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4" r:id="rId6"/>
    <p:sldId id="266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F5-9886-3087-9569-C1FBA471D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15F11-F36B-0FD4-A954-E6FB3CD34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C6C9-49B8-F4AF-0085-D10BEED2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0D71A-73E8-20C9-F0EF-609E88A3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191B0-2912-27ED-0AD1-C8424090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EA04-2D70-6EA4-A80F-5B379E44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E52EC-122C-2895-9595-0E728B18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848EE-8F02-EE0F-EF2D-C390B43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13F-B2CB-DACA-00C2-DA41771A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B926B-CDBF-BBBC-D806-F7A65C8A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8155B-C1F4-3D6B-C173-46561AE2E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9FEE8-167F-2A90-F5A2-942A99A3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EFD4-55A2-0CC7-9914-A624DAA0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CC0F8-83CA-4785-CF97-0730CFC9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91CE-F069-E314-B7D5-94CC1E91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37AA-0AB4-50D8-D9E1-439BA27B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9A8F-EFAB-08D6-C8B5-5534525D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670B-51DA-4AE0-BF22-4F504325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3AD3-D586-248A-66A6-AF6A8C46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DCE8-60D5-9762-440E-81C86EAB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FAD6-416B-A6F5-0146-B8929DC2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B5AC8-27DD-BEB2-75A0-36626EB0C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D932-06B7-AF23-6727-A727B19E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D957-B6B8-75D7-9C9C-B844282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FDC6-B103-7107-A50E-8012F2CC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7689-1EFF-4E13-0E87-F94E0017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58C3-8E55-CD32-8700-DFA334D22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A2CD0-428F-7789-F510-CCEC1C45D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77FC6-ED55-0220-99D1-51CC56FA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A84E0-5AD5-6742-F370-BA8DCF2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91E06-2A11-222F-87EF-871E0F97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AA83-EE6F-C4EE-CE01-FA9498CA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A2F2-E1D3-1CBE-C24C-D84D7438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9A65-5B8F-90C4-441B-92D052840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CBB61-6112-15C9-B737-9556918D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9F248-61ED-5A74-E6A4-3A1C78BF1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A3274-25CC-AFC6-1266-C3ED9451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FA1C1-4209-1DF2-656D-ED3D283F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A0D0B-8077-D3B0-041C-26E11607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A3F0-FF51-1FF2-5508-EC10E6C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14206-F1C0-819A-3E62-17A18625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A3221-16D2-695C-91A7-72C8C8D0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2B934-3A94-26C2-8123-452DF23C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21989-5002-1FE7-4CCF-974A61F2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5E1AD-72BF-76CD-98CD-FE3629DB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B822A-103B-0BFD-59FA-5FF2156F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7859-E9E9-3C16-9BDB-63CABB0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5842D-458C-4375-7E7E-EBF4A915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BA1AB-FCA7-0B0C-708A-5173FF1B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9AA03-A18D-A3A6-63A9-F930050A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3D374-BE7B-8429-A03D-DEE503C7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F01C6-4300-7B16-DDD2-FD073BAB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FE97-7B67-3B78-797A-5908DDF4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9805C-18F0-4C81-E162-3BE26BA10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9A423-D003-B4F3-57C6-07068D4F3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75C8B-B1D6-6761-CC0C-761F899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D662E-203A-4183-F1C5-F37C1C05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FC5B5-DB86-9225-1CB8-C33AE028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D7245-58C1-3FE3-A273-BC1C74B0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F4836-9576-9296-8778-4FF8986C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CCB84-4549-6A70-B95D-A12753116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37A6-AB2C-42C4-82D7-EFA426CDFFA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9115-624D-1130-D602-46A5F1056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FA50D-0D7E-7B0C-AB64-780F0B06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FE93-5249-4EE6-BBC7-80F7DDD0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3728B7-EAF8-098D-2089-937C5364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22" y="0"/>
            <a:ext cx="4291956" cy="6145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4A218E-EB73-34C8-C70C-B6CE10AF2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35" y="880737"/>
            <a:ext cx="1237496" cy="10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18E8B-76EB-3EF5-0D6D-ACBE5075CFA3}"/>
              </a:ext>
            </a:extLst>
          </p:cNvPr>
          <p:cNvSpPr/>
          <p:nvPr/>
        </p:nvSpPr>
        <p:spPr>
          <a:xfrm>
            <a:off x="1273977" y="2351782"/>
            <a:ext cx="3845925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03DC8-33AF-46C8-6F5D-87C53EAD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44"/>
          <a:stretch/>
        </p:blipFill>
        <p:spPr>
          <a:xfrm>
            <a:off x="5135945" y="0"/>
            <a:ext cx="705605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5FF9E-3084-4A3A-EB52-3D91960D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7" t="9312" r="14638" b="9418"/>
          <a:stretch/>
        </p:blipFill>
        <p:spPr>
          <a:xfrm>
            <a:off x="7292947" y="1003862"/>
            <a:ext cx="3625076" cy="485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85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D8A96-5272-193C-54A2-522577D4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705307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51BA29-845D-041C-854E-12C61421FC1B}"/>
              </a:ext>
            </a:extLst>
          </p:cNvPr>
          <p:cNvSpPr/>
          <p:nvPr/>
        </p:nvSpPr>
        <p:spPr>
          <a:xfrm>
            <a:off x="-32084" y="1494000"/>
            <a:ext cx="61430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প্রণব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আদমখারকান্দি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লিয়ারচর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2DD7E-866E-7BD4-79A9-90E7645A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27" y="1137275"/>
            <a:ext cx="3675358" cy="36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4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FEA9-3255-F08C-E5EC-D6C0757028F0}"/>
              </a:ext>
            </a:extLst>
          </p:cNvPr>
          <p:cNvSpPr/>
          <p:nvPr/>
        </p:nvSpPr>
        <p:spPr>
          <a:xfrm>
            <a:off x="3531836" y="208094"/>
            <a:ext cx="51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8A512-D6A7-5708-EA10-A9666DC4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28" y="1112582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E98FC-B299-8060-A660-82556DA5B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402" y="1112581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ED1AB-7C81-2145-CCF2-1A44ED3BD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12" r="12372"/>
          <a:stretch/>
        </p:blipFill>
        <p:spPr>
          <a:xfrm>
            <a:off x="4812073" y="3427902"/>
            <a:ext cx="2567853" cy="18488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EE9389-B242-0B90-60BE-240BD8D80613}"/>
              </a:ext>
            </a:extLst>
          </p:cNvPr>
          <p:cNvSpPr/>
          <p:nvPr/>
        </p:nvSpPr>
        <p:spPr>
          <a:xfrm>
            <a:off x="2062465" y="3427902"/>
            <a:ext cx="1670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আপেল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FFD2C-7F60-D368-DCA2-E85B4C57D42F}"/>
              </a:ext>
            </a:extLst>
          </p:cNvPr>
          <p:cNvSpPr/>
          <p:nvPr/>
        </p:nvSpPr>
        <p:spPr>
          <a:xfrm>
            <a:off x="5345634" y="5430894"/>
            <a:ext cx="1500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ডালিম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B49BC0-AEDC-A6DF-4882-48867495BF7B}"/>
              </a:ext>
            </a:extLst>
          </p:cNvPr>
          <p:cNvSpPr/>
          <p:nvPr/>
        </p:nvSpPr>
        <p:spPr>
          <a:xfrm>
            <a:off x="8106967" y="3374771"/>
            <a:ext cx="1640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পেয়ারা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0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FEA9-3255-F08C-E5EC-D6C0757028F0}"/>
              </a:ext>
            </a:extLst>
          </p:cNvPr>
          <p:cNvSpPr/>
          <p:nvPr/>
        </p:nvSpPr>
        <p:spPr>
          <a:xfrm>
            <a:off x="3531836" y="737482"/>
            <a:ext cx="51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4D2AE-5AE4-70D0-86E6-6A6023F5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85" y="2051383"/>
            <a:ext cx="5532379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FEA9-3255-F08C-E5EC-D6C0757028F0}"/>
              </a:ext>
            </a:extLst>
          </p:cNvPr>
          <p:cNvSpPr/>
          <p:nvPr/>
        </p:nvSpPr>
        <p:spPr>
          <a:xfrm>
            <a:off x="4788593" y="275817"/>
            <a:ext cx="261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2ED08-96E0-EBC1-A697-CCC24E158354}"/>
              </a:ext>
            </a:extLst>
          </p:cNvPr>
          <p:cNvSpPr/>
          <p:nvPr/>
        </p:nvSpPr>
        <p:spPr>
          <a:xfrm>
            <a:off x="240632" y="2266305"/>
            <a:ext cx="7449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741E7-0553-0CE6-C477-032333965601}"/>
              </a:ext>
            </a:extLst>
          </p:cNvPr>
          <p:cNvSpPr txBox="1"/>
          <p:nvPr/>
        </p:nvSpPr>
        <p:spPr>
          <a:xfrm>
            <a:off x="240632" y="127106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পাঠ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শেষে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শিক্ষার্থীরা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64450-97E0-7FB2-14FD-989F8F4BF503}"/>
              </a:ext>
            </a:extLst>
          </p:cNvPr>
          <p:cNvSpPr/>
          <p:nvPr/>
        </p:nvSpPr>
        <p:spPr>
          <a:xfrm>
            <a:off x="267964" y="3261549"/>
            <a:ext cx="9041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উচ্চারণ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8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FEA9-3255-F08C-E5EC-D6C0757028F0}"/>
              </a:ext>
            </a:extLst>
          </p:cNvPr>
          <p:cNvSpPr/>
          <p:nvPr/>
        </p:nvSpPr>
        <p:spPr>
          <a:xfrm>
            <a:off x="4236356" y="416640"/>
            <a:ext cx="37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C5DA6-F2F0-BED2-A357-2389686F67A6}"/>
              </a:ext>
            </a:extLst>
          </p:cNvPr>
          <p:cNvSpPr/>
          <p:nvPr/>
        </p:nvSpPr>
        <p:spPr>
          <a:xfrm>
            <a:off x="3339331" y="1527102"/>
            <a:ext cx="51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81EED-D10A-8DB7-CF4F-C2E4C680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4643341"/>
            <a:ext cx="2228850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B2ECA-6BD7-9CB7-5756-3523A5C56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86" y="235743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E971B-DA8F-6FEC-87CA-519E981C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14" y="2301289"/>
            <a:ext cx="1981200" cy="2305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293A7F-2E20-173D-7DE7-E25DFF8D9E58}"/>
              </a:ext>
            </a:extLst>
          </p:cNvPr>
          <p:cNvSpPr/>
          <p:nvPr/>
        </p:nvSpPr>
        <p:spPr>
          <a:xfrm>
            <a:off x="8854615" y="4606684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আপেল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98DFB-EDEE-1188-01C6-796F5D5530D4}"/>
              </a:ext>
            </a:extLst>
          </p:cNvPr>
          <p:cNvSpPr/>
          <p:nvPr/>
        </p:nvSpPr>
        <p:spPr>
          <a:xfrm>
            <a:off x="1418486" y="4606684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আনারস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12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8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2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2022-11-25T05:49:45Z</dcterms:created>
  <dcterms:modified xsi:type="dcterms:W3CDTF">2022-11-26T04:54:38Z</dcterms:modified>
</cp:coreProperties>
</file>