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78" r:id="rId7"/>
    <p:sldId id="279" r:id="rId8"/>
    <p:sldId id="280" r:id="rId9"/>
    <p:sldId id="259" r:id="rId10"/>
    <p:sldId id="260" r:id="rId11"/>
    <p:sldId id="277" r:id="rId12"/>
    <p:sldId id="261" r:id="rId13"/>
    <p:sldId id="272" r:id="rId14"/>
    <p:sldId id="281" r:id="rId15"/>
    <p:sldId id="282" r:id="rId16"/>
    <p:sldId id="265" r:id="rId17"/>
    <p:sldId id="267" r:id="rId18"/>
    <p:sldId id="268" r:id="rId19"/>
    <p:sldId id="269" r:id="rId20"/>
    <p:sldId id="273" r:id="rId21"/>
    <p:sldId id="270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A55E7-3883-4483-81DA-995D389BAB48}" type="doc">
      <dgm:prSet loTypeId="urn:microsoft.com/office/officeart/2005/8/layout/radial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19C9C3-AB83-4C8D-A101-0EE78BAD55C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B51B47F-9E95-4A41-AB1D-1BE05311561F}" type="parTrans" cxnId="{2DB28864-B832-47F7-8127-100324AE5C19}">
      <dgm:prSet/>
      <dgm:spPr/>
      <dgm:t>
        <a:bodyPr/>
        <a:lstStyle/>
        <a:p>
          <a:endParaRPr lang="en-US"/>
        </a:p>
      </dgm:t>
    </dgm:pt>
    <dgm:pt modelId="{1FC1663E-674D-4DBE-A757-F8C0E4219B01}" type="sibTrans" cxnId="{2DB28864-B832-47F7-8127-100324AE5C19}">
      <dgm:prSet/>
      <dgm:spPr/>
      <dgm:t>
        <a:bodyPr/>
        <a:lstStyle/>
        <a:p>
          <a:endParaRPr lang="en-US"/>
        </a:p>
      </dgm:t>
    </dgm:pt>
    <dgm:pt modelId="{73C3A6AE-DC24-43E0-B90D-7B7FFB005C24}">
      <dgm:prSet phldrT="[Text]"/>
      <dgm:spPr/>
      <dgm:t>
        <a:bodyPr/>
        <a:lstStyle/>
        <a:p>
          <a:r>
            <a:rPr lang="en-US" dirty="0"/>
            <a:t>জন্মঃ১৯৪১</a:t>
          </a:r>
        </a:p>
      </dgm:t>
    </dgm:pt>
    <dgm:pt modelId="{F4B8FD48-CF8A-4DF5-8E15-86FB0E52B079}" type="parTrans" cxnId="{3B145565-710B-4D3C-ADF3-67453A2419B0}">
      <dgm:prSet/>
      <dgm:spPr/>
      <dgm:t>
        <a:bodyPr/>
        <a:lstStyle/>
        <a:p>
          <a:endParaRPr lang="en-US"/>
        </a:p>
      </dgm:t>
    </dgm:pt>
    <dgm:pt modelId="{0AD67F0F-BE0C-4208-B1EB-082EBAB01898}" type="sibTrans" cxnId="{3B145565-710B-4D3C-ADF3-67453A2419B0}">
      <dgm:prSet/>
      <dgm:spPr/>
      <dgm:t>
        <a:bodyPr/>
        <a:lstStyle/>
        <a:p>
          <a:endParaRPr lang="en-US"/>
        </a:p>
      </dgm:t>
    </dgm:pt>
    <dgm:pt modelId="{AE12B4F4-2ADF-4A5F-BF00-5D806B67D006}">
      <dgm:prSet phldrT="[Text]"/>
      <dgm:spPr/>
      <dgm:t>
        <a:bodyPr/>
        <a:lstStyle/>
        <a:p>
          <a:r>
            <a:rPr lang="en-US" dirty="0" err="1"/>
            <a:t>জেলাঃচাঁদপুর</a:t>
          </a:r>
          <a:endParaRPr lang="en-US" dirty="0"/>
        </a:p>
      </dgm:t>
    </dgm:pt>
    <dgm:pt modelId="{3AD4A6ED-E0EC-4126-A515-FD1B312CAFFA}" type="parTrans" cxnId="{FE166C42-57D0-4C3B-9154-75DFEAE4D277}">
      <dgm:prSet/>
      <dgm:spPr/>
      <dgm:t>
        <a:bodyPr/>
        <a:lstStyle/>
        <a:p>
          <a:endParaRPr lang="en-US"/>
        </a:p>
      </dgm:t>
    </dgm:pt>
    <dgm:pt modelId="{6B6505AE-7EA0-4E76-B65B-BEEE7CD3FF81}" type="sibTrans" cxnId="{FE166C42-57D0-4C3B-9154-75DFEAE4D277}">
      <dgm:prSet/>
      <dgm:spPr/>
      <dgm:t>
        <a:bodyPr/>
        <a:lstStyle/>
        <a:p>
          <a:endParaRPr lang="en-US"/>
        </a:p>
      </dgm:t>
    </dgm:pt>
    <dgm:pt modelId="{43BCBB9C-29F3-49A3-8DEA-6FEEE209ECA1}">
      <dgm:prSet phldrT="[Text]"/>
      <dgm:spPr/>
      <dgm:t>
        <a:bodyPr/>
        <a:lstStyle/>
        <a:p>
          <a:r>
            <a:rPr lang="en-US" dirty="0" err="1"/>
            <a:t>চিত্রকলা</a:t>
          </a:r>
          <a:endParaRPr lang="en-US" dirty="0"/>
        </a:p>
      </dgm:t>
    </dgm:pt>
    <dgm:pt modelId="{0FB803C4-4485-4ED9-B2E6-2B678EDDD97C}" type="parTrans" cxnId="{5C54D826-6B57-4424-A75B-46B3B90CC0B1}">
      <dgm:prSet/>
      <dgm:spPr/>
      <dgm:t>
        <a:bodyPr/>
        <a:lstStyle/>
        <a:p>
          <a:endParaRPr lang="en-US"/>
        </a:p>
      </dgm:t>
    </dgm:pt>
    <dgm:pt modelId="{2D171AA6-2D80-404C-A097-1E0CB74861F5}" type="sibTrans" cxnId="{5C54D826-6B57-4424-A75B-46B3B90CC0B1}">
      <dgm:prSet/>
      <dgm:spPr/>
      <dgm:t>
        <a:bodyPr/>
        <a:lstStyle/>
        <a:p>
          <a:endParaRPr lang="en-US"/>
        </a:p>
      </dgm:t>
    </dgm:pt>
    <dgm:pt modelId="{6DD9D67D-FE1E-440A-B01A-B8C3500F3D66}">
      <dgm:prSet phldrT="[Text]"/>
      <dgm:spPr/>
      <dgm:t>
        <a:bodyPr/>
        <a:lstStyle/>
        <a:p>
          <a:r>
            <a:rPr lang="en-US" dirty="0" err="1"/>
            <a:t>ছবি</a:t>
          </a:r>
          <a:r>
            <a:rPr lang="en-US" dirty="0"/>
            <a:t> </a:t>
          </a:r>
          <a:r>
            <a:rPr lang="en-US" dirty="0" err="1"/>
            <a:t>আঁকা</a:t>
          </a:r>
          <a:r>
            <a:rPr lang="en-US" dirty="0"/>
            <a:t> </a:t>
          </a:r>
          <a:r>
            <a:rPr lang="en-US" dirty="0" err="1"/>
            <a:t>ছবি</a:t>
          </a:r>
          <a:r>
            <a:rPr lang="en-US" dirty="0"/>
            <a:t> </a:t>
          </a:r>
          <a:r>
            <a:rPr lang="en-US" dirty="0" err="1"/>
            <a:t>লেখা,জয়নুল</a:t>
          </a:r>
          <a:r>
            <a:rPr lang="en-US" dirty="0"/>
            <a:t> </a:t>
          </a:r>
          <a:r>
            <a:rPr lang="en-US" dirty="0" err="1"/>
            <a:t>গল্প,গুলিবিদ্ধ</a:t>
          </a:r>
          <a:r>
            <a:rPr lang="en-US" dirty="0"/>
            <a:t> ৭১</a:t>
          </a:r>
        </a:p>
      </dgm:t>
    </dgm:pt>
    <dgm:pt modelId="{785E3499-DB21-4CE5-ACCA-86D9FF7CE990}" type="parTrans" cxnId="{2DBF626D-B703-4EF9-9F50-D8E6A68270D6}">
      <dgm:prSet/>
      <dgm:spPr/>
      <dgm:t>
        <a:bodyPr/>
        <a:lstStyle/>
        <a:p>
          <a:endParaRPr lang="en-US"/>
        </a:p>
      </dgm:t>
    </dgm:pt>
    <dgm:pt modelId="{21E29DD0-BEA8-40BC-BC0C-C0527C6D5BC4}" type="sibTrans" cxnId="{2DBF626D-B703-4EF9-9F50-D8E6A68270D6}">
      <dgm:prSet/>
      <dgm:spPr/>
      <dgm:t>
        <a:bodyPr/>
        <a:lstStyle/>
        <a:p>
          <a:endParaRPr lang="en-US"/>
        </a:p>
      </dgm:t>
    </dgm:pt>
    <dgm:pt modelId="{E92EE839-E4BB-425A-AA09-4E5DA439FA2A}">
      <dgm:prSet/>
      <dgm:spPr/>
      <dgm:t>
        <a:bodyPr/>
        <a:lstStyle/>
        <a:p>
          <a:r>
            <a:rPr lang="en-US" dirty="0" err="1"/>
            <a:t>সাহিত্যচর্চা</a:t>
          </a:r>
          <a:endParaRPr lang="en-US" dirty="0"/>
        </a:p>
      </dgm:t>
    </dgm:pt>
    <dgm:pt modelId="{EE841192-B2C1-476E-BB52-27FE33B8A307}" type="parTrans" cxnId="{154D0233-20E2-4D4C-BAB5-F6FA8841CAD6}">
      <dgm:prSet/>
      <dgm:spPr/>
      <dgm:t>
        <a:bodyPr/>
        <a:lstStyle/>
        <a:p>
          <a:endParaRPr lang="en-US"/>
        </a:p>
      </dgm:t>
    </dgm:pt>
    <dgm:pt modelId="{5EC79532-95D0-41E8-A567-8C575C7E4E1C}" type="sibTrans" cxnId="{154D0233-20E2-4D4C-BAB5-F6FA8841CAD6}">
      <dgm:prSet/>
      <dgm:spPr/>
      <dgm:t>
        <a:bodyPr/>
        <a:lstStyle/>
        <a:p>
          <a:endParaRPr lang="en-US"/>
        </a:p>
      </dgm:t>
    </dgm:pt>
    <dgm:pt modelId="{0038F0E0-25E1-4213-AF8B-3EEC7AB90E9C}" type="pres">
      <dgm:prSet presAssocID="{381A55E7-3883-4483-81DA-995D389BAB4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B7283C-7B93-4BAC-9B70-2996F17B2992}" type="pres">
      <dgm:prSet presAssocID="{E419C9C3-AB83-4C8D-A101-0EE78BAD55C1}" presName="centerShape" presStyleLbl="node0" presStyleIdx="0" presStyleCnt="1"/>
      <dgm:spPr/>
    </dgm:pt>
    <dgm:pt modelId="{1EB37052-2532-42BC-AB75-C7454BC01613}" type="pres">
      <dgm:prSet presAssocID="{F4B8FD48-CF8A-4DF5-8E15-86FB0E52B079}" presName="Name9" presStyleLbl="parChTrans1D2" presStyleIdx="0" presStyleCnt="5"/>
      <dgm:spPr/>
    </dgm:pt>
    <dgm:pt modelId="{D609B0CE-5C72-4452-9B77-0E13E58DCFB2}" type="pres">
      <dgm:prSet presAssocID="{F4B8FD48-CF8A-4DF5-8E15-86FB0E52B079}" presName="connTx" presStyleLbl="parChTrans1D2" presStyleIdx="0" presStyleCnt="5"/>
      <dgm:spPr/>
    </dgm:pt>
    <dgm:pt modelId="{46D63CDB-32D9-4D24-852D-A6753CBE4114}" type="pres">
      <dgm:prSet presAssocID="{73C3A6AE-DC24-43E0-B90D-7B7FFB005C24}" presName="node" presStyleLbl="node1" presStyleIdx="0" presStyleCnt="5">
        <dgm:presLayoutVars>
          <dgm:bulletEnabled val="1"/>
        </dgm:presLayoutVars>
      </dgm:prSet>
      <dgm:spPr/>
    </dgm:pt>
    <dgm:pt modelId="{7F5D6FFC-AC10-4939-905B-3546BC905102}" type="pres">
      <dgm:prSet presAssocID="{3AD4A6ED-E0EC-4126-A515-FD1B312CAFFA}" presName="Name9" presStyleLbl="parChTrans1D2" presStyleIdx="1" presStyleCnt="5"/>
      <dgm:spPr/>
    </dgm:pt>
    <dgm:pt modelId="{4B3C9044-B0ED-43F2-BAA9-A040A6FC6145}" type="pres">
      <dgm:prSet presAssocID="{3AD4A6ED-E0EC-4126-A515-FD1B312CAFFA}" presName="connTx" presStyleLbl="parChTrans1D2" presStyleIdx="1" presStyleCnt="5"/>
      <dgm:spPr/>
    </dgm:pt>
    <dgm:pt modelId="{31340E15-BD09-4C1C-B1D1-96A81AFD20B3}" type="pres">
      <dgm:prSet presAssocID="{AE12B4F4-2ADF-4A5F-BF00-5D806B67D006}" presName="node" presStyleLbl="node1" presStyleIdx="1" presStyleCnt="5">
        <dgm:presLayoutVars>
          <dgm:bulletEnabled val="1"/>
        </dgm:presLayoutVars>
      </dgm:prSet>
      <dgm:spPr/>
    </dgm:pt>
    <dgm:pt modelId="{35F5E7E7-402E-4722-9928-5712AB4BF33C}" type="pres">
      <dgm:prSet presAssocID="{0FB803C4-4485-4ED9-B2E6-2B678EDDD97C}" presName="Name9" presStyleLbl="parChTrans1D2" presStyleIdx="2" presStyleCnt="5"/>
      <dgm:spPr/>
    </dgm:pt>
    <dgm:pt modelId="{0D7D51AB-144E-462A-99A6-DC30456D04A8}" type="pres">
      <dgm:prSet presAssocID="{0FB803C4-4485-4ED9-B2E6-2B678EDDD97C}" presName="connTx" presStyleLbl="parChTrans1D2" presStyleIdx="2" presStyleCnt="5"/>
      <dgm:spPr/>
    </dgm:pt>
    <dgm:pt modelId="{13C80CBC-05E9-4507-A440-0CABFD5C5E47}" type="pres">
      <dgm:prSet presAssocID="{43BCBB9C-29F3-49A3-8DEA-6FEEE209ECA1}" presName="node" presStyleLbl="node1" presStyleIdx="2" presStyleCnt="5">
        <dgm:presLayoutVars>
          <dgm:bulletEnabled val="1"/>
        </dgm:presLayoutVars>
      </dgm:prSet>
      <dgm:spPr/>
    </dgm:pt>
    <dgm:pt modelId="{01AC7357-232D-4A71-9748-87E982ED8FE0}" type="pres">
      <dgm:prSet presAssocID="{EE841192-B2C1-476E-BB52-27FE33B8A307}" presName="Name9" presStyleLbl="parChTrans1D2" presStyleIdx="3" presStyleCnt="5"/>
      <dgm:spPr/>
    </dgm:pt>
    <dgm:pt modelId="{393D6163-82B7-43EC-BCBC-2F965C7AAB46}" type="pres">
      <dgm:prSet presAssocID="{EE841192-B2C1-476E-BB52-27FE33B8A307}" presName="connTx" presStyleLbl="parChTrans1D2" presStyleIdx="3" presStyleCnt="5"/>
      <dgm:spPr/>
    </dgm:pt>
    <dgm:pt modelId="{EDD7F309-03FC-4F73-B29F-F48CEA72340E}" type="pres">
      <dgm:prSet presAssocID="{E92EE839-E4BB-425A-AA09-4E5DA439FA2A}" presName="node" presStyleLbl="node1" presStyleIdx="3" presStyleCnt="5">
        <dgm:presLayoutVars>
          <dgm:bulletEnabled val="1"/>
        </dgm:presLayoutVars>
      </dgm:prSet>
      <dgm:spPr/>
    </dgm:pt>
    <dgm:pt modelId="{0DBD844F-054E-40F3-8377-71DBF8DA8F0C}" type="pres">
      <dgm:prSet presAssocID="{785E3499-DB21-4CE5-ACCA-86D9FF7CE990}" presName="Name9" presStyleLbl="parChTrans1D2" presStyleIdx="4" presStyleCnt="5"/>
      <dgm:spPr/>
    </dgm:pt>
    <dgm:pt modelId="{430E9636-7889-4876-B1CF-E79C9CD8B471}" type="pres">
      <dgm:prSet presAssocID="{785E3499-DB21-4CE5-ACCA-86D9FF7CE990}" presName="connTx" presStyleLbl="parChTrans1D2" presStyleIdx="4" presStyleCnt="5"/>
      <dgm:spPr/>
    </dgm:pt>
    <dgm:pt modelId="{49231447-BE2A-42F0-A8E3-88CD7CBA0BB1}" type="pres">
      <dgm:prSet presAssocID="{6DD9D67D-FE1E-440A-B01A-B8C3500F3D66}" presName="node" presStyleLbl="node1" presStyleIdx="4" presStyleCnt="5" custScaleX="131653">
        <dgm:presLayoutVars>
          <dgm:bulletEnabled val="1"/>
        </dgm:presLayoutVars>
      </dgm:prSet>
      <dgm:spPr/>
    </dgm:pt>
  </dgm:ptLst>
  <dgm:cxnLst>
    <dgm:cxn modelId="{25B3B505-2863-4A05-AEE4-3CEFE59F73B6}" type="presOf" srcId="{AE12B4F4-2ADF-4A5F-BF00-5D806B67D006}" destId="{31340E15-BD09-4C1C-B1D1-96A81AFD20B3}" srcOrd="0" destOrd="0" presId="urn:microsoft.com/office/officeart/2005/8/layout/radial1"/>
    <dgm:cxn modelId="{9333F81A-57B3-44EF-87A7-8E323389E315}" type="presOf" srcId="{3AD4A6ED-E0EC-4126-A515-FD1B312CAFFA}" destId="{4B3C9044-B0ED-43F2-BAA9-A040A6FC6145}" srcOrd="1" destOrd="0" presId="urn:microsoft.com/office/officeart/2005/8/layout/radial1"/>
    <dgm:cxn modelId="{5C54D826-6B57-4424-A75B-46B3B90CC0B1}" srcId="{E419C9C3-AB83-4C8D-A101-0EE78BAD55C1}" destId="{43BCBB9C-29F3-49A3-8DEA-6FEEE209ECA1}" srcOrd="2" destOrd="0" parTransId="{0FB803C4-4485-4ED9-B2E6-2B678EDDD97C}" sibTransId="{2D171AA6-2D80-404C-A097-1E0CB74861F5}"/>
    <dgm:cxn modelId="{154D0233-20E2-4D4C-BAB5-F6FA8841CAD6}" srcId="{E419C9C3-AB83-4C8D-A101-0EE78BAD55C1}" destId="{E92EE839-E4BB-425A-AA09-4E5DA439FA2A}" srcOrd="3" destOrd="0" parTransId="{EE841192-B2C1-476E-BB52-27FE33B8A307}" sibTransId="{5EC79532-95D0-41E8-A567-8C575C7E4E1C}"/>
    <dgm:cxn modelId="{3EF9EE39-7021-4F1C-BBBC-6F938DF0F1B1}" type="presOf" srcId="{381A55E7-3883-4483-81DA-995D389BAB48}" destId="{0038F0E0-25E1-4213-AF8B-3EEC7AB90E9C}" srcOrd="0" destOrd="0" presId="urn:microsoft.com/office/officeart/2005/8/layout/radial1"/>
    <dgm:cxn modelId="{67839D3B-07E2-4EA1-AE77-8F1388707061}" type="presOf" srcId="{EE841192-B2C1-476E-BB52-27FE33B8A307}" destId="{393D6163-82B7-43EC-BCBC-2F965C7AAB46}" srcOrd="1" destOrd="0" presId="urn:microsoft.com/office/officeart/2005/8/layout/radial1"/>
    <dgm:cxn modelId="{FE166C42-57D0-4C3B-9154-75DFEAE4D277}" srcId="{E419C9C3-AB83-4C8D-A101-0EE78BAD55C1}" destId="{AE12B4F4-2ADF-4A5F-BF00-5D806B67D006}" srcOrd="1" destOrd="0" parTransId="{3AD4A6ED-E0EC-4126-A515-FD1B312CAFFA}" sibTransId="{6B6505AE-7EA0-4E76-B65B-BEEE7CD3FF81}"/>
    <dgm:cxn modelId="{2DB28864-B832-47F7-8127-100324AE5C19}" srcId="{381A55E7-3883-4483-81DA-995D389BAB48}" destId="{E419C9C3-AB83-4C8D-A101-0EE78BAD55C1}" srcOrd="0" destOrd="0" parTransId="{2B51B47F-9E95-4A41-AB1D-1BE05311561F}" sibTransId="{1FC1663E-674D-4DBE-A757-F8C0E4219B01}"/>
    <dgm:cxn modelId="{3B145565-710B-4D3C-ADF3-67453A2419B0}" srcId="{E419C9C3-AB83-4C8D-A101-0EE78BAD55C1}" destId="{73C3A6AE-DC24-43E0-B90D-7B7FFB005C24}" srcOrd="0" destOrd="0" parTransId="{F4B8FD48-CF8A-4DF5-8E15-86FB0E52B079}" sibTransId="{0AD67F0F-BE0C-4208-B1EB-082EBAB01898}"/>
    <dgm:cxn modelId="{8ADAEE45-8CEC-4AA7-B995-5AC3BA59BC91}" type="presOf" srcId="{F4B8FD48-CF8A-4DF5-8E15-86FB0E52B079}" destId="{D609B0CE-5C72-4452-9B77-0E13E58DCFB2}" srcOrd="1" destOrd="0" presId="urn:microsoft.com/office/officeart/2005/8/layout/radial1"/>
    <dgm:cxn modelId="{CE834367-7D45-4B29-9F21-016243BF5D1B}" type="presOf" srcId="{73C3A6AE-DC24-43E0-B90D-7B7FFB005C24}" destId="{46D63CDB-32D9-4D24-852D-A6753CBE4114}" srcOrd="0" destOrd="0" presId="urn:microsoft.com/office/officeart/2005/8/layout/radial1"/>
    <dgm:cxn modelId="{C61EAB47-68AD-48D7-BDEF-65F15EE8D8D4}" type="presOf" srcId="{0FB803C4-4485-4ED9-B2E6-2B678EDDD97C}" destId="{0D7D51AB-144E-462A-99A6-DC30456D04A8}" srcOrd="1" destOrd="0" presId="urn:microsoft.com/office/officeart/2005/8/layout/radial1"/>
    <dgm:cxn modelId="{2DBF626D-B703-4EF9-9F50-D8E6A68270D6}" srcId="{E419C9C3-AB83-4C8D-A101-0EE78BAD55C1}" destId="{6DD9D67D-FE1E-440A-B01A-B8C3500F3D66}" srcOrd="4" destOrd="0" parTransId="{785E3499-DB21-4CE5-ACCA-86D9FF7CE990}" sibTransId="{21E29DD0-BEA8-40BC-BC0C-C0527C6D5BC4}"/>
    <dgm:cxn modelId="{93FB789E-F973-4467-8B4E-B62E4774E0C9}" type="presOf" srcId="{E92EE839-E4BB-425A-AA09-4E5DA439FA2A}" destId="{EDD7F309-03FC-4F73-B29F-F48CEA72340E}" srcOrd="0" destOrd="0" presId="urn:microsoft.com/office/officeart/2005/8/layout/radial1"/>
    <dgm:cxn modelId="{4540BEA9-C24E-4867-962C-ADE999BDD307}" type="presOf" srcId="{0FB803C4-4485-4ED9-B2E6-2B678EDDD97C}" destId="{35F5E7E7-402E-4722-9928-5712AB4BF33C}" srcOrd="0" destOrd="0" presId="urn:microsoft.com/office/officeart/2005/8/layout/radial1"/>
    <dgm:cxn modelId="{EE4E0EB9-A6E8-4B6F-A23B-C9864CB5394A}" type="presOf" srcId="{785E3499-DB21-4CE5-ACCA-86D9FF7CE990}" destId="{430E9636-7889-4876-B1CF-E79C9CD8B471}" srcOrd="1" destOrd="0" presId="urn:microsoft.com/office/officeart/2005/8/layout/radial1"/>
    <dgm:cxn modelId="{25B6F8C4-455C-4F0B-A195-867BC3A5F284}" type="presOf" srcId="{785E3499-DB21-4CE5-ACCA-86D9FF7CE990}" destId="{0DBD844F-054E-40F3-8377-71DBF8DA8F0C}" srcOrd="0" destOrd="0" presId="urn:microsoft.com/office/officeart/2005/8/layout/radial1"/>
    <dgm:cxn modelId="{D4CED6C5-F330-4D35-B0A0-7C88EE26A939}" type="presOf" srcId="{6DD9D67D-FE1E-440A-B01A-B8C3500F3D66}" destId="{49231447-BE2A-42F0-A8E3-88CD7CBA0BB1}" srcOrd="0" destOrd="0" presId="urn:microsoft.com/office/officeart/2005/8/layout/radial1"/>
    <dgm:cxn modelId="{07EADBC7-8CC0-4D89-BE0B-0192A96DC2DC}" type="presOf" srcId="{EE841192-B2C1-476E-BB52-27FE33B8A307}" destId="{01AC7357-232D-4A71-9748-87E982ED8FE0}" srcOrd="0" destOrd="0" presId="urn:microsoft.com/office/officeart/2005/8/layout/radial1"/>
    <dgm:cxn modelId="{E7E328CB-5AC0-4E60-BA61-8ACBB605499C}" type="presOf" srcId="{3AD4A6ED-E0EC-4126-A515-FD1B312CAFFA}" destId="{7F5D6FFC-AC10-4939-905B-3546BC905102}" srcOrd="0" destOrd="0" presId="urn:microsoft.com/office/officeart/2005/8/layout/radial1"/>
    <dgm:cxn modelId="{6C02C8CB-1478-49EC-8C2C-782E369AE2CC}" type="presOf" srcId="{43BCBB9C-29F3-49A3-8DEA-6FEEE209ECA1}" destId="{13C80CBC-05E9-4507-A440-0CABFD5C5E47}" srcOrd="0" destOrd="0" presId="urn:microsoft.com/office/officeart/2005/8/layout/radial1"/>
    <dgm:cxn modelId="{4D2E3CDF-4702-488F-9C80-E9F9E6614A31}" type="presOf" srcId="{E419C9C3-AB83-4C8D-A101-0EE78BAD55C1}" destId="{3AB7283C-7B93-4BAC-9B70-2996F17B2992}" srcOrd="0" destOrd="0" presId="urn:microsoft.com/office/officeart/2005/8/layout/radial1"/>
    <dgm:cxn modelId="{C0F584F2-6EDD-46D2-8564-51537412D719}" type="presOf" srcId="{F4B8FD48-CF8A-4DF5-8E15-86FB0E52B079}" destId="{1EB37052-2532-42BC-AB75-C7454BC01613}" srcOrd="0" destOrd="0" presId="urn:microsoft.com/office/officeart/2005/8/layout/radial1"/>
    <dgm:cxn modelId="{DB6B922C-22DE-4D44-A5AB-783DEE0AA79C}" type="presParOf" srcId="{0038F0E0-25E1-4213-AF8B-3EEC7AB90E9C}" destId="{3AB7283C-7B93-4BAC-9B70-2996F17B2992}" srcOrd="0" destOrd="0" presId="urn:microsoft.com/office/officeart/2005/8/layout/radial1"/>
    <dgm:cxn modelId="{C3A67F5F-16EC-4A81-9135-F0AFA1090E52}" type="presParOf" srcId="{0038F0E0-25E1-4213-AF8B-3EEC7AB90E9C}" destId="{1EB37052-2532-42BC-AB75-C7454BC01613}" srcOrd="1" destOrd="0" presId="urn:microsoft.com/office/officeart/2005/8/layout/radial1"/>
    <dgm:cxn modelId="{34A996FD-E65E-4719-BF05-44847F7F6F43}" type="presParOf" srcId="{1EB37052-2532-42BC-AB75-C7454BC01613}" destId="{D609B0CE-5C72-4452-9B77-0E13E58DCFB2}" srcOrd="0" destOrd="0" presId="urn:microsoft.com/office/officeart/2005/8/layout/radial1"/>
    <dgm:cxn modelId="{24029006-63FF-438C-AF5A-654EEC22CFEB}" type="presParOf" srcId="{0038F0E0-25E1-4213-AF8B-3EEC7AB90E9C}" destId="{46D63CDB-32D9-4D24-852D-A6753CBE4114}" srcOrd="2" destOrd="0" presId="urn:microsoft.com/office/officeart/2005/8/layout/radial1"/>
    <dgm:cxn modelId="{14FDE120-DCFD-4172-935B-0C427B887D21}" type="presParOf" srcId="{0038F0E0-25E1-4213-AF8B-3EEC7AB90E9C}" destId="{7F5D6FFC-AC10-4939-905B-3546BC905102}" srcOrd="3" destOrd="0" presId="urn:microsoft.com/office/officeart/2005/8/layout/radial1"/>
    <dgm:cxn modelId="{149070A2-5BEF-46FB-9855-7EE22B57C45D}" type="presParOf" srcId="{7F5D6FFC-AC10-4939-905B-3546BC905102}" destId="{4B3C9044-B0ED-43F2-BAA9-A040A6FC6145}" srcOrd="0" destOrd="0" presId="urn:microsoft.com/office/officeart/2005/8/layout/radial1"/>
    <dgm:cxn modelId="{3038B96F-F7F4-4A33-8E79-625E061977CD}" type="presParOf" srcId="{0038F0E0-25E1-4213-AF8B-3EEC7AB90E9C}" destId="{31340E15-BD09-4C1C-B1D1-96A81AFD20B3}" srcOrd="4" destOrd="0" presId="urn:microsoft.com/office/officeart/2005/8/layout/radial1"/>
    <dgm:cxn modelId="{27A73F63-CE61-452B-96C9-06761CA2E6DB}" type="presParOf" srcId="{0038F0E0-25E1-4213-AF8B-3EEC7AB90E9C}" destId="{35F5E7E7-402E-4722-9928-5712AB4BF33C}" srcOrd="5" destOrd="0" presId="urn:microsoft.com/office/officeart/2005/8/layout/radial1"/>
    <dgm:cxn modelId="{E84F11CA-7845-4D31-864E-F4F65A53267C}" type="presParOf" srcId="{35F5E7E7-402E-4722-9928-5712AB4BF33C}" destId="{0D7D51AB-144E-462A-99A6-DC30456D04A8}" srcOrd="0" destOrd="0" presId="urn:microsoft.com/office/officeart/2005/8/layout/radial1"/>
    <dgm:cxn modelId="{41B5F498-0910-4102-8A57-2A5C18371A9F}" type="presParOf" srcId="{0038F0E0-25E1-4213-AF8B-3EEC7AB90E9C}" destId="{13C80CBC-05E9-4507-A440-0CABFD5C5E47}" srcOrd="6" destOrd="0" presId="urn:microsoft.com/office/officeart/2005/8/layout/radial1"/>
    <dgm:cxn modelId="{D8617502-F160-4ADD-AA42-E6045F3DFFD4}" type="presParOf" srcId="{0038F0E0-25E1-4213-AF8B-3EEC7AB90E9C}" destId="{01AC7357-232D-4A71-9748-87E982ED8FE0}" srcOrd="7" destOrd="0" presId="urn:microsoft.com/office/officeart/2005/8/layout/radial1"/>
    <dgm:cxn modelId="{0321EF53-E2B2-4C6D-826D-A8E70AEB6BDA}" type="presParOf" srcId="{01AC7357-232D-4A71-9748-87E982ED8FE0}" destId="{393D6163-82B7-43EC-BCBC-2F965C7AAB46}" srcOrd="0" destOrd="0" presId="urn:microsoft.com/office/officeart/2005/8/layout/radial1"/>
    <dgm:cxn modelId="{E6AF5344-7A4C-4004-A53F-1AA62075C479}" type="presParOf" srcId="{0038F0E0-25E1-4213-AF8B-3EEC7AB90E9C}" destId="{EDD7F309-03FC-4F73-B29F-F48CEA72340E}" srcOrd="8" destOrd="0" presId="urn:microsoft.com/office/officeart/2005/8/layout/radial1"/>
    <dgm:cxn modelId="{AEAC1068-BC26-42FC-BE57-3BA3429555F6}" type="presParOf" srcId="{0038F0E0-25E1-4213-AF8B-3EEC7AB90E9C}" destId="{0DBD844F-054E-40F3-8377-71DBF8DA8F0C}" srcOrd="9" destOrd="0" presId="urn:microsoft.com/office/officeart/2005/8/layout/radial1"/>
    <dgm:cxn modelId="{7CE18C0B-1E45-479A-B177-D482447E6D6E}" type="presParOf" srcId="{0DBD844F-054E-40F3-8377-71DBF8DA8F0C}" destId="{430E9636-7889-4876-B1CF-E79C9CD8B471}" srcOrd="0" destOrd="0" presId="urn:microsoft.com/office/officeart/2005/8/layout/radial1"/>
    <dgm:cxn modelId="{9D94738D-BBB3-4FB4-812D-3747CC94853D}" type="presParOf" srcId="{0038F0E0-25E1-4213-AF8B-3EEC7AB90E9C}" destId="{49231447-BE2A-42F0-A8E3-88CD7CBA0BB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7283C-7B93-4BAC-9B70-2996F17B2992}">
      <dsp:nvSpPr>
        <dsp:cNvPr id="0" name=""/>
        <dsp:cNvSpPr/>
      </dsp:nvSpPr>
      <dsp:spPr>
        <a:xfrm>
          <a:off x="3224497" y="1973503"/>
          <a:ext cx="1500010" cy="15000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3444168" y="2193174"/>
        <a:ext cx="1060668" cy="1060668"/>
      </dsp:txXfrm>
    </dsp:sp>
    <dsp:sp modelId="{1EB37052-2532-42BC-AB75-C7454BC01613}">
      <dsp:nvSpPr>
        <dsp:cNvPr id="0" name=""/>
        <dsp:cNvSpPr/>
      </dsp:nvSpPr>
      <dsp:spPr>
        <a:xfrm rot="16200000">
          <a:off x="3748019" y="1729513"/>
          <a:ext cx="452967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452967" y="175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3178" y="1735695"/>
        <a:ext cx="22648" cy="22648"/>
      </dsp:txXfrm>
    </dsp:sp>
    <dsp:sp modelId="{46D63CDB-32D9-4D24-852D-A6753CBE4114}">
      <dsp:nvSpPr>
        <dsp:cNvPr id="0" name=""/>
        <dsp:cNvSpPr/>
      </dsp:nvSpPr>
      <dsp:spPr>
        <a:xfrm>
          <a:off x="3224497" y="20525"/>
          <a:ext cx="1500010" cy="15000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জন্মঃ১৯৪১</a:t>
          </a:r>
        </a:p>
      </dsp:txBody>
      <dsp:txXfrm>
        <a:off x="3444168" y="240196"/>
        <a:ext cx="1060668" cy="1060668"/>
      </dsp:txXfrm>
    </dsp:sp>
    <dsp:sp modelId="{7F5D6FFC-AC10-4939-905B-3546BC905102}">
      <dsp:nvSpPr>
        <dsp:cNvPr id="0" name=""/>
        <dsp:cNvSpPr/>
      </dsp:nvSpPr>
      <dsp:spPr>
        <a:xfrm rot="20520000">
          <a:off x="4676715" y="2404250"/>
          <a:ext cx="452967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452967" y="175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91874" y="2410432"/>
        <a:ext cx="22648" cy="22648"/>
      </dsp:txXfrm>
    </dsp:sp>
    <dsp:sp modelId="{31340E15-BD09-4C1C-B1D1-96A81AFD20B3}">
      <dsp:nvSpPr>
        <dsp:cNvPr id="0" name=""/>
        <dsp:cNvSpPr/>
      </dsp:nvSpPr>
      <dsp:spPr>
        <a:xfrm>
          <a:off x="5081889" y="1369999"/>
          <a:ext cx="1500010" cy="1500010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জেলাঃচাঁদপুর</a:t>
          </a:r>
          <a:endParaRPr lang="en-US" sz="1400" kern="1200" dirty="0"/>
        </a:p>
      </dsp:txBody>
      <dsp:txXfrm>
        <a:off x="5301560" y="1589670"/>
        <a:ext cx="1060668" cy="1060668"/>
      </dsp:txXfrm>
    </dsp:sp>
    <dsp:sp modelId="{35F5E7E7-402E-4722-9928-5712AB4BF33C}">
      <dsp:nvSpPr>
        <dsp:cNvPr id="0" name=""/>
        <dsp:cNvSpPr/>
      </dsp:nvSpPr>
      <dsp:spPr>
        <a:xfrm rot="3240000">
          <a:off x="4321985" y="3495998"/>
          <a:ext cx="452967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452967" y="175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7144" y="3502180"/>
        <a:ext cx="22648" cy="22648"/>
      </dsp:txXfrm>
    </dsp:sp>
    <dsp:sp modelId="{13C80CBC-05E9-4507-A440-0CABFD5C5E47}">
      <dsp:nvSpPr>
        <dsp:cNvPr id="0" name=""/>
        <dsp:cNvSpPr/>
      </dsp:nvSpPr>
      <dsp:spPr>
        <a:xfrm>
          <a:off x="4372429" y="3553495"/>
          <a:ext cx="1500010" cy="1500010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চিত্রকলা</a:t>
          </a:r>
          <a:endParaRPr lang="en-US" sz="1400" kern="1200" dirty="0"/>
        </a:p>
      </dsp:txBody>
      <dsp:txXfrm>
        <a:off x="4592100" y="3773166"/>
        <a:ext cx="1060668" cy="1060668"/>
      </dsp:txXfrm>
    </dsp:sp>
    <dsp:sp modelId="{01AC7357-232D-4A71-9748-87E982ED8FE0}">
      <dsp:nvSpPr>
        <dsp:cNvPr id="0" name=""/>
        <dsp:cNvSpPr/>
      </dsp:nvSpPr>
      <dsp:spPr>
        <a:xfrm rot="7560000">
          <a:off x="3174053" y="3495998"/>
          <a:ext cx="452967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452967" y="175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389213" y="3502180"/>
        <a:ext cx="22648" cy="22648"/>
      </dsp:txXfrm>
    </dsp:sp>
    <dsp:sp modelId="{EDD7F309-03FC-4F73-B29F-F48CEA72340E}">
      <dsp:nvSpPr>
        <dsp:cNvPr id="0" name=""/>
        <dsp:cNvSpPr/>
      </dsp:nvSpPr>
      <dsp:spPr>
        <a:xfrm>
          <a:off x="2076566" y="3553495"/>
          <a:ext cx="1500010" cy="1500010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সাহিত্যচর্চা</a:t>
          </a:r>
          <a:endParaRPr lang="en-US" sz="1400" kern="1200" dirty="0"/>
        </a:p>
      </dsp:txBody>
      <dsp:txXfrm>
        <a:off x="2296237" y="3773166"/>
        <a:ext cx="1060668" cy="1060668"/>
      </dsp:txXfrm>
    </dsp:sp>
    <dsp:sp modelId="{0DBD844F-054E-40F3-8377-71DBF8DA8F0C}">
      <dsp:nvSpPr>
        <dsp:cNvPr id="0" name=""/>
        <dsp:cNvSpPr/>
      </dsp:nvSpPr>
      <dsp:spPr>
        <a:xfrm rot="11880000">
          <a:off x="3018863" y="2435854"/>
          <a:ext cx="248421" cy="35012"/>
        </a:xfrm>
        <a:custGeom>
          <a:avLst/>
          <a:gdLst/>
          <a:ahLst/>
          <a:cxnLst/>
          <a:rect l="0" t="0" r="0" b="0"/>
          <a:pathLst>
            <a:path>
              <a:moveTo>
                <a:pt x="0" y="17506"/>
              </a:moveTo>
              <a:lnTo>
                <a:pt x="248421" y="175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136863" y="2447150"/>
        <a:ext cx="12421" cy="12421"/>
      </dsp:txXfrm>
    </dsp:sp>
    <dsp:sp modelId="{49231447-BE2A-42F0-A8E3-88CD7CBA0BB1}">
      <dsp:nvSpPr>
        <dsp:cNvPr id="0" name=""/>
        <dsp:cNvSpPr/>
      </dsp:nvSpPr>
      <dsp:spPr>
        <a:xfrm>
          <a:off x="1129706" y="1369999"/>
          <a:ext cx="1974808" cy="1500010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ছবি</a:t>
          </a:r>
          <a:r>
            <a:rPr lang="en-US" sz="1400" kern="1200" dirty="0"/>
            <a:t> </a:t>
          </a:r>
          <a:r>
            <a:rPr lang="en-US" sz="1400" kern="1200" dirty="0" err="1"/>
            <a:t>আঁকা</a:t>
          </a:r>
          <a:r>
            <a:rPr lang="en-US" sz="1400" kern="1200" dirty="0"/>
            <a:t> </a:t>
          </a:r>
          <a:r>
            <a:rPr lang="en-US" sz="1400" kern="1200" dirty="0" err="1"/>
            <a:t>ছবি</a:t>
          </a:r>
          <a:r>
            <a:rPr lang="en-US" sz="1400" kern="1200" dirty="0"/>
            <a:t> </a:t>
          </a:r>
          <a:r>
            <a:rPr lang="en-US" sz="1400" kern="1200" dirty="0" err="1"/>
            <a:t>লেখা,জয়নুল</a:t>
          </a:r>
          <a:r>
            <a:rPr lang="en-US" sz="1400" kern="1200" dirty="0"/>
            <a:t> </a:t>
          </a:r>
          <a:r>
            <a:rPr lang="en-US" sz="1400" kern="1200" dirty="0" err="1"/>
            <a:t>গল্প,গুলিবিদ্ধ</a:t>
          </a:r>
          <a:r>
            <a:rPr lang="en-US" sz="1400" kern="1200" dirty="0"/>
            <a:t> ৭১</a:t>
          </a:r>
        </a:p>
      </dsp:txBody>
      <dsp:txXfrm>
        <a:off x="1418910" y="1589670"/>
        <a:ext cx="1396400" cy="106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26B7-CF29-4182-8771-4F729FEC8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B5D98-5BC9-42A3-8E18-F6DDBEC1E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D09E0-6C4F-470C-B3CA-1EAF83C3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9273E-49BD-4DA8-A67D-BDFB81E9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76829-193A-4F5B-A8A4-BAC6FD70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4EE4A-C3ED-4C3D-91FB-AD6DD202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607179-AC5C-473F-B401-3289E8A57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BAD1-0027-4B9E-B34B-3081CDDC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77285-1B74-4596-96D4-E0EBA0C9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4147F-D5C0-4227-ABAE-89CBEE45B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9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ABD846-6EDD-4A55-A232-6BA3BF072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84A2E-B948-47E2-B10B-CD13A8D0B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7396-6A34-4AB7-8B42-56BA7BA5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9405-A804-4DBE-9C70-D895E076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BE13-7F77-4C81-AD47-2610F46F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2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6D2E4-E6D1-427A-8C2C-5EE97967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5231-313A-417C-A29A-135712ECE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1BCD7-BCB7-435C-8477-BA24C38A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7704-CD3A-4274-9D6C-1545E1C2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A121-6DE2-47FE-A57B-A7E5D1E5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336C6-5373-4366-AFC8-D57F7902C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223D16-15FE-498E-A4BD-C2177597D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06AB3-B5BB-4765-A8E0-216926A6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5AE3F-7C9A-415A-93C3-4DF24F7C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D237-5F95-4A21-A41A-665B6A57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6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B51A-338B-459B-A3F5-A0C391876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D5A71-0AF3-47C9-88A0-546599E08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E5D1-B35D-4512-928D-BB94FD646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4C2B0-FE3F-437D-9E34-4DAEDB98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54CF-22C9-4B30-B10B-3D5F5A868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67375-6B0B-41DA-A408-E97E8770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4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121C-EBA6-49C6-8202-9EF44559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68223-FDA8-4E85-8587-F95545C9E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C82C-7F7D-43BB-BC0E-084604D99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D931F-2799-41A1-900B-714F6AC17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C00204-4392-403D-ADDE-634663598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28DEB-56F7-43C5-B6F8-BD84DE6A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1C0035-6081-4528-B6F3-AF57A8B6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14295-B368-4D69-9A09-03F10BB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77A69-E92D-4E80-B45A-A5D59464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1F8F6-AFA7-4EAC-A8B8-7E33F64E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ABCC6-FEEC-4C81-8E46-0D9925F3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176DC-0F9F-4C80-939E-D358BB20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72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E48D-526B-4A81-BD70-CD1BEAD9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7D84-461F-4814-ACED-36EFAD8C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D0D5E-5D41-41A5-A30F-2C94BB6D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F6DE3-2988-4EAF-A745-5CE25099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870FD-612D-4015-B059-56DBB731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49DA9-3062-43EA-B31F-07E70565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5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3FEF9-C10E-4550-A41B-574C543C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B88EB-FAA1-4D98-A64F-3196C143C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EA7C2-E094-47EC-9C70-C65C9D0A5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91882-75F0-4636-8513-8F6B75C7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CD0BE7-17CD-4DBE-8A43-7FD14565803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E8968-362A-4BB3-A44D-9DB99712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A66B1-887F-422E-8DF0-5407F6B3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37589B-184D-4B24-BE1E-3240E68B8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0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29FD936-FF93-46CD-93F3-FC4556A4121B}"/>
              </a:ext>
            </a:extLst>
          </p:cNvPr>
          <p:cNvSpPr txBox="1"/>
          <p:nvPr userDrawn="1"/>
        </p:nvSpPr>
        <p:spPr>
          <a:xfrm>
            <a:off x="1510937" y="6296297"/>
            <a:ext cx="917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Arifuzzaman,Asst.Teacher,Panchgaon</a:t>
            </a:r>
            <a:r>
              <a:rPr lang="en-US" sz="2000" dirty="0"/>
              <a:t> </a:t>
            </a:r>
            <a:r>
              <a:rPr lang="en-US" sz="2000" dirty="0" err="1"/>
              <a:t>Dakhil</a:t>
            </a:r>
            <a:r>
              <a:rPr lang="en-US" sz="2000" dirty="0"/>
              <a:t> </a:t>
            </a:r>
            <a:r>
              <a:rPr lang="en-US" sz="2000" dirty="0" err="1"/>
              <a:t>Madrasah,Nalitabari,Sherpur</a:t>
            </a:r>
            <a:r>
              <a:rPr lang="en-US" sz="28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4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248444-0527-4ADC-8B30-4004642C8663}"/>
              </a:ext>
            </a:extLst>
          </p:cNvPr>
          <p:cNvSpPr/>
          <p:nvPr/>
        </p:nvSpPr>
        <p:spPr>
          <a:xfrm>
            <a:off x="2518118" y="114655"/>
            <a:ext cx="5655212" cy="77372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ক্লাসে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সকলকে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শুভেচ্ছা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C87CF6-A165-45FF-AD58-2814A1BEF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1012874"/>
            <a:ext cx="7957331" cy="53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E9BE54-E0E3-48C3-A058-B1B036CEF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554480"/>
            <a:ext cx="3749040" cy="374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EC4DC-C453-4184-999D-656ACA843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1554480"/>
            <a:ext cx="3749040" cy="37490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86A727-8C14-4E6B-B6F6-2F4AAE1DF94A}"/>
              </a:ext>
            </a:extLst>
          </p:cNvPr>
          <p:cNvSpPr/>
          <p:nvPr/>
        </p:nvSpPr>
        <p:spPr>
          <a:xfrm>
            <a:off x="1909689" y="167138"/>
            <a:ext cx="7924800" cy="111838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রংধনুতে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সাতটি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বেগুনী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আসমানী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0994A-4521-4836-A4B7-49BE9A40902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D198AD-CA9B-4B33-8FF0-BD16144877B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EA72A1-78D3-4978-A4F5-A211F63F4F0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EB153379-8A3D-46A0-885F-D1BD175F8389}"/>
              </a:ext>
            </a:extLst>
          </p:cNvPr>
          <p:cNvSpPr/>
          <p:nvPr/>
        </p:nvSpPr>
        <p:spPr>
          <a:xfrm>
            <a:off x="2368446" y="164892"/>
            <a:ext cx="6505731" cy="839449"/>
          </a:xfrm>
          <a:prstGeom prst="flowChartAlternateProcess">
            <a:avLst/>
          </a:prstGeom>
          <a:pattFill prst="lgConfetti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বিচিত্র্যময়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96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C49F5E-5C1A-47A9-B7C4-469E807D47D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5A5DF8-B9E1-49B1-9C73-FAF4A45FED6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89F5C-5D7C-4292-BEA0-6609DB71D6C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25F513-721C-4E31-983E-A4AA577F5AE7}"/>
              </a:ext>
            </a:extLst>
          </p:cNvPr>
          <p:cNvSpPr/>
          <p:nvPr/>
        </p:nvSpPr>
        <p:spPr>
          <a:xfrm>
            <a:off x="2221042" y="299802"/>
            <a:ext cx="7749916" cy="656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গ্রীষ্মে প্রকৃতিতে   রঙের নানা রকম খেলা চলে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5806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001">
            <a:extLst>
              <a:ext uri="{FF2B5EF4-FFF2-40B4-BE49-F238E27FC236}">
                <a16:creationId xmlns:a16="http://schemas.microsoft.com/office/drawing/2014/main" id="{4F49E8C9-0280-4DD6-8D71-48B15A8FC41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9BDEDB-9924-4005-9CDE-0872983F27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76470D-4C0D-486A-A262-916F4988793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057D00-68B6-4642-BB96-FADFD80D1899}"/>
              </a:ext>
            </a:extLst>
          </p:cNvPr>
          <p:cNvSpPr/>
          <p:nvPr/>
        </p:nvSpPr>
        <p:spPr>
          <a:xfrm>
            <a:off x="2221042" y="299802"/>
            <a:ext cx="6346183" cy="656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গ্রীষ্মে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প্রকৃতি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as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ECEC06-D343-4CAB-B22C-405132A5681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97E27-B27C-4D59-BE8C-9E5A054DD1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7DBB7-C0B3-43AA-B65C-CA65858190E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3A347A7-3782-4EC5-82D6-E1B57019A6F3}"/>
              </a:ext>
            </a:extLst>
          </p:cNvPr>
          <p:cNvSpPr/>
          <p:nvPr/>
        </p:nvSpPr>
        <p:spPr>
          <a:xfrm>
            <a:off x="2765474" y="310926"/>
            <a:ext cx="6019800" cy="8382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বর্ষায়  প্রকৃতিতে  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5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3FBFC3-1119-4007-A71F-000E4FF4C8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20" y="1600200"/>
            <a:ext cx="3017520" cy="3657600"/>
          </a:xfrm>
          <a:prstGeom prst="rect">
            <a:avLst/>
          </a:prstGeom>
        </p:spPr>
      </p:pic>
      <p:pic>
        <p:nvPicPr>
          <p:cNvPr id="1026" name="Picture 2" descr="Beautiful Rainy Day - An Ultimate Experience | Love for Nature - YouTube">
            <a:extLst>
              <a:ext uri="{FF2B5EF4-FFF2-40B4-BE49-F238E27FC236}">
                <a16:creationId xmlns:a16="http://schemas.microsoft.com/office/drawing/2014/main" id="{6BEAB8E4-7E4A-464A-B00A-3921E30E3F8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" y="1600200"/>
            <a:ext cx="30175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Happens to the Garden When You Get Too Much Rain?">
            <a:extLst>
              <a:ext uri="{FF2B5EF4-FFF2-40B4-BE49-F238E27FC236}">
                <a16:creationId xmlns:a16="http://schemas.microsoft.com/office/drawing/2014/main" id="{32F9F1FB-B3B8-4D54-9C44-65FDFE4CA18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40" y="1600200"/>
            <a:ext cx="30175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8962191C-0401-42D0-9FE7-350A75CDFCC7}"/>
              </a:ext>
            </a:extLst>
          </p:cNvPr>
          <p:cNvSpPr/>
          <p:nvPr/>
        </p:nvSpPr>
        <p:spPr>
          <a:xfrm>
            <a:off x="2765474" y="310926"/>
            <a:ext cx="6019800" cy="8382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রঙের  বাহার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2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B8E58-37AC-4C78-AF97-7F6AD3DFE1CE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r="22573"/>
          <a:stretch/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953B43-540A-4349-AF85-92EF7F180C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836ED-2C18-417C-AD0F-1907D02A887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AF3676F-59B4-4BEB-B7F9-E447D6028B6F}"/>
              </a:ext>
            </a:extLst>
          </p:cNvPr>
          <p:cNvSpPr/>
          <p:nvPr/>
        </p:nvSpPr>
        <p:spPr>
          <a:xfrm>
            <a:off x="2362200" y="399408"/>
            <a:ext cx="6585626" cy="838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প্রকৃতিতে  রঙের  বাহার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42C14F-2F27-4684-97F7-736A6A256A8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600200"/>
            <a:ext cx="2743200" cy="3657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4FC6B-7DF9-4C30-9CD2-02B6B09DCA6E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0"/>
          <a:stretch/>
        </p:blipFill>
        <p:spPr>
          <a:xfrm>
            <a:off x="990600" y="1600200"/>
            <a:ext cx="27432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DEEE64-4410-499C-9C1D-1002275BF60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00200"/>
            <a:ext cx="2743200" cy="3657600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F55DA3FF-3F30-4AC6-80C1-6D1821165297}"/>
              </a:ext>
            </a:extLst>
          </p:cNvPr>
          <p:cNvSpPr/>
          <p:nvPr/>
        </p:nvSpPr>
        <p:spPr>
          <a:xfrm>
            <a:off x="2683238" y="296321"/>
            <a:ext cx="5774961" cy="838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2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2E10147-1A5A-4502-9738-DFEBA1070866}"/>
              </a:ext>
            </a:extLst>
          </p:cNvPr>
          <p:cNvSpPr/>
          <p:nvPr/>
        </p:nvSpPr>
        <p:spPr>
          <a:xfrm>
            <a:off x="6491397" y="4191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id="{A3786DC7-206C-4A32-9A35-E8C54C139B68}"/>
              </a:ext>
            </a:extLst>
          </p:cNvPr>
          <p:cNvSpPr/>
          <p:nvPr/>
        </p:nvSpPr>
        <p:spPr>
          <a:xfrm>
            <a:off x="3620772" y="4038600"/>
            <a:ext cx="20574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F2B6EA-400D-488F-AB44-F7A8C8765EC1}"/>
              </a:ext>
            </a:extLst>
          </p:cNvPr>
          <p:cNvSpPr/>
          <p:nvPr/>
        </p:nvSpPr>
        <p:spPr>
          <a:xfrm>
            <a:off x="6491397" y="2621939"/>
            <a:ext cx="25908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সৌন্দর্য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2E70E3B-89FA-42FA-881C-A068C9945C5C}"/>
              </a:ext>
            </a:extLst>
          </p:cNvPr>
          <p:cNvSpPr/>
          <p:nvPr/>
        </p:nvSpPr>
        <p:spPr>
          <a:xfrm>
            <a:off x="270798" y="2514600"/>
            <a:ext cx="2507566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বাহার</a:t>
            </a:r>
            <a:endParaRPr lang="en-US" sz="3200" dirty="0"/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6A43FD01-1925-4567-98BE-A464FC557B2F}"/>
              </a:ext>
            </a:extLst>
          </p:cNvPr>
          <p:cNvSpPr/>
          <p:nvPr/>
        </p:nvSpPr>
        <p:spPr>
          <a:xfrm>
            <a:off x="299981" y="4191000"/>
            <a:ext cx="2507566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ষড়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EBE15B-F90C-469B-A5A9-956B7ADC34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5185" r="-12222" b="221"/>
          <a:stretch/>
        </p:blipFill>
        <p:spPr>
          <a:xfrm>
            <a:off x="3466842" y="2514600"/>
            <a:ext cx="2738197" cy="1326539"/>
          </a:xfrm>
          <a:prstGeom prst="rect">
            <a:avLst/>
          </a:prstGeom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D83F00E6-26D1-436B-AB8A-48419C31A1F2}"/>
              </a:ext>
            </a:extLst>
          </p:cNvPr>
          <p:cNvSpPr/>
          <p:nvPr/>
        </p:nvSpPr>
        <p:spPr>
          <a:xfrm>
            <a:off x="270798" y="1077156"/>
            <a:ext cx="2536749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</a:t>
            </a:r>
            <a:endParaRPr lang="en-US" sz="3200" dirty="0"/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5C566C6-A90A-4BDF-A9E9-4701672FA22D}"/>
              </a:ext>
            </a:extLst>
          </p:cNvPr>
          <p:cNvSpPr/>
          <p:nvPr/>
        </p:nvSpPr>
        <p:spPr>
          <a:xfrm>
            <a:off x="6491397" y="1047719"/>
            <a:ext cx="3904627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392CA3-97B2-4A0D-9352-E609B754B886}"/>
              </a:ext>
            </a:extLst>
          </p:cNvPr>
          <p:cNvSpPr/>
          <p:nvPr/>
        </p:nvSpPr>
        <p:spPr>
          <a:xfrm>
            <a:off x="3170720" y="1260614"/>
            <a:ext cx="838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E89715-87DC-40DF-9844-615D1474CEDE}"/>
              </a:ext>
            </a:extLst>
          </p:cNvPr>
          <p:cNvSpPr/>
          <p:nvPr/>
        </p:nvSpPr>
        <p:spPr>
          <a:xfrm>
            <a:off x="4295646" y="1267656"/>
            <a:ext cx="8382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97EAAA-BB3A-420D-8082-172732AE89E9}"/>
              </a:ext>
            </a:extLst>
          </p:cNvPr>
          <p:cNvSpPr/>
          <p:nvPr/>
        </p:nvSpPr>
        <p:spPr>
          <a:xfrm>
            <a:off x="5412230" y="1260614"/>
            <a:ext cx="8382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1D5CB8-3C5B-469E-A4E1-496E4A00B345}"/>
              </a:ext>
            </a:extLst>
          </p:cNvPr>
          <p:cNvSpPr/>
          <p:nvPr/>
        </p:nvSpPr>
        <p:spPr>
          <a:xfrm>
            <a:off x="3466842" y="137030"/>
            <a:ext cx="3024555" cy="773723"/>
          </a:xfrm>
          <a:prstGeom prst="rect">
            <a:avLst/>
          </a:prstGeom>
          <a:gradFill flip="none" rotWithShape="1">
            <a:gsLst>
              <a:gs pos="7000">
                <a:srgbClr val="002060">
                  <a:alpha val="59000"/>
                </a:srgbClr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0067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52A28EEE-81EE-4DA8-A5B1-460E7F8CBDF4}"/>
              </a:ext>
            </a:extLst>
          </p:cNvPr>
          <p:cNvSpPr/>
          <p:nvPr/>
        </p:nvSpPr>
        <p:spPr>
          <a:xfrm>
            <a:off x="267287" y="2095500"/>
            <a:ext cx="10030264" cy="2667000"/>
          </a:xfrm>
          <a:prstGeom prst="clou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বর্ষা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দশটি বাক্য দলে আলোচনা করে লেখ।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6E1F9-0A8A-4315-AA3A-5A43FA5C0D70}"/>
              </a:ext>
            </a:extLst>
          </p:cNvPr>
          <p:cNvSpPr/>
          <p:nvPr/>
        </p:nvSpPr>
        <p:spPr>
          <a:xfrm>
            <a:off x="3522690" y="355914"/>
            <a:ext cx="3392158" cy="773723"/>
          </a:xfrm>
          <a:prstGeom prst="rect">
            <a:avLst/>
          </a:prstGeom>
          <a:gradFill flip="none" rotWithShape="1">
            <a:gsLst>
              <a:gs pos="17000">
                <a:srgbClr val="002060">
                  <a:alpha val="61000"/>
                </a:srgbClr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দলগত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5208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B0EC85-0C81-4816-BF58-2B1CD64FC1E2}"/>
              </a:ext>
            </a:extLst>
          </p:cNvPr>
          <p:cNvSpPr/>
          <p:nvPr/>
        </p:nvSpPr>
        <p:spPr>
          <a:xfrm>
            <a:off x="4614203" y="114655"/>
            <a:ext cx="2250832" cy="63093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BE2687-8B80-44B3-B335-D8664F93A8E1}"/>
              </a:ext>
            </a:extLst>
          </p:cNvPr>
          <p:cNvSpPr/>
          <p:nvPr/>
        </p:nvSpPr>
        <p:spPr>
          <a:xfrm>
            <a:off x="1770184" y="780887"/>
            <a:ext cx="2661139" cy="63093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EEF0DE-D140-48DC-B761-0A22507FA12C}"/>
              </a:ext>
            </a:extLst>
          </p:cNvPr>
          <p:cNvSpPr/>
          <p:nvPr/>
        </p:nvSpPr>
        <p:spPr>
          <a:xfrm>
            <a:off x="6975231" y="807070"/>
            <a:ext cx="2250832" cy="63093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57E10-3F2B-4747-8F90-5EB3A3CB9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15" y="4838863"/>
            <a:ext cx="952500" cy="1238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C27A82-5D15-42E4-AE7F-4C5DA674D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2" y="4950219"/>
            <a:ext cx="952500" cy="123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65AEC-59BA-49C5-BE01-169951C5C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20" y="3799283"/>
            <a:ext cx="952500" cy="123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7A30D-87FE-49A1-9C35-FE4D22D7A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42" y="3782814"/>
            <a:ext cx="952500" cy="1238250"/>
          </a:xfrm>
          <a:prstGeom prst="rect">
            <a:avLst/>
          </a:prstGeom>
        </p:spPr>
      </p:pic>
      <p:pic>
        <p:nvPicPr>
          <p:cNvPr id="10" name="Picture 9" descr="gfgfhghgjhgjghjh.gif">
            <a:extLst>
              <a:ext uri="{FF2B5EF4-FFF2-40B4-BE49-F238E27FC236}">
                <a16:creationId xmlns:a16="http://schemas.microsoft.com/office/drawing/2014/main" id="{57BB1CBA-A8EF-4892-9B82-DE05F207A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731" y="1482390"/>
            <a:ext cx="1905000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E137D2-F1CE-41E3-9A76-B616C3ED8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3984001"/>
            <a:ext cx="1671657" cy="2093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D41602B-2B96-47FF-A3B5-426F18C0E28C}"/>
              </a:ext>
            </a:extLst>
          </p:cNvPr>
          <p:cNvSpPr/>
          <p:nvPr/>
        </p:nvSpPr>
        <p:spPr>
          <a:xfrm>
            <a:off x="705269" y="1534577"/>
            <a:ext cx="4077746" cy="2281175"/>
          </a:xfrm>
          <a:prstGeom prst="rect">
            <a:avLst/>
          </a:prstGeom>
          <a:gradFill>
            <a:gsLst>
              <a:gs pos="17000">
                <a:srgbClr val="92D050">
                  <a:alpha val="59000"/>
                </a:srgbClr>
              </a:gs>
              <a:gs pos="59000">
                <a:srgbClr val="FFFF00"/>
              </a:gs>
              <a:gs pos="97000">
                <a:srgbClr val="FF000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আরিফুজ্জামান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সহকারী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শিক্ষক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পাঁচ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গাঁও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দাখিল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মাদ্রাসা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নালিতাবাড়ী,শেরপুর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।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মোবাইলঃ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০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১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৭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২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৪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৭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৩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৭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৫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২</a:t>
            </a:r>
            <a:r>
              <a:rPr lang="as-IN" dirty="0">
                <a:solidFill>
                  <a:schemeClr val="tx1"/>
                </a:solidFill>
                <a:latin typeface="NikoshBAN" panose="02000000000000000000"/>
              </a:rPr>
              <a:t>২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F60D7D-DE72-4D15-B5D0-F309B4A1D5F5}"/>
              </a:ext>
            </a:extLst>
          </p:cNvPr>
          <p:cNvCxnSpPr>
            <a:cxnSpLocks/>
          </p:cNvCxnSpPr>
          <p:nvPr/>
        </p:nvCxnSpPr>
        <p:spPr>
          <a:xfrm>
            <a:off x="5419650" y="1096353"/>
            <a:ext cx="106799" cy="462756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9C2E27-A133-46AF-BCE1-A2246DA0C9CF}"/>
              </a:ext>
            </a:extLst>
          </p:cNvPr>
          <p:cNvCxnSpPr/>
          <p:nvPr/>
        </p:nvCxnSpPr>
        <p:spPr>
          <a:xfrm>
            <a:off x="5091004" y="2344679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D7B47A-ECE0-440B-9AFE-91E8BF83F829}"/>
              </a:ext>
            </a:extLst>
          </p:cNvPr>
          <p:cNvCxnSpPr/>
          <p:nvPr/>
        </p:nvCxnSpPr>
        <p:spPr>
          <a:xfrm>
            <a:off x="5799661" y="2344086"/>
            <a:ext cx="44971" cy="21698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E94F5-D4EF-4C42-83BD-8357CD3FBB50}"/>
              </a:ext>
            </a:extLst>
          </p:cNvPr>
          <p:cNvSpPr/>
          <p:nvPr/>
        </p:nvSpPr>
        <p:spPr>
          <a:xfrm>
            <a:off x="6597084" y="4271866"/>
            <a:ext cx="4077746" cy="1617138"/>
          </a:xfrm>
          <a:prstGeom prst="rect">
            <a:avLst/>
          </a:prstGeom>
          <a:gradFill>
            <a:gsLst>
              <a:gs pos="17000">
                <a:srgbClr val="92D050">
                  <a:alpha val="64000"/>
                </a:srgbClr>
              </a:gs>
              <a:gs pos="59000">
                <a:srgbClr val="FFFF00"/>
              </a:gs>
              <a:gs pos="97000">
                <a:srgbClr val="FF0000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বিষয়ঃ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বাংলা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শ্রেণীঃ</a:t>
            </a:r>
            <a:r>
              <a:rPr lang="en-US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/>
              </a:rPr>
              <a:t>সপ্তম</a:t>
            </a:r>
            <a:endParaRPr lang="en-US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1F4E03-B1D7-49FB-A144-0AA6CFCB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31" y="1514214"/>
            <a:ext cx="2100517" cy="26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>
            <a:extLst>
              <a:ext uri="{FF2B5EF4-FFF2-40B4-BE49-F238E27FC236}">
                <a16:creationId xmlns:a16="http://schemas.microsoft.com/office/drawing/2014/main" id="{2D496CBB-CA46-4746-A1A2-188904B7691D}"/>
              </a:ext>
            </a:extLst>
          </p:cNvPr>
          <p:cNvSpPr/>
          <p:nvPr/>
        </p:nvSpPr>
        <p:spPr>
          <a:xfrm>
            <a:off x="8834511" y="88565"/>
            <a:ext cx="3024554" cy="113261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3DEA91-5451-410A-BDE0-130C5F047272}"/>
              </a:ext>
            </a:extLst>
          </p:cNvPr>
          <p:cNvSpPr/>
          <p:nvPr/>
        </p:nvSpPr>
        <p:spPr>
          <a:xfrm>
            <a:off x="3189045" y="112987"/>
            <a:ext cx="2796635" cy="731962"/>
          </a:xfrm>
          <a:prstGeom prst="rect">
            <a:avLst/>
          </a:prstGeom>
          <a:gradFill flip="none" rotWithShape="1">
            <a:gsLst>
              <a:gs pos="17000">
                <a:srgbClr val="002060">
                  <a:alpha val="72000"/>
                </a:srgbClr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1F5F64-F75D-4176-B969-39981F0B5AC8}"/>
              </a:ext>
            </a:extLst>
          </p:cNvPr>
          <p:cNvSpPr txBox="1"/>
          <p:nvPr/>
        </p:nvSpPr>
        <p:spPr>
          <a:xfrm>
            <a:off x="428934" y="1016349"/>
            <a:ext cx="999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১। </a:t>
            </a:r>
            <a:r>
              <a:rPr lang="en-US" sz="2400" dirty="0" err="1">
                <a:latin typeface="NikoshBAN" panose="02000000000000000000"/>
              </a:rPr>
              <a:t>লেখক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তাঁর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রচনায়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ফুটিয়ে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তোলার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চেষ্টা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করেছেন</a:t>
            </a:r>
            <a:r>
              <a:rPr lang="en-US" sz="2400" dirty="0">
                <a:latin typeface="NikoshBAN" panose="02000000000000000000"/>
              </a:rPr>
              <a:t> ?</a:t>
            </a:r>
          </a:p>
          <a:p>
            <a:r>
              <a:rPr lang="en-US" sz="2400" dirty="0">
                <a:latin typeface="NikoshBAN" panose="02000000000000000000"/>
              </a:rPr>
              <a:t>ক.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প্রকৃতি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খ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.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প্রকৃতির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রূপের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রঙ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গ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শিশুদের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ভাবনা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ঘ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 মুক্তির সংগ্রাম</a:t>
            </a:r>
            <a:endParaRPr lang="en-US" sz="24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3ABDC9-FDCD-41A9-A0EA-EAD9663131EA}"/>
              </a:ext>
            </a:extLst>
          </p:cNvPr>
          <p:cNvSpPr txBox="1"/>
          <p:nvPr/>
        </p:nvSpPr>
        <p:spPr>
          <a:xfrm>
            <a:off x="432640" y="1970934"/>
            <a:ext cx="999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২। </a:t>
            </a:r>
            <a:r>
              <a:rPr lang="en-US" sz="2400" dirty="0" err="1">
                <a:latin typeface="NikoshBAN" panose="02000000000000000000"/>
              </a:rPr>
              <a:t>মৌলিক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রঙগুলোকে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নামে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অভিহিত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 ?</a:t>
            </a:r>
          </a:p>
          <a:p>
            <a:r>
              <a:rPr lang="en-US" sz="2400" dirty="0">
                <a:latin typeface="NikoshBAN" panose="02000000000000000000"/>
              </a:rPr>
              <a:t>ক.  </a:t>
            </a:r>
            <a:r>
              <a:rPr lang="en-US" sz="2400" dirty="0" err="1">
                <a:latin typeface="NikoshBAN" panose="02000000000000000000"/>
              </a:rPr>
              <a:t>মূল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রঙ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খ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.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প্রাথমিক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ঙ   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গুরুত্বপূর্ণ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র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ঙ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ঘ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দ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া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ম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ি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ঙ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F4D8AB-A60E-4490-B1C4-0240DA5D71DE}"/>
              </a:ext>
            </a:extLst>
          </p:cNvPr>
          <p:cNvSpPr txBox="1"/>
          <p:nvPr/>
        </p:nvSpPr>
        <p:spPr>
          <a:xfrm>
            <a:off x="518198" y="2925519"/>
            <a:ext cx="999522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৩। </a:t>
            </a:r>
            <a:r>
              <a:rPr lang="en-US" sz="2400" dirty="0" err="1">
                <a:latin typeface="NikoshBAN" panose="02000000000000000000"/>
              </a:rPr>
              <a:t>কোন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ফুলকে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বর্ষার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ঋতুর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ফুল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বলা</a:t>
            </a:r>
            <a:r>
              <a:rPr lang="en-US" sz="2400" dirty="0">
                <a:latin typeface="NikoshBAN" panose="02000000000000000000"/>
              </a:rPr>
              <a:t> 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 ?</a:t>
            </a:r>
          </a:p>
          <a:p>
            <a:r>
              <a:rPr lang="en-US" sz="2400" dirty="0">
                <a:latin typeface="NikoshBAN" panose="02000000000000000000"/>
              </a:rPr>
              <a:t>ক.  </a:t>
            </a:r>
            <a:r>
              <a:rPr lang="en-US" sz="2400" dirty="0" err="1">
                <a:latin typeface="NikoshBAN" panose="02000000000000000000"/>
              </a:rPr>
              <a:t>শাপলা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খ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.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ক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দ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ম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গ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ক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াশফুল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ঘ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কচুফুল</a:t>
            </a:r>
            <a:endParaRPr lang="en-US" sz="24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7A8DFF-DF33-4213-8A49-7F604890948C}"/>
              </a:ext>
            </a:extLst>
          </p:cNvPr>
          <p:cNvSpPr txBox="1"/>
          <p:nvPr/>
        </p:nvSpPr>
        <p:spPr>
          <a:xfrm>
            <a:off x="518198" y="3756516"/>
            <a:ext cx="999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৪। </a:t>
            </a:r>
            <a:r>
              <a:rPr lang="en-US" sz="2400" dirty="0" err="1">
                <a:latin typeface="NikoshBAN" panose="02000000000000000000"/>
              </a:rPr>
              <a:t>মৌলিক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রঙ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মিশিয়ে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কোন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as-IN" sz="2400" dirty="0">
                <a:latin typeface="NikoshBAN" panose="02000000000000000000"/>
              </a:rPr>
              <a:t>র</a:t>
            </a:r>
            <a:r>
              <a:rPr lang="en-US" sz="2400" dirty="0">
                <a:latin typeface="NikoshBAN" panose="02000000000000000000"/>
              </a:rPr>
              <a:t>ঙ </a:t>
            </a:r>
            <a:r>
              <a:rPr lang="en-US" sz="2400" dirty="0" err="1">
                <a:latin typeface="NikoshBAN" panose="02000000000000000000"/>
              </a:rPr>
              <a:t>পাওয়া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যায়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না</a:t>
            </a:r>
            <a:r>
              <a:rPr lang="en-US" sz="2400" dirty="0">
                <a:latin typeface="NikoshBAN" panose="02000000000000000000"/>
              </a:rPr>
              <a:t> ?</a:t>
            </a:r>
          </a:p>
          <a:p>
            <a:r>
              <a:rPr lang="en-US" sz="2400" dirty="0">
                <a:latin typeface="NikoshBAN" panose="02000000000000000000"/>
              </a:rPr>
              <a:t>ক.  </a:t>
            </a:r>
            <a:r>
              <a:rPr lang="en-US" sz="2400" dirty="0" err="1">
                <a:latin typeface="NikoshBAN" panose="02000000000000000000"/>
              </a:rPr>
              <a:t>লাল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খ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.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সাদা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গ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হলুদ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ঘ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সবুজ</a:t>
            </a:r>
            <a:endParaRPr lang="en-US" sz="24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2E340-B7DC-4F3F-861B-482B7D4EEEFB}"/>
              </a:ext>
            </a:extLst>
          </p:cNvPr>
          <p:cNvSpPr txBox="1"/>
          <p:nvPr/>
        </p:nvSpPr>
        <p:spPr>
          <a:xfrm>
            <a:off x="518569" y="4657495"/>
            <a:ext cx="1134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/>
              </a:rPr>
              <a:t>৫। </a:t>
            </a:r>
            <a:r>
              <a:rPr lang="en-US" sz="2400" dirty="0" err="1">
                <a:latin typeface="NikoshBAN" panose="02000000000000000000"/>
              </a:rPr>
              <a:t>রংধনু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কখন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দেখা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যায়</a:t>
            </a:r>
            <a:r>
              <a:rPr lang="en-US" sz="2400" dirty="0">
                <a:latin typeface="NikoshBAN" panose="02000000000000000000"/>
              </a:rPr>
              <a:t> ?</a:t>
            </a:r>
          </a:p>
          <a:p>
            <a:r>
              <a:rPr lang="en-US" sz="2400" dirty="0">
                <a:latin typeface="NikoshBAN" panose="02000000000000000000"/>
              </a:rPr>
              <a:t>ক.  </a:t>
            </a:r>
            <a:r>
              <a:rPr lang="en-US" sz="2400" dirty="0" err="1">
                <a:latin typeface="NikoshBAN" panose="02000000000000000000"/>
              </a:rPr>
              <a:t>মেঘলা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আকাশে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খ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.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র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োদ্দুর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আকাশে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গ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ব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ৃষ্টির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পরবর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্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ত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ী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আ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ক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া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শে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    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ঘ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.</a:t>
            </a:r>
            <a:r>
              <a:rPr lang="bn-BD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bn-IN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ব</a:t>
            </a:r>
            <a:r>
              <a:rPr lang="as-IN" sz="2400" dirty="0">
                <a:latin typeface="NikoshBAN" panose="02000000000000000000"/>
                <a:cs typeface="NikoshBAN" pitchFamily="2" charset="0"/>
              </a:rPr>
              <a:t>ৃ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ষ্টির</a:t>
            </a:r>
            <a:r>
              <a:rPr lang="en-US" sz="2400" dirty="0"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dirty="0" err="1">
                <a:latin typeface="NikoshBAN" panose="02000000000000000000"/>
                <a:cs typeface="NikoshBAN" pitchFamily="2" charset="0"/>
              </a:rPr>
              <a:t>আকাশে</a:t>
            </a:r>
            <a:endParaRPr lang="en-US" sz="24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159EABF7-DC81-4312-92C2-B84CB708F519}"/>
              </a:ext>
            </a:extLst>
          </p:cNvPr>
          <p:cNvSpPr/>
          <p:nvPr/>
        </p:nvSpPr>
        <p:spPr>
          <a:xfrm>
            <a:off x="1899138" y="1322056"/>
            <a:ext cx="520505" cy="466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2D7EE54-E775-4321-A0D7-49E22125B912}"/>
              </a:ext>
            </a:extLst>
          </p:cNvPr>
          <p:cNvSpPr/>
          <p:nvPr/>
        </p:nvSpPr>
        <p:spPr>
          <a:xfrm>
            <a:off x="1692807" y="4061583"/>
            <a:ext cx="520505" cy="466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BBB7DC43-16AA-4833-9484-CC71F871ABBB}"/>
              </a:ext>
            </a:extLst>
          </p:cNvPr>
          <p:cNvSpPr/>
          <p:nvPr/>
        </p:nvSpPr>
        <p:spPr>
          <a:xfrm>
            <a:off x="1983542" y="2253710"/>
            <a:ext cx="520505" cy="466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EC81E238-822C-4645-8D9D-7E5677C4AB77}"/>
              </a:ext>
            </a:extLst>
          </p:cNvPr>
          <p:cNvSpPr/>
          <p:nvPr/>
        </p:nvSpPr>
        <p:spPr>
          <a:xfrm>
            <a:off x="2023401" y="3236150"/>
            <a:ext cx="520505" cy="466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0C417FB-7895-444D-9BEA-C723084F805F}"/>
              </a:ext>
            </a:extLst>
          </p:cNvPr>
          <p:cNvSpPr/>
          <p:nvPr/>
        </p:nvSpPr>
        <p:spPr>
          <a:xfrm>
            <a:off x="5928563" y="4981730"/>
            <a:ext cx="520505" cy="4667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1048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2" grpId="0" animBg="1"/>
      <p:bldP spid="2" grpId="0"/>
      <p:bldP spid="24" grpId="0"/>
      <p:bldP spid="25" grpId="0" animBg="1"/>
      <p:bldP spid="26" grpId="0"/>
      <p:bldP spid="8" grpId="0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323D3E41-B71F-44F1-A60E-F111AD708CAB}"/>
              </a:ext>
            </a:extLst>
          </p:cNvPr>
          <p:cNvSpPr/>
          <p:nvPr/>
        </p:nvSpPr>
        <p:spPr>
          <a:xfrm>
            <a:off x="1730326" y="2189871"/>
            <a:ext cx="7870874" cy="2667000"/>
          </a:xfrm>
          <a:prstGeom prst="cloud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D6774D-6CB5-4293-B068-5F2E8968561D}"/>
              </a:ext>
            </a:extLst>
          </p:cNvPr>
          <p:cNvSpPr/>
          <p:nvPr/>
        </p:nvSpPr>
        <p:spPr>
          <a:xfrm>
            <a:off x="2548597" y="2890391"/>
            <a:ext cx="70526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শরতের আকাশ সম্পর্কে  একটি অনুচ্ছেদ লিখে  আনবে।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8DD96-2967-4C27-A06E-1F28B483A186}"/>
              </a:ext>
            </a:extLst>
          </p:cNvPr>
          <p:cNvSpPr/>
          <p:nvPr/>
        </p:nvSpPr>
        <p:spPr>
          <a:xfrm>
            <a:off x="4040943" y="136526"/>
            <a:ext cx="3978795" cy="1164084"/>
          </a:xfrm>
          <a:prstGeom prst="rect">
            <a:avLst/>
          </a:prstGeom>
          <a:gradFill flip="none" rotWithShape="1">
            <a:gsLst>
              <a:gs pos="17000">
                <a:srgbClr val="002060">
                  <a:alpha val="55000"/>
                </a:srgbClr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বাড়ীর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298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EE31C-AD0D-4C2E-A35C-06D9B0B2A059}"/>
              </a:ext>
            </a:extLst>
          </p:cNvPr>
          <p:cNvSpPr/>
          <p:nvPr/>
        </p:nvSpPr>
        <p:spPr>
          <a:xfrm>
            <a:off x="3995224" y="116072"/>
            <a:ext cx="3200055" cy="773723"/>
          </a:xfrm>
          <a:prstGeom prst="rect">
            <a:avLst/>
          </a:prstGeom>
          <a:gradFill flip="none" rotWithShape="1">
            <a:gsLst>
              <a:gs pos="17000">
                <a:srgbClr val="002060">
                  <a:lumMod val="99000"/>
                  <a:alpha val="51000"/>
                </a:srgbClr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/>
              </a:rPr>
              <a:t>ধন্যবাদ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04E54-28CF-4FBF-8DE9-46D6B4255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8" y="1052353"/>
            <a:ext cx="9674942" cy="54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5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98988-21BB-47D8-A2CA-FE435C90DB1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b="7212"/>
          <a:stretch/>
        </p:blipFill>
        <p:spPr>
          <a:xfrm>
            <a:off x="853440" y="1600200"/>
            <a:ext cx="292608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F82618-9F40-4FD5-B3F9-889F8BE14928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0" y="1600200"/>
            <a:ext cx="292608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2BEEED-18E2-4F3D-8DE3-67E03A70BB0B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1600200"/>
            <a:ext cx="2926080" cy="3657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1575478-6AB3-4652-B2C9-1543CCC4F111}"/>
              </a:ext>
            </a:extLst>
          </p:cNvPr>
          <p:cNvSpPr/>
          <p:nvPr/>
        </p:nvSpPr>
        <p:spPr>
          <a:xfrm>
            <a:off x="2518118" y="114655"/>
            <a:ext cx="5655212" cy="77372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ছবিগুলোতে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রঙ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আছে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49DAA3-4EC2-4764-AA7D-D2F3642C65F1}"/>
              </a:ext>
            </a:extLst>
          </p:cNvPr>
          <p:cNvSpPr/>
          <p:nvPr/>
        </p:nvSpPr>
        <p:spPr>
          <a:xfrm>
            <a:off x="2316480" y="5385812"/>
            <a:ext cx="5655212" cy="7737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লাল,নীল,হলুদ,সবুজ,বেগুনী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201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027CCE-0B99-4D3C-B144-82DE7EEB821F}"/>
              </a:ext>
            </a:extLst>
          </p:cNvPr>
          <p:cNvSpPr/>
          <p:nvPr/>
        </p:nvSpPr>
        <p:spPr>
          <a:xfrm>
            <a:off x="4654062" y="106551"/>
            <a:ext cx="2883876" cy="77372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/>
              </a:rPr>
              <a:t>ছবির র</a:t>
            </a:r>
            <a:r>
              <a:rPr lang="as-IN" sz="2800">
                <a:solidFill>
                  <a:schemeClr val="tx1"/>
                </a:solidFill>
                <a:latin typeface="NikoshBAN" panose="02000000000000000000"/>
              </a:rPr>
              <a:t>ঙ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5A861-D530-4572-BE6F-746137C7DA69}"/>
              </a:ext>
            </a:extLst>
          </p:cNvPr>
          <p:cNvSpPr/>
          <p:nvPr/>
        </p:nvSpPr>
        <p:spPr>
          <a:xfrm>
            <a:off x="4654062" y="5892275"/>
            <a:ext cx="2883876" cy="773723"/>
          </a:xfrm>
          <a:prstGeom prst="rect">
            <a:avLst/>
          </a:prstGeom>
          <a:gradFill flip="none" rotWithShape="1">
            <a:gsLst>
              <a:gs pos="17000">
                <a:srgbClr val="00206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হাশেম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খান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A1F84-5988-4C01-8A58-85856B93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7"/>
          <a:stretch/>
        </p:blipFill>
        <p:spPr>
          <a:xfrm>
            <a:off x="1659660" y="950614"/>
            <a:ext cx="8103318" cy="483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4">
            <a:extLst>
              <a:ext uri="{FF2B5EF4-FFF2-40B4-BE49-F238E27FC236}">
                <a16:creationId xmlns:a16="http://schemas.microsoft.com/office/drawing/2014/main" id="{68E3E52C-135C-4B48-AABA-23A0B93D29FF}"/>
              </a:ext>
            </a:extLst>
          </p:cNvPr>
          <p:cNvSpPr/>
          <p:nvPr/>
        </p:nvSpPr>
        <p:spPr>
          <a:xfrm>
            <a:off x="690999" y="952500"/>
            <a:ext cx="10810002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36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4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</a:t>
            </a:r>
            <a:r>
              <a:rPr lang="en-US" sz="4800" dirty="0" err="1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2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7730BC-DD58-4759-8926-9E6F553EC3F1}"/>
              </a:ext>
            </a:extLst>
          </p:cNvPr>
          <p:cNvSpPr/>
          <p:nvPr/>
        </p:nvSpPr>
        <p:spPr>
          <a:xfrm>
            <a:off x="4727436" y="178405"/>
            <a:ext cx="2938072" cy="736917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কবি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পরিচিতি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7FC7CA-8996-4B1D-9E5F-83A75FEF59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6945202"/>
              </p:ext>
            </p:extLst>
          </p:nvPr>
        </p:nvGraphicFramePr>
        <p:xfrm>
          <a:off x="2032000" y="1064302"/>
          <a:ext cx="7711607" cy="5074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353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B7283C-7B93-4BAC-9B70-2996F17B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3AB7283C-7B93-4BAC-9B70-2996F17B2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3AB7283C-7B93-4BAC-9B70-2996F17B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3AB7283C-7B93-4BAC-9B70-2996F17B2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B37052-2532-42BC-AB75-C7454BC01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1EB37052-2532-42BC-AB75-C7454BC01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EB37052-2532-42BC-AB75-C7454BC01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EB37052-2532-42BC-AB75-C7454BC01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D63CDB-32D9-4D24-852D-A6753CB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46D63CDB-32D9-4D24-852D-A6753CBE4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46D63CDB-32D9-4D24-852D-A6753CB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46D63CDB-32D9-4D24-852D-A6753CBE4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D6FFC-AC10-4939-905B-3546BC905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7F5D6FFC-AC10-4939-905B-3546BC905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7F5D6FFC-AC10-4939-905B-3546BC905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7F5D6FFC-AC10-4939-905B-3546BC905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340E15-BD09-4C1C-B1D1-96A81AFD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31340E15-BD09-4C1C-B1D1-96A81AFD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31340E15-BD09-4C1C-B1D1-96A81AFD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31340E15-BD09-4C1C-B1D1-96A81AFD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F5E7E7-402E-4722-9928-5712AB4B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35F5E7E7-402E-4722-9928-5712AB4BF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35F5E7E7-402E-4722-9928-5712AB4B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35F5E7E7-402E-4722-9928-5712AB4BF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C80CBC-05E9-4507-A440-0CABFD5C5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13C80CBC-05E9-4507-A440-0CABFD5C5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13C80CBC-05E9-4507-A440-0CABFD5C5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13C80CBC-05E9-4507-A440-0CABFD5C5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AC7357-232D-4A71-9748-87E982ED8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01AC7357-232D-4A71-9748-87E982ED8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01AC7357-232D-4A71-9748-87E982ED8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01AC7357-232D-4A71-9748-87E982ED8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D7F309-03FC-4F73-B29F-F48CEA72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graphicEl>
                                              <a:dgm id="{EDD7F309-03FC-4F73-B29F-F48CEA723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EDD7F309-03FC-4F73-B29F-F48CEA72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EDD7F309-03FC-4F73-B29F-F48CEA723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BD844F-054E-40F3-8377-71DBF8DA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graphicEl>
                                              <a:dgm id="{0DBD844F-054E-40F3-8377-71DBF8DA8F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0DBD844F-054E-40F3-8377-71DBF8DA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0DBD844F-054E-40F3-8377-71DBF8DA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231447-BE2A-42F0-A8E3-88CD7CBA0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graphicEl>
                                              <a:dgm id="{49231447-BE2A-42F0-A8E3-88CD7CBA0B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49231447-BE2A-42F0-A8E3-88CD7CBA0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49231447-BE2A-42F0-A8E3-88CD7CBA0B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D0ED33-228A-4D57-9B0E-DB4DDC68F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09" y="1285662"/>
            <a:ext cx="9143999" cy="4718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38F08D-25BA-4F64-B4AE-83077E0BB35E}"/>
              </a:ext>
            </a:extLst>
          </p:cNvPr>
          <p:cNvSpPr/>
          <p:nvPr/>
        </p:nvSpPr>
        <p:spPr>
          <a:xfrm>
            <a:off x="4724400" y="399107"/>
            <a:ext cx="2250832" cy="63093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আদর্শ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1312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DF90C-0640-458E-9488-D55C9DE99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78" y="1075177"/>
            <a:ext cx="10512843" cy="512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EA9C92-DFD4-4704-8687-659899BB7F10}"/>
              </a:ext>
            </a:extLst>
          </p:cNvPr>
          <p:cNvSpPr/>
          <p:nvPr/>
        </p:nvSpPr>
        <p:spPr>
          <a:xfrm>
            <a:off x="4485249" y="174024"/>
            <a:ext cx="2250832" cy="630933"/>
          </a:xfrm>
          <a:prstGeom prst="rect">
            <a:avLst/>
          </a:prstGeom>
          <a:gradFill flip="none" rotWithShape="1">
            <a:gsLst>
              <a:gs pos="17000">
                <a:srgbClr val="00B050"/>
              </a:gs>
              <a:gs pos="59000">
                <a:srgbClr val="FFFF00"/>
              </a:gs>
              <a:gs pos="97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সরব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/>
              </a:rPr>
              <a:t>পাঠ</a:t>
            </a:r>
            <a:endParaRPr lang="en-US" sz="2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0400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303BE-C21B-45DD-8160-044B68F8B3B6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BA3C4-1FC8-4786-84BF-AEEA25FC2190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931731-FE42-450D-920E-491D14DC8F8E}"/>
              </a:ext>
            </a:extLst>
          </p:cNvPr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1600200"/>
            <a:ext cx="2743200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B313E82-8442-4DD7-9A37-118AD2334BF8}"/>
              </a:ext>
            </a:extLst>
          </p:cNvPr>
          <p:cNvSpPr/>
          <p:nvPr/>
        </p:nvSpPr>
        <p:spPr>
          <a:xfrm>
            <a:off x="613078" y="5307213"/>
            <a:ext cx="832903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A5E21C-6ABB-40EF-AA9B-1EA1F35CC6C1}"/>
              </a:ext>
            </a:extLst>
          </p:cNvPr>
          <p:cNvSpPr/>
          <p:nvPr/>
        </p:nvSpPr>
        <p:spPr>
          <a:xfrm>
            <a:off x="9184427" y="5415466"/>
            <a:ext cx="832903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46219C-0AA8-4526-A1A6-41F028207797}"/>
              </a:ext>
            </a:extLst>
          </p:cNvPr>
          <p:cNvSpPr/>
          <p:nvPr/>
        </p:nvSpPr>
        <p:spPr>
          <a:xfrm>
            <a:off x="10784948" y="5415466"/>
            <a:ext cx="832903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C4B60A7-2B01-4DA4-ACEA-804B2FD29067}"/>
              </a:ext>
            </a:extLst>
          </p:cNvPr>
          <p:cNvSpPr txBox="1"/>
          <p:nvPr/>
        </p:nvSpPr>
        <p:spPr>
          <a:xfrm>
            <a:off x="990600" y="107209"/>
            <a:ext cx="7696200" cy="646986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atin typeface="NikoshBAN" pitchFamily="2" charset="0"/>
                <a:cs typeface="NikoshBAN" pitchFamily="2" charset="0"/>
              </a:rPr>
              <a:t>এখানে কী কী রং আছে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97B94B-17A9-4E41-98F1-3E4B63DFE66F}"/>
              </a:ext>
            </a:extLst>
          </p:cNvPr>
          <p:cNvSpPr/>
          <p:nvPr/>
        </p:nvSpPr>
        <p:spPr>
          <a:xfrm>
            <a:off x="1715170" y="5638405"/>
            <a:ext cx="7200068" cy="392322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1116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latin typeface="NikoshBAN" panose="0200000000000000000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384</Words>
  <Application>Microsoft Office PowerPoint</Application>
  <PresentationFormat>Widescreen</PresentationFormat>
  <Paragraphs>63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PDM</dc:creator>
  <cp:lastModifiedBy>PDM</cp:lastModifiedBy>
  <cp:revision>48</cp:revision>
  <dcterms:created xsi:type="dcterms:W3CDTF">2022-08-06T13:16:13Z</dcterms:created>
  <dcterms:modified xsi:type="dcterms:W3CDTF">2022-10-02T16:40:55Z</dcterms:modified>
</cp:coreProperties>
</file>