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76" r:id="rId4"/>
    <p:sldId id="365" r:id="rId5"/>
    <p:sldId id="277" r:id="rId6"/>
    <p:sldId id="349" r:id="rId7"/>
    <p:sldId id="362" r:id="rId8"/>
    <p:sldId id="363" r:id="rId9"/>
    <p:sldId id="338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52D0-1213-45A5-AE6D-B4807F2D8276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89E4-7939-46E2-ACAB-08A61EF73DC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0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49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00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3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38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41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16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6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56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81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98E8D-D525-4021-A1A6-C42533EC07A0}" type="datetimeFigureOut">
              <a:rPr lang="en-AU" smtClean="0"/>
              <a:pPr/>
              <a:t>27/11/2022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32223-6A59-4B15-A7E7-57A842454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22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67CAAA3-823A-4D26-B8A9-F86D89546065}"/>
              </a:ext>
            </a:extLst>
          </p:cNvPr>
          <p:cNvSpPr/>
          <p:nvPr userDrawn="1"/>
        </p:nvSpPr>
        <p:spPr>
          <a:xfrm>
            <a:off x="-8020" y="-802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D2CFCC5-049F-4E49-8AA9-E60C94B4DEE3}"/>
              </a:ext>
            </a:extLst>
          </p:cNvPr>
          <p:cNvSpPr/>
          <p:nvPr userDrawn="1"/>
        </p:nvSpPr>
        <p:spPr>
          <a:xfrm>
            <a:off x="48128" y="80212"/>
            <a:ext cx="12070080" cy="6675120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74989DD-A3C4-44CE-8974-6BFA9AEDBCFD}"/>
              </a:ext>
            </a:extLst>
          </p:cNvPr>
          <p:cNvSpPr/>
          <p:nvPr userDrawn="1"/>
        </p:nvSpPr>
        <p:spPr>
          <a:xfrm>
            <a:off x="136359" y="178461"/>
            <a:ext cx="11887200" cy="6517122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72CEAC-6F6D-4E29-A7E2-268E81D02A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870" y="1393210"/>
            <a:ext cx="1125682" cy="123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FDD155-890D-4588-A51A-DAD837532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6359" y="721477"/>
            <a:ext cx="1125682" cy="1238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4C76E-0635-4AD0-8BFD-8DE806CBC8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" y="4375489"/>
            <a:ext cx="1125682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C7E7C9-F32F-4FBC-AE82-7F33962D82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7" y="5934311"/>
            <a:ext cx="10090282" cy="329408"/>
          </a:xfrm>
          <a:prstGeom prst="rect">
            <a:avLst/>
          </a:prstGeom>
        </p:spPr>
      </p:pic>
      <p:sp>
        <p:nvSpPr>
          <p:cNvPr id="17" name="Action Button: Home 2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53EF61C-76B0-45D4-A5DD-827E734C7E9D}"/>
              </a:ext>
            </a:extLst>
          </p:cNvPr>
          <p:cNvSpPr/>
          <p:nvPr userDrawn="1"/>
        </p:nvSpPr>
        <p:spPr>
          <a:xfrm>
            <a:off x="232463" y="268195"/>
            <a:ext cx="571500" cy="584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FDE550-163F-431F-8664-1C5DAFA226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79" y="5790854"/>
            <a:ext cx="825500" cy="64565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F310CF-70FE-4F2D-AE35-B0D4F99A0A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24" y="5813312"/>
            <a:ext cx="751840" cy="645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676ADC-2FDF-40E0-AE1C-F0716C3F30A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96" y="232603"/>
            <a:ext cx="1390650" cy="1453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9DCB65-B9E3-4EC5-A5C2-C4D6A1E480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6" y="5911253"/>
            <a:ext cx="10090282" cy="32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D2C8C2-61A7-4FB5-B6A6-29610D53B8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9959" y="4290947"/>
            <a:ext cx="1125682" cy="162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80B4EF-9B02-44B6-8623-981B404127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9" y="331264"/>
            <a:ext cx="776327" cy="628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B520B8-E0BC-415F-820F-7C8EC7C0F984}"/>
              </a:ext>
            </a:extLst>
          </p:cNvPr>
          <p:cNvGrpSpPr/>
          <p:nvPr userDrawn="1"/>
        </p:nvGrpSpPr>
        <p:grpSpPr>
          <a:xfrm>
            <a:off x="12841941" y="5970039"/>
            <a:ext cx="22821645" cy="899393"/>
            <a:chOff x="1622301" y="3761444"/>
            <a:chExt cx="12849527" cy="62491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A85209-63A3-4E79-8882-DA3210ED0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777" y="3761444"/>
              <a:ext cx="477103" cy="6249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5FFE4A-73C1-4841-94F5-2F3F0EEC256A}"/>
                </a:ext>
              </a:extLst>
            </p:cNvPr>
            <p:cNvSpPr txBox="1"/>
            <p:nvPr userDrawn="1"/>
          </p:nvSpPr>
          <p:spPr>
            <a:xfrm>
              <a:off x="1622301" y="3940776"/>
              <a:ext cx="12849527" cy="3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Dewan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Rezaul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Hassan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Assistant teacher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GPS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sz="24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Tangail * e-mail:</a:t>
              </a:r>
              <a:r>
                <a:rPr lang="bn-IN" sz="24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drezaulhassan@gmail.com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830F438-2114-4E43-8B57-94E7E6ECD7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94248"/>
            <a:ext cx="11887200" cy="3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2.32761 -0.02037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8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2" y="3465146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2644" y="957368"/>
            <a:ext cx="8611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</a:rPr>
              <a:t>Welcome to my presentation</a:t>
            </a: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37" y="268966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72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02" y="3801386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464169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21" y="53076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5A93BB-A490-4CEE-AF05-76BE9E62E499}"/>
              </a:ext>
            </a:extLst>
          </p:cNvPr>
          <p:cNvGrpSpPr/>
          <p:nvPr/>
        </p:nvGrpSpPr>
        <p:grpSpPr>
          <a:xfrm>
            <a:off x="-13649" y="-83987"/>
            <a:ext cx="6292200" cy="6928339"/>
            <a:chOff x="-1" y="-70339"/>
            <a:chExt cx="6292200" cy="6928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5"/>
            <a:stretch/>
          </p:blipFill>
          <p:spPr bwMode="auto">
            <a:xfrm>
              <a:off x="-1" y="-70339"/>
              <a:ext cx="6279641" cy="692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3D471-0643-4CAF-B044-1C06646ED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62"/>
            <a:stretch/>
          </p:blipFill>
          <p:spPr>
            <a:xfrm>
              <a:off x="5338046" y="2304593"/>
              <a:ext cx="954153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70F616D-C9D4-4C06-AD4A-DCF706C361B0}"/>
              </a:ext>
            </a:extLst>
          </p:cNvPr>
          <p:cNvGrpSpPr/>
          <p:nvPr/>
        </p:nvGrpSpPr>
        <p:grpSpPr>
          <a:xfrm>
            <a:off x="6253084" y="-84964"/>
            <a:ext cx="6005904" cy="6928340"/>
            <a:chOff x="6239016" y="-51329"/>
            <a:chExt cx="6005904" cy="69283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8"/>
            <a:stretch/>
          </p:blipFill>
          <p:spPr bwMode="auto">
            <a:xfrm>
              <a:off x="6239016" y="-51329"/>
              <a:ext cx="6005904" cy="692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669545-0F11-40AA-A39A-13961225E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910"/>
            <a:stretch/>
          </p:blipFill>
          <p:spPr>
            <a:xfrm>
              <a:off x="6286123" y="2304594"/>
              <a:ext cx="873392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A3099-789C-40CC-8DC3-4A66CB543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1" y="-65945"/>
            <a:ext cx="4587906" cy="4708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6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855" y="685801"/>
            <a:ext cx="992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Dear students, 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the numbers 1-10 and spell in words.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855" y="21336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5910" y="2209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967" y="2209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6028" y="2209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36093" y="22785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53" y="3672483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908" y="37263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5969" y="37263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6028" y="37263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091" y="3672483"/>
            <a:ext cx="96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864" y="2133601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-one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5921" y="2202360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-two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5980" y="2202360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-three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6041" y="2202360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-four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6107" y="2202360"/>
            <a:ext cx="144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-five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5866" y="3672483"/>
            <a:ext cx="144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-six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5919" y="3665042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-seven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5982" y="3672483"/>
            <a:ext cx="176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-eight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6041" y="3665042"/>
            <a:ext cx="160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-nine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6109" y="3672483"/>
            <a:ext cx="160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-ten  </a:t>
            </a:r>
          </a:p>
        </p:txBody>
      </p:sp>
    </p:spTree>
    <p:extLst>
      <p:ext uri="{BB962C8B-B14F-4D97-AF65-F5344CB8AC3E}">
        <p14:creationId xmlns:p14="http://schemas.microsoft.com/office/powerpoint/2010/main" val="16511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096" y="4648201"/>
            <a:ext cx="23125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5947" y="304801"/>
            <a:ext cx="3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the number.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5969" y="5562600"/>
            <a:ext cx="264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5984" y="2286000"/>
            <a:ext cx="216935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215976" y="838201"/>
            <a:ext cx="1038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 l="56666" t="19889"/>
          <a:stretch>
            <a:fillRect/>
          </a:stretch>
        </p:blipFill>
        <p:spPr>
          <a:xfrm flipH="1">
            <a:off x="3935940" y="2286000"/>
            <a:ext cx="2080057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776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23" y="482026"/>
            <a:ext cx="111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Open your English book at page-19 and see the Activity-A.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5" y="1219200"/>
            <a:ext cx="880814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5917" y="2133601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two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5917" y="2667001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three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5917" y="3276601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four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5917" y="3886201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five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054" y="1447800"/>
            <a:ext cx="144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six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6054" y="2057401"/>
            <a:ext cx="2080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seven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6054" y="2667001"/>
            <a:ext cx="2080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eight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054" y="3276601"/>
            <a:ext cx="2080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nine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6054" y="3886201"/>
            <a:ext cx="160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ten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5275" y="4876801"/>
            <a:ext cx="97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Exchange your book and check the text of other.</a:t>
            </a:r>
          </a:p>
        </p:txBody>
      </p:sp>
    </p:spTree>
    <p:extLst>
      <p:ext uri="{BB962C8B-B14F-4D97-AF65-F5344CB8AC3E}">
        <p14:creationId xmlns:p14="http://schemas.microsoft.com/office/powerpoint/2010/main" val="18136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892" y="838201"/>
            <a:ext cx="816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Spell out the numbers in words.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6095" y="3352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5975" y="20499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914" y="3352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6032" y="20499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034" y="3352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53" y="328404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53" y="20574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5973" y="33528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5916" y="2057401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6089" y="2049960"/>
            <a:ext cx="80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76111" y="3352801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-one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989" y="2049960"/>
            <a:ext cx="152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-two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5925" y="3276601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-three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6046" y="2049960"/>
            <a:ext cx="192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-four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6048" y="3345359"/>
            <a:ext cx="144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-five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5866" y="3284041"/>
            <a:ext cx="144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-six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5866" y="1981201"/>
            <a:ext cx="232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-seven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5984" y="3276601"/>
            <a:ext cx="176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-eight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927" y="1981201"/>
            <a:ext cx="160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-nine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6113" y="2049960"/>
            <a:ext cx="160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-ten  </a:t>
            </a:r>
          </a:p>
        </p:txBody>
      </p:sp>
    </p:spTree>
    <p:extLst>
      <p:ext uri="{BB962C8B-B14F-4D97-AF65-F5344CB8AC3E}">
        <p14:creationId xmlns:p14="http://schemas.microsoft.com/office/powerpoint/2010/main" val="11819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929" y="457201"/>
            <a:ext cx="46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say.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91342" y="2249270"/>
            <a:ext cx="152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1678" y="1295401"/>
            <a:ext cx="152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163" y="2249270"/>
            <a:ext cx="192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1735" y="1287960"/>
            <a:ext cx="192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287" y="2249270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five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1095" y="2226524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543" y="1295401"/>
            <a:ext cx="232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seven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1226" y="2249270"/>
            <a:ext cx="176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eight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1612" y="1295401"/>
            <a:ext cx="16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nine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1792" y="1287960"/>
            <a:ext cx="16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271" y="3276601"/>
            <a:ext cx="192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7305" y="3276600"/>
            <a:ext cx="232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seven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1678" y="3253053"/>
            <a:ext cx="16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91287" y="3276600"/>
            <a:ext cx="152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8081" y="3276599"/>
            <a:ext cx="16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nine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342" y="4326676"/>
            <a:ext cx="152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1163" y="4326676"/>
            <a:ext cx="192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91287" y="4326676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five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1095" y="4303930"/>
            <a:ext cx="14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226" y="4326676"/>
            <a:ext cx="176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eight  </a:t>
            </a:r>
          </a:p>
        </p:txBody>
      </p:sp>
    </p:spTree>
    <p:extLst>
      <p:ext uri="{BB962C8B-B14F-4D97-AF65-F5344CB8AC3E}">
        <p14:creationId xmlns:p14="http://schemas.microsoft.com/office/powerpoint/2010/main" val="466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8227" y="1891442"/>
            <a:ext cx="412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Read and say.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6731" y="1058048"/>
            <a:ext cx="584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5936" y="3048000"/>
            <a:ext cx="504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Daily-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-প্রতিদিন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325" y="2920952"/>
            <a:ext cx="817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18 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080" y="1324224"/>
            <a:ext cx="3386917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9745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59654" y="420267"/>
            <a:ext cx="10100603" cy="5742745"/>
            <a:chOff x="0" y="0"/>
            <a:chExt cx="12286596" cy="6858000"/>
          </a:xfrm>
        </p:grpSpPr>
        <p:sp>
          <p:nvSpPr>
            <p:cNvPr id="25" name="Rectangle 24"/>
            <p:cNvSpPr/>
            <p:nvPr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ame 25"/>
            <p:cNvSpPr/>
            <p:nvPr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34" name="Can 33"/>
          <p:cNvSpPr/>
          <p:nvPr/>
        </p:nvSpPr>
        <p:spPr>
          <a:xfrm>
            <a:off x="1453053" y="1578677"/>
            <a:ext cx="3389224" cy="2501116"/>
          </a:xfrm>
          <a:prstGeom prst="can">
            <a:avLst>
              <a:gd name="adj" fmla="val 21337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</a:p>
          <a:p>
            <a:pPr algn="ctr"/>
            <a:r>
              <a:rPr lang="en-US" sz="1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Can 32"/>
          <p:cNvSpPr/>
          <p:nvPr/>
        </p:nvSpPr>
        <p:spPr>
          <a:xfrm>
            <a:off x="7966119" y="1618614"/>
            <a:ext cx="2535923" cy="1862018"/>
          </a:xfrm>
          <a:prstGeom prst="can">
            <a:avLst>
              <a:gd name="adj" fmla="val 2390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watching</a:t>
            </a:r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an 34"/>
          <p:cNvSpPr/>
          <p:nvPr/>
        </p:nvSpPr>
        <p:spPr>
          <a:xfrm>
            <a:off x="5112208" y="1562138"/>
            <a:ext cx="2424284" cy="1729502"/>
          </a:xfrm>
          <a:prstGeom prst="can">
            <a:avLst>
              <a:gd name="adj" fmla="val 24347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6320" y="1268249"/>
            <a:ext cx="4075887" cy="3013576"/>
            <a:chOff x="918048" y="733932"/>
            <a:chExt cx="3621705" cy="2620130"/>
          </a:xfrm>
        </p:grpSpPr>
        <p:sp>
          <p:nvSpPr>
            <p:cNvPr id="3" name="Rectangle 2"/>
            <p:cNvSpPr/>
            <p:nvPr/>
          </p:nvSpPr>
          <p:spPr>
            <a:xfrm>
              <a:off x="937628" y="1058684"/>
              <a:ext cx="3531738" cy="22953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Left-Right Arrow 3"/>
            <p:cNvSpPr/>
            <p:nvPr/>
          </p:nvSpPr>
          <p:spPr>
            <a:xfrm>
              <a:off x="918048" y="733932"/>
              <a:ext cx="3621705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35244" y="1304946"/>
            <a:ext cx="2786080" cy="2506666"/>
            <a:chOff x="10527335" y="1418127"/>
            <a:chExt cx="3251990" cy="2727292"/>
          </a:xfrm>
        </p:grpSpPr>
        <p:sp>
          <p:nvSpPr>
            <p:cNvPr id="6" name="Rectangle 5"/>
            <p:cNvSpPr/>
            <p:nvPr/>
          </p:nvSpPr>
          <p:spPr>
            <a:xfrm>
              <a:off x="10660818" y="1676539"/>
              <a:ext cx="3096001" cy="2468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Left-Right Arrow 6"/>
            <p:cNvSpPr/>
            <p:nvPr/>
          </p:nvSpPr>
          <p:spPr>
            <a:xfrm>
              <a:off x="10527335" y="1418127"/>
              <a:ext cx="3251990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3042" y="1275646"/>
            <a:ext cx="2633067" cy="2184740"/>
            <a:chOff x="4588355" y="533752"/>
            <a:chExt cx="3510756" cy="3079936"/>
          </a:xfrm>
        </p:grpSpPr>
        <p:sp>
          <p:nvSpPr>
            <p:cNvPr id="9" name="Rectangle 8"/>
            <p:cNvSpPr/>
            <p:nvPr/>
          </p:nvSpPr>
          <p:spPr>
            <a:xfrm>
              <a:off x="4601729" y="851560"/>
              <a:ext cx="3468414" cy="27621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4588355" y="533752"/>
              <a:ext cx="3510756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51" y="5210069"/>
            <a:ext cx="957263" cy="5929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86" y="5218425"/>
            <a:ext cx="957263" cy="5929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92" y="3167400"/>
            <a:ext cx="2207419" cy="1114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576" flipH="1">
            <a:off x="1725600" y="5229120"/>
            <a:ext cx="726607" cy="5812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8">
            <a:off x="9736127" y="5225660"/>
            <a:ext cx="729807" cy="5838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6" y="941627"/>
            <a:ext cx="2164556" cy="3214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60" y="885861"/>
            <a:ext cx="585788" cy="564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809" y="1099261"/>
            <a:ext cx="947120" cy="9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69 L -0.00013 0.2967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3.7037E-6 L 0.00078 0.2988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1.85185E-6 L -0.00169 0.3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3424 0.00069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E5B01-62A2-4C3D-9D42-F70CCEFA9CAF}"/>
              </a:ext>
            </a:extLst>
          </p:cNvPr>
          <p:cNvSpPr txBox="1"/>
          <p:nvPr/>
        </p:nvSpPr>
        <p:spPr>
          <a:xfrm>
            <a:off x="940604" y="489734"/>
            <a:ext cx="8468751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u="sng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Introduction of the teacher</a:t>
            </a:r>
          </a:p>
          <a:p>
            <a:endParaRPr lang="en-US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Dewan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Rezaul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Assistant Teacher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Baropakhia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Rothindrapara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Delduar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Tangail.</a:t>
            </a:r>
          </a:p>
          <a:p>
            <a:pPr algn="ctr"/>
            <a:r>
              <a:rPr lang="en-US" sz="20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E-mail:drezaulhassan@gmail.com</a:t>
            </a:r>
            <a:endParaRPr lang="en-US" sz="2000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n/>
              <a:solidFill>
                <a:schemeClr val="accent3"/>
              </a:solidFill>
              <a:latin typeface="Vladimir Script" panose="03050402040407070305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885" y="489734"/>
            <a:ext cx="3063585" cy="306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25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A86B5-4151-4156-967A-A22F9E581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01" y="886331"/>
            <a:ext cx="3053998" cy="3903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692718"/>
            <a:ext cx="694340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pPr algn="ctr"/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Class: Two</a:t>
            </a:r>
          </a:p>
          <a:p>
            <a:pPr algn="ctr"/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Unit</a:t>
            </a:r>
            <a:r>
              <a:rPr lang="en-US" sz="3600">
                <a:latin typeface="Tiranti Solid LET" pitchFamily="2" charset="0"/>
                <a:cs typeface="Times New Roman" panose="02020603050405020304" pitchFamily="18" charset="0"/>
              </a:rPr>
              <a:t>: 9, </a:t>
            </a:r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Numbers review</a:t>
            </a:r>
          </a:p>
          <a:p>
            <a:pPr algn="ctr"/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Lessons: 4</a:t>
            </a:r>
          </a:p>
          <a:p>
            <a:pPr algn="ctr"/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Page No: 19</a:t>
            </a:r>
          </a:p>
          <a:p>
            <a:pPr algn="ctr"/>
            <a:r>
              <a:rPr lang="en-US" sz="3600" dirty="0">
                <a:latin typeface="Tiranti Solid LET" pitchFamily="2" charset="0"/>
                <a:cs typeface="Times New Roman" panose="02020603050405020304" pitchFamily="18" charset="0"/>
              </a:rPr>
              <a:t>Activity : A</a:t>
            </a:r>
          </a:p>
        </p:txBody>
      </p:sp>
    </p:spTree>
    <p:extLst>
      <p:ext uri="{BB962C8B-B14F-4D97-AF65-F5344CB8AC3E}">
        <p14:creationId xmlns:p14="http://schemas.microsoft.com/office/powerpoint/2010/main" val="221768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5877" y="914400"/>
            <a:ext cx="7384202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451" y="1487716"/>
            <a:ext cx="10694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Speaking:  1.1.2 say simple words and phrases with proper sounds and stress.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Reading: 2.1.1 recognize and read cardinal numbers up to 30.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Writing: 2.1.1 write numbers up to 10 in figures and in words.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B3B73-2337-4D3A-9551-36B1AB2FF596}"/>
              </a:ext>
            </a:extLst>
          </p:cNvPr>
          <p:cNvSpPr txBox="1"/>
          <p:nvPr/>
        </p:nvSpPr>
        <p:spPr>
          <a:xfrm>
            <a:off x="1846728" y="537882"/>
            <a:ext cx="849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Let’s listen and do the song</a:t>
            </a:r>
          </a:p>
        </p:txBody>
      </p:sp>
      <p:pic>
        <p:nvPicPr>
          <p:cNvPr id="3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6301AAAE-0586-452F-BB19-4F20FFFB4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272" y="2214096"/>
            <a:ext cx="2751604" cy="27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114300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homework 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justify 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16548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5860" y="2848374"/>
            <a:ext cx="1108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homework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and justify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11511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28771" y="914401"/>
            <a:ext cx="533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Count and say.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68420" y="4419601"/>
            <a:ext cx="945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Now try to say- 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can be the topic of our today’s lesson?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49" y="2133600"/>
            <a:ext cx="1228834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77" y="2133600"/>
            <a:ext cx="1228834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08" y="2133600"/>
            <a:ext cx="1228834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38" y="2133600"/>
            <a:ext cx="1228834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69" y="2133600"/>
            <a:ext cx="1228834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01" y="2133600"/>
            <a:ext cx="1228834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32" y="2133600"/>
            <a:ext cx="1228834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063" y="2133600"/>
            <a:ext cx="1228834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091" y="2133600"/>
            <a:ext cx="1228834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19" y="2133600"/>
            <a:ext cx="122883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43" y="1421837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Our today’s lesson is—</a:t>
            </a:r>
          </a:p>
          <a:p>
            <a:pPr algn="ctr"/>
            <a:r>
              <a:rPr lang="en-US" sz="4000" dirty="0">
                <a:latin typeface="Tiranti Solid LET" pitchFamily="2" charset="0"/>
                <a:cs typeface="Times New Roman" panose="02020603050405020304" pitchFamily="18" charset="0"/>
              </a:rPr>
              <a:t>Unit: 9, Numbers review</a:t>
            </a:r>
          </a:p>
          <a:p>
            <a:pPr algn="ctr"/>
            <a:r>
              <a:rPr lang="en-US" sz="4000" dirty="0">
                <a:latin typeface="Tiranti Solid LET" pitchFamily="2" charset="0"/>
                <a:cs typeface="Times New Roman" panose="02020603050405020304" pitchFamily="18" charset="0"/>
              </a:rPr>
              <a:t>Lessons: 4</a:t>
            </a:r>
          </a:p>
          <a:p>
            <a:pPr algn="ctr"/>
            <a:r>
              <a:rPr lang="en-US" sz="4000" dirty="0">
                <a:latin typeface="Tiranti Solid LET" pitchFamily="2" charset="0"/>
                <a:cs typeface="Times New Roman" panose="02020603050405020304" pitchFamily="18" charset="0"/>
              </a:rPr>
              <a:t>Page No: 19</a:t>
            </a:r>
          </a:p>
          <a:p>
            <a:pPr algn="ctr"/>
            <a:r>
              <a:rPr lang="en-US" sz="4000" dirty="0">
                <a:latin typeface="Tiranti Solid LET" pitchFamily="2" charset="0"/>
                <a:cs typeface="Times New Roman" panose="02020603050405020304" pitchFamily="18" charset="0"/>
              </a:rPr>
              <a:t>Activity : A, say and write</a:t>
            </a:r>
          </a:p>
        </p:txBody>
      </p:sp>
      <p:pic>
        <p:nvPicPr>
          <p:cNvPr id="3" name="Picture 2" descr="p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65" y="1102103"/>
            <a:ext cx="328658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350</Words>
  <Application>Microsoft Office PowerPoint</Application>
  <PresentationFormat>Widescreen</PresentationFormat>
  <Paragraphs>126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Tiranti Solid LET</vt:lpstr>
      <vt:lpstr>Verdana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baropakhiya rothindrapara gps</cp:lastModifiedBy>
  <cp:revision>22</cp:revision>
  <dcterms:created xsi:type="dcterms:W3CDTF">2021-01-31T03:01:11Z</dcterms:created>
  <dcterms:modified xsi:type="dcterms:W3CDTF">2022-11-27T05:37:29Z</dcterms:modified>
</cp:coreProperties>
</file>