
<file path=[Content_Types].xml><?xml version="1.0" encoding="utf-8"?>
<Types xmlns="http://schemas.openxmlformats.org/package/2006/content-types">
  <Default Extension="jfif" ContentType="image/jpeg"/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58" r:id="rId5"/>
    <p:sldId id="288" r:id="rId6"/>
    <p:sldId id="291" r:id="rId7"/>
    <p:sldId id="290" r:id="rId8"/>
    <p:sldId id="296" r:id="rId9"/>
    <p:sldId id="259" r:id="rId10"/>
    <p:sldId id="260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6" d="100"/>
          <a:sy n="76" d="100"/>
        </p:scale>
        <p:origin x="4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5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35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1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51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000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50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0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30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68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12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E7495-7CFE-4A93-8D4B-17BA249C8CC7}" type="datetimeFigureOut">
              <a:rPr lang="en-US" smtClean="0"/>
              <a:t>7/31/2022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CF10E-2284-46D7-82EB-23F8910C61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23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f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f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5" name="Rectangle 4"/>
          <p:cNvSpPr/>
          <p:nvPr/>
        </p:nvSpPr>
        <p:spPr>
          <a:xfrm>
            <a:off x="2310965" y="301189"/>
            <a:ext cx="7653057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পাঠে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0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000" dirty="0">
              <a:solidFill>
                <a:srgbClr val="00B05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4294" y="1789896"/>
            <a:ext cx="7098180" cy="4077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34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9">
            <a:extLst>
              <a:ext uri="{FF2B5EF4-FFF2-40B4-BE49-F238E27FC236}">
                <a16:creationId xmlns="" xmlns:a16="http://schemas.microsoft.com/office/drawing/2014/main" id="{4530706A-EE52-4842-B8D8-588DA870FE8B}"/>
              </a:ext>
            </a:extLst>
          </p:cNvPr>
          <p:cNvSpPr/>
          <p:nvPr/>
        </p:nvSpPr>
        <p:spPr>
          <a:xfrm>
            <a:off x="4378540" y="654570"/>
            <a:ext cx="3222885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দলগত কাজ </a:t>
            </a:r>
            <a:endParaRPr lang="en-US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8">
            <a:extLst>
              <a:ext uri="{FF2B5EF4-FFF2-40B4-BE49-F238E27FC236}">
                <a16:creationId xmlns="" xmlns:a16="http://schemas.microsoft.com/office/drawing/2014/main" id="{971C8570-BBAA-4EA8-B1E6-5A27252D3634}"/>
              </a:ext>
            </a:extLst>
          </p:cNvPr>
          <p:cNvSpPr/>
          <p:nvPr/>
        </p:nvSpPr>
        <p:spPr>
          <a:xfrm>
            <a:off x="1007816" y="4152708"/>
            <a:ext cx="10732956" cy="629587"/>
          </a:xfrm>
          <a:prstGeom prst="roundRect">
            <a:avLst>
              <a:gd name="adj" fmla="val 50000"/>
            </a:avLst>
          </a:prstGeom>
          <a:solidFill>
            <a:schemeClr val="accent6">
              <a:lumMod val="20000"/>
              <a:lumOff val="80000"/>
              <a:alpha val="82000"/>
            </a:schemeClr>
          </a:solidFill>
          <a:ln>
            <a:solidFill>
              <a:schemeClr val="tx1"/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নারীর </a:t>
            </a:r>
            <a:r>
              <a:rPr lang="bn-BD" sz="28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 </a:t>
            </a:r>
            <a:r>
              <a:rPr lang="bn-BD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সহিংসতার বিভিন্ন প্রকৃতি বিষয়ে  আলোচনা কর । </a:t>
            </a:r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107637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662916" y="619010"/>
            <a:ext cx="3560591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বাড়ীর কাজ  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6" y="297520"/>
            <a:ext cx="3316319" cy="1942097"/>
          </a:xfrm>
          <a:prstGeom prst="rect">
            <a:avLst/>
          </a:prstGeom>
          <a:solidFill>
            <a:schemeClr val="accent6"/>
          </a:solidFill>
        </p:spPr>
      </p:pic>
      <p:sp>
        <p:nvSpPr>
          <p:cNvPr id="2" name="TextBox 1"/>
          <p:cNvSpPr txBox="1"/>
          <p:nvPr/>
        </p:nvSpPr>
        <p:spPr>
          <a:xfrm>
            <a:off x="2729948" y="3114261"/>
            <a:ext cx="858740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</a:pPr>
            <a:r>
              <a:rPr lang="bn-BD" sz="32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নারীর প্রতি সহিংসতা আমাদের দেশের অর্থনীতে কীভাবে প্রভাব ফেলে পোশাক শিল্পের নারী শ্রমিকের আলোকে ব্যাখ্যা কর ।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</p:spTree>
    <p:extLst>
      <p:ext uri="{BB962C8B-B14F-4D97-AF65-F5344CB8AC3E}">
        <p14:creationId xmlns:p14="http://schemas.microsoft.com/office/powerpoint/2010/main" val="223458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15985" y="309524"/>
            <a:ext cx="19239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60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60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044" y="1325187"/>
            <a:ext cx="6513806" cy="4179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4712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502038" y="314471"/>
            <a:ext cx="1806905" cy="830997"/>
          </a:xfrm>
          <a:prstGeom prst="rect">
            <a:avLst/>
          </a:prstGeom>
          <a:gradFill>
            <a:gsLst>
              <a:gs pos="98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98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bn-BD" sz="4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1783" y="1290827"/>
            <a:ext cx="1762125" cy="39713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6951" y="2068555"/>
            <a:ext cx="2739614" cy="2859163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121538" y="2373173"/>
            <a:ext cx="4294431" cy="25545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 শাহ আলম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প্রভাষক অর্থনীতি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মোজাদ্দেদীয়া ইসলামিয়া আলিম মাদ্রাসা </a:t>
            </a:r>
          </a:p>
          <a:p>
            <a:pPr algn="ctr"/>
            <a:r>
              <a:rPr lang="bn-BD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কালিয়াকৈর , গাজীপুর । </a:t>
            </a: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lc="http://schemas.openxmlformats.org/drawingml/2006/lockedCanvas" xmlns:a16="http://schemas.microsoft.com/office/drawing/2014/main" xmlns="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01" y="5690586"/>
            <a:ext cx="12025789" cy="10431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09" y="141536"/>
            <a:ext cx="2326577" cy="116415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418281" y="-48004"/>
            <a:ext cx="1468769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17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2700" y="346282"/>
            <a:ext cx="5221087" cy="76944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ঠ </a:t>
            </a:r>
            <a:r>
              <a:rPr lang="en-US" sz="4400" b="1" dirty="0" err="1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44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466975" cy="152933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247203" y="96949"/>
            <a:ext cx="2041743" cy="18478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AD41C2ED-5F74-4AF7-A7D6-BF6731DF746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464" y="1803352"/>
            <a:ext cx="1459080" cy="275811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887" y="2041746"/>
            <a:ext cx="2201800" cy="22813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42158" y="2274466"/>
            <a:ext cx="2865745" cy="18158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বাংলাদেশ ও বিশ্ব পরিচয়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 ১০ শ্রেনী</a:t>
            </a:r>
          </a:p>
          <a:p>
            <a:pPr algn="ctr"/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পঞ্চদশ অধ্যায়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649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110000"/>
                <a:satMod val="105000"/>
                <a:tint val="67000"/>
              </a:schemeClr>
            </a:gs>
            <a:gs pos="50000">
              <a:schemeClr val="accent2">
                <a:lumMod val="105000"/>
                <a:satMod val="103000"/>
                <a:tint val="73000"/>
              </a:schemeClr>
            </a:gs>
            <a:gs pos="100000">
              <a:schemeClr val="accent2">
                <a:lumMod val="105000"/>
                <a:satMod val="109000"/>
                <a:tint val="81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403159" y="381864"/>
            <a:ext cx="26965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ছবিগুলো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ক্ষ্য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8764" y="1723895"/>
            <a:ext cx="2466975" cy="18478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1966" y="1828670"/>
            <a:ext cx="2790825" cy="16383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36209" y="4172166"/>
            <a:ext cx="25635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নারীর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সহিংসতা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937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5" y="5744921"/>
            <a:ext cx="12025789" cy="104312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" y="114965"/>
            <a:ext cx="2466975" cy="18478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405348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5896" y="674613"/>
            <a:ext cx="6243192" cy="483967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8520" y="9010256"/>
            <a:ext cx="12025789" cy="1043126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4745401" y="1329273"/>
            <a:ext cx="227177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b="1" dirty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শিরোনাম </a:t>
            </a:r>
            <a:endParaRPr lang="en-US" sz="36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385274" y="2168599"/>
            <a:ext cx="3243196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600" b="1" dirty="0">
                <a:solidFill>
                  <a:schemeClr val="accent5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সহিংসতা </a:t>
            </a:r>
            <a:endParaRPr lang="en-US" sz="36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17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81192" y="445287"/>
            <a:ext cx="2926080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bn-BD" sz="4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30324" y="1398776"/>
            <a:ext cx="454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............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F:\school\Images\left_logo.png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7560" y="269898"/>
            <a:ext cx="1663909" cy="1421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Rectangle 8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10" name="Horizontal Scroll 9"/>
          <p:cNvSpPr/>
          <p:nvPr/>
        </p:nvSpPr>
        <p:spPr>
          <a:xfrm>
            <a:off x="1080051" y="1983551"/>
            <a:ext cx="9468679" cy="4649437"/>
          </a:xfrm>
          <a:prstGeom prst="horizont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44680" y="2846894"/>
            <a:ext cx="7374834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সহিংসতা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ধারনাটি ব্যাখ্যা করতে পারবে ।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সহিংসতার ধরন ও কারন ব্যাখ্যা করতে পারবে । </a:t>
            </a:r>
          </a:p>
          <a:p>
            <a:pPr marL="457200" indent="-457200" algn="ctr">
              <a:buFont typeface="Wingdings" panose="05000000000000000000" pitchFamily="2" charset="2"/>
              <a:buChar char="Ø"/>
            </a:pP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নারীর প্রতি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সহিংসতার প্রভাব বিশ্লেষন করতে পারবে ।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766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0"/>
                <a:lumOff val="100000"/>
              </a:schemeClr>
            </a:gs>
            <a:gs pos="35000">
              <a:schemeClr val="accent6">
                <a:lumMod val="0"/>
                <a:lumOff val="100000"/>
              </a:schemeClr>
            </a:gs>
            <a:gs pos="100000">
              <a:schemeClr val="accent6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orizontal Scroll 8"/>
          <p:cNvSpPr/>
          <p:nvPr/>
        </p:nvSpPr>
        <p:spPr>
          <a:xfrm>
            <a:off x="2639519" y="4111425"/>
            <a:ext cx="7905811" cy="1520732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নারীর </a:t>
            </a: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প্রতি </a:t>
            </a:r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সহিংসতা  বলিতে কী বুঝায় ? </a:t>
            </a:r>
            <a:endParaRPr lang="en-US" sz="3200" b="1" dirty="0"/>
          </a:p>
        </p:txBody>
      </p:sp>
      <p:sp>
        <p:nvSpPr>
          <p:cNvPr id="14" name="Scroll: Horizontal 6">
            <a:extLst>
              <a:ext uri="{FF2B5EF4-FFF2-40B4-BE49-F238E27FC236}">
                <a16:creationId xmlns="" xmlns:a16="http://schemas.microsoft.com/office/drawing/2014/main" id="{FC800E0A-F763-47B6-9353-E4E04AE98B2A}"/>
              </a:ext>
            </a:extLst>
          </p:cNvPr>
          <p:cNvSpPr/>
          <p:nvPr/>
        </p:nvSpPr>
        <p:spPr>
          <a:xfrm>
            <a:off x="4882392" y="694064"/>
            <a:ext cx="2998034" cy="1184222"/>
          </a:xfrm>
          <a:prstGeom prst="horizontalScroll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5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7097" y="2029180"/>
            <a:ext cx="4268624" cy="1931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188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2092" y="632113"/>
            <a:ext cx="2853388" cy="154958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335215" y="1022186"/>
            <a:ext cx="152157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মুল্যায়ন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41371" y="3167270"/>
            <a:ext cx="5333511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পারিবারিক সহিংসতা বলিতে কী বুঝায় ? </a:t>
            </a:r>
          </a:p>
          <a:p>
            <a:pPr marL="342900" indent="-34290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যৌতুক প্রথা কোন সমাজে বেশী দেখা যায় ?</a:t>
            </a:r>
          </a:p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bn-BD" sz="2800" b="1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ইভটিজিং বলিতে কী বুঝায় ? </a:t>
            </a:r>
            <a:endParaRPr lang="en-US" sz="2800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94" y="114965"/>
            <a:ext cx="2466975" cy="1847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0034587" y="405348"/>
            <a:ext cx="2466975" cy="1847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05" y="5744921"/>
            <a:ext cx="12025789" cy="1043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073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5000"/>
                <a:lumOff val="95000"/>
              </a:schemeClr>
            </a:gs>
            <a:gs pos="74000">
              <a:schemeClr val="accent5">
                <a:lumMod val="45000"/>
                <a:lumOff val="55000"/>
              </a:schemeClr>
            </a:gs>
            <a:gs pos="83000">
              <a:schemeClr val="accent5">
                <a:lumMod val="45000"/>
                <a:lumOff val="55000"/>
              </a:schemeClr>
            </a:gs>
            <a:gs pos="100000">
              <a:schemeClr val="accent5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754" y="304800"/>
            <a:ext cx="3201882" cy="2157796"/>
          </a:xfrm>
          <a:prstGeom prst="rect">
            <a:avLst/>
          </a:prstGeom>
          <a:scene3d>
            <a:camera prst="orthographicFront"/>
            <a:lightRig rig="threePt" dir="t"/>
          </a:scene3d>
          <a:sp3d z="6350"/>
        </p:spPr>
      </p:pic>
      <p:sp>
        <p:nvSpPr>
          <p:cNvPr id="8" name="Rectangle 7"/>
          <p:cNvSpPr/>
          <p:nvPr/>
        </p:nvSpPr>
        <p:spPr>
          <a:xfrm>
            <a:off x="4770135" y="998977"/>
            <a:ext cx="263693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 </a:t>
            </a:r>
            <a:endParaRPr lang="en-US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xmlns:lc="http://schemas.openxmlformats.org/drawingml/2006/lockedCanvas" id="{F104028F-7F09-48F3-BB46-818A5156A7DE}"/>
              </a:ext>
            </a:extLst>
          </p:cNvPr>
          <p:cNvSpPr/>
          <p:nvPr/>
        </p:nvSpPr>
        <p:spPr>
          <a:xfrm>
            <a:off x="-50800" y="0"/>
            <a:ext cx="12293600" cy="6858000"/>
          </a:xfrm>
          <a:prstGeom prst="rect">
            <a:avLst/>
          </a:prstGeom>
          <a:noFill/>
          <a:ln w="215900">
            <a:gradFill>
              <a:gsLst>
                <a:gs pos="56000">
                  <a:srgbClr val="FFFF00"/>
                </a:gs>
                <a:gs pos="25000">
                  <a:srgbClr val="00B0F0"/>
                </a:gs>
                <a:gs pos="29000">
                  <a:srgbClr val="00B0D9"/>
                </a:gs>
                <a:gs pos="5000">
                  <a:srgbClr val="00B050"/>
                </a:gs>
                <a:gs pos="95000">
                  <a:srgbClr val="FF0000"/>
                </a:gs>
              </a:gsLst>
              <a:lin ang="5400000" scaled="1"/>
            </a:gradFill>
          </a:ln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sz="2400"/>
          </a:p>
        </p:txBody>
      </p:sp>
      <p:sp>
        <p:nvSpPr>
          <p:cNvPr id="3" name="Rectangle 2"/>
          <p:cNvSpPr/>
          <p:nvPr/>
        </p:nvSpPr>
        <p:spPr>
          <a:xfrm>
            <a:off x="2497261" y="3429000"/>
            <a:ext cx="817073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নারীর প্রতি সহিংসতার কারন সমুহের একটি ছক তৈরি কর ।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bn-BD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গ্রমীন দরিদ্র পরিবারে নারীর প্রতি সহিংসতার  কারন গুলো লিখ ।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8582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164</Words>
  <Application>Microsoft Office PowerPoint</Application>
  <PresentationFormat>Widescreen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44</cp:revision>
  <dcterms:created xsi:type="dcterms:W3CDTF">2022-07-01T02:58:05Z</dcterms:created>
  <dcterms:modified xsi:type="dcterms:W3CDTF">2022-07-31T11:24:12Z</dcterms:modified>
</cp:coreProperties>
</file>