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126" y="3373396"/>
            <a:ext cx="6300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  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7" y="1034253"/>
            <a:ext cx="4276333" cy="2394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4193741" y="3565729"/>
            <a:ext cx="321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959" y="2870490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9905" y="2907452"/>
            <a:ext cx="9842759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তৈরি সস্পর্কে বলতে পারবে ।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জাত সমুহ  সম্পর্কে বলতে পারবে ।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ফসলের সার প্রয়োগ ,ফসল কাটা ও মাড়াই সম্পর্কে বলতে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49776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 কোন জমি উপযোগী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  পদ্ধতি ব্যাখ্যা কর  । 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জাত সমুহ কি কি ?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144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2022-05-28T11:26:27Z</dcterms:created>
  <dcterms:modified xsi:type="dcterms:W3CDTF">2022-11-03T11:28:30Z</dcterms:modified>
</cp:coreProperties>
</file>