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3EB"/>
    <a:srgbClr val="5840E8"/>
    <a:srgbClr val="2D5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9BAA4-DAEA-43AA-A998-6F6DC55D2EE0}" type="doc">
      <dgm:prSet loTypeId="urn:microsoft.com/office/officeart/2005/8/layout/venn3" loCatId="relationship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E01DA2-98AC-403E-B6B9-20099802330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6600" b="0" dirty="0">
              <a:ln w="12700"/>
              <a:effectLst/>
            </a:rPr>
            <a:t>  </a:t>
          </a:r>
          <a:endParaRPr lang="en-US" sz="6600" b="0" dirty="0">
            <a:ln w="12700"/>
            <a:effectLst/>
          </a:endParaRPr>
        </a:p>
      </dgm:t>
    </dgm:pt>
    <dgm:pt modelId="{2BD5B1CD-A3B4-4F6B-9677-147EBD1B09F4}" type="parTrans" cxnId="{0F51949B-BDB7-4248-886F-F027B942EC12}">
      <dgm:prSet/>
      <dgm:spPr/>
      <dgm:t>
        <a:bodyPr/>
        <a:lstStyle/>
        <a:p>
          <a:endParaRPr lang="en-US"/>
        </a:p>
      </dgm:t>
    </dgm:pt>
    <dgm:pt modelId="{48C08E0A-A98A-4363-9AFB-DF48FD178412}" type="sibTrans" cxnId="{0F51949B-BDB7-4248-886F-F027B942EC12}">
      <dgm:prSet/>
      <dgm:spPr/>
      <dgm:t>
        <a:bodyPr/>
        <a:lstStyle/>
        <a:p>
          <a:endParaRPr lang="en-US"/>
        </a:p>
      </dgm:t>
    </dgm:pt>
    <dgm:pt modelId="{2BED67E5-DB33-4144-BE65-7DC23A726395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6E32F1-D330-48D9-867A-22EB1E9375D0}" type="parTrans" cxnId="{043E86E8-E32E-4EF3-9D2C-8BE5EFB8205F}">
      <dgm:prSet/>
      <dgm:spPr/>
      <dgm:t>
        <a:bodyPr/>
        <a:lstStyle/>
        <a:p>
          <a:endParaRPr lang="en-US"/>
        </a:p>
      </dgm:t>
    </dgm:pt>
    <dgm:pt modelId="{3876C7D8-DD6D-4D9E-B694-A54C921CBD09}" type="sibTrans" cxnId="{043E86E8-E32E-4EF3-9D2C-8BE5EFB8205F}">
      <dgm:prSet/>
      <dgm:spPr/>
      <dgm:t>
        <a:bodyPr/>
        <a:lstStyle/>
        <a:p>
          <a:endParaRPr lang="en-US"/>
        </a:p>
      </dgm:t>
    </dgm:pt>
    <dgm:pt modelId="{358E295A-7271-41A5-9633-37271F0454C6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9AA1F7-88E4-4AF1-ACCF-50519CFBFB79}" type="parTrans" cxnId="{436A2AF6-6541-4188-97A6-26A1A03FE3FE}">
      <dgm:prSet/>
      <dgm:spPr/>
      <dgm:t>
        <a:bodyPr/>
        <a:lstStyle/>
        <a:p>
          <a:endParaRPr lang="en-US"/>
        </a:p>
      </dgm:t>
    </dgm:pt>
    <dgm:pt modelId="{8DA406CF-9527-43B3-8FCA-915784275E02}" type="sibTrans" cxnId="{436A2AF6-6541-4188-97A6-26A1A03FE3FE}">
      <dgm:prSet/>
      <dgm:spPr/>
      <dgm:t>
        <a:bodyPr/>
        <a:lstStyle/>
        <a:p>
          <a:endParaRPr lang="en-US"/>
        </a:p>
      </dgm:t>
    </dgm:pt>
    <dgm:pt modelId="{F71880EA-7A72-4BDC-8220-BA62996B1BE2}">
      <dgm:prSet phldrT="[Text]" custT="1"/>
      <dgm:spPr>
        <a:solidFill>
          <a:srgbClr val="CC0099">
            <a:alpha val="50000"/>
          </a:srgbClr>
        </a:solidFill>
      </dgm:spPr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  <a:r>
            <a:rPr lang="bn-IN" sz="6600" b="0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6600" b="0" dirty="0">
            <a:ln w="12700"/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174541-B911-4671-9447-9E5746BB50B1}" type="parTrans" cxnId="{CA17EE53-EBD7-4893-A3CC-2B9190C3B2A9}">
      <dgm:prSet/>
      <dgm:spPr/>
      <dgm:t>
        <a:bodyPr/>
        <a:lstStyle/>
        <a:p>
          <a:endParaRPr lang="en-US"/>
        </a:p>
      </dgm:t>
    </dgm:pt>
    <dgm:pt modelId="{6D194306-7574-4066-A66F-391353517053}" type="sibTrans" cxnId="{CA17EE53-EBD7-4893-A3CC-2B9190C3B2A9}">
      <dgm:prSet/>
      <dgm:spPr/>
      <dgm:t>
        <a:bodyPr/>
        <a:lstStyle/>
        <a:p>
          <a:endParaRPr lang="en-US"/>
        </a:p>
      </dgm:t>
    </dgm:pt>
    <dgm:pt modelId="{CF0E025D-9871-4891-8C56-EF7830A2532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8000" b="1" dirty="0">
              <a:ln w="12700"/>
              <a:effectLst/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  <a:r>
            <a:rPr lang="bn-IN" sz="6600" b="0" dirty="0">
              <a:ln w="12700"/>
              <a:effectLst/>
            </a:rPr>
            <a:t> </a:t>
          </a:r>
          <a:endParaRPr lang="en-US" sz="6600" b="0" dirty="0">
            <a:ln w="12700"/>
            <a:effectLst/>
          </a:endParaRPr>
        </a:p>
      </dgm:t>
    </dgm:pt>
    <dgm:pt modelId="{4CB3BB7F-B47B-4077-AF24-34A6255DB9D1}" type="parTrans" cxnId="{6C940756-0B9A-4DFC-8E36-F7CAE5F304EF}">
      <dgm:prSet/>
      <dgm:spPr/>
      <dgm:t>
        <a:bodyPr/>
        <a:lstStyle/>
        <a:p>
          <a:endParaRPr lang="en-US"/>
        </a:p>
      </dgm:t>
    </dgm:pt>
    <dgm:pt modelId="{6C899282-FF6C-4FE9-9D66-B0EC998E2167}" type="sibTrans" cxnId="{6C940756-0B9A-4DFC-8E36-F7CAE5F304EF}">
      <dgm:prSet/>
      <dgm:spPr/>
      <dgm:t>
        <a:bodyPr/>
        <a:lstStyle/>
        <a:p>
          <a:endParaRPr lang="en-US"/>
        </a:p>
      </dgm:t>
    </dgm:pt>
    <dgm:pt modelId="{B4A58251-31BE-4746-933D-3DB0FF90FF46}" type="pres">
      <dgm:prSet presAssocID="{4B49BAA4-DAEA-43AA-A998-6F6DC55D2E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572913-13B8-43A6-BF8B-37A0AADDB574}" type="pres">
      <dgm:prSet presAssocID="{5CE01DA2-98AC-403E-B6B9-200998023304}" presName="Name5" presStyleLbl="vennNode1" presStyleIdx="0" presStyleCnt="5" custLinFactNeighborX="-27641" custLinFactNeighborY="1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94DF51-6E75-4642-890D-86D53382D92F}" type="pres">
      <dgm:prSet presAssocID="{48C08E0A-A98A-4363-9AFB-DF48FD178412}" presName="space" presStyleCnt="0"/>
      <dgm:spPr/>
    </dgm:pt>
    <dgm:pt modelId="{0AE2F68B-F4F0-4CF9-85C3-38B3B23F6968}" type="pres">
      <dgm:prSet presAssocID="{2BED67E5-DB33-4144-BE65-7DC23A726395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876CE-B805-4766-A3A3-DD359D9ABB46}" type="pres">
      <dgm:prSet presAssocID="{3876C7D8-DD6D-4D9E-B694-A54C921CBD09}" presName="space" presStyleCnt="0"/>
      <dgm:spPr/>
    </dgm:pt>
    <dgm:pt modelId="{B23BD247-D76E-4C55-A6B0-AA0A3AC1574C}" type="pres">
      <dgm:prSet presAssocID="{358E295A-7271-41A5-9633-37271F0454C6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65E2C-95EE-46DE-BE3D-81FC02C27874}" type="pres">
      <dgm:prSet presAssocID="{8DA406CF-9527-43B3-8FCA-915784275E02}" presName="space" presStyleCnt="0"/>
      <dgm:spPr/>
    </dgm:pt>
    <dgm:pt modelId="{FBC7E5CF-F1D0-4813-96A2-CB03EA0B2572}" type="pres">
      <dgm:prSet presAssocID="{F71880EA-7A72-4BDC-8220-BA62996B1BE2}" presName="Name5" presStyleLbl="vennNode1" presStyleIdx="3" presStyleCnt="5" custLinFactX="66030" custLinFactNeighborX="100000" custLinFactNeighborY="-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924AB-46C4-4598-AF78-927B69704435}" type="pres">
      <dgm:prSet presAssocID="{6D194306-7574-4066-A66F-391353517053}" presName="space" presStyleCnt="0"/>
      <dgm:spPr/>
    </dgm:pt>
    <dgm:pt modelId="{6CDA1DED-0C1D-48A9-808A-4EF30CA74D28}" type="pres">
      <dgm:prSet presAssocID="{CF0E025D-9871-4891-8C56-EF7830A25323}" presName="Name5" presStyleLbl="vennNode1" presStyleIdx="4" presStyleCnt="5" custLinFactX="-66129" custLinFactNeighborX="-100000" custLinFactNeighborY="-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491E75-9190-4600-A5CF-EF023F3B3CCD}" type="presOf" srcId="{5CE01DA2-98AC-403E-B6B9-200998023304}" destId="{4D572913-13B8-43A6-BF8B-37A0AADDB574}" srcOrd="0" destOrd="0" presId="urn:microsoft.com/office/officeart/2005/8/layout/venn3"/>
    <dgm:cxn modelId="{436A2AF6-6541-4188-97A6-26A1A03FE3FE}" srcId="{4B49BAA4-DAEA-43AA-A998-6F6DC55D2EE0}" destId="{358E295A-7271-41A5-9633-37271F0454C6}" srcOrd="2" destOrd="0" parTransId="{A39AA1F7-88E4-4AF1-ACCF-50519CFBFB79}" sibTransId="{8DA406CF-9527-43B3-8FCA-915784275E02}"/>
    <dgm:cxn modelId="{043E86E8-E32E-4EF3-9D2C-8BE5EFB8205F}" srcId="{4B49BAA4-DAEA-43AA-A998-6F6DC55D2EE0}" destId="{2BED67E5-DB33-4144-BE65-7DC23A726395}" srcOrd="1" destOrd="0" parTransId="{DB6E32F1-D330-48D9-867A-22EB1E9375D0}" sibTransId="{3876C7D8-DD6D-4D9E-B694-A54C921CBD09}"/>
    <dgm:cxn modelId="{6C940756-0B9A-4DFC-8E36-F7CAE5F304EF}" srcId="{4B49BAA4-DAEA-43AA-A998-6F6DC55D2EE0}" destId="{CF0E025D-9871-4891-8C56-EF7830A25323}" srcOrd="4" destOrd="0" parTransId="{4CB3BB7F-B47B-4077-AF24-34A6255DB9D1}" sibTransId="{6C899282-FF6C-4FE9-9D66-B0EC998E2167}"/>
    <dgm:cxn modelId="{CA17EE53-EBD7-4893-A3CC-2B9190C3B2A9}" srcId="{4B49BAA4-DAEA-43AA-A998-6F6DC55D2EE0}" destId="{F71880EA-7A72-4BDC-8220-BA62996B1BE2}" srcOrd="3" destOrd="0" parTransId="{12174541-B911-4671-9447-9E5746BB50B1}" sibTransId="{6D194306-7574-4066-A66F-391353517053}"/>
    <dgm:cxn modelId="{0F51949B-BDB7-4248-886F-F027B942EC12}" srcId="{4B49BAA4-DAEA-43AA-A998-6F6DC55D2EE0}" destId="{5CE01DA2-98AC-403E-B6B9-200998023304}" srcOrd="0" destOrd="0" parTransId="{2BD5B1CD-A3B4-4F6B-9677-147EBD1B09F4}" sibTransId="{48C08E0A-A98A-4363-9AFB-DF48FD178412}"/>
    <dgm:cxn modelId="{06B438F3-81F6-41F7-B7A7-B9F7588B76A0}" type="presOf" srcId="{F71880EA-7A72-4BDC-8220-BA62996B1BE2}" destId="{FBC7E5CF-F1D0-4813-96A2-CB03EA0B2572}" srcOrd="0" destOrd="0" presId="urn:microsoft.com/office/officeart/2005/8/layout/venn3"/>
    <dgm:cxn modelId="{13320651-DC67-4BB8-A162-C02C7AAE2F3A}" type="presOf" srcId="{4B49BAA4-DAEA-43AA-A998-6F6DC55D2EE0}" destId="{B4A58251-31BE-4746-933D-3DB0FF90FF46}" srcOrd="0" destOrd="0" presId="urn:microsoft.com/office/officeart/2005/8/layout/venn3"/>
    <dgm:cxn modelId="{162E27BD-D7E0-4D87-BF40-2DBE33AE46DF}" type="presOf" srcId="{358E295A-7271-41A5-9633-37271F0454C6}" destId="{B23BD247-D76E-4C55-A6B0-AA0A3AC1574C}" srcOrd="0" destOrd="0" presId="urn:microsoft.com/office/officeart/2005/8/layout/venn3"/>
    <dgm:cxn modelId="{05757ECA-1F59-4480-A3AC-763DC7A85DE1}" type="presOf" srcId="{CF0E025D-9871-4891-8C56-EF7830A25323}" destId="{6CDA1DED-0C1D-48A9-808A-4EF30CA74D28}" srcOrd="0" destOrd="0" presId="urn:microsoft.com/office/officeart/2005/8/layout/venn3"/>
    <dgm:cxn modelId="{49C97839-3F4F-451C-8C3F-B247163116CD}" type="presOf" srcId="{2BED67E5-DB33-4144-BE65-7DC23A726395}" destId="{0AE2F68B-F4F0-4CF9-85C3-38B3B23F6968}" srcOrd="0" destOrd="0" presId="urn:microsoft.com/office/officeart/2005/8/layout/venn3"/>
    <dgm:cxn modelId="{A35592EE-F0B2-4254-8045-4662F7299B74}" type="presParOf" srcId="{B4A58251-31BE-4746-933D-3DB0FF90FF46}" destId="{4D572913-13B8-43A6-BF8B-37A0AADDB574}" srcOrd="0" destOrd="0" presId="urn:microsoft.com/office/officeart/2005/8/layout/venn3"/>
    <dgm:cxn modelId="{E6958472-92ED-4ED9-9127-D2058A30638B}" type="presParOf" srcId="{B4A58251-31BE-4746-933D-3DB0FF90FF46}" destId="{E494DF51-6E75-4642-890D-86D53382D92F}" srcOrd="1" destOrd="0" presId="urn:microsoft.com/office/officeart/2005/8/layout/venn3"/>
    <dgm:cxn modelId="{ECB34817-6B8F-4EE4-A145-88C00AA06002}" type="presParOf" srcId="{B4A58251-31BE-4746-933D-3DB0FF90FF46}" destId="{0AE2F68B-F4F0-4CF9-85C3-38B3B23F6968}" srcOrd="2" destOrd="0" presId="urn:microsoft.com/office/officeart/2005/8/layout/venn3"/>
    <dgm:cxn modelId="{879F76A4-E8E9-4870-BD05-39CC9DE84A4C}" type="presParOf" srcId="{B4A58251-31BE-4746-933D-3DB0FF90FF46}" destId="{926876CE-B805-4766-A3A3-DD359D9ABB46}" srcOrd="3" destOrd="0" presId="urn:microsoft.com/office/officeart/2005/8/layout/venn3"/>
    <dgm:cxn modelId="{C260F705-B88F-4A68-B874-67BFA7CC5C8B}" type="presParOf" srcId="{B4A58251-31BE-4746-933D-3DB0FF90FF46}" destId="{B23BD247-D76E-4C55-A6B0-AA0A3AC1574C}" srcOrd="4" destOrd="0" presId="urn:microsoft.com/office/officeart/2005/8/layout/venn3"/>
    <dgm:cxn modelId="{429B52D8-8E24-4AD4-8CC9-7C43FBC5B5D1}" type="presParOf" srcId="{B4A58251-31BE-4746-933D-3DB0FF90FF46}" destId="{2EF65E2C-95EE-46DE-BE3D-81FC02C27874}" srcOrd="5" destOrd="0" presId="urn:microsoft.com/office/officeart/2005/8/layout/venn3"/>
    <dgm:cxn modelId="{155A10AC-FAB0-4E11-97F7-FE7CBF98A28C}" type="presParOf" srcId="{B4A58251-31BE-4746-933D-3DB0FF90FF46}" destId="{FBC7E5CF-F1D0-4813-96A2-CB03EA0B2572}" srcOrd="6" destOrd="0" presId="urn:microsoft.com/office/officeart/2005/8/layout/venn3"/>
    <dgm:cxn modelId="{6C2B7998-8BE1-452C-9A0C-A6694415E3FC}" type="presParOf" srcId="{B4A58251-31BE-4746-933D-3DB0FF90FF46}" destId="{564924AB-46C4-4598-AF78-927B69704435}" srcOrd="7" destOrd="0" presId="urn:microsoft.com/office/officeart/2005/8/layout/venn3"/>
    <dgm:cxn modelId="{C44A55FB-5C49-4028-B77F-9C1070A3E33E}" type="presParOf" srcId="{B4A58251-31BE-4746-933D-3DB0FF90FF46}" destId="{6CDA1DED-0C1D-48A9-808A-4EF30CA74D28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3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4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1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84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5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64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93B0A-F7B9-4DBA-8DFB-98AA66C4F0B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9BFF6-59B6-4385-A4C6-9D5738DA0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5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1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fif"/><Relationship Id="rId4" Type="http://schemas.openxmlformats.org/officeDocument/2006/relationships/image" Target="../media/image17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986280"/>
            <a:ext cx="7325704" cy="47813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>
            <a:off x="1323769" y="471458"/>
            <a:ext cx="9461141" cy="609381"/>
            <a:chOff x="5638800" y="762000"/>
            <a:chExt cx="10744200" cy="762000"/>
          </a:xfrm>
        </p:grpSpPr>
        <p:sp>
          <p:nvSpPr>
            <p:cNvPr id="9" name="Rounded Rectangle 8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39260" y="567965"/>
            <a:ext cx="1191015" cy="3545509"/>
            <a:chOff x="1315542" y="1561964"/>
            <a:chExt cx="1191015" cy="3545509"/>
          </a:xfrm>
        </p:grpSpPr>
        <p:grpSp>
          <p:nvGrpSpPr>
            <p:cNvPr id="17" name="Group 16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</a:p>
            </p:txBody>
          </p:sp>
          <p:grpSp>
            <p:nvGrpSpPr>
              <p:cNvPr id="20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22" name="Oval 21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21" name="Straight Connector 20"/>
              <p:cNvCxnSpPr>
                <a:cxnSpLocks/>
                <a:stCxn id="22" idx="4"/>
                <a:endCxn id="18" idx="5"/>
              </p:cNvCxnSpPr>
              <p:nvPr/>
            </p:nvCxnSpPr>
            <p:spPr>
              <a:xfrm flipH="1">
                <a:off x="1861001" y="1950107"/>
                <a:ext cx="19934" cy="200996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</p:grpSp>
        <p:sp>
          <p:nvSpPr>
            <p:cNvPr id="18" name="Freeform 17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71649" y="567965"/>
            <a:ext cx="1191016" cy="3512422"/>
            <a:chOff x="2533737" y="1542557"/>
            <a:chExt cx="1191016" cy="3512422"/>
          </a:xfrm>
        </p:grpSpPr>
        <p:sp>
          <p:nvSpPr>
            <p:cNvPr id="25" name="Oval 24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 err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6" name="Group 46"/>
            <p:cNvGrpSpPr/>
            <p:nvPr/>
          </p:nvGrpSpPr>
          <p:grpSpPr>
            <a:xfrm>
              <a:off x="2955173" y="1844446"/>
              <a:ext cx="355337" cy="2141967"/>
              <a:chOff x="6943725" y="1126623"/>
              <a:chExt cx="279400" cy="3747002"/>
            </a:xfrm>
          </p:grpSpPr>
          <p:cxnSp>
            <p:nvCxnSpPr>
              <p:cNvPr id="30" name="Straight Connector 29"/>
              <p:cNvCxnSpPr>
                <a:cxnSpLocks/>
                <a:stCxn id="29" idx="4"/>
              </p:cNvCxnSpPr>
              <p:nvPr/>
            </p:nvCxnSpPr>
            <p:spPr>
              <a:xfrm flipH="1">
                <a:off x="7085012" y="1126623"/>
                <a:ext cx="14798" cy="3597777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1" name="Freeform 30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7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3902991" y="552486"/>
            <a:ext cx="1191016" cy="3502195"/>
            <a:chOff x="3787438" y="1552784"/>
            <a:chExt cx="1191016" cy="3502195"/>
          </a:xfrm>
        </p:grpSpPr>
        <p:sp>
          <p:nvSpPr>
            <p:cNvPr id="33" name="Oval 32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34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39" name="Freeform 3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5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5152418" y="471458"/>
            <a:ext cx="1211305" cy="3488877"/>
            <a:chOff x="5103824" y="1509657"/>
            <a:chExt cx="1211305" cy="3488877"/>
          </a:xfrm>
        </p:grpSpPr>
        <p:sp>
          <p:nvSpPr>
            <p:cNvPr id="41" name="Oval 40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42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3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8" name="Group 47"/>
          <p:cNvGrpSpPr/>
          <p:nvPr/>
        </p:nvGrpSpPr>
        <p:grpSpPr>
          <a:xfrm>
            <a:off x="6471546" y="567965"/>
            <a:ext cx="1191016" cy="3523617"/>
            <a:chOff x="6420211" y="1531362"/>
            <a:chExt cx="1191016" cy="3523617"/>
          </a:xfrm>
        </p:grpSpPr>
        <p:grpSp>
          <p:nvGrpSpPr>
            <p:cNvPr id="49" name="Group 46"/>
            <p:cNvGrpSpPr/>
            <p:nvPr/>
          </p:nvGrpSpPr>
          <p:grpSpPr>
            <a:xfrm>
              <a:off x="6835354" y="1919505"/>
              <a:ext cx="355337" cy="2066908"/>
              <a:chOff x="6943725" y="1257926"/>
              <a:chExt cx="279400" cy="3615699"/>
            </a:xfrm>
          </p:grpSpPr>
          <p:cxnSp>
            <p:nvCxnSpPr>
              <p:cNvPr id="54" name="Straight Connector 53"/>
              <p:cNvCxnSpPr>
                <a:cxnSpLocks/>
                <a:stCxn id="52" idx="4"/>
              </p:cNvCxnSpPr>
              <p:nvPr/>
            </p:nvCxnSpPr>
            <p:spPr>
              <a:xfrm>
                <a:off x="7082197" y="1257926"/>
                <a:ext cx="2815" cy="3466474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55" name="Freeform 54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0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710918" y="552486"/>
            <a:ext cx="1253701" cy="3547385"/>
            <a:chOff x="7736597" y="1513971"/>
            <a:chExt cx="1253701" cy="3547385"/>
          </a:xfrm>
        </p:grpSpPr>
        <p:grpSp>
          <p:nvGrpSpPr>
            <p:cNvPr id="57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62" name="Freeform 6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8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9242814" y="591274"/>
            <a:ext cx="1191016" cy="3514369"/>
            <a:chOff x="9115668" y="1524731"/>
            <a:chExt cx="1191016" cy="3514369"/>
          </a:xfrm>
        </p:grpSpPr>
        <p:sp>
          <p:nvSpPr>
            <p:cNvPr id="64" name="Oval 63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0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8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grpSp>
          <p:nvGrpSpPr>
            <p:cNvPr id="65" name="Group 46"/>
            <p:cNvGrpSpPr/>
            <p:nvPr/>
          </p:nvGrpSpPr>
          <p:grpSpPr>
            <a:xfrm>
              <a:off x="9511299" y="1914067"/>
              <a:ext cx="369091" cy="1988236"/>
              <a:chOff x="6891913" y="1399300"/>
              <a:chExt cx="279400" cy="3478076"/>
            </a:xfrm>
          </p:grpSpPr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 flipH="1">
                <a:off x="7035576" y="1399300"/>
                <a:ext cx="5837" cy="3478076"/>
              </a:xfrm>
              <a:prstGeom prst="lin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cxnSp>
          <p:sp>
            <p:nvSpPr>
              <p:cNvPr id="70" name="Freeform 69"/>
              <p:cNvSpPr/>
              <p:nvPr/>
            </p:nvSpPr>
            <p:spPr>
              <a:xfrm>
                <a:off x="6891913" y="4650289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6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33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439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3" y="664821"/>
            <a:ext cx="2743200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63" y="280734"/>
            <a:ext cx="3509477" cy="18219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5648" y="711518"/>
            <a:ext cx="2103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70126" y="3373396"/>
            <a:ext cx="630012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মাসকলাই ফসল  উৎপাদনের ধাপ গুলো আলোচনা কর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15" y="1140216"/>
            <a:ext cx="6833446" cy="478489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37448" y="4049889"/>
            <a:ext cx="9316063" cy="1273136"/>
            <a:chOff x="2587114" y="5291667"/>
            <a:chExt cx="12576686" cy="1718733"/>
          </a:xfrm>
          <a:solidFill>
            <a:schemeClr val="bg1">
              <a:lumMod val="85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638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239000" y="5367866"/>
              <a:ext cx="1472463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19547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10545624" y="5367865"/>
              <a:ext cx="15240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ন্য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2197238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3716000" y="52916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14800" y="5444067"/>
              <a:ext cx="1447800" cy="1566333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806222" y="1001889"/>
            <a:ext cx="9482667" cy="564444"/>
            <a:chOff x="5638800" y="762000"/>
            <a:chExt cx="10744200" cy="762000"/>
          </a:xfrm>
        </p:grpSpPr>
        <p:sp>
          <p:nvSpPr>
            <p:cNvPr id="20" name="Rounded Rectangle 19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33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88445" y="997753"/>
            <a:ext cx="8754410" cy="3277913"/>
            <a:chOff x="3048000" y="1061730"/>
            <a:chExt cx="11449127" cy="4457389"/>
          </a:xfrm>
        </p:grpSpPr>
        <p:grpSp>
          <p:nvGrpSpPr>
            <p:cNvPr id="23" name="Group 22"/>
            <p:cNvGrpSpPr/>
            <p:nvPr/>
          </p:nvGrpSpPr>
          <p:grpSpPr>
            <a:xfrm>
              <a:off x="3150096" y="1606502"/>
              <a:ext cx="11220574" cy="3912617"/>
              <a:chOff x="3150096" y="1606502"/>
              <a:chExt cx="11220574" cy="3912617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3150096" y="1664782"/>
                <a:ext cx="6681048" cy="3854337"/>
                <a:chOff x="3150096" y="1664782"/>
                <a:chExt cx="6681048" cy="3854337"/>
              </a:xfrm>
            </p:grpSpPr>
            <p:grpSp>
              <p:nvGrpSpPr>
                <p:cNvPr id="60" name="Group 46"/>
                <p:cNvGrpSpPr/>
                <p:nvPr/>
              </p:nvGrpSpPr>
              <p:grpSpPr>
                <a:xfrm>
                  <a:off x="3150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3" name="Straight Connector 72"/>
                  <p:cNvCxnSpPr>
                    <a:cxnSpLocks/>
                  </p:cNvCxnSpPr>
                  <p:nvPr/>
                </p:nvCxnSpPr>
                <p:spPr>
                  <a:xfrm flipH="1">
                    <a:off x="7082951" y="1069070"/>
                    <a:ext cx="14221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4" name="Freeform 73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1" name="Group 46"/>
                <p:cNvGrpSpPr/>
                <p:nvPr/>
              </p:nvGrpSpPr>
              <p:grpSpPr>
                <a:xfrm>
                  <a:off x="6198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71" name="Straight Connector 70"/>
                  <p:cNvCxnSpPr>
                    <a:cxnSpLocks/>
                  </p:cNvCxnSpPr>
                  <p:nvPr/>
                </p:nvCxnSpPr>
                <p:spPr>
                  <a:xfrm>
                    <a:off x="7078859" y="1069070"/>
                    <a:ext cx="4095" cy="3655332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2" name="Freeform 71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2" name="Group 46"/>
                <p:cNvGrpSpPr/>
                <p:nvPr/>
              </p:nvGrpSpPr>
              <p:grpSpPr>
                <a:xfrm>
                  <a:off x="46740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9" name="Straight Connector 68"/>
                  <p:cNvCxnSpPr>
                    <a:cxnSpLocks/>
                  </p:cNvCxnSpPr>
                  <p:nvPr/>
                </p:nvCxnSpPr>
                <p:spPr>
                  <a:xfrm flipH="1">
                    <a:off x="7082952" y="1069070"/>
                    <a:ext cx="4272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70" name="Freeform 69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3" name="Group 46"/>
                <p:cNvGrpSpPr/>
                <p:nvPr/>
              </p:nvGrpSpPr>
              <p:grpSpPr>
                <a:xfrm>
                  <a:off x="7848600" y="1664782"/>
                  <a:ext cx="432648" cy="3778138"/>
                  <a:chOff x="6943725" y="1133011"/>
                  <a:chExt cx="279400" cy="3740614"/>
                </a:xfrm>
              </p:grpSpPr>
              <p:cxnSp>
                <p:nvCxnSpPr>
                  <p:cNvPr id="67" name="Straight Connector 66"/>
                  <p:cNvCxnSpPr>
                    <a:cxnSpLocks/>
                  </p:cNvCxnSpPr>
                  <p:nvPr/>
                </p:nvCxnSpPr>
                <p:spPr>
                  <a:xfrm>
                    <a:off x="7078915" y="1133011"/>
                    <a:ext cx="4036" cy="359138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8" name="Freeform 67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64" name="Group 46"/>
                <p:cNvGrpSpPr/>
                <p:nvPr/>
              </p:nvGrpSpPr>
              <p:grpSpPr>
                <a:xfrm>
                  <a:off x="9398496" y="1676399"/>
                  <a:ext cx="432648" cy="3842720"/>
                  <a:chOff x="6943725" y="1069070"/>
                  <a:chExt cx="279400" cy="3804555"/>
                </a:xfrm>
              </p:grpSpPr>
              <p:cxnSp>
                <p:nvCxnSpPr>
                  <p:cNvPr id="65" name="Straight Connector 64"/>
                  <p:cNvCxnSpPr>
                    <a:cxnSpLocks/>
                  </p:cNvCxnSpPr>
                  <p:nvPr/>
                </p:nvCxnSpPr>
                <p:spPr>
                  <a:xfrm>
                    <a:off x="7054129" y="1069070"/>
                    <a:ext cx="29357" cy="3655329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66" name="Freeform 65"/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  <p:grpSp>
            <p:nvGrpSpPr>
              <p:cNvPr id="50" name="Group 49"/>
              <p:cNvGrpSpPr/>
              <p:nvPr/>
            </p:nvGrpSpPr>
            <p:grpSpPr>
              <a:xfrm>
                <a:off x="10922264" y="1606502"/>
                <a:ext cx="3448406" cy="3833288"/>
                <a:chOff x="10922264" y="1606502"/>
                <a:chExt cx="3448406" cy="3833288"/>
              </a:xfrm>
            </p:grpSpPr>
            <p:grpSp>
              <p:nvGrpSpPr>
                <p:cNvPr id="51" name="Group 46"/>
                <p:cNvGrpSpPr/>
                <p:nvPr/>
              </p:nvGrpSpPr>
              <p:grpSpPr>
                <a:xfrm>
                  <a:off x="10922264" y="1606502"/>
                  <a:ext cx="432648" cy="3833288"/>
                  <a:chOff x="6894366" y="1075310"/>
                  <a:chExt cx="279400" cy="3795216"/>
                </a:xfrm>
              </p:grpSpPr>
              <p:cxnSp>
                <p:nvCxnSpPr>
                  <p:cNvPr id="58" name="Straight Connector 57"/>
                  <p:cNvCxnSpPr>
                    <a:cxnSpLocks/>
                  </p:cNvCxnSpPr>
                  <p:nvPr/>
                </p:nvCxnSpPr>
                <p:spPr>
                  <a:xfrm>
                    <a:off x="6976660" y="1075310"/>
                    <a:ext cx="24604" cy="3645780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9" name="Freeform 58"/>
                  <p:cNvSpPr/>
                  <p:nvPr/>
                </p:nvSpPr>
                <p:spPr>
                  <a:xfrm>
                    <a:off x="6894366" y="4645101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2" name="Group 46"/>
                <p:cNvGrpSpPr/>
                <p:nvPr/>
              </p:nvGrpSpPr>
              <p:grpSpPr>
                <a:xfrm>
                  <a:off x="12468635" y="1627373"/>
                  <a:ext cx="432648" cy="3742503"/>
                  <a:chOff x="6810394" y="1171416"/>
                  <a:chExt cx="279400" cy="3705334"/>
                </a:xfrm>
              </p:grpSpPr>
              <p:cxnSp>
                <p:nvCxnSpPr>
                  <p:cNvPr id="56" name="Straight Connector 55"/>
                  <p:cNvCxnSpPr>
                    <a:cxnSpLocks/>
                    <a:stCxn id="44" idx="4"/>
                  </p:cNvCxnSpPr>
                  <p:nvPr/>
                </p:nvCxnSpPr>
                <p:spPr>
                  <a:xfrm>
                    <a:off x="6906746" y="1171416"/>
                    <a:ext cx="20984" cy="3581258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7" name="Freeform 56"/>
                  <p:cNvSpPr/>
                  <p:nvPr/>
                </p:nvSpPr>
                <p:spPr>
                  <a:xfrm>
                    <a:off x="6810394" y="4651325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  <p:grpSp>
              <p:nvGrpSpPr>
                <p:cNvPr id="53" name="Group 46"/>
                <p:cNvGrpSpPr/>
                <p:nvPr/>
              </p:nvGrpSpPr>
              <p:grpSpPr>
                <a:xfrm>
                  <a:off x="13938022" y="1630942"/>
                  <a:ext cx="432648" cy="3808848"/>
                  <a:chOff x="6725917" y="1174949"/>
                  <a:chExt cx="279400" cy="3771018"/>
                </a:xfrm>
              </p:grpSpPr>
              <p:cxnSp>
                <p:nvCxnSpPr>
                  <p:cNvPr id="54" name="Straight Connector 53"/>
                  <p:cNvCxnSpPr>
                    <a:cxnSpLocks/>
                    <a:stCxn id="42" idx="4"/>
                  </p:cNvCxnSpPr>
                  <p:nvPr/>
                </p:nvCxnSpPr>
                <p:spPr>
                  <a:xfrm flipH="1">
                    <a:off x="6845431" y="1174949"/>
                    <a:ext cx="20108" cy="3636501"/>
                  </a:xfrm>
                  <a:prstGeom prst="line">
                    <a:avLst/>
                  </a:pr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</p:cxnSp>
              <p:sp>
                <p:nvSpPr>
                  <p:cNvPr id="55" name="Freeform 54"/>
                  <p:cNvSpPr/>
                  <p:nvPr/>
                </p:nvSpPr>
                <p:spPr>
                  <a:xfrm>
                    <a:off x="6725917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ln/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33" dirty="0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3048000" y="1061730"/>
              <a:ext cx="11449127" cy="766404"/>
              <a:chOff x="3048000" y="1061730"/>
              <a:chExt cx="11449127" cy="766404"/>
            </a:xfrm>
          </p:grpSpPr>
          <p:grpSp>
            <p:nvGrpSpPr>
              <p:cNvPr id="25" name="Group 20"/>
              <p:cNvGrpSpPr/>
              <p:nvPr/>
            </p:nvGrpSpPr>
            <p:grpSpPr>
              <a:xfrm>
                <a:off x="9228919" y="1142334"/>
                <a:ext cx="685800" cy="685800"/>
                <a:chOff x="6485719" y="608934"/>
                <a:chExt cx="685800" cy="685800"/>
              </a:xfrm>
            </p:grpSpPr>
            <p:sp>
              <p:nvSpPr>
                <p:cNvPr id="47" name="Oval 46"/>
                <p:cNvSpPr/>
                <p:nvPr/>
              </p:nvSpPr>
              <p:spPr>
                <a:xfrm>
                  <a:off x="6485719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6638949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6" name="Group 20"/>
              <p:cNvGrpSpPr/>
              <p:nvPr/>
            </p:nvGrpSpPr>
            <p:grpSpPr>
              <a:xfrm>
                <a:off x="10706102" y="1061730"/>
                <a:ext cx="685800" cy="685800"/>
                <a:chOff x="6362702" y="604530"/>
                <a:chExt cx="685800" cy="685800"/>
              </a:xfrm>
            </p:grpSpPr>
            <p:sp>
              <p:nvSpPr>
                <p:cNvPr id="45" name="Oval 44"/>
                <p:cNvSpPr/>
                <p:nvPr/>
              </p:nvSpPr>
              <p:spPr>
                <a:xfrm>
                  <a:off x="6362702" y="604530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515101" y="75626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7" name="Group 20"/>
              <p:cNvGrpSpPr/>
              <p:nvPr/>
            </p:nvGrpSpPr>
            <p:grpSpPr>
              <a:xfrm>
                <a:off x="12274935" y="1093306"/>
                <a:ext cx="685800" cy="685800"/>
                <a:chOff x="6255135" y="712306"/>
                <a:chExt cx="685800" cy="685800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6255135" y="712306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407534" y="865372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8" name="Group 20"/>
              <p:cNvGrpSpPr/>
              <p:nvPr/>
            </p:nvGrpSpPr>
            <p:grpSpPr>
              <a:xfrm>
                <a:off x="13811327" y="1096877"/>
                <a:ext cx="685800" cy="685800"/>
                <a:chOff x="6191327" y="715877"/>
                <a:chExt cx="685800" cy="685800"/>
              </a:xfrm>
            </p:grpSpPr>
            <p:sp>
              <p:nvSpPr>
                <p:cNvPr id="41" name="Oval 40"/>
                <p:cNvSpPr/>
                <p:nvPr/>
              </p:nvSpPr>
              <p:spPr>
                <a:xfrm>
                  <a:off x="6191327" y="71587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343726" y="86894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29" name="Group 20"/>
              <p:cNvGrpSpPr/>
              <p:nvPr/>
            </p:nvGrpSpPr>
            <p:grpSpPr>
              <a:xfrm>
                <a:off x="6067643" y="1142334"/>
                <a:ext cx="685800" cy="685800"/>
                <a:chOff x="6372443" y="608934"/>
                <a:chExt cx="685800" cy="685800"/>
              </a:xfrm>
            </p:grpSpPr>
            <p:sp>
              <p:nvSpPr>
                <p:cNvPr id="39" name="Oval 38"/>
                <p:cNvSpPr/>
                <p:nvPr/>
              </p:nvSpPr>
              <p:spPr>
                <a:xfrm>
                  <a:off x="6372443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524841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0" name="Group 20"/>
              <p:cNvGrpSpPr/>
              <p:nvPr/>
            </p:nvGrpSpPr>
            <p:grpSpPr>
              <a:xfrm>
                <a:off x="7718232" y="1130717"/>
                <a:ext cx="685800" cy="685800"/>
                <a:chOff x="6422832" y="673517"/>
                <a:chExt cx="685800" cy="685800"/>
              </a:xfrm>
            </p:grpSpPr>
            <p:sp>
              <p:nvSpPr>
                <p:cNvPr id="37" name="Oval 36"/>
                <p:cNvSpPr/>
                <p:nvPr/>
              </p:nvSpPr>
              <p:spPr>
                <a:xfrm>
                  <a:off x="6422832" y="673517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575231" y="826583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1" name="Group 20"/>
              <p:cNvGrpSpPr/>
              <p:nvPr/>
            </p:nvGrpSpPr>
            <p:grpSpPr>
              <a:xfrm>
                <a:off x="3048000" y="1142334"/>
                <a:ext cx="685800" cy="685800"/>
                <a:chOff x="6553200" y="608934"/>
                <a:chExt cx="685800" cy="685800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6553200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6705600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  <p:grpSp>
            <p:nvGrpSpPr>
              <p:cNvPr id="32" name="Group 20"/>
              <p:cNvGrpSpPr/>
              <p:nvPr/>
            </p:nvGrpSpPr>
            <p:grpSpPr>
              <a:xfrm>
                <a:off x="4556596" y="1142334"/>
                <a:ext cx="685800" cy="685800"/>
                <a:chOff x="6461596" y="608934"/>
                <a:chExt cx="685800" cy="685800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461596" y="608934"/>
                  <a:ext cx="685800" cy="6858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6613995" y="762000"/>
                  <a:ext cx="381000" cy="381000"/>
                </a:xfrm>
                <a:prstGeom prst="ellipse">
                  <a:avLst/>
                </a:prstGeom>
                <a:ln/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33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4951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4159" y="372982"/>
            <a:ext cx="2279776" cy="1707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91" y="2429225"/>
            <a:ext cx="3384002" cy="2409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39" y="1618989"/>
            <a:ext cx="1453505" cy="36818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51" y="1923783"/>
            <a:ext cx="5325036" cy="38324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34286" y="2874797"/>
            <a:ext cx="422335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আর্থনীতি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মোজাদ্দেদীয়া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কালিয়াকৈর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</a:t>
            </a:r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872" y="118019"/>
            <a:ext cx="4660159" cy="17437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144567" y="867613"/>
            <a:ext cx="2457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4629742" y="419130"/>
            <a:ext cx="216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628" y="1755221"/>
            <a:ext cx="1489098" cy="2541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4903" y="2130922"/>
            <a:ext cx="260722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 শিক্ষা 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 ১০ম শ্রেনী</a:t>
            </a:r>
          </a:p>
          <a:p>
            <a:pPr algn="ctr"/>
            <a:r>
              <a:rPr lang="bn-BD" sz="32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৪র্থ অধ্যায় </a:t>
            </a:r>
            <a:endParaRPr lang="en-US" sz="32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57" y="5291241"/>
            <a:ext cx="798690" cy="79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099" y="5322404"/>
            <a:ext cx="984463" cy="7363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725" y="1810902"/>
            <a:ext cx="18383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67" y="1034253"/>
            <a:ext cx="4276333" cy="2394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4193741" y="3565729"/>
            <a:ext cx="3219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9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7" y="464693"/>
            <a:ext cx="7002248" cy="5419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28719" y="1668285"/>
            <a:ext cx="2504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7959" y="2870490"/>
            <a:ext cx="419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চাষের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3600" dirty="0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endParaRPr lang="en-US" sz="3600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6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6" name="Picture 5" descr="F:\school\Images\left_log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828" y="422153"/>
            <a:ext cx="1663909" cy="159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2975446" y="1686268"/>
            <a:ext cx="4879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 শেষে শিক্ষার্থীরা .........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xmlns="" id="{AB0B2DB0-37B9-4EA2-8096-0C4FA115C3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473513"/>
              </p:ext>
            </p:extLst>
          </p:nvPr>
        </p:nvGraphicFramePr>
        <p:xfrm>
          <a:off x="2975446" y="520168"/>
          <a:ext cx="4840839" cy="100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09905" y="2907452"/>
            <a:ext cx="9842759" cy="18466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জমি নির্বাচন ও জমি তৈরি সস্পর্কে বলতে পারবে । 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জাত সমুহ  সম্পর্কে বলতে পারবে ।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ফসলের সার প্রয়োগ ,ফসল কাটা ও মাড়াই সম্পর্কে বলতে পারবে 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67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4D572913-13B8-43A6-BF8B-37A0AADDB5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0AE2F68B-F4F0-4CF9-85C3-38B3B23F6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B23BD247-D76E-4C55-A6B0-AA0A3AC15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graphicEl>
                                              <a:dgm id="{FBC7E5CF-F1D0-4813-96A2-CB03EA0B2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6CDA1DED-0C1D-48A9-808A-4EF30CA74D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10" grpId="0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792" y="141536"/>
            <a:ext cx="5151684" cy="2130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85748" y="1074264"/>
            <a:ext cx="20938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80" y="2291200"/>
            <a:ext cx="3178829" cy="2019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3846" y="4708273"/>
            <a:ext cx="497764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 কোন জমি উপযোগী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77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618" y="284705"/>
            <a:ext cx="3882951" cy="218063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46823" y="895273"/>
            <a:ext cx="2005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841" y="623510"/>
            <a:ext cx="2466975" cy="16566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72841" y="3123855"/>
            <a:ext cx="7448812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জমি নির্বাচন ও জমি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   পদ্ধতি ব্যাখ্যা কর  । 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চাষের </a:t>
            </a:r>
            <a:r>
              <a:rPr lang="bn-BD" sz="28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উন্নত জাত  সমুহ আলোচনা কর ।</a:t>
            </a:r>
            <a:endParaRPr lang="bn-BD" sz="28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3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919177" y="451099"/>
            <a:ext cx="2466975" cy="1847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9" y="14153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1" y="5690586"/>
            <a:ext cx="12025789" cy="10431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F104028F-7F09-48F3-BB46-818A5156A7DE}"/>
              </a:ext>
            </a:extLst>
          </p:cNvPr>
          <p:cNvSpPr/>
          <p:nvPr/>
        </p:nvSpPr>
        <p:spPr>
          <a:xfrm>
            <a:off x="-50800" y="0"/>
            <a:ext cx="12293600" cy="6858000"/>
          </a:xfrm>
          <a:prstGeom prst="rect">
            <a:avLst/>
          </a:prstGeom>
          <a:noFill/>
          <a:ln w="215900">
            <a:gradFill>
              <a:gsLst>
                <a:gs pos="56000">
                  <a:srgbClr val="FFFF00"/>
                </a:gs>
                <a:gs pos="25000">
                  <a:srgbClr val="00B0F0"/>
                </a:gs>
                <a:gs pos="29000">
                  <a:srgbClr val="00B0D9"/>
                </a:gs>
                <a:gs pos="5000">
                  <a:srgbClr val="3E28E4"/>
                </a:gs>
                <a:gs pos="95000">
                  <a:srgbClr val="00B05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87" y="266121"/>
            <a:ext cx="3523017" cy="18354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6022" y="82913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solidFill>
                  <a:srgbClr val="EB53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b="1" dirty="0">
              <a:solidFill>
                <a:srgbClr val="EB53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31299" y="3072331"/>
            <a:ext cx="63898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এর জাত সমুহ কি কি ? </a:t>
            </a:r>
          </a:p>
          <a:p>
            <a:pPr algn="ctr"/>
            <a:r>
              <a:rPr lang="bn-BD" sz="3200" dirty="0" smtClean="0">
                <a:solidFill>
                  <a:srgbClr val="5840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মাসকলাই এর বীজ বপনের সময় লিখ ? </a:t>
            </a:r>
            <a:endParaRPr lang="en-US" sz="3200" dirty="0">
              <a:solidFill>
                <a:srgbClr val="5840E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143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43</cp:revision>
  <dcterms:created xsi:type="dcterms:W3CDTF">2022-05-28T11:26:27Z</dcterms:created>
  <dcterms:modified xsi:type="dcterms:W3CDTF">2022-11-03T11:56:18Z</dcterms:modified>
</cp:coreProperties>
</file>