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9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393E4-7BE5-4103-8350-7BEF2B158CD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E19A4-5BD2-4F98-B1FC-8B9AF212C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5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403"/>
            </a:avLst>
          </a:prstGeom>
          <a:gradFill>
            <a:gsLst>
              <a:gs pos="93000">
                <a:schemeClr val="accent2"/>
              </a:gs>
              <a:gs pos="100000">
                <a:srgbClr val="0070C0"/>
              </a:gs>
              <a:gs pos="44000">
                <a:schemeClr val="accent4">
                  <a:lumMod val="75000"/>
                </a:schemeClr>
              </a:gs>
              <a:gs pos="0">
                <a:srgbClr val="92D050"/>
              </a:gs>
              <a:gs pos="66000">
                <a:srgbClr val="00B050"/>
              </a:gs>
              <a:gs pos="51000">
                <a:schemeClr val="accent2">
                  <a:lumMod val="75000"/>
                </a:schemeClr>
              </a:gs>
              <a:gs pos="4000">
                <a:schemeClr val="accent1">
                  <a:lumMod val="75000"/>
                </a:schemeClr>
              </a:gs>
              <a:gs pos="19000">
                <a:srgbClr val="FF0000"/>
              </a:gs>
              <a:gs pos="37000">
                <a:schemeClr val="tx2">
                  <a:lumMod val="75000"/>
                </a:schemeClr>
              </a:gs>
            </a:gsLst>
            <a:lin ang="5400000" scaled="1"/>
          </a:gradFill>
          <a:ln w="5715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4572000" cy="2788920"/>
          </a:xfrm>
          <a:prstGeom prst="halfFrame">
            <a:avLst>
              <a:gd name="adj1" fmla="val 12461"/>
              <a:gd name="adj2" fmla="val 13019"/>
            </a:avLst>
          </a:prstGeom>
          <a:gradFill>
            <a:gsLst>
              <a:gs pos="93000">
                <a:schemeClr val="accent2"/>
              </a:gs>
              <a:gs pos="100000">
                <a:srgbClr val="0070C0"/>
              </a:gs>
              <a:gs pos="44000">
                <a:schemeClr val="accent4">
                  <a:lumMod val="75000"/>
                </a:schemeClr>
              </a:gs>
              <a:gs pos="0">
                <a:srgbClr val="92D050"/>
              </a:gs>
              <a:gs pos="3000">
                <a:srgbClr val="00B050"/>
              </a:gs>
              <a:gs pos="51000">
                <a:schemeClr val="accent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9000">
                <a:srgbClr val="FF0000"/>
              </a:gs>
              <a:gs pos="39000">
                <a:schemeClr val="tx2">
                  <a:lumMod val="75000"/>
                </a:schemeClr>
              </a:gs>
            </a:gsLst>
            <a:lin ang="5400000" scaled="1"/>
          </a:gra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9220200" y="182880"/>
            <a:ext cx="3154680" cy="2788920"/>
          </a:xfrm>
          <a:prstGeom prst="halfFrame">
            <a:avLst>
              <a:gd name="adj1" fmla="val 12461"/>
              <a:gd name="adj2" fmla="val 13019"/>
            </a:avLst>
          </a:prstGeom>
          <a:gradFill>
            <a:gsLst>
              <a:gs pos="93000">
                <a:schemeClr val="accent2"/>
              </a:gs>
              <a:gs pos="100000">
                <a:srgbClr val="0070C0"/>
              </a:gs>
              <a:gs pos="44000">
                <a:schemeClr val="accent4">
                  <a:lumMod val="75000"/>
                </a:schemeClr>
              </a:gs>
              <a:gs pos="0">
                <a:srgbClr val="92D050"/>
              </a:gs>
              <a:gs pos="3000">
                <a:srgbClr val="00B050"/>
              </a:gs>
              <a:gs pos="51000">
                <a:schemeClr val="accent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9000">
                <a:srgbClr val="FF0000"/>
              </a:gs>
              <a:gs pos="39000">
                <a:schemeClr val="tx2">
                  <a:lumMod val="75000"/>
                </a:schemeClr>
              </a:gs>
            </a:gsLst>
            <a:lin ang="5400000" scaled="1"/>
          </a:gra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91440" y="4160520"/>
            <a:ext cx="2606040" cy="2788920"/>
          </a:xfrm>
          <a:prstGeom prst="halfFrame">
            <a:avLst>
              <a:gd name="adj1" fmla="val 12461"/>
              <a:gd name="adj2" fmla="val 13019"/>
            </a:avLst>
          </a:prstGeom>
          <a:gradFill>
            <a:gsLst>
              <a:gs pos="93000">
                <a:schemeClr val="accent2"/>
              </a:gs>
              <a:gs pos="100000">
                <a:srgbClr val="0070C0"/>
              </a:gs>
              <a:gs pos="44000">
                <a:schemeClr val="accent4">
                  <a:lumMod val="75000"/>
                </a:schemeClr>
              </a:gs>
              <a:gs pos="0">
                <a:srgbClr val="92D050"/>
              </a:gs>
              <a:gs pos="3000">
                <a:srgbClr val="00B050"/>
              </a:gs>
              <a:gs pos="51000">
                <a:schemeClr val="accent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9000">
                <a:srgbClr val="FF0000"/>
              </a:gs>
              <a:gs pos="39000">
                <a:schemeClr val="tx2">
                  <a:lumMod val="75000"/>
                </a:schemeClr>
              </a:gs>
            </a:gsLst>
            <a:lin ang="5400000" scaled="1"/>
          </a:gra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7620000" y="4069080"/>
            <a:ext cx="4572000" cy="2788920"/>
          </a:xfrm>
          <a:prstGeom prst="halfFrame">
            <a:avLst>
              <a:gd name="adj1" fmla="val 12461"/>
              <a:gd name="adj2" fmla="val 13019"/>
            </a:avLst>
          </a:prstGeom>
          <a:gradFill>
            <a:gsLst>
              <a:gs pos="93000">
                <a:schemeClr val="accent2"/>
              </a:gs>
              <a:gs pos="100000">
                <a:srgbClr val="0070C0"/>
              </a:gs>
              <a:gs pos="44000">
                <a:schemeClr val="accent4">
                  <a:lumMod val="75000"/>
                </a:schemeClr>
              </a:gs>
              <a:gs pos="0">
                <a:srgbClr val="92D050"/>
              </a:gs>
              <a:gs pos="3000">
                <a:srgbClr val="00B050"/>
              </a:gs>
              <a:gs pos="51000">
                <a:schemeClr val="accent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9000">
                <a:srgbClr val="FF0000"/>
              </a:gs>
              <a:gs pos="39000">
                <a:schemeClr val="tx2">
                  <a:lumMod val="75000"/>
                </a:schemeClr>
              </a:gs>
            </a:gsLst>
            <a:lin ang="5400000" scaled="1"/>
          </a:gra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6-Point Star 11"/>
          <p:cNvSpPr/>
          <p:nvPr userDrawn="1"/>
        </p:nvSpPr>
        <p:spPr>
          <a:xfrm>
            <a:off x="11224259" y="5821680"/>
            <a:ext cx="533400" cy="579120"/>
          </a:xfrm>
          <a:prstGeom prst="star6">
            <a:avLst>
              <a:gd name="adj" fmla="val 23414"/>
              <a:gd name="hf" fmla="val 115470"/>
            </a:avLst>
          </a:prstGeom>
          <a:gradFill>
            <a:gsLst>
              <a:gs pos="93000">
                <a:schemeClr val="accent2"/>
              </a:gs>
              <a:gs pos="100000">
                <a:srgbClr val="0070C0"/>
              </a:gs>
              <a:gs pos="44000">
                <a:schemeClr val="accent4">
                  <a:lumMod val="75000"/>
                </a:schemeClr>
              </a:gs>
              <a:gs pos="0">
                <a:srgbClr val="92D050"/>
              </a:gs>
              <a:gs pos="3000">
                <a:srgbClr val="00B050"/>
              </a:gs>
              <a:gs pos="51000">
                <a:schemeClr val="accent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9000">
                <a:srgbClr val="FF0000"/>
              </a:gs>
              <a:gs pos="39000">
                <a:schemeClr val="tx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6-Point Star 12"/>
          <p:cNvSpPr/>
          <p:nvPr userDrawn="1"/>
        </p:nvSpPr>
        <p:spPr>
          <a:xfrm>
            <a:off x="396240" y="5821680"/>
            <a:ext cx="533400" cy="579120"/>
          </a:xfrm>
          <a:prstGeom prst="star6">
            <a:avLst>
              <a:gd name="adj" fmla="val 23414"/>
              <a:gd name="hf" fmla="val 115470"/>
            </a:avLst>
          </a:prstGeom>
          <a:gradFill>
            <a:gsLst>
              <a:gs pos="93000">
                <a:schemeClr val="accent2"/>
              </a:gs>
              <a:gs pos="100000">
                <a:srgbClr val="0070C0"/>
              </a:gs>
              <a:gs pos="44000">
                <a:schemeClr val="accent4">
                  <a:lumMod val="75000"/>
                </a:schemeClr>
              </a:gs>
              <a:gs pos="0">
                <a:srgbClr val="92D050"/>
              </a:gs>
              <a:gs pos="3000">
                <a:srgbClr val="00B050"/>
              </a:gs>
              <a:gs pos="51000">
                <a:schemeClr val="accent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9000">
                <a:srgbClr val="FF0000"/>
              </a:gs>
              <a:gs pos="39000">
                <a:schemeClr val="tx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6-Point Star 13"/>
          <p:cNvSpPr/>
          <p:nvPr userDrawn="1"/>
        </p:nvSpPr>
        <p:spPr>
          <a:xfrm>
            <a:off x="396240" y="411480"/>
            <a:ext cx="533400" cy="579120"/>
          </a:xfrm>
          <a:prstGeom prst="star6">
            <a:avLst>
              <a:gd name="adj" fmla="val 23414"/>
              <a:gd name="hf" fmla="val 115470"/>
            </a:avLst>
          </a:prstGeom>
          <a:gradFill>
            <a:gsLst>
              <a:gs pos="93000">
                <a:schemeClr val="accent2"/>
              </a:gs>
              <a:gs pos="100000">
                <a:srgbClr val="0070C0"/>
              </a:gs>
              <a:gs pos="44000">
                <a:schemeClr val="accent4">
                  <a:lumMod val="75000"/>
                </a:schemeClr>
              </a:gs>
              <a:gs pos="0">
                <a:srgbClr val="92D050"/>
              </a:gs>
              <a:gs pos="3000">
                <a:srgbClr val="00B050"/>
              </a:gs>
              <a:gs pos="51000">
                <a:schemeClr val="accent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9000">
                <a:srgbClr val="FF0000"/>
              </a:gs>
              <a:gs pos="39000">
                <a:schemeClr val="tx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6-Point Star 14"/>
          <p:cNvSpPr/>
          <p:nvPr userDrawn="1"/>
        </p:nvSpPr>
        <p:spPr>
          <a:xfrm>
            <a:off x="11201400" y="411480"/>
            <a:ext cx="533400" cy="579120"/>
          </a:xfrm>
          <a:prstGeom prst="star6">
            <a:avLst>
              <a:gd name="adj" fmla="val 23414"/>
              <a:gd name="hf" fmla="val 115470"/>
            </a:avLst>
          </a:prstGeom>
          <a:gradFill>
            <a:gsLst>
              <a:gs pos="93000">
                <a:schemeClr val="accent2"/>
              </a:gs>
              <a:gs pos="100000">
                <a:srgbClr val="0070C0"/>
              </a:gs>
              <a:gs pos="44000">
                <a:schemeClr val="accent4">
                  <a:lumMod val="75000"/>
                </a:schemeClr>
              </a:gs>
              <a:gs pos="0">
                <a:srgbClr val="92D050"/>
              </a:gs>
              <a:gs pos="3000">
                <a:srgbClr val="00B050"/>
              </a:gs>
              <a:gs pos="51000">
                <a:schemeClr val="accent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9000">
                <a:srgbClr val="FF0000"/>
              </a:gs>
              <a:gs pos="39000">
                <a:schemeClr val="tx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4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46895">
              <a:srgbClr val="BC9E8D"/>
            </a:gs>
            <a:gs pos="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3120" y="762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gradFill>
                  <a:gsLst>
                    <a:gs pos="93000">
                      <a:schemeClr val="accent2"/>
                    </a:gs>
                    <a:gs pos="100000">
                      <a:srgbClr val="0070C0"/>
                    </a:gs>
                    <a:gs pos="44000">
                      <a:schemeClr val="accent4">
                        <a:lumMod val="75000"/>
                      </a:schemeClr>
                    </a:gs>
                    <a:gs pos="0">
                      <a:srgbClr val="92D050"/>
                    </a:gs>
                    <a:gs pos="34000">
                      <a:srgbClr val="00B050"/>
                    </a:gs>
                    <a:gs pos="51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9000">
                      <a:srgbClr val="FF0000"/>
                    </a:gs>
                    <a:gs pos="39000">
                      <a:schemeClr val="tx2">
                        <a:lumMod val="75000"/>
                      </a:scheme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gradFill>
                  <a:gsLst>
                    <a:gs pos="93000">
                      <a:schemeClr val="accent2"/>
                    </a:gs>
                    <a:gs pos="100000">
                      <a:srgbClr val="0070C0"/>
                    </a:gs>
                    <a:gs pos="44000">
                      <a:schemeClr val="accent4">
                        <a:lumMod val="75000"/>
                      </a:schemeClr>
                    </a:gs>
                    <a:gs pos="0">
                      <a:srgbClr val="92D050"/>
                    </a:gs>
                    <a:gs pos="34000">
                      <a:srgbClr val="00B050"/>
                    </a:gs>
                    <a:gs pos="51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9000">
                      <a:srgbClr val="FF0000"/>
                    </a:gs>
                    <a:gs pos="39000">
                      <a:schemeClr val="tx2">
                        <a:lumMod val="75000"/>
                      </a:scheme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gradFill>
                  <a:gsLst>
                    <a:gs pos="93000">
                      <a:schemeClr val="accent2"/>
                    </a:gs>
                    <a:gs pos="100000">
                      <a:srgbClr val="0070C0"/>
                    </a:gs>
                    <a:gs pos="44000">
                      <a:schemeClr val="accent4">
                        <a:lumMod val="75000"/>
                      </a:schemeClr>
                    </a:gs>
                    <a:gs pos="0">
                      <a:srgbClr val="92D050"/>
                    </a:gs>
                    <a:gs pos="34000">
                      <a:srgbClr val="00B050"/>
                    </a:gs>
                    <a:gs pos="51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9000">
                      <a:srgbClr val="FF0000"/>
                    </a:gs>
                    <a:gs pos="39000">
                      <a:schemeClr val="tx2">
                        <a:lumMod val="75000"/>
                      </a:scheme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b="1" dirty="0" smtClean="0">
                <a:gradFill>
                  <a:gsLst>
                    <a:gs pos="93000">
                      <a:schemeClr val="accent2"/>
                    </a:gs>
                    <a:gs pos="100000">
                      <a:srgbClr val="0070C0"/>
                    </a:gs>
                    <a:gs pos="44000">
                      <a:schemeClr val="accent4">
                        <a:lumMod val="75000"/>
                      </a:schemeClr>
                    </a:gs>
                    <a:gs pos="0">
                      <a:srgbClr val="92D050"/>
                    </a:gs>
                    <a:gs pos="34000">
                      <a:srgbClr val="00B050"/>
                    </a:gs>
                    <a:gs pos="51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9000">
                      <a:srgbClr val="FF0000"/>
                    </a:gs>
                    <a:gs pos="39000">
                      <a:schemeClr val="tx2">
                        <a:lumMod val="75000"/>
                      </a:scheme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gradFill>
                  <a:gsLst>
                    <a:gs pos="93000">
                      <a:schemeClr val="accent2"/>
                    </a:gs>
                    <a:gs pos="100000">
                      <a:srgbClr val="0070C0"/>
                    </a:gs>
                    <a:gs pos="44000">
                      <a:schemeClr val="accent4">
                        <a:lumMod val="75000"/>
                      </a:schemeClr>
                    </a:gs>
                    <a:gs pos="0">
                      <a:srgbClr val="92D050"/>
                    </a:gs>
                    <a:gs pos="34000">
                      <a:srgbClr val="00B050"/>
                    </a:gs>
                    <a:gs pos="51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9000">
                      <a:srgbClr val="FF0000"/>
                    </a:gs>
                    <a:gs pos="39000">
                      <a:schemeClr val="tx2">
                        <a:lumMod val="75000"/>
                      </a:scheme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 smtClean="0">
                <a:gradFill>
                  <a:gsLst>
                    <a:gs pos="93000">
                      <a:schemeClr val="accent2"/>
                    </a:gs>
                    <a:gs pos="100000">
                      <a:srgbClr val="0070C0"/>
                    </a:gs>
                    <a:gs pos="44000">
                      <a:schemeClr val="accent4">
                        <a:lumMod val="75000"/>
                      </a:schemeClr>
                    </a:gs>
                    <a:gs pos="0">
                      <a:srgbClr val="92D050"/>
                    </a:gs>
                    <a:gs pos="34000">
                      <a:srgbClr val="00B050"/>
                    </a:gs>
                    <a:gs pos="51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9000">
                      <a:srgbClr val="FF0000"/>
                    </a:gs>
                    <a:gs pos="39000">
                      <a:schemeClr val="tx2">
                        <a:lumMod val="75000"/>
                      </a:scheme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gradFill>
                  <a:gsLst>
                    <a:gs pos="93000">
                      <a:schemeClr val="accent2"/>
                    </a:gs>
                    <a:gs pos="100000">
                      <a:srgbClr val="0070C0"/>
                    </a:gs>
                    <a:gs pos="44000">
                      <a:schemeClr val="accent4">
                        <a:lumMod val="75000"/>
                      </a:schemeClr>
                    </a:gs>
                    <a:gs pos="0">
                      <a:srgbClr val="92D050"/>
                    </a:gs>
                    <a:gs pos="34000">
                      <a:srgbClr val="00B050"/>
                    </a:gs>
                    <a:gs pos="51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9000">
                      <a:srgbClr val="FF0000"/>
                    </a:gs>
                    <a:gs pos="39000">
                      <a:schemeClr val="tx2">
                        <a:lumMod val="75000"/>
                      </a:scheme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 smtClean="0">
                <a:gradFill>
                  <a:gsLst>
                    <a:gs pos="93000">
                      <a:schemeClr val="accent2"/>
                    </a:gs>
                    <a:gs pos="100000">
                      <a:srgbClr val="0070C0"/>
                    </a:gs>
                    <a:gs pos="44000">
                      <a:schemeClr val="accent4">
                        <a:lumMod val="75000"/>
                      </a:schemeClr>
                    </a:gs>
                    <a:gs pos="0">
                      <a:srgbClr val="92D050"/>
                    </a:gs>
                    <a:gs pos="34000">
                      <a:srgbClr val="00B050"/>
                    </a:gs>
                    <a:gs pos="51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9000">
                      <a:srgbClr val="FF0000"/>
                    </a:gs>
                    <a:gs pos="39000">
                      <a:schemeClr val="tx2">
                        <a:lumMod val="75000"/>
                      </a:scheme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gradFill>
                  <a:gsLst>
                    <a:gs pos="93000">
                      <a:schemeClr val="accent2"/>
                    </a:gs>
                    <a:gs pos="100000">
                      <a:srgbClr val="0070C0"/>
                    </a:gs>
                    <a:gs pos="44000">
                      <a:schemeClr val="accent4">
                        <a:lumMod val="75000"/>
                      </a:schemeClr>
                    </a:gs>
                    <a:gs pos="0">
                      <a:srgbClr val="92D050"/>
                    </a:gs>
                    <a:gs pos="34000">
                      <a:srgbClr val="00B050"/>
                    </a:gs>
                    <a:gs pos="51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9000">
                      <a:srgbClr val="FF0000"/>
                    </a:gs>
                    <a:gs pos="39000">
                      <a:schemeClr val="tx2">
                        <a:lumMod val="75000"/>
                      </a:scheme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শভেচ্ছা</a:t>
            </a:r>
            <a:endParaRPr lang="en-US" sz="4000" b="1" dirty="0">
              <a:gradFill>
                <a:gsLst>
                  <a:gs pos="93000">
                    <a:schemeClr val="accent2"/>
                  </a:gs>
                  <a:gs pos="100000">
                    <a:srgbClr val="0070C0"/>
                  </a:gs>
                  <a:gs pos="44000">
                    <a:schemeClr val="accent4">
                      <a:lumMod val="75000"/>
                    </a:schemeClr>
                  </a:gs>
                  <a:gs pos="0">
                    <a:srgbClr val="92D050"/>
                  </a:gs>
                  <a:gs pos="34000">
                    <a:srgbClr val="00B050"/>
                  </a:gs>
                  <a:gs pos="5100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75000"/>
                    </a:schemeClr>
                  </a:gs>
                  <a:gs pos="9000">
                    <a:srgbClr val="FF0000"/>
                  </a:gs>
                  <a:gs pos="39000">
                    <a:schemeClr val="tx2">
                      <a:lumMod val="75000"/>
                    </a:schemeClr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07" y="2050009"/>
            <a:ext cx="6932935" cy="37989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856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500">
              <a:schemeClr val="accent4"/>
            </a:gs>
            <a:gs pos="90000">
              <a:schemeClr val="accent4">
                <a:lumMod val="60000"/>
                <a:lumOff val="40000"/>
              </a:schemeClr>
            </a:gs>
            <a:gs pos="78000">
              <a:srgbClr val="00B0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_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1372" y="919655"/>
            <a:ext cx="4267200" cy="2844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2462" y="919655"/>
            <a:ext cx="3962400" cy="2895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385440" y="4156842"/>
            <a:ext cx="3954518" cy="707886"/>
          </a:xfrm>
          <a:prstGeom prst="rect">
            <a:avLst/>
          </a:prstGeom>
          <a:gradFill>
            <a:gsLst>
              <a:gs pos="45500">
                <a:schemeClr val="accent4"/>
              </a:gs>
              <a:gs pos="90000">
                <a:schemeClr val="accent4">
                  <a:lumMod val="60000"/>
                  <a:lumOff val="40000"/>
                </a:schemeClr>
              </a:gs>
              <a:gs pos="78000">
                <a:schemeClr val="accent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6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500">
              <a:schemeClr val="accent4"/>
            </a:gs>
            <a:gs pos="90000">
              <a:schemeClr val="accent4">
                <a:lumMod val="60000"/>
                <a:lumOff val="40000"/>
              </a:schemeClr>
            </a:gs>
            <a:gs pos="78000">
              <a:srgbClr val="00B0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0468" y="677917"/>
            <a:ext cx="2695903" cy="707886"/>
          </a:xfrm>
          <a:prstGeom prst="rect">
            <a:avLst/>
          </a:prstGeom>
          <a:gradFill>
            <a:gsLst>
              <a:gs pos="100000">
                <a:schemeClr val="accent4"/>
              </a:gs>
              <a:gs pos="76000">
                <a:schemeClr val="bg1"/>
              </a:gs>
              <a:gs pos="83000">
                <a:srgbClr val="00B0F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75000">
                      <a:srgbClr val="FF0000"/>
                    </a:gs>
                    <a:gs pos="12000">
                      <a:schemeClr val="accent6">
                        <a:lumMod val="75000"/>
                      </a:schemeClr>
                    </a:gs>
                    <a:gs pos="53000">
                      <a:srgbClr val="002060"/>
                    </a:gs>
                  </a:gsLst>
                  <a:path path="shap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 সংযোগ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75000">
                    <a:srgbClr val="FF0000"/>
                  </a:gs>
                  <a:gs pos="12000">
                    <a:schemeClr val="accent6">
                      <a:lumMod val="75000"/>
                    </a:schemeClr>
                  </a:gs>
                  <a:gs pos="53000">
                    <a:srgbClr val="002060"/>
                  </a:gs>
                </a:gsLst>
                <a:path path="shape">
                  <a:fillToRect l="50000" t="50000" r="50000" b="5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2745" y="1576551"/>
            <a:ext cx="6117020" cy="646331"/>
          </a:xfrm>
          <a:prstGeom prst="rect">
            <a:avLst/>
          </a:prstGeom>
          <a:gradFill>
            <a:gsLst>
              <a:gs pos="100000">
                <a:schemeClr val="accent4"/>
              </a:gs>
              <a:gs pos="76000">
                <a:schemeClr val="bg1"/>
              </a:gs>
              <a:gs pos="83000">
                <a:srgbClr val="00B0F0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৫৪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488"/>
          <a:stretch/>
        </p:blipFill>
        <p:spPr>
          <a:xfrm>
            <a:off x="4146332" y="2413630"/>
            <a:ext cx="3925613" cy="323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98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4"/>
            </a:gs>
            <a:gs pos="100000">
              <a:srgbClr val="00B0F0"/>
            </a:gs>
            <a:gs pos="87000">
              <a:schemeClr val="accent4">
                <a:lumMod val="60000"/>
                <a:lumOff val="40000"/>
              </a:schemeClr>
            </a:gs>
            <a:gs pos="33000">
              <a:srgbClr val="00B0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6689" y="693682"/>
            <a:ext cx="3767959" cy="707886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00B0F0"/>
              </a:gs>
              <a:gs pos="87000">
                <a:schemeClr val="accent4">
                  <a:lumMod val="60000"/>
                  <a:lumOff val="40000"/>
                </a:schemeClr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92317" y="1860331"/>
            <a:ext cx="9561457" cy="3657600"/>
            <a:chOff x="1592317" y="1860331"/>
            <a:chExt cx="9561457" cy="3657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2689" y="1860331"/>
              <a:ext cx="4611085" cy="351571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2317" y="1860331"/>
              <a:ext cx="4035973" cy="3657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784738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4"/>
            </a:gs>
            <a:gs pos="100000">
              <a:srgbClr val="00B0F0"/>
            </a:gs>
            <a:gs pos="87000">
              <a:schemeClr val="accent4">
                <a:lumMod val="60000"/>
                <a:lumOff val="40000"/>
              </a:schemeClr>
            </a:gs>
            <a:gs pos="33000">
              <a:srgbClr val="00B0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3172" y="804041"/>
            <a:ext cx="2286000" cy="707886"/>
          </a:xfrm>
          <a:prstGeom prst="rect">
            <a:avLst/>
          </a:prstGeom>
          <a:gradFill>
            <a:gsLst>
              <a:gs pos="76000">
                <a:schemeClr val="accent4"/>
              </a:gs>
              <a:gs pos="100000">
                <a:srgbClr val="00B0F0"/>
              </a:gs>
              <a:gs pos="87000">
                <a:schemeClr val="accent4">
                  <a:lumMod val="60000"/>
                  <a:lumOff val="40000"/>
                </a:schemeClr>
              </a:gs>
              <a:gs pos="85000">
                <a:srgbClr val="00B0F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1241" y="2364829"/>
            <a:ext cx="8103477" cy="22159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কবিতাটির নাম কি?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কবিতাটি কে লিখেছেন?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কবি সুফিয়া কামাল কত সালে জন্ম গ্রহন করেন?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44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00B0F0"/>
            </a:gs>
            <a:gs pos="87000">
              <a:schemeClr val="accent4">
                <a:lumMod val="60000"/>
                <a:lumOff val="40000"/>
              </a:schemeClr>
            </a:gs>
            <a:gs pos="0">
              <a:srgbClr val="00B0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19806" y="2849038"/>
            <a:ext cx="2774732" cy="1155403"/>
            <a:chOff x="3405351" y="452679"/>
            <a:chExt cx="2254470" cy="1155403"/>
          </a:xfrm>
        </p:grpSpPr>
        <p:sp>
          <p:nvSpPr>
            <p:cNvPr id="3" name="Right Arrow 2"/>
            <p:cNvSpPr/>
            <p:nvPr/>
          </p:nvSpPr>
          <p:spPr>
            <a:xfrm>
              <a:off x="3405351" y="452679"/>
              <a:ext cx="2065283" cy="1155403"/>
            </a:xfrm>
            <a:prstGeom prst="rightArrow">
              <a:avLst>
                <a:gd name="adj1" fmla="val 58187"/>
                <a:gd name="adj2" fmla="val 50000"/>
              </a:avLst>
            </a:prstGeom>
            <a:gradFill>
              <a:gsLst>
                <a:gs pos="80000">
                  <a:schemeClr val="accent4"/>
                </a:gs>
                <a:gs pos="100000">
                  <a:srgbClr val="00B0F0"/>
                </a:gs>
                <a:gs pos="87000">
                  <a:schemeClr val="accent4">
                    <a:lumMod val="60000"/>
                    <a:lumOff val="40000"/>
                  </a:schemeClr>
                </a:gs>
                <a:gs pos="0">
                  <a:srgbClr val="00B0F0"/>
                </a:gs>
              </a:gsLst>
              <a:path path="shape">
                <a:fillToRect l="50000" t="50000" r="50000" b="50000"/>
              </a:path>
            </a:gra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405351" y="707214"/>
              <a:ext cx="2254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 কাজ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94538" y="1841688"/>
            <a:ext cx="6477000" cy="317009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১।কামার 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২।কুমার-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পাতিল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৩।জেলে-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জেলে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৪।চাষা –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00B0F0"/>
            </a:gs>
            <a:gs pos="87000">
              <a:schemeClr val="accent4">
                <a:lumMod val="60000"/>
                <a:lumOff val="40000"/>
              </a:schemeClr>
            </a:gs>
            <a:gs pos="0">
              <a:srgbClr val="00B0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8343" y="835573"/>
            <a:ext cx="1912883" cy="707886"/>
          </a:xfrm>
          <a:prstGeom prst="rect">
            <a:avLst/>
          </a:prstGeom>
          <a:gradFill>
            <a:gsLst>
              <a:gs pos="46000">
                <a:srgbClr val="00B0F0"/>
              </a:gs>
              <a:gs pos="87000">
                <a:schemeClr val="accent4">
                  <a:lumMod val="60000"/>
                  <a:lumOff val="40000"/>
                </a:schemeClr>
              </a:gs>
              <a:gs pos="0">
                <a:srgbClr val="00B0F0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1028" y="2109952"/>
            <a:ext cx="6172200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জেলে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২।মোদের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7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40000"/>
                <a:lumOff val="60000"/>
              </a:schemeClr>
            </a:gs>
            <a:gs pos="0">
              <a:srgbClr val="00B0F0"/>
            </a:gs>
            <a:gs pos="100000">
              <a:schemeClr val="accent4">
                <a:lumMod val="60000"/>
                <a:lumOff val="40000"/>
              </a:schemeClr>
            </a:gs>
            <a:gs pos="0">
              <a:srgbClr val="00B0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7365" y="961697"/>
            <a:ext cx="2191407" cy="707886"/>
          </a:xfrm>
          <a:prstGeom prst="rect">
            <a:avLst/>
          </a:prstGeom>
          <a:gradFill>
            <a:gsLst>
              <a:gs pos="12000">
                <a:schemeClr val="accent2">
                  <a:lumMod val="40000"/>
                  <a:lumOff val="60000"/>
                </a:schemeClr>
              </a:gs>
              <a:gs pos="0">
                <a:srgbClr val="00B0F0"/>
              </a:gs>
              <a:gs pos="100000">
                <a:schemeClr val="accent4">
                  <a:lumMod val="60000"/>
                  <a:lumOff val="40000"/>
                </a:schemeClr>
              </a:gs>
              <a:gs pos="0">
                <a:srgbClr val="00B0F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0523" y="2396359"/>
            <a:ext cx="6810703" cy="707886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বাড়ি থেকে খাতায় লিখে আনবে।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40523" y="3326524"/>
            <a:ext cx="9849344" cy="3081378"/>
            <a:chOff x="1040523" y="3326524"/>
            <a:chExt cx="9849344" cy="30813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139" y="3326524"/>
              <a:ext cx="3637728" cy="308137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523" y="3326524"/>
              <a:ext cx="3626070" cy="30688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447" y="3326524"/>
              <a:ext cx="1859838" cy="30688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028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accent4">
                <a:lumMod val="75000"/>
              </a:schemeClr>
            </a:gs>
            <a:gs pos="0">
              <a:srgbClr val="00B0F0"/>
            </a:gs>
            <a:gs pos="0">
              <a:srgbClr val="0070C0"/>
            </a:gs>
            <a:gs pos="32706">
              <a:srgbClr val="6AC1B7"/>
            </a:gs>
            <a:gs pos="79000">
              <a:schemeClr val="accent4">
                <a:lumMod val="60000"/>
                <a:lumOff val="40000"/>
              </a:schemeClr>
            </a:gs>
            <a:gs pos="0">
              <a:srgbClr val="00B0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58" y="2112579"/>
            <a:ext cx="8079500" cy="37048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508155" y="756744"/>
            <a:ext cx="295570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gradFill>
                  <a:gsLst>
                    <a:gs pos="99000">
                      <a:srgbClr val="FF0000"/>
                    </a:gs>
                    <a:gs pos="0">
                      <a:srgbClr val="00B0F0"/>
                    </a:gs>
                    <a:gs pos="0">
                      <a:srgbClr val="0070C0"/>
                    </a:gs>
                    <a:gs pos="26000">
                      <a:srgbClr val="C00000"/>
                    </a:gs>
                    <a:gs pos="66037">
                      <a:srgbClr val="626F2A"/>
                    </a:gs>
                    <a:gs pos="51000">
                      <a:schemeClr val="accent5">
                        <a:lumMod val="50000"/>
                      </a:schemeClr>
                    </a:gs>
                    <a:gs pos="79000">
                      <a:schemeClr val="accent6">
                        <a:lumMod val="75000"/>
                      </a:schemeClr>
                    </a:gs>
                    <a:gs pos="0">
                      <a:srgbClr val="7030A0"/>
                    </a:gs>
                  </a:gsLst>
                  <a:path path="shap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4000" b="1" dirty="0">
              <a:gradFill>
                <a:gsLst>
                  <a:gs pos="99000">
                    <a:srgbClr val="FF0000"/>
                  </a:gs>
                  <a:gs pos="0">
                    <a:srgbClr val="00B0F0"/>
                  </a:gs>
                  <a:gs pos="0">
                    <a:srgbClr val="0070C0"/>
                  </a:gs>
                  <a:gs pos="26000">
                    <a:srgbClr val="C00000"/>
                  </a:gs>
                  <a:gs pos="66037">
                    <a:srgbClr val="626F2A"/>
                  </a:gs>
                  <a:gs pos="51000">
                    <a:schemeClr val="accent5">
                      <a:lumMod val="50000"/>
                    </a:schemeClr>
                  </a:gs>
                  <a:gs pos="79000">
                    <a:schemeClr val="accent6">
                      <a:lumMod val="75000"/>
                    </a:schemeClr>
                  </a:gs>
                  <a:gs pos="0">
                    <a:srgbClr val="7030A0"/>
                  </a:gs>
                </a:gsLst>
                <a:path path="shape">
                  <a:fillToRect l="50000" t="50000" r="50000" b="5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60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46895">
              <a:srgbClr val="BC9E8D"/>
            </a:gs>
            <a:gs pos="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6840" y="548640"/>
            <a:ext cx="1645920" cy="646331"/>
          </a:xfrm>
          <a:prstGeom prst="rect">
            <a:avLst/>
          </a:prstGeom>
          <a:gradFill flip="none" rotWithShape="1">
            <a:gsLst>
              <a:gs pos="86000">
                <a:schemeClr val="accent2">
                  <a:lumMod val="60000"/>
                  <a:lumOff val="40000"/>
                </a:schemeClr>
              </a:gs>
              <a:gs pos="14000">
                <a:schemeClr val="accent4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600" y="1249680"/>
            <a:ext cx="4754880" cy="4197017"/>
            <a:chOff x="609600" y="1249680"/>
            <a:chExt cx="4754880" cy="41970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2340" y="1249680"/>
              <a:ext cx="1349020" cy="14578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609600" y="2707486"/>
              <a:ext cx="4754880" cy="2739211"/>
            </a:xfrm>
            <a:prstGeom prst="rect">
              <a:avLst/>
            </a:prstGeom>
            <a:gradFill flip="none" rotWithShape="1">
              <a:gsLst>
                <a:gs pos="35398">
                  <a:schemeClr val="accent4">
                    <a:lumMod val="95000"/>
                    <a:lumOff val="5000"/>
                  </a:schemeClr>
                </a:gs>
                <a:gs pos="59000">
                  <a:schemeClr val="accent4">
                    <a:lumMod val="40000"/>
                    <a:lumOff val="60000"/>
                  </a:schemeClr>
                </a:gs>
                <a:gs pos="36000">
                  <a:schemeClr val="accent4">
                    <a:lumMod val="95000"/>
                    <a:lumOff val="5000"/>
                  </a:schemeClr>
                </a:gs>
                <a:gs pos="82000">
                  <a:schemeClr val="accent4">
                    <a:lumMod val="95000"/>
                    <a:lumOff val="5000"/>
                  </a:schemeClr>
                </a:gs>
                <a:gs pos="97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38100"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শাহবাজ উদ্দিন</a:t>
              </a:r>
            </a:p>
            <a:p>
              <a:r>
                <a:rPr lang="bn-BD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r>
                <a:rPr lang="bn-BD" sz="3200" b="1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আনুজানি</a:t>
              </a:r>
              <a:r>
                <a:rPr lang="bn-BD" sz="3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সরকারি প্রাথমিক </a:t>
              </a:r>
              <a:r>
                <a:rPr lang="bn-BD" sz="3200" b="1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</a:p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ছাতক, সুনামগঞ্জ।</a:t>
              </a:r>
            </a:p>
            <a:p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মোবাঃ০১৩০৩৪২৩৬৭৫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06014" y="662152"/>
            <a:ext cx="4350757" cy="4893398"/>
            <a:chOff x="6606014" y="662152"/>
            <a:chExt cx="4350757" cy="4893398"/>
          </a:xfrm>
        </p:grpSpPr>
        <p:sp>
          <p:nvSpPr>
            <p:cNvPr id="6" name="Rectangle 5"/>
            <p:cNvSpPr/>
            <p:nvPr/>
          </p:nvSpPr>
          <p:spPr>
            <a:xfrm>
              <a:off x="6606014" y="2693228"/>
              <a:ext cx="4350757" cy="2862322"/>
            </a:xfrm>
            <a:prstGeom prst="rect">
              <a:avLst/>
            </a:prstGeom>
            <a:gradFill flip="none" rotWithShape="1">
              <a:gsLst>
                <a:gs pos="27000">
                  <a:schemeClr val="accent2">
                    <a:lumMod val="60000"/>
                    <a:lumOff val="40000"/>
                  </a:schemeClr>
                </a:gs>
                <a:gs pos="0">
                  <a:schemeClr val="accent4">
                    <a:lumMod val="89000"/>
                  </a:schemeClr>
                </a:gs>
                <a:gs pos="53000">
                  <a:schemeClr val="accent2">
                    <a:lumMod val="40000"/>
                    <a:lumOff val="60000"/>
                  </a:schemeClr>
                </a:gs>
                <a:gs pos="8200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FF000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শ্রেণিঃ৪র্থ</a:t>
              </a:r>
            </a:p>
            <a:p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পাঠ্যংশঃ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মোদের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---------------------------------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ভাষা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bn-BD" sz="36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তারিখঃ 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২০/১০/২০22 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ইং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1393" y="662152"/>
              <a:ext cx="1765738" cy="179726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55" y="1403131"/>
            <a:ext cx="749914" cy="4840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56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60000"/>
                <a:lumOff val="40000"/>
              </a:schemeClr>
            </a:gs>
            <a:gs pos="0">
              <a:schemeClr val="accent4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06" y="1818290"/>
            <a:ext cx="4348335" cy="41688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9424"/>
          <a:stretch/>
        </p:blipFill>
        <p:spPr>
          <a:xfrm>
            <a:off x="6716110" y="1818289"/>
            <a:ext cx="4026485" cy="41688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388475" y="756745"/>
            <a:ext cx="6889531" cy="769441"/>
          </a:xfrm>
          <a:prstGeom prst="rect">
            <a:avLst/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11000">
                <a:schemeClr val="accent4">
                  <a:lumMod val="75000"/>
                </a:schemeClr>
              </a:gs>
            </a:gsLst>
            <a:path path="circle">
              <a:fillToRect t="100000" r="100000"/>
            </a:path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8475" y="756744"/>
            <a:ext cx="6889531" cy="8229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রাষ্ট্র ভাষা বাংলা এর দাবিতে ভাষা আন্দোলনের ছবি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73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46895">
              <a:srgbClr val="BC9E8D"/>
            </a:gs>
            <a:gs pos="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3560" y="563880"/>
            <a:ext cx="3652520" cy="70788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gradFill flip="none" rotWithShape="1">
                  <a:gsLst>
                    <a:gs pos="0">
                      <a:srgbClr val="7030A0"/>
                    </a:gs>
                    <a:gs pos="46000">
                      <a:srgbClr val="FF0000"/>
                    </a:gs>
                    <a:gs pos="100000">
                      <a:srgbClr val="00B050"/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gradFill flip="none" rotWithShape="1">
                  <a:gsLst>
                    <a:gs pos="0">
                      <a:srgbClr val="7030A0"/>
                    </a:gs>
                    <a:gs pos="46000">
                      <a:srgbClr val="FF0000"/>
                    </a:gs>
                    <a:gs pos="100000">
                      <a:srgbClr val="00B050"/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gradFill flip="none" rotWithShape="1">
                  <a:gsLst>
                    <a:gs pos="0">
                      <a:srgbClr val="7030A0"/>
                    </a:gs>
                    <a:gs pos="46000">
                      <a:srgbClr val="FF0000"/>
                    </a:gs>
                    <a:gs pos="100000">
                      <a:srgbClr val="00B050"/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000" b="1" dirty="0">
              <a:gradFill flip="none" rotWithShape="1">
                <a:gsLst>
                  <a:gs pos="0">
                    <a:srgbClr val="7030A0"/>
                  </a:gs>
                  <a:gs pos="46000">
                    <a:srgbClr val="FF0000"/>
                  </a:gs>
                  <a:gs pos="100000">
                    <a:srgbClr val="00B050"/>
                  </a:gs>
                </a:gsLst>
                <a:path path="circle">
                  <a:fillToRect l="50000" t="130000" r="50000" b="-30000"/>
                </a:path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3440" y="1635760"/>
            <a:ext cx="591312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991" y="2540000"/>
            <a:ext cx="3969249" cy="3718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736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1">
                <a:lumMod val="60000"/>
                <a:lumOff val="40000"/>
              </a:schemeClr>
            </a:gs>
            <a:gs pos="98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526" y="1674563"/>
            <a:ext cx="10315574" cy="2185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9850">
            <a:solidFill>
              <a:srgbClr val="002060">
                <a:alpha val="89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65000">
                      <a:srgbClr val="FF0000"/>
                    </a:gs>
                    <a:gs pos="41000">
                      <a:schemeClr val="accent6">
                        <a:lumMod val="75000"/>
                      </a:schemeClr>
                    </a:gs>
                    <a:gs pos="88000">
                      <a:srgbClr val="002060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 smtClean="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65000">
                    <a:srgbClr val="FF0000"/>
                  </a:gs>
                  <a:gs pos="41000">
                    <a:schemeClr val="accent6">
                      <a:lumMod val="75000"/>
                    </a:schemeClr>
                  </a:gs>
                  <a:gs pos="88000">
                    <a:srgbClr val="002060"/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1.1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.1.1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.1.1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406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2">
                <a:lumMod val="60000"/>
                <a:lumOff val="40000"/>
                <a:alpha val="32000"/>
              </a:schemeClr>
            </a:gs>
            <a:gs pos="77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7168" y="588364"/>
            <a:ext cx="3043002" cy="707886"/>
          </a:xfrm>
          <a:prstGeom prst="rect">
            <a:avLst/>
          </a:prstGeom>
          <a:gradFill flip="none" rotWithShape="1">
            <a:gsLst>
              <a:gs pos="47000">
                <a:schemeClr val="accent2">
                  <a:lumMod val="60000"/>
                  <a:lumOff val="40000"/>
                  <a:alpha val="32000"/>
                </a:schemeClr>
              </a:gs>
              <a:gs pos="77000">
                <a:schemeClr val="accent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gradFill>
                  <a:gsLst>
                    <a:gs pos="52000">
                      <a:schemeClr val="accent1">
                        <a:lumMod val="50000"/>
                      </a:schemeClr>
                    </a:gs>
                    <a:gs pos="31000">
                      <a:srgbClr val="7030A0"/>
                    </a:gs>
                    <a:gs pos="14000">
                      <a:schemeClr val="accent2">
                        <a:lumMod val="75000"/>
                      </a:schemeClr>
                    </a:gs>
                    <a:gs pos="73000">
                      <a:schemeClr val="accent2">
                        <a:lumMod val="50000"/>
                      </a:schemeClr>
                    </a:gs>
                    <a:gs pos="91000">
                      <a:srgbClr val="C00000"/>
                    </a:gs>
                  </a:gsLst>
                  <a:path path="shape">
                    <a:fillToRect l="50000" t="50000" r="50000" b="50000"/>
                  </a:path>
                </a:gra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b="1" dirty="0" smtClean="0">
                <a:gradFill>
                  <a:gsLst>
                    <a:gs pos="52000">
                      <a:schemeClr val="accent1">
                        <a:lumMod val="50000"/>
                      </a:schemeClr>
                    </a:gs>
                    <a:gs pos="31000">
                      <a:srgbClr val="7030A0"/>
                    </a:gs>
                    <a:gs pos="14000">
                      <a:schemeClr val="accent2">
                        <a:lumMod val="75000"/>
                      </a:schemeClr>
                    </a:gs>
                    <a:gs pos="73000">
                      <a:schemeClr val="accent2">
                        <a:lumMod val="50000"/>
                      </a:schemeClr>
                    </a:gs>
                    <a:gs pos="91000">
                      <a:srgbClr val="C00000"/>
                    </a:gs>
                  </a:gsLst>
                  <a:path path="shape">
                    <a:fillToRect l="50000" t="50000" r="50000" b="50000"/>
                  </a:path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gradFill>
                  <a:gsLst>
                    <a:gs pos="52000">
                      <a:schemeClr val="accent1">
                        <a:lumMod val="50000"/>
                      </a:schemeClr>
                    </a:gs>
                    <a:gs pos="31000">
                      <a:srgbClr val="7030A0"/>
                    </a:gs>
                    <a:gs pos="14000">
                      <a:schemeClr val="accent2">
                        <a:lumMod val="75000"/>
                      </a:schemeClr>
                    </a:gs>
                    <a:gs pos="73000">
                      <a:schemeClr val="accent2">
                        <a:lumMod val="50000"/>
                      </a:schemeClr>
                    </a:gs>
                    <a:gs pos="91000">
                      <a:srgbClr val="C00000"/>
                    </a:gs>
                  </a:gsLst>
                  <a:path path="shape">
                    <a:fillToRect l="50000" t="50000" r="50000" b="50000"/>
                  </a:path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gradFill>
                <a:gsLst>
                  <a:gs pos="52000">
                    <a:schemeClr val="accent1">
                      <a:lumMod val="50000"/>
                    </a:schemeClr>
                  </a:gs>
                  <a:gs pos="31000">
                    <a:srgbClr val="7030A0"/>
                  </a:gs>
                  <a:gs pos="14000">
                    <a:schemeClr val="accent2">
                      <a:lumMod val="75000"/>
                    </a:schemeClr>
                  </a:gs>
                  <a:gs pos="73000">
                    <a:schemeClr val="accent2">
                      <a:lumMod val="50000"/>
                    </a:schemeClr>
                  </a:gs>
                  <a:gs pos="91000">
                    <a:srgbClr val="C00000"/>
                  </a:gs>
                </a:gsLst>
                <a:path path="shape">
                  <a:fillToRect l="50000" t="50000" r="50000" b="50000"/>
                </a:path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-2-n-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5696" y="1529255"/>
            <a:ext cx="6258911" cy="236884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98" y="4131101"/>
            <a:ext cx="10247585" cy="2211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16311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500">
              <a:schemeClr val="accent4"/>
            </a:gs>
            <a:gs pos="90000">
              <a:schemeClr val="accent4">
                <a:lumMod val="60000"/>
                <a:lumOff val="40000"/>
              </a:schemeClr>
            </a:gs>
            <a:gs pos="78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lmonirhat-Citmohal-BM-700x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3102" y="662152"/>
            <a:ext cx="7209023" cy="405765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020204" y="5087007"/>
            <a:ext cx="4614817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rgbClr val="FF0000"/>
            </a:solidFill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22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500">
              <a:schemeClr val="accent4"/>
            </a:gs>
            <a:gs pos="90000">
              <a:schemeClr val="accent4">
                <a:lumMod val="60000"/>
                <a:lumOff val="40000"/>
              </a:schemeClr>
            </a:gs>
            <a:gs pos="78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0145" y="733096"/>
            <a:ext cx="3786352" cy="215199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 descr="Mu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8021" y="733097"/>
            <a:ext cx="3815255" cy="215199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 descr="full_488982313_14484956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0145" y="3171268"/>
            <a:ext cx="3786352" cy="1971636"/>
          </a:xfrm>
          <a:prstGeom prst="rect">
            <a:avLst/>
          </a:prstGeom>
          <a:ln w="38100">
            <a:solidFill>
              <a:schemeClr val="tx1"/>
            </a:solidFill>
            <a:prstDash val="lgDash"/>
          </a:ln>
        </p:spPr>
      </p:pic>
      <p:pic>
        <p:nvPicPr>
          <p:cNvPr id="5" name="Picture 4" descr="dinajpur-21-10-14--_551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98021" y="3171269"/>
            <a:ext cx="3815255" cy="197163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05200" y="5429083"/>
            <a:ext cx="4900448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কামার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জেলে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32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500">
              <a:schemeClr val="accent4"/>
            </a:gs>
            <a:gs pos="90000">
              <a:schemeClr val="accent4">
                <a:lumMod val="60000"/>
                <a:lumOff val="40000"/>
              </a:schemeClr>
            </a:gs>
            <a:gs pos="78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-cyclone-shelter-noakh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1521" y="914400"/>
            <a:ext cx="6812229" cy="393152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88675" y="5050220"/>
            <a:ext cx="3867805" cy="70788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1000">
                <a:schemeClr val="accent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1">
                <a:lumMod val="75000"/>
              </a:schemeClr>
            </a:solidFill>
            <a:prstDash val="lgDash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889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204</Words>
  <Application>Microsoft Office PowerPoint</Application>
  <PresentationFormat>Widescreen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24</cp:revision>
  <dcterms:created xsi:type="dcterms:W3CDTF">2019-10-20T16:30:34Z</dcterms:created>
  <dcterms:modified xsi:type="dcterms:W3CDTF">2022-11-03T16:36:06Z</dcterms:modified>
</cp:coreProperties>
</file>