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37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624D1-21C1-478C-BD59-41C35352BC0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F65B3-C782-4BE3-AD41-1F33ED36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65B3-C782-4BE3-AD41-1F33ED36AE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65B3-C782-4BE3-AD41-1F33ED36AE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65B3-C782-4BE3-AD41-1F33ED36AE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65B3-C782-4BE3-AD41-1F33ED36AE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/>
          <a:stretch/>
        </p:blipFill>
        <p:spPr>
          <a:xfrm>
            <a:off x="-25426" y="0"/>
            <a:ext cx="916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4777"/>
            <a:ext cx="19319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একক কাজ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12082" y="2209800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নিচের প্রশ্নগুলোর উত্তর খাতায় লিখঃ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3543" y="3415352"/>
            <a:ext cx="80025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১। পৃথিবীতে মহাদেশের সংখ্যা কতটি?</a:t>
            </a:r>
          </a:p>
          <a:p>
            <a:r>
              <a:rPr lang="bn-BD" sz="3200" dirty="0" smtClean="0"/>
              <a:t>২। মহাদেশগুলোর নাম লিখ?</a:t>
            </a:r>
          </a:p>
          <a:p>
            <a:r>
              <a:rPr lang="bn-BD" sz="3200" dirty="0" smtClean="0"/>
              <a:t>৩। পৃথিবীর মোট কতভাগ স্থল কতভাগ জল?</a:t>
            </a:r>
          </a:p>
          <a:p>
            <a:r>
              <a:rPr lang="bn-BD" sz="3200" dirty="0" smtClean="0"/>
              <a:t>৪। পৃথিবীর সবচাইতে বড় মহাদেশের নাম কি?</a:t>
            </a:r>
          </a:p>
          <a:p>
            <a:r>
              <a:rPr lang="bn-BD" sz="3200" dirty="0" smtClean="0"/>
              <a:t>৫। আমরা কোন মহাদেশে বসবাস করি?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4387" y="461721"/>
            <a:ext cx="16642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সময়ঃ 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1288197"/>
            <a:ext cx="9130352" cy="5569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40623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/>
              <a:t>এশিয়া মহাদেশ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07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4596" y="3006474"/>
            <a:ext cx="23458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dirty="0"/>
              <a:t>নদী বিধৌত</a:t>
            </a:r>
          </a:p>
          <a:p>
            <a:pPr lvl="0" algn="ctr"/>
            <a:r>
              <a:rPr lang="bn-BD" dirty="0"/>
              <a:t>নিম্ন সমভূমি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3360" y="1883947"/>
            <a:ext cx="2286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dirty="0"/>
              <a:t>উতপ্ত মরুভূমি অঞ্চল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42795" y="303963"/>
            <a:ext cx="228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dirty="0"/>
              <a:t>বরফ শীতল অঞ্চল </a:t>
            </a:r>
            <a:r>
              <a:rPr lang="bn-BD" dirty="0" smtClean="0"/>
              <a:t>সাইবেরিয়া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5769" y="1806203"/>
            <a:ext cx="2098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dirty="0"/>
              <a:t>আগ্নেয় দ্বীপ অঞ্চল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84596" y="1421178"/>
            <a:ext cx="2345871" cy="121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b="1" dirty="0"/>
              <a:t>এশিয়া মহাদেশ 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283698" y="2638904"/>
            <a:ext cx="347665" cy="367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29439" y="1806203"/>
            <a:ext cx="430540" cy="39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4263146" y="1038677"/>
            <a:ext cx="445298" cy="31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2759361" y="1883947"/>
            <a:ext cx="525234" cy="32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220" y="3886200"/>
            <a:ext cx="69910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পৃথিবীর</a:t>
            </a:r>
            <a:r>
              <a:rPr lang="en-US" dirty="0" smtClean="0"/>
              <a:t> </a:t>
            </a:r>
            <a:r>
              <a:rPr lang="en-US" dirty="0" err="1" smtClean="0"/>
              <a:t>মোট</a:t>
            </a:r>
            <a:r>
              <a:rPr lang="bn-BD" dirty="0" smtClean="0"/>
              <a:t> স্থল্ভাগের</a:t>
            </a:r>
            <a:r>
              <a:rPr lang="en-US" dirty="0" smtClean="0"/>
              <a:t> </a:t>
            </a:r>
            <a:r>
              <a:rPr lang="en-US" dirty="0" err="1" smtClean="0"/>
              <a:t>তিনভাগের</a:t>
            </a:r>
            <a:r>
              <a:rPr lang="en-US" dirty="0" smtClean="0"/>
              <a:t> </a:t>
            </a:r>
            <a:r>
              <a:rPr lang="en-US" dirty="0" err="1" smtClean="0"/>
              <a:t>একভাগ</a:t>
            </a:r>
            <a:r>
              <a:rPr lang="en-US" dirty="0" smtClean="0"/>
              <a:t> </a:t>
            </a:r>
            <a:r>
              <a:rPr lang="en-US" dirty="0" err="1" smtClean="0"/>
              <a:t>এশিয়া</a:t>
            </a:r>
            <a:r>
              <a:rPr lang="en-US" dirty="0" smtClean="0"/>
              <a:t> </a:t>
            </a:r>
            <a:r>
              <a:rPr lang="en-US" dirty="0" err="1" smtClean="0"/>
              <a:t>মহাদেশে</a:t>
            </a:r>
            <a:r>
              <a:rPr lang="en-US" dirty="0" smtClean="0"/>
              <a:t> </a:t>
            </a:r>
            <a:r>
              <a:rPr lang="en-US" dirty="0" err="1" smtClean="0"/>
              <a:t>অবস্থিত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2376" y="4343396"/>
            <a:ext cx="5910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জনসংখ্যার দিক দিয়েও পৃথিবীর সবচাইতে বড় এই মহাদেশ।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2376" y="4800600"/>
            <a:ext cx="596028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পৃথিবীর বৃহত্তম হ্রদ কাম্পিয়ান সাগর এই মহাদেশে অবস্থিত।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376" y="5257800"/>
            <a:ext cx="497443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পৃথিবীর বৃহত্তম সাতটি নদী এই মহাদেশে অবস্থিত।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2547" y="6297561"/>
            <a:ext cx="72907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চীনের</a:t>
            </a:r>
            <a:r>
              <a:rPr lang="en-US" dirty="0" smtClean="0"/>
              <a:t> </a:t>
            </a:r>
            <a:r>
              <a:rPr lang="en-US" dirty="0" err="1" smtClean="0"/>
              <a:t>মহাপ্রাচীর</a:t>
            </a:r>
            <a:r>
              <a:rPr lang="en-US" dirty="0" smtClean="0"/>
              <a:t>, </a:t>
            </a:r>
            <a:r>
              <a:rPr lang="en-US" dirty="0" err="1" smtClean="0"/>
              <a:t>ব্যবিলনের</a:t>
            </a:r>
            <a:r>
              <a:rPr lang="en-US" dirty="0" smtClean="0"/>
              <a:t> </a:t>
            </a:r>
            <a:r>
              <a:rPr lang="en-US" dirty="0" err="1" smtClean="0"/>
              <a:t>শূণ্য</a:t>
            </a:r>
            <a:r>
              <a:rPr lang="en-US" dirty="0" smtClean="0"/>
              <a:t> </a:t>
            </a:r>
            <a:r>
              <a:rPr lang="en-US" dirty="0" err="1" smtClean="0"/>
              <a:t>উদ্যান</a:t>
            </a:r>
            <a:r>
              <a:rPr lang="en-US" dirty="0" smtClean="0"/>
              <a:t>, </a:t>
            </a:r>
            <a:r>
              <a:rPr lang="en-US" dirty="0" err="1" smtClean="0"/>
              <a:t>তাজমহল</a:t>
            </a:r>
            <a:r>
              <a:rPr lang="bn-BD" dirty="0" smtClean="0"/>
              <a:t> এই মহাদেশে অবস্থিত।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376" y="5750945"/>
            <a:ext cx="53222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এশিয়া মহাদেশটি কৃষি, শিল্প ও খনিজ সম্পদে ভরপুর।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971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763" y="2559560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পৃথিবীর সর্বোচ্চ পর্বতসৃঙ্গ মাউন্ট এভারেস্ট এই মহাদেশে অবস্থিত। যার উচ্চতা ৮৮৫০ মিটার।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27" y="2941036"/>
            <a:ext cx="78903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স্যার জর্জ এভারেস্ট এর নাম অনুসারে এই সৃঙ্গের নাম রাখা হয় মাউন্ট এভারেস্ট।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27" y="3353276"/>
            <a:ext cx="78903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তবে এই পর্বত সৃঙ্গের উচ্চতা পরীক্ষা করেন রাধানাথ শিকদার নামে এক বাঙ্গালি।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09" y="5934670"/>
            <a:ext cx="44662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তেনজিং শেরফা ও এডমন্ড হিলারি </a:t>
            </a:r>
          </a:p>
          <a:p>
            <a:pPr algn="ctr"/>
            <a:r>
              <a:rPr lang="bn-BD" dirty="0" smtClean="0"/>
              <a:t>১৯৫৩ সালে প্রথম এভারেস্ট আহোরণ করেন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5787" y="5934670"/>
            <a:ext cx="47482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বাংলাদেশের </a:t>
            </a:r>
            <a:r>
              <a:rPr lang="bn-BD" b="1" dirty="0" smtClean="0">
                <a:solidFill>
                  <a:srgbClr val="FF0000"/>
                </a:solidFill>
              </a:rPr>
              <a:t>মূসা ইব্রাহিম, এম এ মুহিত,</a:t>
            </a:r>
          </a:p>
          <a:p>
            <a:pPr algn="ctr"/>
            <a:r>
              <a:rPr lang="bn-BD" b="1" dirty="0" smtClean="0">
                <a:solidFill>
                  <a:srgbClr val="FF0000"/>
                </a:solidFill>
              </a:rPr>
              <a:t> নিশাত মজুমদার, ওয়াসফিয়া নাজরীন </a:t>
            </a:r>
            <a:r>
              <a:rPr lang="bn-BD" dirty="0" smtClean="0"/>
              <a:t>এটি আহোরণ করেন।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3870189"/>
            <a:ext cx="4382778" cy="2064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95" y="3870189"/>
            <a:ext cx="4644020" cy="20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2272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বিশ্বের মোট জনসংখ্যার ৬০ ভাগের বেশি মানুষ এই মহাদেশে অবস্থিত।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8" y="759304"/>
            <a:ext cx="8915376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4" y="5486400"/>
            <a:ext cx="91610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জনসংখ্যা ও আয়তনে দিক দিয়ে এশিয়ার সবচাইতে </a:t>
            </a:r>
            <a:r>
              <a:rPr lang="bn-BD" b="1" dirty="0" smtClean="0">
                <a:solidFill>
                  <a:srgbClr val="FF0000"/>
                </a:solidFill>
              </a:rPr>
              <a:t>বড় দেশ হল চীন </a:t>
            </a:r>
            <a:r>
              <a:rPr lang="bn-BD" dirty="0" smtClean="0"/>
              <a:t>। যেখানে প্রায় ১৩৯ কোটি ৮০ লক্ষ মানুষ বাস করে। চীনের পরেই ভারতের অবস্থান,ভারতে প্রায় ১৩৬ কোটি ৬০ লক্ষ মানুষ বাস করে। অপরদিকে </a:t>
            </a:r>
            <a:r>
              <a:rPr lang="bn-BD" b="1" dirty="0" smtClean="0">
                <a:solidFill>
                  <a:srgbClr val="FF0000"/>
                </a:solidFill>
              </a:rPr>
              <a:t>ছোট দেশ মালদ্বীপ </a:t>
            </a:r>
            <a:r>
              <a:rPr lang="bn-BD" dirty="0" smtClean="0"/>
              <a:t>যেখানে মাত্র ৫ লক্ষ ৩০ হাজার লোক বাস করে।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5032" y="366692"/>
            <a:ext cx="208101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/>
              <a:t>দলীয় কাজ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90" y="1150047"/>
            <a:ext cx="4302105" cy="3255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329" y="4406035"/>
            <a:ext cx="1562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গোলাপ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400" y="5016786"/>
            <a:ext cx="471795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/>
              <a:t>এশিয়া মহাদেশের জলবায়ু </a:t>
            </a:r>
          </a:p>
          <a:p>
            <a:pPr algn="ctr"/>
            <a:r>
              <a:rPr lang="bn-BD" sz="3200" dirty="0" smtClean="0"/>
              <a:t>সম্পর্কে বিশ্লেষণ কর।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406034"/>
            <a:ext cx="131799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/>
              <a:t>শাপলা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5700" y="5016784"/>
            <a:ext cx="41783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পৃথিবীর সর্বোচ্চ সৃঙ্গ সম্পর্কে বর্ণনা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8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211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9199" y="152400"/>
            <a:ext cx="32698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এশিয়া</a:t>
            </a:r>
            <a:r>
              <a:rPr lang="en-US" dirty="0"/>
              <a:t> </a:t>
            </a:r>
            <a:r>
              <a:rPr lang="en-US" dirty="0" err="1"/>
              <a:t>মহাদেশের</a:t>
            </a:r>
            <a:r>
              <a:rPr lang="en-US" dirty="0"/>
              <a:t> </a:t>
            </a:r>
            <a:r>
              <a:rPr lang="en-US" dirty="0" err="1"/>
              <a:t>দক্ষি</a:t>
            </a:r>
            <a:r>
              <a:rPr lang="bn-BD" dirty="0"/>
              <a:t>ণে </a:t>
            </a:r>
            <a:endParaRPr lang="bn-BD" dirty="0" smtClean="0"/>
          </a:p>
          <a:p>
            <a:r>
              <a:rPr lang="bn-BD" dirty="0" smtClean="0"/>
              <a:t>বাংলাদেশের </a:t>
            </a:r>
            <a:r>
              <a:rPr lang="bn-BD" dirty="0"/>
              <a:t>অবস্থান।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1044727"/>
            <a:ext cx="40014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 smtClean="0"/>
              <a:t>আমাদের </a:t>
            </a:r>
            <a:r>
              <a:rPr lang="bn-BD" dirty="0"/>
              <a:t>তিনদিকে ভারত, দক্ষিণ- পূর্বে </a:t>
            </a:r>
            <a:endParaRPr lang="bn-BD" dirty="0" smtClean="0"/>
          </a:p>
          <a:p>
            <a:r>
              <a:rPr lang="bn-BD" dirty="0" smtClean="0"/>
              <a:t>কিছুটা </a:t>
            </a:r>
            <a:r>
              <a:rPr lang="bn-BD" dirty="0"/>
              <a:t>অংশে রয়েছে মিয়ানমার।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9200" y="3904565"/>
            <a:ext cx="40014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/>
              <a:t>আমাদের দেশটি নদীমাতৃক এবং কৃষিপ্রধান দেশ।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9200" y="1981200"/>
            <a:ext cx="40014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/>
              <a:t>বাংলাদেশের দক্ষিণে রয়েছে বঙ্গোপসাগর।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42095" y="2889197"/>
            <a:ext cx="41019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/>
              <a:t>বঙ্গোপসাগরের তীরে কক্সবাজারে রয়েছে পৃথিবীর সবচেয়ে দীর্ঘতম সমুদ্র সৈকত।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42095" y="4788932"/>
            <a:ext cx="3517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/>
              <a:t>আমাদের দেশে ছয়টি ঋতু রয়েছে।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47782" y="5394488"/>
            <a:ext cx="36102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পৃথিবীর বৃহত্তম ম্যানগ্রোভ সুন্দরবন </a:t>
            </a:r>
          </a:p>
          <a:p>
            <a:r>
              <a:rPr lang="bn-BD" dirty="0" smtClean="0"/>
              <a:t>আমাদের এখানেই রয়েছে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" y="63057"/>
            <a:ext cx="4876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3911" y="63246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মিয়ানমার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1084" y="30276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ভারত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614" y="305288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ভারত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1373" y="118322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ভারত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7353" y="6040819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বঙ্গোপসাগর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5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/>
      <p:bldP spid="5" grpId="0"/>
      <p:bldP spid="6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0772" y="381000"/>
            <a:ext cx="173477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মূল্যায়ন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892827"/>
            <a:ext cx="52790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১. পৃথিবীর সর্বোচ্চ পর্বতসৃঙ্গের নাম কি?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2916" y="2610175"/>
            <a:ext cx="64668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২. বাংলাদেশের কোন দিকে বঙ্গোপসাগর রয়েছে?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376726"/>
            <a:ext cx="777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৩. এশিয়া মহাদেশের সবচাইতে বড় ও ছোট দেশের নাম কি?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17881" y="4072761"/>
            <a:ext cx="48702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৪.  মাউণ্ট এভারেস্টের উচ্চতা কত?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7881" y="4876800"/>
            <a:ext cx="515718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৫. বাংলাদেশ কোন মহাদেশে অবস্থিত?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4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00192"/>
            <a:ext cx="293702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0128" y="4227731"/>
            <a:ext cx="7945271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১. “এশিয়া মহাদেশে সর্বপ্রকার জলবায়ু দেখা যায়” – এ সম্পর্কে তোমার যুক্তি উপস্থাপন কর।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49657" y="5616475"/>
            <a:ext cx="77572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/>
              <a:t>২. বিশ্ব মানচিত্রে বাংলাদেশের অবস্থান চিহ্নিত কর?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0" y="76200"/>
            <a:ext cx="3922931" cy="39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185" y="1071069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শিক্ষক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পরিচিতি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48" y="1905000"/>
            <a:ext cx="1800225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44" y="4419600"/>
            <a:ext cx="42226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/>
              <a:t>পুষন দেবনাথ</a:t>
            </a:r>
          </a:p>
          <a:p>
            <a:pPr algn="ctr"/>
            <a:r>
              <a:rPr lang="bn-BD" sz="2400" dirty="0" smtClean="0"/>
              <a:t>সহকারী শিক্ষক (ব্যবসায় শিক্ষা)</a:t>
            </a:r>
          </a:p>
          <a:p>
            <a:pPr algn="ctr"/>
            <a:r>
              <a:rPr lang="bn-BD" sz="2400" dirty="0" smtClean="0"/>
              <a:t>চন্ডিপুর মনসা উচ্চ বিদ্যালয়</a:t>
            </a:r>
          </a:p>
          <a:p>
            <a:pPr algn="ctr"/>
            <a:r>
              <a:rPr lang="bn-BD" sz="2400" dirty="0" smtClean="0"/>
              <a:t>রামগঞ্জ, লক্ষ্মীপুর</a:t>
            </a:r>
          </a:p>
          <a:p>
            <a:pPr algn="ctr"/>
            <a:r>
              <a:rPr lang="bn-BD" sz="2400" dirty="0" smtClean="0"/>
              <a:t>মোবাইলঃ০১৭৮৭-৭৪৮৯৩৮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173707"/>
            <a:ext cx="1362451" cy="382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1081445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/>
              <a:t>পাঠ পরিচিতি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3679" y="4503761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b="1" dirty="0" smtClean="0"/>
              <a:t>শ্রেণিঃ ৬ষ্ঠ</a:t>
            </a:r>
          </a:p>
          <a:p>
            <a:pPr algn="ctr"/>
            <a:r>
              <a:rPr lang="bn-BD" dirty="0" smtClean="0"/>
              <a:t>বিষয়ঃ বাংলাদেশ ও বিশ্বপরিচয়</a:t>
            </a:r>
          </a:p>
          <a:p>
            <a:pPr algn="ctr"/>
            <a:r>
              <a:rPr lang="bn-BD" dirty="0" smtClean="0"/>
              <a:t>সময়ঃ ৪০ মিনিট</a:t>
            </a:r>
          </a:p>
          <a:p>
            <a:pPr algn="ctr"/>
            <a:r>
              <a:rPr lang="bn-BD" dirty="0" smtClean="0"/>
              <a:t>তারিখঃ ০৩-৯-২০২২ খ্রিঃ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73655"/>
            <a:ext cx="1900502" cy="24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"/>
    </mc:Choice>
    <mc:Fallback xmlns="">
      <p:transition spd="slow" advTm="3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340" r="2614" b="6528"/>
          <a:stretch/>
        </p:blipFill>
        <p:spPr>
          <a:xfrm>
            <a:off x="11373" y="1"/>
            <a:ext cx="914400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4411" y="83400"/>
            <a:ext cx="69204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/>
              <a:t>বল</a:t>
            </a:r>
            <a:r>
              <a:rPr lang="en-US" sz="4800" dirty="0" smtClean="0"/>
              <a:t> </a:t>
            </a:r>
            <a:r>
              <a:rPr lang="en-US" sz="4800" dirty="0" err="1" smtClean="0"/>
              <a:t>তো</a:t>
            </a:r>
            <a:r>
              <a:rPr lang="en-US" sz="4800" dirty="0" smtClean="0"/>
              <a:t> </a:t>
            </a:r>
            <a:r>
              <a:rPr lang="en-US" sz="4800" dirty="0" err="1" smtClean="0"/>
              <a:t>এটা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bn-BD" sz="4800" dirty="0" smtClean="0"/>
              <a:t>সের চিত্র</a:t>
            </a:r>
            <a:r>
              <a:rPr lang="en-US" sz="4800" dirty="0" smtClean="0"/>
              <a:t>?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884104" y="6131160"/>
            <a:ext cx="3344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</a:rPr>
              <a:t>বিশ্বের</a:t>
            </a:r>
            <a:r>
              <a:rPr lang="bn-BD" sz="4400" b="1" dirty="0" smtClean="0"/>
              <a:t> </a:t>
            </a:r>
            <a:r>
              <a:rPr lang="bn-BD" sz="4400" b="1" dirty="0" smtClean="0">
                <a:solidFill>
                  <a:srgbClr val="FF0000"/>
                </a:solidFill>
              </a:rPr>
              <a:t>ম্যাপ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170" y="344268"/>
            <a:ext cx="69076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এই চিত্রে তোমরা কি দেখতে পাচ্ছ?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40508" y="6085764"/>
            <a:ext cx="475001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/>
              <a:t>পৃথিবীর মহাদেশগুলো চিত্র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6964" y="6062848"/>
            <a:ext cx="85202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বলতো এখানে কোনটি এশিয়া মহাদেশ?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 flipH="1">
            <a:off x="6399663" y="3810"/>
            <a:ext cx="2589191" cy="1327245"/>
          </a:xfrm>
          <a:prstGeom prst="borderCallout1">
            <a:avLst>
              <a:gd name="adj1" fmla="val 97927"/>
              <a:gd name="adj2" fmla="val 50176"/>
              <a:gd name="adj3" fmla="val 186536"/>
              <a:gd name="adj4" fmla="val 7130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এশিয়া মহাদেশ</a:t>
            </a:r>
            <a:endParaRPr lang="en-U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15"/>
            <a:ext cx="9201110" cy="57399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2706" y="5739947"/>
            <a:ext cx="44614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এশিয়া মহাদেশের চিত্র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4844" y="5887040"/>
            <a:ext cx="807720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এশিয়া মহাদেশে বাংলাদেশের অবস্থান কোথায় বলতে পারবে?</a:t>
            </a:r>
          </a:p>
        </p:txBody>
      </p:sp>
      <p:sp>
        <p:nvSpPr>
          <p:cNvPr id="7" name="Teardrop 6"/>
          <p:cNvSpPr/>
          <p:nvPr/>
        </p:nvSpPr>
        <p:spPr>
          <a:xfrm rot="8081830">
            <a:off x="2761855" y="3107090"/>
            <a:ext cx="458516" cy="457489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886200" y="2209800"/>
            <a:ext cx="2266687" cy="973634"/>
          </a:xfrm>
          <a:prstGeom prst="borderCallout1">
            <a:avLst>
              <a:gd name="adj1" fmla="val 49588"/>
              <a:gd name="adj2" fmla="val -1710"/>
              <a:gd name="adj3" fmla="val 146142"/>
              <a:gd name="adj4" fmla="val -395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বাংলাদেশ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08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864" y="362088"/>
            <a:ext cx="342433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/>
              <a:t>আজকের পাঠ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12778" y="1690217"/>
            <a:ext cx="72779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বিশ্ব-ভৌগলিক পরিমণ্ডলে বাংলাদেশ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" y="2514600"/>
            <a:ext cx="7516505" cy="39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2875" y="2358035"/>
            <a:ext cx="68611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মহাদেশের ভৌগলিক পরিচয় সম্পর্কে বলতে পারবে।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2875" y="3355032"/>
            <a:ext cx="52613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এশিয়া মহাদেশে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bn-BD" sz="2400" dirty="0" smtClean="0"/>
              <a:t>পারবে।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2875" y="4421832"/>
            <a:ext cx="80073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/>
              <a:t>এশিয়া মহাদেশে বাংলাদেশের অবস্থান সম্পর্কে বলতে পারবে।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আজকের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তোমরা</a:t>
            </a:r>
            <a:r>
              <a:rPr lang="en-US" sz="2400" dirty="0" smtClean="0"/>
              <a:t>………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75620"/>
            <a:ext cx="9131300" cy="6182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989"/>
            <a:ext cx="57534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/>
              <a:t>চিত্রটি মনযোগ সহকারে দেখ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0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185"/>
          <a:stretch/>
        </p:blipFill>
        <p:spPr>
          <a:xfrm>
            <a:off x="-22297" y="961226"/>
            <a:ext cx="9144000" cy="532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063" y="304800"/>
            <a:ext cx="69092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/>
              <a:t>এবার বলতো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386500" y="235053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এশিয়া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81320" y="216586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ইউরোপ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7802" y="3223509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আফ্রিকা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64207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আমেরিকা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1252" y="360277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দক্ষিন</a:t>
            </a:r>
            <a:r>
              <a:rPr lang="en-US" dirty="0" smtClean="0"/>
              <a:t> </a:t>
            </a:r>
            <a:r>
              <a:rPr lang="en-US" dirty="0" err="1" smtClean="0"/>
              <a:t>আমেরিকা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9525" y="563383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এন্টার্কটিকা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394970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ওশেনিয়া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233" y="6172200"/>
            <a:ext cx="69749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/>
              <a:t>এবার বলতো মহাসাগর গুলোর নাম কি?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55240" y="2735786"/>
            <a:ext cx="10887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dirty="0" smtClean="0"/>
              <a:t>প্রশান্ত </a:t>
            </a:r>
          </a:p>
          <a:p>
            <a:pPr algn="ctr"/>
            <a:r>
              <a:rPr lang="bn-BD" dirty="0" smtClean="0"/>
              <a:t>মহাসাগর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6900" y="3811206"/>
            <a:ext cx="1219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ভারত মহাসাগর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24703" y="4888468"/>
            <a:ext cx="173797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দক্ষিণ মহাসাগর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8303" y="3094755"/>
            <a:ext cx="10887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dirty="0" smtClean="0"/>
              <a:t>প্রশান্ত </a:t>
            </a:r>
          </a:p>
          <a:p>
            <a:pPr algn="ctr"/>
            <a:r>
              <a:rPr lang="bn-BD" dirty="0" smtClean="0"/>
              <a:t>মহাসাগর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7440" y="2396698"/>
            <a:ext cx="13773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dirty="0" smtClean="0"/>
              <a:t>আটলান্টিক </a:t>
            </a:r>
          </a:p>
          <a:p>
            <a:pPr algn="ctr"/>
            <a:r>
              <a:rPr lang="bn-BD" dirty="0" smtClean="0"/>
              <a:t>মহাসাগর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81320" y="961226"/>
            <a:ext cx="16562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dirty="0" smtClean="0"/>
              <a:t>উত্তর মহাসাগর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526</TotalTime>
  <Words>548</Words>
  <Application>Microsoft Office PowerPoint</Application>
  <PresentationFormat>On-screen Show (4:3)</PresentationFormat>
  <Paragraphs>110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CMHS</dc:creator>
  <cp:lastModifiedBy>CMHS</cp:lastModifiedBy>
  <cp:revision>134</cp:revision>
  <dcterms:created xsi:type="dcterms:W3CDTF">2006-08-16T00:00:00Z</dcterms:created>
  <dcterms:modified xsi:type="dcterms:W3CDTF">2022-11-03T16:42:08Z</dcterms:modified>
</cp:coreProperties>
</file>