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63E4-3DF8-4C9A-B27F-8A45CA723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5BF49-49A0-41D8-95BF-37343F91C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84917-68F2-49A8-A1BB-A8585368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BB4E-D83C-4FF5-B125-A517F10B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8522-F2C2-4778-B08E-34BB7E1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1391-672F-43DD-9B70-74E1AE3F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98B9-57B2-4DE4-9635-05142032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CD9B-ED38-419A-9AAF-C443DB59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49BC-52EE-4831-A718-70EB56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CD2C-8490-44BC-9294-AE70CFDD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1A058-94EF-4CFF-9EEB-B55F22A05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59966-6817-4A0F-B477-D413F0813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3BFC-3DBA-4F94-800C-58CDEC6D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DB6AC-53F5-455E-A473-C2634592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3BAAF-B824-4F05-ABB9-0AE74D32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8DA9-DA31-4B32-958E-B17024A1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3694-4A50-47A8-A022-C3DB88C1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0FAA-CE15-4B45-9C59-B06576BE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39E2-1B1C-4080-83B0-54E2D7FC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47B2-4BAE-468F-9A6E-16513D7A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A9A2-CBA7-4F4E-BF59-1A015C46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71343-7D65-4760-AB56-E0FE0B20B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4734-D334-4CA3-8F7F-CCDEBDC4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68B0-0AA9-4DE3-AAFF-92E6A335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B66B-242D-4CB3-A30D-C0961A5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1FE5-3193-4C97-81A0-FA7588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24DD-822F-4EB4-A043-566DA141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22D93-E1FF-4C0D-BEB9-B9D68D1F4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E0E8-9AB6-4D1E-B9C5-70C8D01C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26CEA-F7F9-45A2-BC6F-8AE07C50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8BB6-5DAE-4BB3-B979-3D8EE088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7C87-881D-43F0-B91E-107F7652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71D52-3A55-4EB0-966C-D6CBDF024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B0FF3-404A-45AF-9679-FBBF8E7C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23775-7DC8-459C-82AD-302E51BB2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68B29-9EFA-4347-B3A3-5572BE609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3B2F0-7FC3-43FC-8D2C-254454BA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C1674-1AA7-4F1A-BCAC-7B9D383A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9CA51-E191-4782-983B-4063A488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CF73-59BC-4B9E-B4E2-26D11DC2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A8CF5-F796-4FAA-A7CC-D673C1F0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0E407-C81E-4FFE-AB06-0F62E940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AD8B6-D704-4C7C-880B-E8ADE058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A3E13-78AE-4B4E-840A-21C93EF4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B10C5-1619-4080-AF57-1337992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2184-9D2A-4474-862B-D7415521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DBD3-9D92-41AD-B8C1-BADE7332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2806-42CC-408F-A9AD-F1FC13AF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9733F-FA34-4755-9031-F71E9559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74E11-E5F3-4CE5-84D4-5668B85F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8BF-BCCB-4184-8935-57CF87C3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D7E49-CBC8-42F5-981D-875C6E59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54C1-F268-4A7C-9EAF-626C8E12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CCFED-C449-4F37-BE32-1520E786B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19928-3F1D-4BFB-A86F-CF1A66B4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1A25-3BD3-4A66-8F54-5513315E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176F-7EA6-4D2D-B2DA-7681E4FE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1EF7C-96A1-4A4F-8D18-A26B90C9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10727-C594-4F75-9932-2D73A268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B78C2-AC57-4003-98FC-EDC514C8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5F690-6C28-4A03-96AA-0F1ED11DC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738C-9B98-4E0C-8F8E-FEBE6B70B89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D0E29-7C85-4E94-9692-294FC2F59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B8A2D-877F-4DEA-B83B-4F2B01876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07AA-D2E4-485F-8F5C-CEDBFC8D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09601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স্বাগতম</a:t>
            </a:r>
            <a:endParaRPr lang="en-US" sz="6000" dirty="0"/>
          </a:p>
        </p:txBody>
      </p:sp>
      <p:pic>
        <p:nvPicPr>
          <p:cNvPr id="6" name="Picture 5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1605026" cy="2705100"/>
          </a:xfrm>
          <a:prstGeom prst="rect">
            <a:avLst/>
          </a:prstGeom>
        </p:spPr>
      </p:pic>
      <p:pic>
        <p:nvPicPr>
          <p:cNvPr id="7" name="Picture 6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28600"/>
            <a:ext cx="1847850" cy="2514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121920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190D-C89C-4559-B09D-3B23B5D1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3A62-1153-4928-96A8-C4AD97A9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365125"/>
            <a:ext cx="11142921" cy="30638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ল্টেজ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োল্ট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্পিয়ার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80850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63C7-8068-4CCC-9458-C33B3D8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546419" cy="5589108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A6D76-6FAD-49B1-BFC6-2E75CE2E2E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659"/>
            <a:ext cx="12192000" cy="28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9CEA-5568-4032-8968-61F596F1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5" y="195004"/>
            <a:ext cx="10396870" cy="1325563"/>
          </a:xfrm>
        </p:spPr>
        <p:txBody>
          <a:bodyPr/>
          <a:lstStyle/>
          <a:p>
            <a:pPr algn="ctr"/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0D500-DA60-45CF-BA12-03E61F2151A7}"/>
              </a:ext>
            </a:extLst>
          </p:cNvPr>
          <p:cNvSpPr txBox="1"/>
          <p:nvPr/>
        </p:nvSpPr>
        <p:spPr>
          <a:xfrm>
            <a:off x="425302" y="1651481"/>
            <a:ext cx="361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শিক্ষক</a:t>
            </a:r>
            <a:r>
              <a:rPr lang="en-US" sz="3200" dirty="0"/>
              <a:t>  </a:t>
            </a:r>
            <a:r>
              <a:rPr lang="en-US" sz="3200" dirty="0" err="1"/>
              <a:t>পরিচিতি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12144-D2F1-4C6C-A333-16A959374AEB}"/>
              </a:ext>
            </a:extLst>
          </p:cNvPr>
          <p:cNvSpPr txBox="1"/>
          <p:nvPr/>
        </p:nvSpPr>
        <p:spPr>
          <a:xfrm>
            <a:off x="7832654" y="1228179"/>
            <a:ext cx="451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endParaRPr lang="en-US" sz="3200" dirty="0"/>
          </a:p>
        </p:txBody>
      </p:sp>
      <p:pic>
        <p:nvPicPr>
          <p:cNvPr id="6" name="Picture 5" descr="istockphoto-1095278742-612x612.jpg">
            <a:extLst>
              <a:ext uri="{FF2B5EF4-FFF2-40B4-BE49-F238E27FC236}">
                <a16:creationId xmlns:a16="http://schemas.microsoft.com/office/drawing/2014/main" id="{BCDBD184-49C7-4C96-825F-128451C4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86" y="1563624"/>
            <a:ext cx="1496568" cy="186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30593-E259-4D87-8A2E-371E68927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7" y="1456276"/>
            <a:ext cx="2182302" cy="2080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7D725-501F-4065-B19C-CA6717F94FA3}"/>
              </a:ext>
            </a:extLst>
          </p:cNvPr>
          <p:cNvSpPr txBox="1"/>
          <p:nvPr/>
        </p:nvSpPr>
        <p:spPr>
          <a:xfrm>
            <a:off x="-16016" y="2496312"/>
            <a:ext cx="5077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োসেন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তিলনা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01713773440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ekabbar@yahoo.com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7A2E6-06DE-463B-8C0C-D6344E0D41E8}"/>
              </a:ext>
            </a:extLst>
          </p:cNvPr>
          <p:cNvSpPr txBox="1"/>
          <p:nvPr/>
        </p:nvSpPr>
        <p:spPr>
          <a:xfrm>
            <a:off x="7913840" y="1943868"/>
            <a:ext cx="4282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(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োকেশনাল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 Among Voltage, Current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Resistabce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stockphoto-1095278742-612x612.jpg">
            <a:extLst>
              <a:ext uri="{FF2B5EF4-FFF2-40B4-BE49-F238E27FC236}">
                <a16:creationId xmlns:a16="http://schemas.microsoft.com/office/drawing/2014/main" id="{C116CDEE-6147-4D42-BCDD-27907273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70" y="3308592"/>
            <a:ext cx="1496568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13A2-15B0-4F3D-BB27-F7FE8A19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5A36D-7D85-4EAF-ACDB-E7390BF8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2326368" cy="2124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05618-DD7B-4B50-8019-90C6B477A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1" y="1428750"/>
            <a:ext cx="2152650" cy="2124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277F6-79F2-4733-B358-FB006CC45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18" y="1519680"/>
            <a:ext cx="3270731" cy="214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A00023-2A69-4A95-9749-20E88F0C6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20" y="4167963"/>
            <a:ext cx="4669597" cy="25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62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7A53-3258-4A35-AF34-C92910B7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3A9C7-8201-4FD2-BFFC-80D5605B0A17}"/>
              </a:ext>
            </a:extLst>
          </p:cNvPr>
          <p:cNvSpPr txBox="1"/>
          <p:nvPr/>
        </p:nvSpPr>
        <p:spPr>
          <a:xfrm>
            <a:off x="838200" y="1690688"/>
            <a:ext cx="10751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9C414-335B-456A-9E0B-3817EA514E1F}"/>
              </a:ext>
            </a:extLst>
          </p:cNvPr>
          <p:cNvSpPr txBox="1"/>
          <p:nvPr/>
        </p:nvSpPr>
        <p:spPr>
          <a:xfrm>
            <a:off x="192272" y="3259098"/>
            <a:ext cx="12043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Relation Among Voltage, Current and Resistance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AC0D-D63A-44DB-9800-F66FDB8B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2879A-7D46-4072-900D-DCFEE0D37085}"/>
              </a:ext>
            </a:extLst>
          </p:cNvPr>
          <p:cNvSpPr txBox="1"/>
          <p:nvPr/>
        </p:nvSpPr>
        <p:spPr>
          <a:xfrm>
            <a:off x="361506" y="1871330"/>
            <a:ext cx="1167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5E5E-A303-4717-B680-3F3971C04210}"/>
              </a:ext>
            </a:extLst>
          </p:cNvPr>
          <p:cNvSpPr txBox="1"/>
          <p:nvPr/>
        </p:nvSpPr>
        <p:spPr>
          <a:xfrm>
            <a:off x="0" y="2882969"/>
            <a:ext cx="12036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#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# 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72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7030-B4C8-470E-B7E9-90D9B473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ওহমের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Ohms Law)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6A627-80B8-4071-A6D9-957AE39C1B76}"/>
              </a:ext>
            </a:extLst>
          </p:cNvPr>
          <p:cNvSpPr txBox="1"/>
          <p:nvPr/>
        </p:nvSpPr>
        <p:spPr>
          <a:xfrm>
            <a:off x="0" y="1690688"/>
            <a:ext cx="11950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্রিস্টাব্দে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োল্টেজ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Ohms Law) 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ম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চ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C77AC-DAD4-401E-A954-E4F33690855B}"/>
              </a:ext>
            </a:extLst>
          </p:cNvPr>
          <p:cNvSpPr txBox="1"/>
          <p:nvPr/>
        </p:nvSpPr>
        <p:spPr>
          <a:xfrm>
            <a:off x="-1" y="3253563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063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7F11-DE97-4A99-BEEE-AB742706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0" y="365125"/>
            <a:ext cx="10311809" cy="6581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88097-E92A-4364-9308-8281E2EB6DB6}"/>
              </a:ext>
            </a:extLst>
          </p:cNvPr>
          <p:cNvSpPr txBox="1"/>
          <p:nvPr/>
        </p:nvSpPr>
        <p:spPr>
          <a:xfrm>
            <a:off x="680484" y="1319413"/>
            <a:ext cx="117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A                                                             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C10BCD-0582-4742-8061-B88104DF40C9}"/>
              </a:ext>
            </a:extLst>
          </p:cNvPr>
          <p:cNvCxnSpPr>
            <a:cxnSpLocks/>
          </p:cNvCxnSpPr>
          <p:nvPr/>
        </p:nvCxnSpPr>
        <p:spPr>
          <a:xfrm>
            <a:off x="3471244" y="1297171"/>
            <a:ext cx="4635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B6127C9-A762-4C54-8096-33251E84555A}"/>
              </a:ext>
            </a:extLst>
          </p:cNvPr>
          <p:cNvCxnSpPr/>
          <p:nvPr/>
        </p:nvCxnSpPr>
        <p:spPr>
          <a:xfrm>
            <a:off x="5061098" y="1068666"/>
            <a:ext cx="871870" cy="5394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98C0A2-2CEE-480A-94E7-4E63900E91C5}"/>
              </a:ext>
            </a:extLst>
          </p:cNvPr>
          <p:cNvSpPr txBox="1"/>
          <p:nvPr/>
        </p:nvSpPr>
        <p:spPr>
          <a:xfrm flipH="1">
            <a:off x="5550195" y="1608120"/>
            <a:ext cx="19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3AA45D-54F4-48BA-BAC5-96BCA5A714A4}"/>
                  </a:ext>
                </a:extLst>
              </p:cNvPr>
              <p:cNvSpPr txBox="1"/>
              <p:nvPr/>
            </p:nvSpPr>
            <p:spPr>
              <a:xfrm>
                <a:off x="2960881" y="1835911"/>
                <a:ext cx="1020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3AA45D-54F4-48BA-BAC5-96BCA5A7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81" y="1835911"/>
                <a:ext cx="102072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A2AFE2-91EE-427A-B5A7-2556AD361C00}"/>
                  </a:ext>
                </a:extLst>
              </p:cNvPr>
              <p:cNvSpPr/>
              <p:nvPr/>
            </p:nvSpPr>
            <p:spPr>
              <a:xfrm>
                <a:off x="8107039" y="1835911"/>
                <a:ext cx="4784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A2AFE2-91EE-427A-B5A7-2556AD36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39" y="1835911"/>
                <a:ext cx="4784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5D542D-3FD2-49B0-9950-89B22D336130}"/>
                  </a:ext>
                </a:extLst>
              </p:cNvPr>
              <p:cNvSpPr txBox="1"/>
              <p:nvPr/>
            </p:nvSpPr>
            <p:spPr>
              <a:xfrm>
                <a:off x="170121" y="2482242"/>
                <a:ext cx="11851758" cy="947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AB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Elephant" panose="02020904090505020303" pitchFamily="18" charset="0"/>
                    <a:cs typeface="NikoshBAN" panose="02000000000000000000" pitchFamily="2" charset="0"/>
                  </a:rPr>
                  <a:t>R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A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ল্টেজ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োল্টেজ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ওহমের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সূত্রানুযায়ী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 ……(1)</a:t>
                </a:r>
              </a:p>
              <a:p>
                <a:r>
                  <a:rPr lang="en-US" sz="2800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  ……          (2)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(১) ও (২)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একত্রীকরণ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                                         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/>
                  <a:t>     ( </a:t>
                </a:r>
                <a:r>
                  <a:rPr lang="en-US" sz="3200" dirty="0">
                    <a:latin typeface="Elephant" panose="02020904090505020303" pitchFamily="18" charset="0"/>
                  </a:rPr>
                  <a:t>3)</a:t>
                </a:r>
                <a:r>
                  <a:rPr lang="en-US" sz="3200" dirty="0"/>
                  <a:t> )                                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/>
                  <a:t>I= 1A, V=1V , R=1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 k=1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>
                    <a:latin typeface="Elephant" panose="02020904090505020303" pitchFamily="18" charset="0"/>
                  </a:rPr>
                  <a:t>3)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K=1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 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   </a:t>
                </a:r>
              </a:p>
              <a:p>
                <a:r>
                  <a:rPr lang="en-US" sz="3200" dirty="0"/>
                  <a:t>       V=IR                        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200" dirty="0"/>
                  <a:t>      ইহাই </a:t>
                </a:r>
                <a:r>
                  <a:rPr lang="en-US" sz="3200" dirty="0" err="1"/>
                  <a:t>ওহমের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সূত্রের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গাণিতিক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ব্যখ্যা</a:t>
                </a:r>
                <a:r>
                  <a:rPr lang="en-US" sz="3200" dirty="0"/>
                  <a:t>।</a:t>
                </a:r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/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5D542D-3FD2-49B0-9950-89B22D33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2482242"/>
                <a:ext cx="11851758" cy="9470221"/>
              </a:xfrm>
              <a:prstGeom prst="rect">
                <a:avLst/>
              </a:prstGeom>
              <a:blipFill>
                <a:blip r:embed="rId4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963E9D-546A-4831-8C71-9BA5F2078B40}"/>
                  </a:ext>
                </a:extLst>
              </p:cNvPr>
              <p:cNvSpPr txBox="1"/>
              <p:nvPr/>
            </p:nvSpPr>
            <p:spPr>
              <a:xfrm>
                <a:off x="8585506" y="4325768"/>
                <a:ext cx="3907752" cy="302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V=IR</a:t>
                </a:r>
              </a:p>
              <a:p>
                <a:pPr algn="ctr"/>
                <a:r>
                  <a:rPr lang="en-US" sz="3200" dirty="0"/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963E9D-546A-4831-8C71-9BA5F207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506" y="4325768"/>
                <a:ext cx="3907752" cy="3024674"/>
              </a:xfrm>
              <a:prstGeom prst="rect">
                <a:avLst/>
              </a:prstGeom>
              <a:blipFill>
                <a:blip r:embed="rId5"/>
                <a:stretch>
                  <a:fillRect t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BBDC31BD-A427-400D-A55E-99A945B82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0593" y="6115419"/>
                <a:ext cx="2709072" cy="7549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= 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600" dirty="0" err="1">
                    <a:effectLst/>
                    <a:latin typeface="Nirmala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ধরে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BBDC31BD-A427-400D-A55E-99A945B8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0593" y="6115419"/>
                <a:ext cx="2709072" cy="754912"/>
              </a:xfrm>
              <a:prstGeom prst="rect">
                <a:avLst/>
              </a:prstGeom>
              <a:blipFill>
                <a:blip r:embed="rId6"/>
                <a:stretch>
                  <a:fillRect t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84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487E83-91C8-4D7A-985E-8C570DD108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8321" y="2668115"/>
                <a:ext cx="11346712" cy="2945876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dirty="0"/>
                </a:b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:b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/>
                  <a:t>I= 1A, V=1V , R=1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/>
                  <a:t>  k=1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>
                    <a:latin typeface="Elephant" panose="02020904090505020303" pitchFamily="18" charset="0"/>
                  </a:rPr>
                  <a:t>3)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K=1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b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/>
                  <a:t>  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000" dirty="0"/>
                  <a:t>   </a:t>
                </a:r>
                <a:br>
                  <a:rPr lang="en-US" sz="4000" dirty="0"/>
                </a:br>
                <a:r>
                  <a:rPr lang="en-US" dirty="0"/>
                  <a:t>        V=IR                        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/>
                  <a:t>      ইহাই </a:t>
                </a:r>
                <a:r>
                  <a:rPr lang="en-US" dirty="0" err="1"/>
                  <a:t>ওহমের</a:t>
                </a:r>
                <a:r>
                  <a:rPr lang="en-US" dirty="0"/>
                  <a:t> </a:t>
                </a:r>
                <a:r>
                  <a:rPr lang="en-US" dirty="0" err="1"/>
                  <a:t>সূত্রের</a:t>
                </a:r>
                <a:r>
                  <a:rPr lang="en-US" dirty="0"/>
                  <a:t> </a:t>
                </a:r>
                <a:r>
                  <a:rPr lang="en-US" dirty="0" err="1"/>
                  <a:t>গাণিতিক</a:t>
                </a:r>
                <a:r>
                  <a:rPr lang="en-US" dirty="0"/>
                  <a:t> </a:t>
                </a:r>
                <a:r>
                  <a:rPr lang="en-US" dirty="0" err="1"/>
                  <a:t>ব্যখ্যা</a:t>
                </a:r>
                <a:r>
                  <a:rPr lang="en-US" dirty="0"/>
                  <a:t>।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487E83-91C8-4D7A-985E-8C570DD10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8321" y="2668115"/>
                <a:ext cx="11346712" cy="2945876"/>
              </a:xfrm>
              <a:blipFill>
                <a:blip r:embed="rId2"/>
                <a:stretch>
                  <a:fillRect l="-1880" r="-1396" b="-1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4B315-15DF-458E-A7DE-9860CBD511D4}"/>
                  </a:ext>
                </a:extLst>
              </p:cNvPr>
              <p:cNvSpPr txBox="1"/>
              <p:nvPr/>
            </p:nvSpPr>
            <p:spPr>
              <a:xfrm>
                <a:off x="616688" y="467833"/>
                <a:ext cx="10800907" cy="220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(১) ও (২)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একত্রীকরণ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b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br>
                  <a:rPr lang="en-US" sz="3200" dirty="0"/>
                </a:br>
                <a:r>
                  <a:rPr lang="en-US" sz="3200" dirty="0"/>
                  <a:t>                                         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/>
                  <a:t>     ( </a:t>
                </a:r>
                <a:r>
                  <a:rPr lang="en-US" sz="3200" dirty="0">
                    <a:latin typeface="Elephant" panose="02020904090505020303" pitchFamily="18" charset="0"/>
                  </a:rPr>
                  <a:t>3)</a:t>
                </a:r>
                <a:r>
                  <a:rPr lang="en-US" sz="3200" dirty="0"/>
                  <a:t> 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4B315-15DF-458E-A7DE-9860CBD5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8" y="467833"/>
                <a:ext cx="10800907" cy="2200282"/>
              </a:xfrm>
              <a:prstGeom prst="rect">
                <a:avLst/>
              </a:prstGeom>
              <a:blipFill>
                <a:blip r:embed="rId3"/>
                <a:stretch>
                  <a:fillRect l="-959" t="-3601" b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222A-D4D1-4DBC-83E2-80952BB6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7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6FC08-48FC-4764-9215-C6D605BA2E06}"/>
              </a:ext>
            </a:extLst>
          </p:cNvPr>
          <p:cNvSpPr txBox="1"/>
          <p:nvPr/>
        </p:nvSpPr>
        <p:spPr>
          <a:xfrm>
            <a:off x="574157" y="1765005"/>
            <a:ext cx="111854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0.5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8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873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Elephant</vt:lpstr>
      <vt:lpstr>NikoshBAN</vt:lpstr>
      <vt:lpstr>Nirmala UI</vt:lpstr>
      <vt:lpstr>Office Theme</vt:lpstr>
      <vt:lpstr>PowerPoint Presentation</vt:lpstr>
      <vt:lpstr>পরিচিতি</vt:lpstr>
      <vt:lpstr>নিচের ছবি গুলো লক্ষ্য কর</vt:lpstr>
      <vt:lpstr>ছবিতে তোমরা  কি দেখলে? </vt:lpstr>
      <vt:lpstr>শিখনফল</vt:lpstr>
      <vt:lpstr>ওহমের সূত্র  ( Ohms Law)</vt:lpstr>
      <vt:lpstr>ওহমের সূত্রের গাণিতিক ব্যাখ্যা</vt:lpstr>
      <vt:lpstr>                                                 এখানে  I= 1A, V=1V , R=1Ω  k=1 ধরে সমীকরণ (3) এ বসিয়ে K=1 পাই অতএব   I=V/R            V=IR                          R=V/I      ইহাই ওহমের সূত্রের গাণিতিক ব্যখ্যা। </vt:lpstr>
      <vt:lpstr>দলীয় কাজ </vt:lpstr>
      <vt:lpstr>মূল্যায়ন</vt:lpstr>
      <vt:lpstr>বাড়ির কাজ একটি ব্রেড টোস্টারের কুন্ডলীর দুই প্রান্তের ভোল্টেজ যখন ২২০ ভোল্ট তখন এর মধ্যদিয়ে ২ অ্যাম্পিয়ার কারেন্ট গ্রহণ করে কুন্ডলীর রেজিস্ট্যান্স নির্ণয় কর।</vt:lpstr>
      <vt:lpstr>                সবাইকে ধন্যবাদ জানিয়ে আজকের পাঠ এখানেই শেষ                                   করছি।  জয় বাংলা।                                                      সমাপ্ত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Rafsan Computer</dc:creator>
  <cp:lastModifiedBy>Rafsan Computer</cp:lastModifiedBy>
  <cp:revision>19</cp:revision>
  <dcterms:created xsi:type="dcterms:W3CDTF">2022-11-02T16:24:39Z</dcterms:created>
  <dcterms:modified xsi:type="dcterms:W3CDTF">2022-11-03T00:09:31Z</dcterms:modified>
</cp:coreProperties>
</file>