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2" r:id="rId3"/>
    <p:sldId id="303" r:id="rId4"/>
    <p:sldId id="304" r:id="rId5"/>
    <p:sldId id="317" r:id="rId6"/>
    <p:sldId id="318" r:id="rId7"/>
    <p:sldId id="319" r:id="rId8"/>
    <p:sldId id="306" r:id="rId9"/>
    <p:sldId id="311" r:id="rId10"/>
    <p:sldId id="325" r:id="rId11"/>
    <p:sldId id="326" r:id="rId12"/>
    <p:sldId id="323" r:id="rId13"/>
    <p:sldId id="324" r:id="rId14"/>
    <p:sldId id="314" r:id="rId15"/>
    <p:sldId id="320" r:id="rId16"/>
    <p:sldId id="316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275" autoAdjust="0"/>
  </p:normalViewPr>
  <p:slideViewPr>
    <p:cSldViewPr>
      <p:cViewPr varScale="1">
        <p:scale>
          <a:sx n="71" d="100"/>
          <a:sy n="71" d="100"/>
        </p:scale>
        <p:origin x="-120" y="-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533400"/>
            <a:ext cx="3733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ï‡f”Qv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561233"/>
            <a:ext cx="6502222" cy="4001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"/>
            <a:ext cx="11887200" cy="6730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0" y="838200"/>
            <a:ext cx="263958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কিনি 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11" y="228600"/>
            <a:ext cx="10590207" cy="63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5611501"/>
            <a:ext cx="263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ঝিকিমিকি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78" y="914400"/>
            <a:ext cx="755563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6218349" cy="3950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6584" y="5410200"/>
            <a:ext cx="258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ঝিরিঝিরি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9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4639" y="2815025"/>
            <a:ext cx="181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8982" y="1948067"/>
            <a:ext cx="195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4236" y="562615"/>
            <a:ext cx="5430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9905" y="3800284"/>
            <a:ext cx="263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ঝিকিমিকি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3364" y="4566576"/>
            <a:ext cx="258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ঝিরিঝিরি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152" y="855002"/>
            <a:ext cx="191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9427" y="1948067"/>
            <a:ext cx="37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9427" y="2791991"/>
            <a:ext cx="37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9002" y="3790724"/>
            <a:ext cx="37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9427" y="4566577"/>
            <a:ext cx="37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4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4639" y="2815025"/>
            <a:ext cx="181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8982" y="1948067"/>
            <a:ext cx="195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4236" y="562615"/>
            <a:ext cx="5430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9905" y="3800284"/>
            <a:ext cx="263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ঝিকিমিকি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3364" y="4566576"/>
            <a:ext cx="258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ঝিরিঝিরি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9427" y="1948067"/>
            <a:ext cx="37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9427" y="2791991"/>
            <a:ext cx="37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9002" y="3790724"/>
            <a:ext cx="37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9427" y="4566577"/>
            <a:ext cx="37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152" y="855002"/>
            <a:ext cx="191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4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/>
        </p:blipFill>
        <p:spPr>
          <a:xfrm>
            <a:off x="685800" y="1893084"/>
            <a:ext cx="2737662" cy="184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533400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6435" y="3634409"/>
            <a:ext cx="609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7860" y="1828800"/>
            <a:ext cx="305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ঝিকিমিকি তারা। </a:t>
            </a:r>
            <a:endParaRPr lang="bn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3296" y="2490769"/>
            <a:ext cx="246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ঝিরিঝিরি ধারা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6200" y="381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295400"/>
            <a:ext cx="5105400" cy="5063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181356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53600" y="152400"/>
            <a:ext cx="1905000" cy="4082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2209800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মোছাঃ লাকী আখতার পারভীন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বিহারী সরকারি প্রাথমিক বিদ্যালয়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পীরগাছা, রংপুর।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3200"/>
            <a:ext cx="1665356" cy="1607127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06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3315" y="2915992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১ম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bn-IN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পিড়িয়ডঃ 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ই-কার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304800"/>
            <a:ext cx="323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51131"/>
            <a:ext cx="15240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06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3400" y="838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আমরা ভিডিওটি দেখি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34692"/>
              </p:ext>
            </p:extLst>
          </p:nvPr>
        </p:nvGraphicFramePr>
        <p:xfrm>
          <a:off x="5773739" y="3182939"/>
          <a:ext cx="6429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3" imgW="643680" imgH="491040" progId="Package">
                  <p:embed/>
                </p:oleObj>
              </mc:Choice>
              <mc:Fallback>
                <p:oleObj name="Packager Shell Object" showAsIcon="1" r:id="rId3" imgW="6436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3739" y="3182939"/>
                        <a:ext cx="64293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7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1" y="2266123"/>
            <a:ext cx="7182678" cy="221599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1252" y="1126435"/>
            <a:ext cx="5552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চিহ্নটির নাম কী?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1" y="2514600"/>
            <a:ext cx="693751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দাঁড়ি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বসানো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7537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152400"/>
            <a:ext cx="2514600" cy="70788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108364"/>
            <a:ext cx="11430000" cy="552103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১.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চিহ্ন চিনে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1.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 বিরাম চিহ্নটি চিনে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৩.১.২ নিজের লেখা শব্দ পড়তে পারবে।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৩.১.৩ নিজের লেখা বাক্য পড়তে পারবে।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১.২.১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কারচিহ্ন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১.৫.৪ পাঠ্য পুস্তকের বাক্য না দেখে লিখতে পারবে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১.৬.১ বিরাম চিহ্ন দাঁড়ি ব্যবহার করে বাক্য লিখতে পারবে।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7913" y="371062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পাঠ্য বইয়ের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খুলে দেখ। 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4267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0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76600" y="762000"/>
            <a:ext cx="4648200" cy="5257800"/>
            <a:chOff x="6705600" y="990600"/>
            <a:chExt cx="4648200" cy="5257800"/>
          </a:xfrm>
        </p:grpSpPr>
        <p:pic>
          <p:nvPicPr>
            <p:cNvPr id="5" name="Picture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990600"/>
              <a:ext cx="4648200" cy="5257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991600" y="1752600"/>
              <a:ext cx="20574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38400" y="25830"/>
            <a:ext cx="6858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ডিম,ঝিল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ছিপি,তিমি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4" descr="E:\Rid e-content\contents\lessons\img\k_BIG_bn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267200"/>
            <a:ext cx="324471" cy="361178"/>
          </a:xfrm>
          <a:prstGeom prst="rect">
            <a:avLst/>
          </a:prstGeom>
          <a:noFill/>
        </p:spPr>
      </p:pic>
      <p:pic>
        <p:nvPicPr>
          <p:cNvPr id="11" name="Picture 4" descr="E:\Rid e-content\contents\lessons\img\k_BIG_bn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267200"/>
            <a:ext cx="324471" cy="361178"/>
          </a:xfrm>
          <a:prstGeom prst="rect">
            <a:avLst/>
          </a:prstGeom>
          <a:noFill/>
        </p:spPr>
      </p:pic>
      <p:pic>
        <p:nvPicPr>
          <p:cNvPr id="12" name="Picture 4" descr="E:\Rid e-content\contents\lessons\img\k_BIG_bn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267200"/>
            <a:ext cx="324471" cy="361178"/>
          </a:xfrm>
          <a:prstGeom prst="rect">
            <a:avLst/>
          </a:prstGeom>
          <a:noFill/>
        </p:spPr>
      </p:pic>
      <p:pic>
        <p:nvPicPr>
          <p:cNvPr id="13" name="Picture 4" descr="E:\Rid e-content\contents\lessons\img\k_BIG_bn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67200"/>
            <a:ext cx="324471" cy="361178"/>
          </a:xfrm>
          <a:prstGeom prst="rect">
            <a:avLst/>
          </a:prstGeom>
          <a:noFill/>
        </p:spPr>
      </p:pic>
      <p:pic>
        <p:nvPicPr>
          <p:cNvPr id="14" name="Picture 4" descr="E:\Rid e-content\contents\lessons\img\k_BIG_bn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267200"/>
            <a:ext cx="324471" cy="361178"/>
          </a:xfrm>
          <a:prstGeom prst="rect">
            <a:avLst/>
          </a:prstGeom>
          <a:noFill/>
        </p:spPr>
      </p:pic>
      <p:pic>
        <p:nvPicPr>
          <p:cNvPr id="15" name="Picture 4" descr="E:\Rid e-content\contents\lessons\img\k_BIG_bn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267200"/>
            <a:ext cx="324471" cy="36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3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220</Words>
  <Application>Microsoft Office PowerPoint</Application>
  <PresentationFormat>Custom</PresentationFormat>
  <Paragraphs>59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my</cp:lastModifiedBy>
  <cp:revision>103</cp:revision>
  <dcterms:created xsi:type="dcterms:W3CDTF">2006-08-16T00:00:00Z</dcterms:created>
  <dcterms:modified xsi:type="dcterms:W3CDTF">2022-11-03T11:29:44Z</dcterms:modified>
</cp:coreProperties>
</file>