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9" r:id="rId6"/>
    <p:sldId id="259" r:id="rId7"/>
    <p:sldId id="260" r:id="rId8"/>
    <p:sldId id="271" r:id="rId9"/>
    <p:sldId id="267" r:id="rId10"/>
    <p:sldId id="268" r:id="rId11"/>
    <p:sldId id="270" r:id="rId12"/>
    <p:sldId id="272" r:id="rId13"/>
    <p:sldId id="261" r:id="rId14"/>
    <p:sldId id="262" r:id="rId15"/>
    <p:sldId id="263" r:id="rId16"/>
    <p:sldId id="264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BAA"/>
    <a:srgbClr val="ED038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D97D9-9DE5-4EDF-9A91-5A8CF406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6E20FD-DFB9-4372-A9AC-5C307822C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21248D-3065-47AD-A09D-2FD9E1F6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DD4B83-AC0C-4B90-AF92-B901FFCF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1894A-19BD-4EE9-AFD9-BCB06598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7D557-1B54-4BCB-9B51-9C54CCF2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2768FB-8067-456D-9A03-03FC2734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83291-4E97-47A1-95C8-C7DEC9F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F74C7-ADD8-4027-8983-4E0CFC79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46A4CD-C225-4336-8660-1A6452D1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0148E7-1002-4E10-B34D-F47531927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6E5225-4347-43AD-B99C-559D2EF0A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450B01-5A32-4414-AA71-AFE1539E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4B2249-9BD4-4E4F-B98C-A813BE5D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59FB7-29ED-4A6C-9F5C-2094F97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8F9D3-C0E4-400A-9D39-A822979E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A6AC9-70AB-4718-82BA-347A85F1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A0BF6-2B5A-47DD-990A-25FD651B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715DE-14F4-4CE2-8635-F2CD0034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20D40-A4AF-41E0-8EF9-94740A09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B7640-15E3-46FD-9DAE-A1685B6B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6EF752-F5B9-4B36-BC32-695BC083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88697-B225-4A83-855D-456DEDC6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66810-885E-41F0-9AD5-778CB316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E0740-8035-46ED-B891-1EBC80A8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8CDDA-AD01-4620-9451-F1244A81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D5E36A-0BEB-40E0-9FCE-04A3CC6FB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66C45D-5749-4299-87CF-6C05D5D5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46B1A7-7A42-4E4D-B616-3923CA44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91A48F-D16C-4FFC-B166-BF43C7F4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657A40-31E5-4D35-9879-59EC4BDC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3C923-D98B-4EEA-99A4-33C24EEC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02902-47F6-433E-9E7F-376CC94D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BF9D30-1CBB-4C7C-82AC-38BF6752F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F05B02-1E1B-47FC-A7A6-B9CF288E3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A1946C-9A38-4443-9495-DA4AE3F29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A03CFF-2F86-43E0-B3DF-ECFF55C8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F50F686-BAF6-408A-808A-D2C9BB51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478883-0FD4-4729-B903-48CC6D4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8D6BF-3E69-417D-A70E-EABFAF45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2B9CD-ADD9-4344-88E1-87C53A25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881DEC-BF9D-4409-BCB5-72A437B5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D04B2D-2E33-4A6B-B020-C8E7747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1DD7A2-32F1-41EF-AD7D-670920D6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25C5E1-8CD9-4040-B2DD-D73101A4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6C8F4D-7C3D-421A-B994-2C581DF1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7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F76C7-A091-468D-800E-83119FD8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D3A88-5857-454F-8DBD-8CEBD95B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A7406-9BC2-4900-AE24-D83CEB0E5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EDFFC5-1BD3-4CC5-BC32-424F37F9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6598ED-EB50-4B6E-AE07-0AE8593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53142-581D-436B-B5B7-FF8754D8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9739D-DAF6-4E67-862C-47835346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9B32CF-A91E-4731-9183-0945C65EA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AE438C-6711-410F-A3F8-71E0D9E75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F6EF89-60C8-48F4-A09D-0B53F73A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3E3789-D6AB-42E2-A6DB-4E6CB931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F0BF7E-5C53-47F4-983E-B6DB369E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11E682-BF6F-4444-9085-3B07CF57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B7CAC2-6F28-49B2-A633-4511ABA5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2DBECA-6929-488C-9513-0BA38B34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39651C-1AB2-4952-88D6-06C414B4C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197F3E-B07B-4E9E-B322-3645E5EAB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6.jfif"/><Relationship Id="rId4" Type="http://schemas.openxmlformats.org/officeDocument/2006/relationships/image" Target="../media/image2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3.jfif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6.jfif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80620B-4D19-4DC7-972B-6826A16D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22"/>
            <a:ext cx="12191999" cy="69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CA7905-60D9-4153-8FF4-09601F89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74" y="354717"/>
            <a:ext cx="2690248" cy="142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BA333-0305-445F-BF40-2EB3BA54E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86" y="354717"/>
            <a:ext cx="2809875" cy="1427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FB84C0-1BD1-4A2E-9876-AEBF3A6B7B7C}"/>
              </a:ext>
            </a:extLst>
          </p:cNvPr>
          <p:cNvSpPr txBox="1"/>
          <p:nvPr/>
        </p:nvSpPr>
        <p:spPr>
          <a:xfrm>
            <a:off x="3690840" y="2082480"/>
            <a:ext cx="21640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চালিত নৌকা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0CFA04-FBC5-4379-A70D-2A9BC211FFE8}"/>
              </a:ext>
            </a:extLst>
          </p:cNvPr>
          <p:cNvSpPr txBox="1"/>
          <p:nvPr/>
        </p:nvSpPr>
        <p:spPr>
          <a:xfrm>
            <a:off x="7088658" y="1969503"/>
            <a:ext cx="16708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28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77FE67-F87A-4265-A555-2FC758C68DD6}"/>
              </a:ext>
            </a:extLst>
          </p:cNvPr>
          <p:cNvSpPr txBox="1"/>
          <p:nvPr/>
        </p:nvSpPr>
        <p:spPr>
          <a:xfrm>
            <a:off x="2512072" y="4888497"/>
            <a:ext cx="785252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 পথের উল্লেখ যোগ্য পরিবহন গুলোর মধ্যে রয়েছে ইঞ্জিন চালিত নৌকা, লঞ্চ , ষ্টীমার ইত্যাদি ।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C8724A-0ECB-4841-BC18-A9892CE3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2" y="2680907"/>
            <a:ext cx="2905125" cy="1571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0E791F-252A-4B5F-ABC5-4E9399145E7F}"/>
              </a:ext>
            </a:extLst>
          </p:cNvPr>
          <p:cNvSpPr/>
          <p:nvPr/>
        </p:nvSpPr>
        <p:spPr>
          <a:xfrm>
            <a:off x="5986022" y="4316343"/>
            <a:ext cx="12971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ষ্টীমার </a:t>
            </a:r>
            <a:endParaRPr lang="en-US" sz="2800" dirty="0">
              <a:solidFill>
                <a:srgbClr val="B51BA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6308587-52DE-4ACD-B5FC-F4F999D2B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16BA85-B6BA-4ABA-AB76-FACBA9A6B34E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2A1606-2A82-4534-864E-B0F3B7BBD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FFAD84-3C16-4CB1-82AD-F04BF1CB1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86E9B4-47E1-4BE5-BEE3-FA2C33B5395C}"/>
              </a:ext>
            </a:extLst>
          </p:cNvPr>
          <p:cNvSpPr txBox="1"/>
          <p:nvPr/>
        </p:nvSpPr>
        <p:spPr>
          <a:xfrm>
            <a:off x="2754934" y="4232046"/>
            <a:ext cx="668213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পথের উল্লেখযোগ্য পরিবহন হলো উড়োজাহাজ , বিভিন্ন ধরনের বিমান  ইত্যাদি ।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B2B5F5-0CDE-4AB9-9021-F5032168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99E6C8-BDF4-4189-93B5-9AFDC171A1AF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B681C7-A06D-4A81-8CC5-6075E019B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0489AD-BB8D-4F21-A457-A5A50FCA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80D208-8507-46DA-B300-50710F6F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6" y="833437"/>
            <a:ext cx="2990850" cy="1533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BE94D1-981E-46AD-A241-114DFC8AF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16" y="940029"/>
            <a:ext cx="2705100" cy="1685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99102F-737F-4F0B-966E-F77CD99CED31}"/>
              </a:ext>
            </a:extLst>
          </p:cNvPr>
          <p:cNvSpPr txBox="1"/>
          <p:nvPr/>
        </p:nvSpPr>
        <p:spPr>
          <a:xfrm>
            <a:off x="3619893" y="2851115"/>
            <a:ext cx="15931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1F071F-AFE3-4F6F-BD1E-3DD9D0D6246C}"/>
              </a:ext>
            </a:extLst>
          </p:cNvPr>
          <p:cNvSpPr/>
          <p:nvPr/>
        </p:nvSpPr>
        <p:spPr>
          <a:xfrm flipH="1">
            <a:off x="6766830" y="2959343"/>
            <a:ext cx="21538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বিমান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29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5B3346-A6E4-43F6-8F96-E831FAA7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4" y="636228"/>
            <a:ext cx="342865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F001BF-8015-4998-B039-FB8BC1E8D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98" y="437091"/>
            <a:ext cx="3242820" cy="165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55357-5926-4506-BA75-FE1B712A60D5}"/>
              </a:ext>
            </a:extLst>
          </p:cNvPr>
          <p:cNvSpPr txBox="1"/>
          <p:nvPr/>
        </p:nvSpPr>
        <p:spPr>
          <a:xfrm>
            <a:off x="2720981" y="2547659"/>
            <a:ext cx="14144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 সেতু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0723FE-ADA9-4455-9DA2-B43F387FC2F2}"/>
              </a:ext>
            </a:extLst>
          </p:cNvPr>
          <p:cNvSpPr txBox="1"/>
          <p:nvPr/>
        </p:nvSpPr>
        <p:spPr>
          <a:xfrm>
            <a:off x="6096000" y="2386622"/>
            <a:ext cx="348791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শাহ জালাল আন্তর্জাতিক বিমান বন্দর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5B1D14-8BF0-4C72-88E7-97A99CF9CF11}"/>
              </a:ext>
            </a:extLst>
          </p:cNvPr>
          <p:cNvSpPr txBox="1"/>
          <p:nvPr/>
        </p:nvSpPr>
        <p:spPr>
          <a:xfrm>
            <a:off x="2119239" y="3716796"/>
            <a:ext cx="780897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সড়ক সেতু পদ্মা সেতু ।</a:t>
            </a:r>
          </a:p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বিমান বন্দর হযরত শাহ জালাল আন্তর্জাতিক বিমান বন্দর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41C604-B0B2-4F5D-8D12-B7C512DA1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3" y="5687829"/>
            <a:ext cx="11996739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3A3164-C0C4-42C8-8E88-06A72E4A00BD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5EDDE8-070D-45F3-A037-4D56936BE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3" y="160521"/>
            <a:ext cx="1194359" cy="1097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97365C-F0AA-4358-A724-EEAB6ED83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0" y="290699"/>
            <a:ext cx="1719046" cy="12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E8B983-1C7E-449D-AD3C-7C12FB39B2FB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87F21D-41F7-4964-BD74-BE2F1C54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AB3D20-60B0-4814-93EC-E6DDCD4B9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403" y="143754"/>
            <a:ext cx="1944432" cy="1456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744F25-6290-4A39-AA5A-E6F42183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24C975-C0A9-4B4E-9594-29B4333B5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245" y="224712"/>
            <a:ext cx="2062339" cy="1752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1B7F3-2932-4462-8C5A-BC94EC51A5DF}"/>
              </a:ext>
            </a:extLst>
          </p:cNvPr>
          <p:cNvSpPr/>
          <p:nvPr/>
        </p:nvSpPr>
        <p:spPr>
          <a:xfrm>
            <a:off x="5008669" y="584538"/>
            <a:ext cx="44052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E73A5F-8FE3-4A44-BABB-F389E52186C3}"/>
              </a:ext>
            </a:extLst>
          </p:cNvPr>
          <p:cNvSpPr txBox="1"/>
          <p:nvPr/>
        </p:nvSpPr>
        <p:spPr>
          <a:xfrm>
            <a:off x="3145414" y="2456088"/>
            <a:ext cx="62685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endParaRPr lang="bn-BD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64AAC-35EB-4593-A574-41C8B4E29911}"/>
              </a:ext>
            </a:extLst>
          </p:cNvPr>
          <p:cNvSpPr txBox="1"/>
          <p:nvPr/>
        </p:nvSpPr>
        <p:spPr>
          <a:xfrm>
            <a:off x="3100571" y="3863303"/>
            <a:ext cx="631339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বিমান বন্দরের নাম কী 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xmlns="" id="{831C3CE5-EAF2-4DEE-86E0-658C9C05C817}"/>
              </a:ext>
            </a:extLst>
          </p:cNvPr>
          <p:cNvSpPr/>
          <p:nvPr/>
        </p:nvSpPr>
        <p:spPr>
          <a:xfrm>
            <a:off x="5315900" y="549392"/>
            <a:ext cx="3807192" cy="1063690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E9739E-3A06-438F-BE33-4BF5A75C23B5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24F551-CBD4-4002-A0C3-17B8C5AB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C727FC-37B3-432E-BDA0-F61001B59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919969" cy="14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2481F5-2292-45C7-B5DB-C9B88733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E3CDFE-E956-4BE4-ABA8-9802D93E2B7D}"/>
              </a:ext>
            </a:extLst>
          </p:cNvPr>
          <p:cNvSpPr txBox="1"/>
          <p:nvPr/>
        </p:nvSpPr>
        <p:spPr>
          <a:xfrm>
            <a:off x="2780523" y="2024706"/>
            <a:ext cx="65034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রেলপথের সংক্ষিপ্ত বিবরন দাও ।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02409C-C2C4-4DFB-A983-D6F9CDBD87BE}"/>
              </a:ext>
            </a:extLst>
          </p:cNvPr>
          <p:cNvSpPr txBox="1"/>
          <p:nvPr/>
        </p:nvSpPr>
        <p:spPr>
          <a:xfrm>
            <a:off x="2780523" y="3649540"/>
            <a:ext cx="645522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accent2"/>
                </a:solidFill>
              </a:rPr>
              <a:t> 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রেলপথের গুরুত্ব আলোচনা কর ।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5E9A09-7611-445A-A0E5-758B9A747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472645"/>
            <a:ext cx="2177593" cy="11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xmlns="" id="{CD581479-0F3D-478A-A86B-E69B90C34D31}"/>
              </a:ext>
            </a:extLst>
          </p:cNvPr>
          <p:cNvSpPr/>
          <p:nvPr/>
        </p:nvSpPr>
        <p:spPr>
          <a:xfrm>
            <a:off x="3329798" y="359766"/>
            <a:ext cx="6187426" cy="1296955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E139F-2BF7-4850-9366-F88E36D3A548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718608-BB4D-4395-B087-818E22A5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44B96A-53C9-4561-BFC0-84C4EC13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911806" cy="1432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4994C2-A872-4321-BB1F-73B2264B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ECE78-0073-4022-9DDA-545271D0B1A2}"/>
              </a:ext>
            </a:extLst>
          </p:cNvPr>
          <p:cNvSpPr txBox="1"/>
          <p:nvPr/>
        </p:nvSpPr>
        <p:spPr>
          <a:xfrm>
            <a:off x="3272583" y="2141369"/>
            <a:ext cx="69987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কতটি সমুদ্র বন্দর আছে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৩(খ) ২ (গ) ৪ (ঘ) ৫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EB5F1D-50B0-4541-9C02-85BB668AFC19}"/>
              </a:ext>
            </a:extLst>
          </p:cNvPr>
          <p:cNvSpPr txBox="1"/>
          <p:nvPr/>
        </p:nvSpPr>
        <p:spPr>
          <a:xfrm>
            <a:off x="3272583" y="3760370"/>
            <a:ext cx="69987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প্রধান প্রধান সমুদ্র বন্দরের নাম লিখ । </a:t>
            </a:r>
            <a:endParaRPr lang="bn-IN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চট্রগ্রাম ও মংলা  (খ) মংলা ও চালনা (গ) ঢাকা ও চট্রগ্রাম (ঘ) ঢাকা ও খুলনা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3165B01-3024-4460-B858-FB4D6CCB5230}"/>
              </a:ext>
            </a:extLst>
          </p:cNvPr>
          <p:cNvSpPr/>
          <p:nvPr/>
        </p:nvSpPr>
        <p:spPr>
          <a:xfrm>
            <a:off x="4514461" y="867749"/>
            <a:ext cx="5047862" cy="128762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6384A0-FA10-4AE7-B6CC-F0073ADF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941028"/>
            <a:ext cx="2189874" cy="127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635FFE-BA75-4F89-9D8E-B8DEEA1B7EE1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B8CABA-4DEF-4E8B-A7A1-6B5F3CE6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ACA64C-6FBE-49CF-974F-7CA8461F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2" y="224710"/>
            <a:ext cx="1465757" cy="109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FE4575-84F9-4973-B9E0-C1DB0B034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0" y="224712"/>
            <a:ext cx="1719046" cy="128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1A612-5479-4515-BC85-268BF1B5DC9A}"/>
              </a:ext>
            </a:extLst>
          </p:cNvPr>
          <p:cNvSpPr txBox="1"/>
          <p:nvPr/>
        </p:nvSpPr>
        <p:spPr>
          <a:xfrm>
            <a:off x="2715207" y="2773017"/>
            <a:ext cx="7501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সড়ক পথের সংক্ষিপ্ত বিবরন দাও 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253ABB-2B1D-4E07-B017-8FC32BDD035B}"/>
              </a:ext>
            </a:extLst>
          </p:cNvPr>
          <p:cNvSpPr txBox="1"/>
          <p:nvPr/>
        </p:nvSpPr>
        <p:spPr>
          <a:xfrm>
            <a:off x="2631233" y="4032515"/>
            <a:ext cx="75857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সড়ক পথের গুরুত্ব আলোচনা কর 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3165B01-3024-4460-B858-FB4D6CCB5230}"/>
              </a:ext>
            </a:extLst>
          </p:cNvPr>
          <p:cNvSpPr/>
          <p:nvPr/>
        </p:nvSpPr>
        <p:spPr>
          <a:xfrm>
            <a:off x="4514461" y="867749"/>
            <a:ext cx="5047862" cy="128762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6384A0-FA10-4AE7-B6CC-F0073ADF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941028"/>
            <a:ext cx="2189874" cy="127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635FFE-BA75-4F89-9D8E-B8DEEA1B7EE1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B8CABA-4DEF-4E8B-A7A1-6B5F3CE6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3" y="5687829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ACA64C-6FBE-49CF-974F-7CA8461F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2" y="224710"/>
            <a:ext cx="1465757" cy="109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FE4575-84F9-4973-B9E0-C1DB0B034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0" y="224712"/>
            <a:ext cx="1719046" cy="128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1A612-5479-4515-BC85-268BF1B5DC9A}"/>
              </a:ext>
            </a:extLst>
          </p:cNvPr>
          <p:cNvSpPr txBox="1"/>
          <p:nvPr/>
        </p:nvSpPr>
        <p:spPr>
          <a:xfrm>
            <a:off x="2715207" y="2773017"/>
            <a:ext cx="7501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সড়ক পথের সংক্ষিপ্ত বিবরন দাও ।</a:t>
            </a:r>
            <a:endParaRPr lang="en-US" sz="3600" dirty="0">
              <a:solidFill>
                <a:srgbClr val="B51B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253ABB-2B1D-4E07-B017-8FC32BDD035B}"/>
              </a:ext>
            </a:extLst>
          </p:cNvPr>
          <p:cNvSpPr txBox="1"/>
          <p:nvPr/>
        </p:nvSpPr>
        <p:spPr>
          <a:xfrm>
            <a:off x="2631233" y="4032515"/>
            <a:ext cx="75857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সড়ক পথের গুরুত্ব আলোচনা কর 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B1557-7FD7-49ED-B213-D0B8E93A5E82}"/>
              </a:ext>
            </a:extLst>
          </p:cNvPr>
          <p:cNvSpPr txBox="1"/>
          <p:nvPr/>
        </p:nvSpPr>
        <p:spPr>
          <a:xfrm>
            <a:off x="2884613" y="624579"/>
            <a:ext cx="59245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7409DA-80AD-4154-A132-A4998BDD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85" y="2220686"/>
            <a:ext cx="5924550" cy="3181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0E0EB7-DDF6-484C-A668-796920CCA370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93366C-DA26-4719-99D4-15E1C32A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86B9E6-8078-4066-9329-DCAA7162E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836349" cy="137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1AEE99-7D73-47B7-967B-2710D84E5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A66F84-9E0C-4B23-9100-477C0F64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FE9FA-9927-43F5-A0CA-A6EE5757C85B}"/>
              </a:ext>
            </a:extLst>
          </p:cNvPr>
          <p:cNvSpPr txBox="1"/>
          <p:nvPr/>
        </p:nvSpPr>
        <p:spPr>
          <a:xfrm>
            <a:off x="4264090" y="1147664"/>
            <a:ext cx="3366796" cy="20527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rgbClr val="B51BAA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22225">
                <a:solidFill>
                  <a:srgbClr val="B51BAA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63488D-35C2-4BB8-93E3-FB2F26C01203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1ADFF6-DE59-4521-BE85-F838ABD2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1D8993-829E-4746-BE52-DFF707F7CF81}"/>
              </a:ext>
            </a:extLst>
          </p:cNvPr>
          <p:cNvSpPr/>
          <p:nvPr/>
        </p:nvSpPr>
        <p:spPr>
          <a:xfrm>
            <a:off x="6848669" y="2358693"/>
            <a:ext cx="449152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B5F6A1-2A0C-4680-AFC0-57F605BB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30629"/>
            <a:ext cx="6876661" cy="2041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201D6EE-5A61-4640-BF0B-34D5EFAFD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88" y="2264609"/>
            <a:ext cx="1685925" cy="2714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CC9F70C-ECF3-45FF-99F3-EEF84D409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A6B9DD3-A267-44DA-82BE-18FCFE15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97" y="167664"/>
            <a:ext cx="2080554" cy="1558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492D9B-C7B5-4A06-A26B-EAB234507574}"/>
              </a:ext>
            </a:extLst>
          </p:cNvPr>
          <p:cNvSpPr/>
          <p:nvPr/>
        </p:nvSpPr>
        <p:spPr>
          <a:xfrm>
            <a:off x="3459637" y="782425"/>
            <a:ext cx="5250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A0088F3-04F0-4F40-AD66-1F86B6F68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2511914"/>
            <a:ext cx="2538230" cy="24013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06D4CEB-DFE9-42B6-BB7F-E5272FA382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8" y="2743200"/>
            <a:ext cx="1962778" cy="1928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8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1EB617AF-1B71-47AD-9EB1-B62763E91090}"/>
              </a:ext>
            </a:extLst>
          </p:cNvPr>
          <p:cNvSpPr/>
          <p:nvPr/>
        </p:nvSpPr>
        <p:spPr>
          <a:xfrm>
            <a:off x="2910191" y="408563"/>
            <a:ext cx="6371618" cy="181907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C8F3EA-9525-4165-8ACE-A90241C1757F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E6E88A-573C-44A7-8CD4-E8FD14B4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1B0492-D6D6-4BA7-814D-2056C2BC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9140ED-7A36-4667-9A82-5195E55F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C9CA3E-8CC7-4329-B96D-462495AE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5" y="2598478"/>
            <a:ext cx="4534678" cy="3657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DAE5E1-419E-46D1-919F-D98590F79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21" y="2602273"/>
            <a:ext cx="16287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6C6355-C297-47F1-8815-BBF1708BE954}"/>
              </a:ext>
            </a:extLst>
          </p:cNvPr>
          <p:cNvSpPr txBox="1"/>
          <p:nvPr/>
        </p:nvSpPr>
        <p:spPr>
          <a:xfrm>
            <a:off x="2215598" y="3463839"/>
            <a:ext cx="258725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B55604-0A76-452C-A421-10CF97E6F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43" y="2388637"/>
            <a:ext cx="3342805" cy="33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3E6220-F10F-4E9F-9CEC-F0A17179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69" y="1300899"/>
            <a:ext cx="5410986" cy="2569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6B700C-18D3-4DA0-BC3D-457743FF682A}"/>
              </a:ext>
            </a:extLst>
          </p:cNvPr>
          <p:cNvSpPr txBox="1"/>
          <p:nvPr/>
        </p:nvSpPr>
        <p:spPr>
          <a:xfrm>
            <a:off x="4440025" y="4364611"/>
            <a:ext cx="35444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F9D3A9-800E-4A95-BE47-5E49E59BF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A56D48-529F-4C1E-A2C9-85229A65447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A5F1E4-AFBB-4942-9A66-B75119840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0FCB6C-709D-4AD4-867F-FD5340023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C9E58F-28E1-4D0C-941F-927B262A7435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9466B-E496-4336-9CE0-46554E51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860012-B7BD-4F1B-A5D7-A2105051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7237" y="210517"/>
            <a:ext cx="1931597" cy="1446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0D5711-1E00-4259-AD52-A15CF5EFE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12A4F4-E4D6-4AA6-A403-ACCE89146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1" y="595993"/>
            <a:ext cx="7919973" cy="5396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00837E-8CB4-48B7-815F-D919F2542620}"/>
              </a:ext>
            </a:extLst>
          </p:cNvPr>
          <p:cNvSpPr/>
          <p:nvPr/>
        </p:nvSpPr>
        <p:spPr>
          <a:xfrm>
            <a:off x="4327071" y="1200150"/>
            <a:ext cx="40331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13DB13-3B4E-46BB-BF7A-E1AD501C3EC3}"/>
              </a:ext>
            </a:extLst>
          </p:cNvPr>
          <p:cNvSpPr txBox="1"/>
          <p:nvPr/>
        </p:nvSpPr>
        <p:spPr>
          <a:xfrm>
            <a:off x="4170076" y="2340872"/>
            <a:ext cx="434714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711955-F28B-473F-82F9-E18501AC5D10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8B71F0-6BE1-4151-A51C-B8C3BF54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3B97BC-4973-46B4-BF87-A3358590B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894" y="224712"/>
            <a:ext cx="1836349" cy="1375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395302-19FA-4135-9D78-787FA171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13D3FE-C454-4216-82A2-158532BC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25" y="199983"/>
            <a:ext cx="7556817" cy="16790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037019-DB48-4E50-9FC4-9BF38BFA372F}"/>
              </a:ext>
            </a:extLst>
          </p:cNvPr>
          <p:cNvSpPr/>
          <p:nvPr/>
        </p:nvSpPr>
        <p:spPr>
          <a:xfrm>
            <a:off x="4429667" y="659875"/>
            <a:ext cx="3319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31818E-1C09-49EA-A0C8-7E0CA3F75EB7}"/>
              </a:ext>
            </a:extLst>
          </p:cNvPr>
          <p:cNvSpPr txBox="1"/>
          <p:nvPr/>
        </p:nvSpPr>
        <p:spPr>
          <a:xfrm>
            <a:off x="2909366" y="1669605"/>
            <a:ext cx="61115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......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A26EC0-7B02-4BCA-9BF9-53EA52014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8" y="2597662"/>
            <a:ext cx="479373" cy="482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CD11B4-CDB3-4CD2-9EEC-91CA18D4225F}"/>
              </a:ext>
            </a:extLst>
          </p:cNvPr>
          <p:cNvSpPr/>
          <p:nvPr/>
        </p:nvSpPr>
        <p:spPr>
          <a:xfrm>
            <a:off x="2878130" y="2228671"/>
            <a:ext cx="82068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গুরুত্ব বলতে পারবে 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085565-B694-4340-AD7B-DC09DC44BAD6}"/>
              </a:ext>
            </a:extLst>
          </p:cNvPr>
          <p:cNvSpPr/>
          <p:nvPr/>
        </p:nvSpPr>
        <p:spPr>
          <a:xfrm rot="10800000" flipV="1">
            <a:off x="2909366" y="3515330"/>
            <a:ext cx="8622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বৈশিষ্ট্য বলতে পারবে 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10F5525-3FD4-4B51-8AA5-FECE219F59D5}"/>
              </a:ext>
            </a:extLst>
          </p:cNvPr>
          <p:cNvSpPr/>
          <p:nvPr/>
        </p:nvSpPr>
        <p:spPr>
          <a:xfrm>
            <a:off x="2878130" y="4838309"/>
            <a:ext cx="89530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প্রকারভেদ বলতে পারবে 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09A6DC-555F-4691-BD12-A852A63AC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1" y="3926874"/>
            <a:ext cx="479373" cy="482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D081035-DBCE-491B-B3B8-AAE23A4C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2" y="4827653"/>
            <a:ext cx="479373" cy="4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2A0123-2C8B-4AD4-8AF5-DD4B179C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98" y="457474"/>
            <a:ext cx="2466975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D8BCA0-6C88-475A-BE9B-E4768DB8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86" y="2922985"/>
            <a:ext cx="2857500" cy="1348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6F2F67-2279-44F2-AE0F-1CE5B3092D7D}"/>
              </a:ext>
            </a:extLst>
          </p:cNvPr>
          <p:cNvSpPr txBox="1"/>
          <p:nvPr/>
        </p:nvSpPr>
        <p:spPr>
          <a:xfrm>
            <a:off x="3543502" y="2293263"/>
            <a:ext cx="1924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পথ</a:t>
            </a:r>
            <a:endParaRPr lang="en-US" sz="32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B11343-C288-43C1-A267-AC816D1924E0}"/>
              </a:ext>
            </a:extLst>
          </p:cNvPr>
          <p:cNvSpPr txBox="1"/>
          <p:nvPr/>
        </p:nvSpPr>
        <p:spPr>
          <a:xfrm>
            <a:off x="6381946" y="2262583"/>
            <a:ext cx="1819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 পথ</a:t>
            </a:r>
            <a:endParaRPr lang="en-US" sz="32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CEA4C1-FBF7-4C0D-99E2-5B786AB10DFA}"/>
              </a:ext>
            </a:extLst>
          </p:cNvPr>
          <p:cNvSpPr txBox="1"/>
          <p:nvPr/>
        </p:nvSpPr>
        <p:spPr>
          <a:xfrm>
            <a:off x="5203794" y="4346645"/>
            <a:ext cx="15177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পথ</a:t>
            </a:r>
            <a:endParaRPr lang="en-US" sz="2800" dirty="0">
              <a:solidFill>
                <a:srgbClr val="B51B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67045B-2517-405B-B314-3B9474255F08}"/>
              </a:ext>
            </a:extLst>
          </p:cNvPr>
          <p:cNvSpPr txBox="1"/>
          <p:nvPr/>
        </p:nvSpPr>
        <p:spPr>
          <a:xfrm>
            <a:off x="2070463" y="5136329"/>
            <a:ext cx="68909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পরিবহন ব্যবস্হার প্রকারভেদ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E55462-28D9-44DF-B922-405C6E513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54665"/>
            <a:ext cx="11996739" cy="1009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37F5397-9270-4F6B-BE29-8C7C1316317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751BE5E-7D49-4083-8FAF-58B52FA90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0C4C16-985A-4A13-A8DA-59891DBF8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7D3B5B-E0C5-4F2E-97B3-C350000C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40" y="457473"/>
            <a:ext cx="2476500" cy="17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54A2C6-71A3-4E62-B97D-33B51B83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75" y="383622"/>
            <a:ext cx="279082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3F295-7293-4E68-B2A1-BF050198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87"/>
            <a:ext cx="3321624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20B5CB-B965-4ADD-8A4F-402453B43816}"/>
              </a:ext>
            </a:extLst>
          </p:cNvPr>
          <p:cNvSpPr txBox="1"/>
          <p:nvPr/>
        </p:nvSpPr>
        <p:spPr>
          <a:xfrm>
            <a:off x="3033171" y="2393667"/>
            <a:ext cx="12066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7AB294-B4E0-49AC-A98A-3048E94370B9}"/>
              </a:ext>
            </a:extLst>
          </p:cNvPr>
          <p:cNvSpPr txBox="1"/>
          <p:nvPr/>
        </p:nvSpPr>
        <p:spPr>
          <a:xfrm>
            <a:off x="7248014" y="2019802"/>
            <a:ext cx="13893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3E9FA2-D3D9-4DC8-8DF4-B55AEA79AEFD}"/>
              </a:ext>
            </a:extLst>
          </p:cNvPr>
          <p:cNvSpPr txBox="1"/>
          <p:nvPr/>
        </p:nvSpPr>
        <p:spPr>
          <a:xfrm>
            <a:off x="1613555" y="4157311"/>
            <a:ext cx="896489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A22DDE-4243-46AD-B622-5607C665D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7" y="2745556"/>
            <a:ext cx="2390775" cy="1366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F909763-6D55-4B4E-82B7-AF9484F27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9C97E0-0386-4793-BDD2-38120C12ABA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B9104F-4B64-41BC-A2E8-C1F0057B7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34" y="203547"/>
            <a:ext cx="1864604" cy="1396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943DFF-C580-4B89-94BA-999DAC3FD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348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 ALAM</dc:creator>
  <cp:lastModifiedBy>Microsoft account</cp:lastModifiedBy>
  <cp:revision>65</cp:revision>
  <dcterms:created xsi:type="dcterms:W3CDTF">2021-11-11T09:49:49Z</dcterms:created>
  <dcterms:modified xsi:type="dcterms:W3CDTF">2022-11-04T11:23:06Z</dcterms:modified>
</cp:coreProperties>
</file>