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18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0A77D-D85F-4621-8CE7-FDAE0445EE5D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61BAF-195A-4A9B-B360-8B2594C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প্রথমে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57A5-0FD6-4F74-98D2-8A9EB63D59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9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9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4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1C2118A-AABB-4420-BCE1-1C65B4135F7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65EC107-E158-427A-8E57-FBA1FFD94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6760" y="0"/>
            <a:ext cx="11430000" cy="6858000"/>
          </a:xfrm>
          <a:prstGeom prst="frame">
            <a:avLst>
              <a:gd name="adj1" fmla="val 1679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9630" y="172686"/>
            <a:ext cx="11145078" cy="6519060"/>
          </a:xfrm>
          <a:prstGeom prst="frame">
            <a:avLst>
              <a:gd name="adj1" fmla="val 1123"/>
            </a:avLst>
          </a:prstGeom>
          <a:solidFill>
            <a:srgbClr val="00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8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57462" y="1600200"/>
            <a:ext cx="6386513" cy="4672013"/>
          </a:xfrm>
          <a:prstGeom prst="roundRect">
            <a:avLst>
              <a:gd name="adj" fmla="val 745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TextBox 13"/>
          <p:cNvSpPr txBox="1"/>
          <p:nvPr/>
        </p:nvSpPr>
        <p:spPr>
          <a:xfrm>
            <a:off x="1405722" y="525557"/>
            <a:ext cx="8516202" cy="797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37"/>
              </a:lnSpc>
            </a:pPr>
            <a:r>
              <a:rPr lang="en-US" sz="5801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5801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5801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80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80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1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5801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747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</a:t>
            </a:r>
            <a:endParaRPr lang="bn-IN" sz="7734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19653" y="290593"/>
            <a:ext cx="8170917" cy="5483006"/>
            <a:chOff x="1637223" y="821410"/>
            <a:chExt cx="7878735" cy="5848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42"/>
            <a:stretch/>
          </p:blipFill>
          <p:spPr>
            <a:xfrm>
              <a:off x="1637223" y="821410"/>
              <a:ext cx="7878735" cy="58485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539" y="1623527"/>
              <a:ext cx="4319662" cy="2690694"/>
            </a:xfrm>
            <a:prstGeom prst="rect">
              <a:avLst/>
            </a:prstGeom>
            <a:scene3d>
              <a:camera prst="perspectiveRight">
                <a:rot lat="0" lon="19499990" rev="0"/>
              </a:camera>
              <a:lightRig rig="threePt" dir="t"/>
            </a:scene3d>
            <a:sp3d>
              <a:bevelT prst="relaxedInset"/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3583799" y="5892069"/>
            <a:ext cx="424262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আইকোন অর্থ ছবি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4524" y="5881378"/>
            <a:ext cx="892117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চালুর পর ডেক্সটপে ছোট ছোট ছবিকে আইকোন বলে।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99172" y="1619250"/>
            <a:ext cx="226219" cy="2678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Oval 8"/>
          <p:cNvSpPr/>
          <p:nvPr/>
        </p:nvSpPr>
        <p:spPr>
          <a:xfrm>
            <a:off x="2902956" y="2324285"/>
            <a:ext cx="226219" cy="2678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Oval 9"/>
          <p:cNvSpPr/>
          <p:nvPr/>
        </p:nvSpPr>
        <p:spPr>
          <a:xfrm>
            <a:off x="2208281" y="2324285"/>
            <a:ext cx="226219" cy="2678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Oval 10"/>
          <p:cNvSpPr/>
          <p:nvPr/>
        </p:nvSpPr>
        <p:spPr>
          <a:xfrm>
            <a:off x="2919680" y="2676803"/>
            <a:ext cx="226219" cy="2678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4686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2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35" y="3180643"/>
            <a:ext cx="3125391" cy="25538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4449" y="496278"/>
            <a:ext cx="5943011" cy="5048609"/>
            <a:chOff x="759012" y="529363"/>
            <a:chExt cx="6339212" cy="5385183"/>
          </a:xfrm>
        </p:grpSpPr>
        <p:grpSp>
          <p:nvGrpSpPr>
            <p:cNvPr id="4" name="Group 3"/>
            <p:cNvGrpSpPr/>
            <p:nvPr/>
          </p:nvGrpSpPr>
          <p:grpSpPr>
            <a:xfrm>
              <a:off x="2080241" y="3460486"/>
              <a:ext cx="3634354" cy="2454060"/>
              <a:chOff x="2002751" y="3847938"/>
              <a:chExt cx="3634354" cy="245406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002751" y="5325605"/>
                <a:ext cx="3634354" cy="97639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2865975" y="3847938"/>
                <a:ext cx="1945441" cy="1988949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</p:grpSp>
        <p:sp>
          <p:nvSpPr>
            <p:cNvPr id="12" name="Frame 11"/>
            <p:cNvSpPr/>
            <p:nvPr/>
          </p:nvSpPr>
          <p:spPr>
            <a:xfrm>
              <a:off x="759012" y="529363"/>
              <a:ext cx="6339212" cy="4073633"/>
            </a:xfrm>
            <a:prstGeom prst="frame">
              <a:avLst>
                <a:gd name="adj1" fmla="val 5561"/>
              </a:avLst>
            </a:pr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3" y="682894"/>
            <a:ext cx="5647119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99" y="1147843"/>
            <a:ext cx="5187089" cy="2717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701" y="5881378"/>
            <a:ext cx="1066477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নাড়ালে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টরে একটি চিহ্ন নড়াচড়া করে, এটিকে মাউস পয়েন্টার  বলে।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348" y="339568"/>
            <a:ext cx="65306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টেপা হলে কী হয় একটু লক্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ষ্য</a:t>
            </a:r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করিঃ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8" y="1582295"/>
            <a:ext cx="2392853" cy="1223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4448" y="1635947"/>
            <a:ext cx="849985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Shift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লিখলে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হাতের।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41865" r="16644" b="40562"/>
          <a:stretch/>
        </p:blipFill>
        <p:spPr>
          <a:xfrm>
            <a:off x="331760" y="3089687"/>
            <a:ext cx="3777712" cy="1327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4767" y="3133275"/>
            <a:ext cx="685800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Space Bar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31397" r="7270" b="27019"/>
          <a:stretch/>
        </p:blipFill>
        <p:spPr>
          <a:xfrm>
            <a:off x="288172" y="4838376"/>
            <a:ext cx="2765632" cy="1289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9524" y="4905274"/>
            <a:ext cx="685800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পুরো প্যারাগ্রাফ লেখা শেষ হলে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Enter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টনে চাপ দিলে নতুন প্যরাগ্রাফে লেখা শুরু হবে।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" y="1060667"/>
            <a:ext cx="1785938" cy="10092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70328" y="944568"/>
            <a:ext cx="849985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Cursor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কারসরকে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" y="1854085"/>
            <a:ext cx="2309710" cy="20834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62491" y="2603983"/>
            <a:ext cx="849985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Delet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key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24453" r="7692" b="30031"/>
          <a:stretch/>
        </p:blipFill>
        <p:spPr>
          <a:xfrm>
            <a:off x="382010" y="3694791"/>
            <a:ext cx="2833283" cy="13195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73411" y="3831294"/>
            <a:ext cx="8499853" cy="11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Backspace 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কারসরের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71220" y="5128972"/>
            <a:ext cx="6552275" cy="1438647"/>
            <a:chOff x="400372" y="5548393"/>
            <a:chExt cx="6989093" cy="153455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9F4"/>
                </a:clrFrom>
                <a:clrTo>
                  <a:srgbClr val="FAF9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72" y="5548393"/>
              <a:ext cx="3252253" cy="153455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615" y="5687878"/>
              <a:ext cx="3752850" cy="1242443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6707259" y="5099916"/>
            <a:ext cx="5482234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Ctrl, Alt,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Function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0" grpId="0"/>
      <p:bldP spid="10" grpId="1"/>
      <p:bldP spid="24" grpId="0"/>
      <p:bldP spid="26" grpId="0"/>
      <p:bldP spid="2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4" y="535781"/>
            <a:ext cx="2946797" cy="797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537"/>
              </a:lnSpc>
            </a:pPr>
            <a:r>
              <a:rPr lang="bn-IN" sz="4747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801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695" y="5334490"/>
            <a:ext cx="776111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836" indent="-401836">
              <a:buFont typeface="Wingdings" panose="05000000000000000000" pitchFamily="2" charset="2"/>
              <a:buChar char="q"/>
            </a:pP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ওয়ার্ড প্রসেসর ব্যবহার করে নিজের নাম রোল লেখ।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75" y="1781983"/>
            <a:ext cx="5114440" cy="25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8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11" y="417639"/>
            <a:ext cx="7005814" cy="3319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Oval Callout 4"/>
          <p:cNvSpPr/>
          <p:nvPr/>
        </p:nvSpPr>
        <p:spPr>
          <a:xfrm>
            <a:off x="458753" y="4774968"/>
            <a:ext cx="2372109" cy="1120940"/>
          </a:xfrm>
          <a:prstGeom prst="wedgeEllipseCallout">
            <a:avLst>
              <a:gd name="adj1" fmla="val 33524"/>
              <a:gd name="adj2" fmla="val -37038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  <a:endParaRPr lang="bn-IN" sz="337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37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289" y="5895908"/>
            <a:ext cx="1066477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14" y="454128"/>
            <a:ext cx="4518373" cy="503566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01628" y="4874255"/>
            <a:ext cx="2372109" cy="1120940"/>
          </a:xfrm>
          <a:prstGeom prst="wedgeEllipseCallout">
            <a:avLst>
              <a:gd name="adj1" fmla="val 72725"/>
              <a:gd name="adj2" fmla="val -28354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endParaRPr lang="bn-IN" sz="337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30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39" y="354841"/>
            <a:ext cx="4518373" cy="503566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58753" y="4774968"/>
            <a:ext cx="2372109" cy="1120940"/>
          </a:xfrm>
          <a:prstGeom prst="wedgeEllipseCallout">
            <a:avLst>
              <a:gd name="adj1" fmla="val 72725"/>
              <a:gd name="adj2" fmla="val -28354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endParaRPr lang="bn-IN" sz="337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65915" y="348712"/>
            <a:ext cx="6740443" cy="4431547"/>
            <a:chOff x="2464231" y="371959"/>
            <a:chExt cx="7189806" cy="47269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231" y="371959"/>
              <a:ext cx="7189806" cy="47269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7501180" y="4663019"/>
              <a:ext cx="759417" cy="2964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88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Save</a:t>
              </a:r>
            </a:p>
          </p:txBody>
        </p:sp>
      </p:grpSp>
      <p:sp>
        <p:nvSpPr>
          <p:cNvPr id="14" name="Oval Callout 13"/>
          <p:cNvSpPr/>
          <p:nvPr/>
        </p:nvSpPr>
        <p:spPr>
          <a:xfrm>
            <a:off x="8505763" y="5443333"/>
            <a:ext cx="2372109" cy="1120940"/>
          </a:xfrm>
          <a:prstGeom prst="wedgeEllipseCallout">
            <a:avLst>
              <a:gd name="adj1" fmla="val -86530"/>
              <a:gd name="adj2" fmla="val -1305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endParaRPr lang="bn-IN" sz="337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27985" y="5443333"/>
            <a:ext cx="2706293" cy="1120940"/>
          </a:xfrm>
          <a:prstGeom prst="wedgeEllipseCallout">
            <a:avLst>
              <a:gd name="adj1" fmla="val 104194"/>
              <a:gd name="adj2" fmla="val -15850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Name </a:t>
            </a:r>
            <a:r>
              <a:rPr lang="en-US" sz="225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দিতে</a:t>
            </a:r>
            <a:r>
              <a:rPr lang="en-US" sz="22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endParaRPr lang="bn-IN" sz="22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8358" y="4053777"/>
            <a:ext cx="280422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bn-IN" sz="1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MD. RAHAT ALAMGIR</a:t>
            </a:r>
          </a:p>
        </p:txBody>
      </p:sp>
    </p:spTree>
    <p:extLst>
      <p:ext uri="{BB962C8B-B14F-4D97-AF65-F5344CB8AC3E}">
        <p14:creationId xmlns:p14="http://schemas.microsoft.com/office/powerpoint/2010/main" val="98174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348" y="325039"/>
            <a:ext cx="65306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প্রসেসরটি বন্ধ করার নিয়মঃ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3"/>
          <a:stretch/>
        </p:blipFill>
        <p:spPr>
          <a:xfrm>
            <a:off x="3148244" y="1075858"/>
            <a:ext cx="4232672" cy="463429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21362" y="5335319"/>
            <a:ext cx="2706293" cy="1120940"/>
          </a:xfrm>
          <a:prstGeom prst="wedgeEllipseCallout">
            <a:avLst>
              <a:gd name="adj1" fmla="val -104117"/>
              <a:gd name="adj2" fmla="val -6129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Name </a:t>
            </a:r>
            <a:r>
              <a:rPr lang="en-US" sz="225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দিতে</a:t>
            </a:r>
            <a:r>
              <a:rPr lang="en-US" sz="22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endParaRPr lang="bn-IN" sz="22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41952" y="3393008"/>
            <a:ext cx="2432499" cy="1120940"/>
          </a:xfrm>
          <a:prstGeom prst="wedgeEllipseCallout">
            <a:avLst>
              <a:gd name="adj1" fmla="val 66647"/>
              <a:gd name="adj2" fmla="val -22591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</a:t>
            </a:r>
            <a:r>
              <a:rPr lang="en-US" sz="3375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37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টনে ক্লিক</a:t>
            </a:r>
          </a:p>
        </p:txBody>
      </p:sp>
    </p:spTree>
    <p:extLst>
      <p:ext uri="{BB962C8B-B14F-4D97-AF65-F5344CB8AC3E}">
        <p14:creationId xmlns:p14="http://schemas.microsoft.com/office/powerpoint/2010/main" val="4150509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449" y="506722"/>
            <a:ext cx="2946797" cy="797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537"/>
              </a:lnSpc>
            </a:pPr>
            <a:r>
              <a:rPr lang="bn-IN" sz="50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188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480" y="5552430"/>
            <a:ext cx="988016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836" indent="-401836">
              <a:buFont typeface="Wingdings" panose="05000000000000000000" pitchFamily="2" charset="2"/>
              <a:buChar char="q"/>
            </a:pP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ওয়ার্ড প্রসেসর ব্যবহার করে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সংরক্ষণ কর।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90" y="1540144"/>
            <a:ext cx="4344368" cy="38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3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5508" y="320188"/>
            <a:ext cx="2465431" cy="654183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219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45" y="1215945"/>
            <a:ext cx="979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 চালু করার পূর্বশর্ত কী?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796" y="1764172"/>
            <a:ext cx="4479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কম্পিউটারের  পাওয়ার সুইচ অন 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7182" y="1764171"/>
            <a:ext cx="3564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বিদ্যুৎ সংযোগ দেওয়া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797" y="2312398"/>
            <a:ext cx="4719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কম্পিউটার পরিস্কার করে চালু করা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7182" y="2312397"/>
            <a:ext cx="4145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আইপিএস সংযোগ দিয়ে চালু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095" y="3008857"/>
            <a:ext cx="979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পাওয়ার বাটনের কাজ কী?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806" y="3537894"/>
            <a:ext cx="3612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 চালু করা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5191" y="3537894"/>
            <a:ext cx="3596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 বন্ধ করা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805" y="4086121"/>
            <a:ext cx="4210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টারে কিছু সংরক্ষণ করা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5191" y="4086120"/>
            <a:ext cx="4145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টারে কিছু কপি করা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45" y="4820404"/>
            <a:ext cx="979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কম্পিউটারে সংরক্ষণ করতে কোথায় ক্লিক করতে হয়?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797" y="5368630"/>
            <a:ext cx="2474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Exit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7183" y="5368629"/>
            <a:ext cx="2474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797" y="5916857"/>
            <a:ext cx="2474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7183" y="5916856"/>
            <a:ext cx="2474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File</a:t>
            </a: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640981" y="204943"/>
            <a:ext cx="2876289" cy="1118249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37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37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en-US" sz="337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37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37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7640981" y="188492"/>
            <a:ext cx="2876289" cy="1118249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7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37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145" y="1215945"/>
            <a:ext cx="979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টওয়্যারের মাধ্যমে কম্পিউটারে লেখালেখির কাজ করা যায়?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45" y="2073195"/>
            <a:ext cx="979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ওয়ার্ড প্রসেসরে ‘এন্টার’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Enter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কাজে ব্যবহার করা হয়।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145" y="2930445"/>
            <a:ext cx="979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টন ব্যবহার করে ফাইল বন্ধ করতে কোথায় ক্লিক করতে হয়?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145" y="3787695"/>
            <a:ext cx="979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Control, Alt, Function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145" y="4644945"/>
            <a:ext cx="979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45" y="5502195"/>
            <a:ext cx="979714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Shift Key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9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8" grpId="0" animBg="1"/>
      <p:bldP spid="8" grpId="1" animBg="1"/>
      <p:bldP spid="8" grpId="2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5216" y="327890"/>
            <a:ext cx="3827781" cy="1100873"/>
          </a:xfrm>
          <a:prstGeom prst="rect">
            <a:avLst/>
          </a:prstGeom>
          <a:noFill/>
        </p:spPr>
        <p:txBody>
          <a:bodyPr wrap="square" lIns="84385" tIns="42193" rIns="84385" bIns="4219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062" y="5371179"/>
            <a:ext cx="10337387" cy="545208"/>
          </a:xfrm>
          <a:prstGeom prst="rect">
            <a:avLst/>
          </a:prstGeom>
        </p:spPr>
        <p:txBody>
          <a:bodyPr wrap="square" lIns="84385" tIns="42193" rIns="84385" bIns="42193">
            <a:spAutoFit/>
          </a:bodyPr>
          <a:lstStyle/>
          <a:p>
            <a:pPr marL="527409" indent="-527409">
              <a:buFont typeface="Wingdings" pitchFamily="2" charset="2"/>
              <a:buChar char="q"/>
            </a:pP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বোনদের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29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989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09" y="1753847"/>
            <a:ext cx="3805437" cy="29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2106" y="3649619"/>
            <a:ext cx="42055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৬ষ্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পাঠ-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২৮</a:t>
            </a:r>
          </a:p>
          <a:p>
            <a:pPr algn="ctr">
              <a:buNone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4687" y="5580523"/>
            <a:ext cx="161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fld id="{D302F284-0852-42BD-8FFB-BB6D6EA3DD9D}" type="datetime1">
              <a:rPr lang="bn-I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>
                <a:buNone/>
              </a:pPr>
              <a:t>15-08-22</a:t>
            </a:fld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6248" y="492847"/>
            <a:ext cx="546491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7407535" y="908453"/>
            <a:ext cx="2089949" cy="2691646"/>
          </a:xfrm>
          <a:prstGeom prst="roundRect">
            <a:avLst>
              <a:gd name="adj" fmla="val 8274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8" name="Group 7"/>
          <p:cNvGrpSpPr/>
          <p:nvPr/>
        </p:nvGrpSpPr>
        <p:grpSpPr>
          <a:xfrm>
            <a:off x="5416261" y="1726656"/>
            <a:ext cx="869867" cy="3945302"/>
            <a:chOff x="5572125" y="2254015"/>
            <a:chExt cx="1198770" cy="3509841"/>
          </a:xfrm>
        </p:grpSpPr>
        <p:sp>
          <p:nvSpPr>
            <p:cNvPr id="9" name="Curved Left Arrow 8"/>
            <p:cNvSpPr/>
            <p:nvPr/>
          </p:nvSpPr>
          <p:spPr>
            <a:xfrm>
              <a:off x="5572125" y="2257425"/>
              <a:ext cx="668231" cy="3506431"/>
            </a:xfrm>
            <a:prstGeom prst="curvedLeftArrow">
              <a:avLst>
                <a:gd name="adj1" fmla="val 46528"/>
                <a:gd name="adj2" fmla="val 50000"/>
                <a:gd name="adj3" fmla="val 1644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  <p:sp>
          <p:nvSpPr>
            <p:cNvPr id="10" name="Curved Left Arrow 9"/>
            <p:cNvSpPr/>
            <p:nvPr/>
          </p:nvSpPr>
          <p:spPr>
            <a:xfrm flipH="1">
              <a:off x="6077051" y="2254015"/>
              <a:ext cx="693844" cy="3506431"/>
            </a:xfrm>
            <a:prstGeom prst="curvedLeftArrow">
              <a:avLst>
                <a:gd name="adj1" fmla="val 46528"/>
                <a:gd name="adj2" fmla="val 50000"/>
                <a:gd name="adj3" fmla="val 1644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</p:grpSp>
      <p:sp>
        <p:nvSpPr>
          <p:cNvPr id="12" name="Sun 11"/>
          <p:cNvSpPr/>
          <p:nvPr/>
        </p:nvSpPr>
        <p:spPr>
          <a:xfrm>
            <a:off x="5769573" y="3649620"/>
            <a:ext cx="131578" cy="157152"/>
          </a:xfrm>
          <a:prstGeom prst="sun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TextBox 12"/>
          <p:cNvSpPr txBox="1"/>
          <p:nvPr/>
        </p:nvSpPr>
        <p:spPr>
          <a:xfrm>
            <a:off x="326413" y="3733863"/>
            <a:ext cx="4913192" cy="243143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পোরজনা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এম, এন উচ্চ বিদ্যালয়,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সিরাজগঞ্জ।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nargiskhatunm1979@gmail.com</a:t>
            </a:r>
            <a:endParaRPr lang="bn-BD" sz="24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 b="10846"/>
          <a:stretch/>
        </p:blipFill>
        <p:spPr>
          <a:xfrm>
            <a:off x="1819928" y="981029"/>
            <a:ext cx="2212639" cy="26190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0721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460" y="551069"/>
            <a:ext cx="7817364" cy="829003"/>
          </a:xfrm>
          <a:prstGeom prst="rect">
            <a:avLst/>
          </a:prstGeom>
          <a:noFill/>
        </p:spPr>
        <p:txBody>
          <a:bodyPr wrap="square" lIns="84385" tIns="42193" rIns="84385" bIns="4219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14"/>
              </a:lnSpc>
            </a:pPr>
            <a:r>
              <a:rPr lang="en-US" sz="6065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6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65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606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65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6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65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06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1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086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7154"/>
          <a:stretch/>
        </p:blipFill>
        <p:spPr>
          <a:xfrm>
            <a:off x="3029762" y="2048683"/>
            <a:ext cx="5730185" cy="3806771"/>
          </a:xfrm>
          <a:prstGeom prst="roundRect">
            <a:avLst>
              <a:gd name="adj" fmla="val 979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573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221134"/>
            <a:ext cx="3800475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14" y="1531605"/>
            <a:ext cx="3228975" cy="3046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3" y="1233670"/>
            <a:ext cx="4616306" cy="2965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7348" y="455803"/>
            <a:ext cx="65306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লক্ষ্য কর: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707" y="4428210"/>
            <a:ext cx="326534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 কিসের?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107" y="5035003"/>
            <a:ext cx="372254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ওয়ার্ডের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3350" y="4428210"/>
            <a:ext cx="326534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ছবিটি কিসের?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62" y="5034131"/>
            <a:ext cx="295751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োল্ডা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রের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188" y="4415674"/>
            <a:ext cx="35798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ছবিতে কী ঘটছে?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5067593"/>
            <a:ext cx="295751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 খুল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যাচ্ছ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8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594" y="573339"/>
            <a:ext cx="7135348" cy="8489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906"/>
              </a:lnSpc>
            </a:pPr>
            <a:r>
              <a:rPr lang="bn-IN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বিষয়</a:t>
            </a:r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7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18" y="1674557"/>
            <a:ext cx="11052407" cy="8489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906"/>
              </a:lnSpc>
            </a:pPr>
            <a:r>
              <a:rPr lang="bn-IN" sz="50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ব্যবহার করে নতুন ফাই</a:t>
            </a:r>
            <a:r>
              <a:rPr lang="bn-IN" sz="5063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খোলা ও লেখা</a:t>
            </a:r>
            <a:r>
              <a:rPr lang="bn-IN" sz="41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endParaRPr lang="bn-IN" sz="67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3028043"/>
            <a:ext cx="2728913" cy="310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0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975" y="1965815"/>
            <a:ext cx="4297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4780" y="544016"/>
            <a:ext cx="5254728" cy="8714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50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63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975" y="2712071"/>
            <a:ext cx="5751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কী তা বলতে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1359" y="3400115"/>
            <a:ext cx="9182322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 করে লেখালেখির কাজ করতে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7930" y="3982487"/>
            <a:ext cx="784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 করে ফাইল 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19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414337" y="1428716"/>
            <a:ext cx="2651406" cy="34147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78" y="684404"/>
            <a:ext cx="5014948" cy="4932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7348" y="455803"/>
            <a:ext cx="65306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</a:t>
            </a:r>
            <a:r>
              <a:rPr lang="bn-IN" sz="3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কিসের?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24171"/>
          <a:stretch/>
        </p:blipFill>
        <p:spPr>
          <a:xfrm>
            <a:off x="8543925" y="1928813"/>
            <a:ext cx="2404130" cy="241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112" y="5568917"/>
            <a:ext cx="1032336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এতদিন বইয়ে আমরা কম্পিউটারের কিংবা আইসিটির </a:t>
            </a:r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নানারকম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পড়েছি।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022" y="4985609"/>
            <a:ext cx="10693336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337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টারের যে প্রোগ্রাম ব্যবহার করে লেখালেখির কাজ করা </a:t>
            </a:r>
            <a:endParaRPr lang="bn-IN" sz="337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বলা হয়। 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3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52" y="1443039"/>
            <a:ext cx="4946903" cy="32289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17360"/>
          <a:stretch/>
        </p:blipFill>
        <p:spPr>
          <a:xfrm>
            <a:off x="375349" y="1015320"/>
            <a:ext cx="5463154" cy="3949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3491" y="5477916"/>
            <a:ext cx="786591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সত্যিকারে হাত দিয়ে কাজ শিখবো।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348" y="455803"/>
            <a:ext cx="65306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করছে?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8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8802" y="535781"/>
            <a:ext cx="2946797" cy="797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537"/>
              </a:lnSpc>
            </a:pPr>
            <a:r>
              <a:rPr lang="en-US" sz="4747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747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801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1571" y="5432861"/>
            <a:ext cx="675782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836" indent="-401836" algn="ctr">
              <a:buFont typeface="Wingdings" panose="05000000000000000000" pitchFamily="2" charset="2"/>
              <a:buChar char="q"/>
            </a:pP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ওয়ার্ড প্রসেসর বলতে কী বোঝায় </a:t>
            </a:r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5813" y="1892977"/>
            <a:ext cx="4315310" cy="29785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69916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15920"/>
          <a:stretch/>
        </p:blipFill>
        <p:spPr>
          <a:xfrm>
            <a:off x="5581812" y="1362641"/>
            <a:ext cx="5235923" cy="3606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1" y="1362641"/>
            <a:ext cx="5032450" cy="3897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24" y="2993111"/>
            <a:ext cx="341248" cy="341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3491" y="5608680"/>
            <a:ext cx="786591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 ঠিকমত বিদ্যুৎ সংযোগ দিতে হবে।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7348" y="412215"/>
            <a:ext cx="65306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চালু করার নিয়মঃ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5554" y="5608680"/>
            <a:ext cx="786591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পাওয়ার সুইচ অন করতে হবে।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8453841" y="4969146"/>
            <a:ext cx="1816208" cy="479477"/>
          </a:xfrm>
          <a:prstGeom prst="wedgeRoundRectCallout">
            <a:avLst>
              <a:gd name="adj1" fmla="val -149120"/>
              <a:gd name="adj2" fmla="val -41463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সুইচ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3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613</Words>
  <Application>Microsoft Office PowerPoint</Application>
  <PresentationFormat>Custom</PresentationFormat>
  <Paragraphs>100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18</cp:revision>
  <dcterms:created xsi:type="dcterms:W3CDTF">2022-08-14T12:56:33Z</dcterms:created>
  <dcterms:modified xsi:type="dcterms:W3CDTF">2022-08-15T10:00:47Z</dcterms:modified>
</cp:coreProperties>
</file>