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8" r:id="rId4"/>
    <p:sldId id="282" r:id="rId5"/>
    <p:sldId id="283" r:id="rId6"/>
    <p:sldId id="281" r:id="rId7"/>
    <p:sldId id="261" r:id="rId8"/>
    <p:sldId id="270" r:id="rId9"/>
    <p:sldId id="275" r:id="rId10"/>
    <p:sldId id="276" r:id="rId11"/>
    <p:sldId id="278" r:id="rId12"/>
    <p:sldId id="265" r:id="rId13"/>
    <p:sldId id="280" r:id="rId14"/>
    <p:sldId id="273" r:id="rId15"/>
    <p:sldId id="274" r:id="rId16"/>
    <p:sldId id="271" r:id="rId17"/>
    <p:sldId id="268" r:id="rId18"/>
    <p:sldId id="267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7" autoAdjust="0"/>
    <p:restoredTop sz="94660"/>
  </p:normalViewPr>
  <p:slideViewPr>
    <p:cSldViewPr>
      <p:cViewPr>
        <p:scale>
          <a:sx n="55" d="100"/>
          <a:sy n="55" d="100"/>
        </p:scale>
        <p:origin x="-178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372600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38400" y="5334000"/>
            <a:ext cx="4114800" cy="830997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657600" y="914400"/>
            <a:ext cx="2895600" cy="1875422"/>
            <a:chOff x="3657600" y="914400"/>
            <a:chExt cx="2895600" cy="1875422"/>
          </a:xfrm>
        </p:grpSpPr>
        <p:cxnSp>
          <p:nvCxnSpPr>
            <p:cNvPr id="4" name="Straight Connector 3"/>
            <p:cNvCxnSpPr/>
            <p:nvPr/>
          </p:nvCxnSpPr>
          <p:spPr>
            <a:xfrm rot="5400000">
              <a:off x="5486400" y="1447800"/>
              <a:ext cx="16002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657600" y="1600200"/>
              <a:ext cx="2362200" cy="914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Arc 11"/>
            <p:cNvSpPr/>
            <p:nvPr/>
          </p:nvSpPr>
          <p:spPr>
            <a:xfrm rot="18357111">
              <a:off x="5685422" y="2256422"/>
              <a:ext cx="533400" cy="533400"/>
            </a:xfrm>
            <a:prstGeom prst="arc">
              <a:avLst>
                <a:gd name="adj1" fmla="val 15745580"/>
                <a:gd name="adj2" fmla="val 0"/>
              </a:avLst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038600" y="5105400"/>
            <a:ext cx="22098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স্থূলকোণ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05200" y="1752600"/>
            <a:ext cx="4038600" cy="2985666"/>
            <a:chOff x="3505200" y="1752600"/>
            <a:chExt cx="4038600" cy="2985666"/>
          </a:xfrm>
        </p:grpSpPr>
        <p:cxnSp>
          <p:nvCxnSpPr>
            <p:cNvPr id="4" name="Straight Connector 3"/>
            <p:cNvCxnSpPr/>
            <p:nvPr/>
          </p:nvCxnSpPr>
          <p:spPr>
            <a:xfrm rot="10800000" flipV="1">
              <a:off x="5562600" y="3962400"/>
              <a:ext cx="198120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V="1">
              <a:off x="3314700" y="1943100"/>
              <a:ext cx="2438400" cy="2057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" name="Arc 6"/>
            <p:cNvSpPr/>
            <p:nvPr/>
          </p:nvSpPr>
          <p:spPr>
            <a:xfrm rot="20146535">
              <a:off x="5121548" y="3936630"/>
              <a:ext cx="847295" cy="801636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 rot="16200000">
            <a:off x="6282899" y="2632502"/>
            <a:ext cx="3048002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বিপ্রতীপ কোণ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86000" y="1143000"/>
            <a:ext cx="2971800" cy="4419600"/>
            <a:chOff x="4419600" y="1143000"/>
            <a:chExt cx="838200" cy="16002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191000" y="1538704"/>
              <a:ext cx="1295400" cy="838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4031496" y="1942306"/>
              <a:ext cx="1600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rot="20105085">
              <a:off x="4750580" y="1570327"/>
              <a:ext cx="304800" cy="3048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rot="9435301">
              <a:off x="4619072" y="2023486"/>
              <a:ext cx="304800" cy="3048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19200" y="5334000"/>
            <a:ext cx="68580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সন্নিহিত কোণ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505200" y="1752600"/>
            <a:ext cx="4038600" cy="2667000"/>
            <a:chOff x="3505200" y="1752600"/>
            <a:chExt cx="4038600" cy="2667000"/>
          </a:xfrm>
        </p:grpSpPr>
        <p:cxnSp>
          <p:nvCxnSpPr>
            <p:cNvPr id="4" name="Straight Connector 3"/>
            <p:cNvCxnSpPr/>
            <p:nvPr/>
          </p:nvCxnSpPr>
          <p:spPr>
            <a:xfrm rot="10800000" flipV="1">
              <a:off x="5562600" y="3962400"/>
              <a:ext cx="1981200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V="1">
              <a:off x="3352800" y="1905000"/>
              <a:ext cx="2362200" cy="2057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953000" y="3048000"/>
              <a:ext cx="1676400" cy="457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Arc 7"/>
            <p:cNvSpPr/>
            <p:nvPr/>
          </p:nvSpPr>
          <p:spPr>
            <a:xfrm>
              <a:off x="5334000" y="3810000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 rot="18844507">
              <a:off x="5155397" y="3631397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47800" y="6027003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সম্পূরক কোণ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257800" y="990600"/>
            <a:ext cx="2594443" cy="4191000"/>
            <a:chOff x="5257800" y="1213852"/>
            <a:chExt cx="2594443" cy="3896895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5290156" y="3161903"/>
              <a:ext cx="3896895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257800" y="3598304"/>
              <a:ext cx="1980406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Arc 17"/>
            <p:cNvSpPr/>
            <p:nvPr/>
          </p:nvSpPr>
          <p:spPr>
            <a:xfrm rot="14051275">
              <a:off x="7107956" y="2999213"/>
              <a:ext cx="643085" cy="757533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4051275">
              <a:off x="7018705" y="3674634"/>
              <a:ext cx="964984" cy="702092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1" name="Picture 30" descr="fridge.jpg"/>
          <p:cNvPicPr>
            <a:picLocks noChangeAspect="1"/>
          </p:cNvPicPr>
          <p:nvPr/>
        </p:nvPicPr>
        <p:blipFill>
          <a:blip r:embed="rId2"/>
          <a:srcRect l="24127" r="25205"/>
          <a:stretch>
            <a:fillRect/>
          </a:stretch>
        </p:blipFill>
        <p:spPr>
          <a:xfrm>
            <a:off x="1752600" y="466296"/>
            <a:ext cx="3733800" cy="5588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id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962" y="0"/>
            <a:ext cx="6015038" cy="6385633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7101283" y="685800"/>
            <a:ext cx="914400" cy="4953000"/>
            <a:chOff x="7101283" y="685800"/>
            <a:chExt cx="914400" cy="4953000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4762103" y="3161903"/>
              <a:ext cx="495300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 rot="13316172">
              <a:off x="7101283" y="3074297"/>
              <a:ext cx="914400" cy="990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667000" y="34290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সরল কোণ</a:t>
            </a:r>
            <a:endParaRPr lang="en-US" sz="2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4425950" cy="8382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দলীয়</a:t>
            </a:r>
            <a:r>
              <a:rPr kumimoji="0" lang="bn-BD" sz="5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কাজ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00400" y="5791200"/>
            <a:ext cx="5943600" cy="10668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ধরণের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কোণ চিহ্নিত কর</a:t>
            </a:r>
            <a:r>
              <a:rPr kumimoji="0" lang="bn-BD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।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pic>
        <p:nvPicPr>
          <p:cNvPr id="8" name="Picture 7" descr="BDparliament5.jpg"/>
          <p:cNvPicPr>
            <a:picLocks noChangeAspect="1"/>
          </p:cNvPicPr>
          <p:nvPr/>
        </p:nvPicPr>
        <p:blipFill>
          <a:blip r:embed="rId2"/>
          <a:srcRect b="44444"/>
          <a:stretch>
            <a:fillRect/>
          </a:stretch>
        </p:blipFill>
        <p:spPr>
          <a:xfrm>
            <a:off x="304800" y="1295400"/>
            <a:ext cx="4120896" cy="1981200"/>
          </a:xfrm>
          <a:prstGeom prst="rect">
            <a:avLst/>
          </a:prstGeom>
        </p:spPr>
      </p:pic>
      <p:pic>
        <p:nvPicPr>
          <p:cNvPr id="9" name="Picture 8" descr="alpine-hut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838200"/>
            <a:ext cx="3200400" cy="2932637"/>
          </a:xfrm>
          <a:prstGeom prst="rect">
            <a:avLst/>
          </a:prstGeom>
        </p:spPr>
      </p:pic>
      <p:pic>
        <p:nvPicPr>
          <p:cNvPr id="6" name="Picture 5" descr="gallery_deluxe_room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560461"/>
            <a:ext cx="2895600" cy="3297539"/>
          </a:xfrm>
          <a:prstGeom prst="rect">
            <a:avLst/>
          </a:prstGeom>
        </p:spPr>
      </p:pic>
      <p:pic>
        <p:nvPicPr>
          <p:cNvPr id="7" name="Picture 6" descr="jumble_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3733801"/>
            <a:ext cx="40386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type="title"/>
          </p:nvPr>
        </p:nvSpPr>
        <p:spPr>
          <a:xfrm>
            <a:off x="1828800" y="762000"/>
            <a:ext cx="51816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ea typeface="+mn-ea"/>
                <a:cs typeface="NikoshBAN" pitchFamily="2" charset="0"/>
              </a:rPr>
              <a:t>বাড়ির কাজ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1066800" y="2133600"/>
            <a:ext cx="7239000" cy="129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বিপ্রতীপ কোণ এর একটি বাস্তব উদাহরণ দাও।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990600" y="3581400"/>
            <a:ext cx="7620000" cy="1676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সমকোণ এর দুইটি বাহুকে কি বলা যায়?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52600"/>
            <a:ext cx="6629400" cy="1219200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9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" y="3352800"/>
            <a:ext cx="6629400" cy="2057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800" b="1" dirty="0" smtClean="0">
                <a:latin typeface="NikoshBAN" pitchFamily="2" charset="0"/>
                <a:ea typeface="+mj-ea"/>
                <a:cs typeface="NikoshBAN" pitchFamily="2" charset="0"/>
              </a:rPr>
              <a:t>প্রত্যেকে যে কোন ৪টি </a:t>
            </a:r>
            <a:endParaRPr lang="en-US" sz="4800" b="1" dirty="0" smtClean="0"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800" b="1" dirty="0" smtClean="0">
                <a:latin typeface="NikoshBAN" pitchFamily="2" charset="0"/>
                <a:ea typeface="+mj-ea"/>
                <a:cs typeface="NikoshBAN" pitchFamily="2" charset="0"/>
              </a:rPr>
              <a:t>কোণের চিত্র আঁক।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sz="quarter" idx="1"/>
          </p:nvPr>
        </p:nvSpPr>
        <p:spPr>
          <a:xfrm>
            <a:off x="1524000" y="2438400"/>
            <a:ext cx="6096000" cy="1828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kumimoji="0" lang="en-US" sz="11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0"/>
            <a:ext cx="4343400" cy="1676400"/>
          </a:xfrm>
        </p:spPr>
        <p:txBody>
          <a:bodyPr>
            <a:normAutofit/>
          </a:bodyPr>
          <a:lstStyle/>
          <a:p>
            <a:r>
              <a:rPr lang="en-US" sz="9600" dirty="0" err="1"/>
              <a:t>পরিচিতি</a:t>
            </a:r>
            <a:endParaRPr lang="en-US" sz="96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383743" cy="238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3521095"/>
            <a:ext cx="4572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</a:t>
            </a:r>
            <a:r>
              <a:rPr lang="as-IN" sz="2000" dirty="0"/>
              <a:t>সুব্রত সরকার</a:t>
            </a:r>
          </a:p>
          <a:p>
            <a:r>
              <a:rPr lang="as-IN" sz="1600" dirty="0"/>
              <a:t>সহকারী শিক্ষক (গ্রন্থাগার ও তথ্য বিজ্ঞান )</a:t>
            </a:r>
          </a:p>
          <a:p>
            <a:r>
              <a:rPr lang="as-IN" dirty="0"/>
              <a:t>ঘোড়াশাল  আলহাজ্ব  রকিব  উদ্দীন  আহমেদ  বালিক  উচ্চ  বিদ্যালয়</a:t>
            </a:r>
          </a:p>
          <a:p>
            <a:r>
              <a:rPr lang="as-IN" sz="2000" dirty="0"/>
              <a:t>মোবাইল নম্বরঃ ০১৭১৩১২৬৩৪৬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15000" y="3351074"/>
            <a:ext cx="3200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শ্রেণি- </a:t>
            </a:r>
            <a:r>
              <a:rPr lang="bn-BD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৬ষ্ঠ </a:t>
            </a:r>
          </a:p>
          <a:p>
            <a:endParaRPr lang="en-US" dirty="0"/>
          </a:p>
          <a:p>
            <a:r>
              <a:rPr lang="en-US" dirty="0" err="1" smtClean="0"/>
              <a:t>বিষয়ঃ</a:t>
            </a:r>
            <a:r>
              <a:rPr lang="bn-IN" b="1" dirty="0">
                <a:latin typeface="NikoshBAN" pitchFamily="2" charset="0"/>
                <a:cs typeface="NikoshBAN" pitchFamily="2" charset="0"/>
              </a:rPr>
              <a:t>গণিত</a:t>
            </a:r>
          </a:p>
          <a:p>
            <a:endParaRPr lang="en-US" dirty="0"/>
          </a:p>
          <a:p>
            <a:r>
              <a:rPr lang="en-US" dirty="0" smtClean="0"/>
              <a:t>সময়ঃ৫০ </a:t>
            </a:r>
            <a:r>
              <a:rPr lang="en-US" dirty="0" err="1"/>
              <a:t>মিনিট</a:t>
            </a:r>
            <a:endParaRPr lang="en-US" dirty="0"/>
          </a:p>
          <a:p>
            <a:r>
              <a:rPr lang="en-US" dirty="0" smtClean="0"/>
              <a:t>তারিখঃ28/07/2022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4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-5751"/>
            <a:ext cx="9144000" cy="6858000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শ্রেণী-৬ষ্ঠ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sz="8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বিষয়-গণিত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80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126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পাঠ-জ্যামিতি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10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ashmir-furniture-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1307843"/>
            <a:ext cx="2857500" cy="2857500"/>
          </a:xfrm>
          <a:prstGeom prst="rect">
            <a:avLst/>
          </a:prstGeom>
        </p:spPr>
      </p:pic>
      <p:pic>
        <p:nvPicPr>
          <p:cNvPr id="5" name="Picture 4" descr="reclaimed-furni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419350"/>
            <a:ext cx="2619375" cy="314325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5400000">
            <a:off x="1905794" y="2285206"/>
            <a:ext cx="1676400" cy="1588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1219200" y="1447800"/>
            <a:ext cx="1524000" cy="2286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57800" y="2362200"/>
            <a:ext cx="1600200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5791994" y="3580606"/>
            <a:ext cx="2132806" cy="7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Arrow 32"/>
          <p:cNvSpPr/>
          <p:nvPr/>
        </p:nvSpPr>
        <p:spPr>
          <a:xfrm rot="19743617">
            <a:off x="2072376" y="1881665"/>
            <a:ext cx="329003" cy="445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 descr="kashmir-furniture-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71600"/>
            <a:ext cx="2857500" cy="2857500"/>
          </a:xfrm>
          <a:prstGeom prst="rect">
            <a:avLst/>
          </a:prstGeom>
        </p:spPr>
      </p:pic>
      <p:sp>
        <p:nvSpPr>
          <p:cNvPr id="37" name="Right Arrow 36"/>
          <p:cNvSpPr/>
          <p:nvPr/>
        </p:nvSpPr>
        <p:spPr>
          <a:xfrm rot="19743617">
            <a:off x="2300977" y="1881665"/>
            <a:ext cx="329003" cy="445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19743617">
            <a:off x="6339575" y="2796064"/>
            <a:ext cx="329003" cy="445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2057400" y="2438400"/>
            <a:ext cx="1676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 flipV="1">
            <a:off x="1447800" y="1600200"/>
            <a:ext cx="1447800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 txBox="1">
            <a:spLocks/>
          </p:cNvSpPr>
          <p:nvPr/>
        </p:nvSpPr>
        <p:spPr>
          <a:xfrm>
            <a:off x="0" y="228600"/>
            <a:ext cx="9144000" cy="9906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কোণ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7.40056E-8 L 0.02205 -0.02706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-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7.40056E-8 L 0.02205 -0.02706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-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9" grpId="0" animBg="1"/>
      <p:bldP spid="39" grpId="1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0" y="2514600"/>
            <a:ext cx="91440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1</a:t>
            </a:r>
            <a:r>
              <a:rPr kumimoji="0" lang="bn-B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  <a:r>
              <a:rPr kumimoji="0" lang="bn-BD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কোণ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কি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বলতে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পারবে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3733800"/>
            <a:ext cx="91440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২।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বিভিন্ন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প্রকার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কোণ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চিহ্নিত করতে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পারবে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																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029200"/>
            <a:ext cx="91440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বিভিন্ন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প্রকার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কোণ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এঁকে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দেখাতে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পারবে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																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248400" cy="914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2400" b="1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7924800" cy="762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শিক্ষার্থীরা-</a:t>
            </a:r>
            <a:endParaRPr lang="en-US" sz="14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685800" y="152400"/>
            <a:ext cx="1981200" cy="42874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267200" y="990600"/>
            <a:ext cx="3733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1107910">
            <a:off x="1979898" y="1415707"/>
            <a:ext cx="2234104" cy="3150285"/>
          </a:xfrm>
          <a:prstGeom prst="arc">
            <a:avLst>
              <a:gd name="adj1" fmla="val 16200000"/>
              <a:gd name="adj2" fmla="val 100619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572000" y="6096000"/>
            <a:ext cx="3733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4305300" y="3848100"/>
            <a:ext cx="251460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 rot="1107910">
            <a:off x="4419511" y="4696431"/>
            <a:ext cx="1905000" cy="1752600"/>
          </a:xfrm>
          <a:prstGeom prst="arc">
            <a:avLst>
              <a:gd name="adj1" fmla="val 16200000"/>
              <a:gd name="adj2" fmla="val 100619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2819400" y="60198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447800" y="5341203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সূক্ষকোণ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429000" y="1705978"/>
            <a:ext cx="2590800" cy="2561222"/>
            <a:chOff x="3429000" y="1676400"/>
            <a:chExt cx="2590800" cy="2561222"/>
          </a:xfrm>
        </p:grpSpPr>
        <p:cxnSp>
          <p:nvCxnSpPr>
            <p:cNvPr id="4" name="Straight Connector 3"/>
            <p:cNvCxnSpPr/>
            <p:nvPr/>
          </p:nvCxnSpPr>
          <p:spPr>
            <a:xfrm rot="5400000">
              <a:off x="4953000" y="3048000"/>
              <a:ext cx="16002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V="1">
              <a:off x="3238500" y="1866900"/>
              <a:ext cx="2438400" cy="2057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rot="18357111">
              <a:off x="5211178" y="3704222"/>
              <a:ext cx="533400" cy="533400"/>
            </a:xfrm>
            <a:prstGeom prst="arc">
              <a:avLst>
                <a:gd name="adj1" fmla="val 15745580"/>
                <a:gd name="adj2" fmla="val 0"/>
              </a:avLst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1122</TotalTime>
  <Words>116</Words>
  <Application>Microsoft Office PowerPoint</Application>
  <PresentationFormat>On-screen Show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স্বাগতম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শিখন 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 </vt:lpstr>
      <vt:lpstr>বাড়ির কাজ </vt:lpstr>
      <vt:lpstr>একক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Mahadi</dc:creator>
  <cp:lastModifiedBy>Windows User</cp:lastModifiedBy>
  <cp:revision>220</cp:revision>
  <dcterms:created xsi:type="dcterms:W3CDTF">2006-08-16T00:00:00Z</dcterms:created>
  <dcterms:modified xsi:type="dcterms:W3CDTF">2022-08-15T11:25:46Z</dcterms:modified>
</cp:coreProperties>
</file>