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9" r:id="rId3"/>
    <p:sldId id="271" r:id="rId4"/>
    <p:sldId id="27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FBD"/>
    <a:srgbClr val="DCFFB9"/>
    <a:srgbClr val="D5FFAB"/>
    <a:srgbClr val="D1FBE4"/>
    <a:srgbClr val="F5E1FB"/>
    <a:srgbClr val="0000CC"/>
    <a:srgbClr val="B9F9D6"/>
    <a:srgbClr val="000099"/>
    <a:srgbClr val="66FF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494" autoAdjust="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9AB75-AB84-4C21-A1A9-337A1FD6E123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9505-ADFF-4DEB-93D9-1FB6A3D6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1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18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5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92" y="838200"/>
            <a:ext cx="7323816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2334161"/>
            <a:ext cx="7010400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425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238250"/>
            <a:ext cx="7515225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143000" y="1238250"/>
            <a:ext cx="7467600" cy="457200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391400" y="1952625"/>
            <a:ext cx="0" cy="39147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96000" y="2762251"/>
            <a:ext cx="0" cy="30479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52" idx="2"/>
          </p:cNvCxnSpPr>
          <p:nvPr/>
        </p:nvCxnSpPr>
        <p:spPr>
          <a:xfrm flipV="1">
            <a:off x="4852988" y="3552825"/>
            <a:ext cx="0" cy="23145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81400" y="4314825"/>
            <a:ext cx="0" cy="14954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362200" y="5062537"/>
            <a:ext cx="0" cy="7477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563788" y="-29626"/>
            <a:ext cx="8043399" cy="954107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সুজন সাইকেলে প্রতি ঘন্টায় ১০ কিঃমিঃ পথ অতিক্রম করে চলতে লাগল।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ঘন্টা পর অতিক্রান্ত দূরত্বের রেখাচিত্র আক।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4" name="TextBox 2053"/>
          <p:cNvSpPr txBox="1"/>
          <p:nvPr/>
        </p:nvSpPr>
        <p:spPr>
          <a:xfrm>
            <a:off x="2074300" y="5827041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4396" y="5858659"/>
            <a:ext cx="55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53066" y="5867400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078" y="586293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৪র্থ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97890" y="5818756"/>
            <a:ext cx="587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7201" y="4749225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8647" y="398722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425" y="3225225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073" y="2463225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8264" y="1701225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5" name="Right Arrow 2054"/>
          <p:cNvSpPr/>
          <p:nvPr/>
        </p:nvSpPr>
        <p:spPr>
          <a:xfrm>
            <a:off x="990600" y="5839206"/>
            <a:ext cx="978408" cy="561594"/>
          </a:xfrm>
          <a:prstGeom prst="rightArrow">
            <a:avLst>
              <a:gd name="adj1" fmla="val 65323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7" name="Right Arrow 2056"/>
          <p:cNvSpPr/>
          <p:nvPr/>
        </p:nvSpPr>
        <p:spPr>
          <a:xfrm rot="16200000">
            <a:off x="265175" y="5499819"/>
            <a:ext cx="1016806" cy="632756"/>
          </a:xfrm>
          <a:prstGeom prst="rightArrow">
            <a:avLst>
              <a:gd name="adj1" fmla="val 70402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862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nimBg="1"/>
      <p:bldP spid="205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2055" grpId="0" animBg="1"/>
      <p:bldP spid="20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260" y="511314"/>
            <a:ext cx="8067340" cy="707886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1676400"/>
            <a:ext cx="8077199" cy="523220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বাংলাদেশ ক্রিকেট দলের প্রথম ১০ ওভারের রানের তালিকা দেয়া হলঃ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2819400"/>
            <a:ext cx="8077200" cy="1243396"/>
            <a:chOff x="801445" y="2665394"/>
            <a:chExt cx="8077200" cy="1243396"/>
          </a:xfrm>
        </p:grpSpPr>
        <p:sp>
          <p:nvSpPr>
            <p:cNvPr id="6" name="Rectangle 5"/>
            <p:cNvSpPr/>
            <p:nvPr/>
          </p:nvSpPr>
          <p:spPr>
            <a:xfrm>
              <a:off x="811305" y="2665394"/>
              <a:ext cx="8067340" cy="10578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1445" y="2671091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1445" y="3200008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00200" y="2671091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3200008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8955" y="2677684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8954" y="3200904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5745" y="2665394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৪র্থ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5745" y="3194311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৭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74500" y="2665394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৫ম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74500" y="3198794"/>
              <a:ext cx="798755" cy="646331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73255" y="2671091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৬ষ্ঠ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3255" y="3200008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৯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5874" y="2689339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৭ম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5873" y="3194311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70765" y="2671091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৮ম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70765" y="3200008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69068" y="2671091"/>
              <a:ext cx="798755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9068" y="3200008"/>
              <a:ext cx="798755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67823" y="2671091"/>
              <a:ext cx="910822" cy="707886"/>
            </a:xfrm>
            <a:prstGeom prst="rect">
              <a:avLst/>
            </a:prstGeom>
            <a:solidFill>
              <a:srgbClr val="FFC5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১০ম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67823" y="3200008"/>
              <a:ext cx="910822" cy="707886"/>
            </a:xfrm>
            <a:prstGeom prst="rect">
              <a:avLst/>
            </a:prstGeom>
            <a:solidFill>
              <a:srgbClr val="B9F9D6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4435" y="5181600"/>
            <a:ext cx="8077200" cy="584775"/>
          </a:xfrm>
          <a:prstGeom prst="rect">
            <a:avLst/>
          </a:prstGeom>
          <a:solidFill>
            <a:srgbClr val="8FFFE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17059461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644" y="381000"/>
            <a:ext cx="6298603" cy="707886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45" y="3505200"/>
            <a:ext cx="6291205" cy="95410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শ্রমিকের শনি থেকে বৃহস্পতিবার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পর্যন্ত আয়ের তালিকা টাকায় দেয়া হলঃ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84416" y="4570529"/>
            <a:ext cx="6298602" cy="1144471"/>
            <a:chOff x="801445" y="2613361"/>
            <a:chExt cx="6298602" cy="1144471"/>
          </a:xfrm>
        </p:grpSpPr>
        <p:sp>
          <p:nvSpPr>
            <p:cNvPr id="6" name="Rectangle 5"/>
            <p:cNvSpPr/>
            <p:nvPr/>
          </p:nvSpPr>
          <p:spPr>
            <a:xfrm>
              <a:off x="811305" y="2626659"/>
              <a:ext cx="6288741" cy="107025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1445" y="264414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শনি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5706" y="2639080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রবি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40106" y="2639080"/>
              <a:ext cx="1017494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সোম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মঙ্গল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65725" y="2644777"/>
              <a:ext cx="91440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বুধ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66677" y="2639080"/>
              <a:ext cx="1633370" cy="5232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বৃহস্পতি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5725" y="3173694"/>
              <a:ext cx="91440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৪০০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66677" y="3167997"/>
              <a:ext cx="1633370" cy="523220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/>
                <a:t>২৫০</a:t>
              </a:r>
              <a:endParaRPr lang="en-US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306" y="2620384"/>
              <a:ext cx="91440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শনি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25706" y="2639080"/>
              <a:ext cx="91440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রবি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40106" y="2620384"/>
              <a:ext cx="98791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সোম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15845" y="3170296"/>
              <a:ext cx="914400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১৫০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1445" y="3173057"/>
              <a:ext cx="914400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2638" y="2613361"/>
              <a:ext cx="91440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মঙ্গল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30245" y="3160414"/>
              <a:ext cx="1017494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৩০০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52277" y="2613362"/>
              <a:ext cx="91440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বুধ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37877" y="3152877"/>
              <a:ext cx="914400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২০০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55022" y="2639080"/>
              <a:ext cx="1633370" cy="584775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বৃহস্পতি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52277" y="3152877"/>
              <a:ext cx="914400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৪০০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55022" y="3160415"/>
              <a:ext cx="1633370" cy="584775"/>
            </a:xfrm>
            <a:prstGeom prst="rect">
              <a:avLst/>
            </a:prstGeom>
            <a:solidFill>
              <a:srgbClr val="EFEF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২৫০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58644" y="5801380"/>
            <a:ext cx="6291205" cy="58477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32482066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848600" cy="707886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3656" r="-25680" b="-4152"/>
          <a:stretch/>
        </p:blipFill>
        <p:spPr bwMode="auto">
          <a:xfrm>
            <a:off x="1152525" y="1634280"/>
            <a:ext cx="7362153" cy="2485016"/>
          </a:xfrm>
          <a:prstGeom prst="rect">
            <a:avLst/>
          </a:prstGeom>
          <a:solidFill>
            <a:srgbClr val="B9F9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126468"/>
            <a:ext cx="1418978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 (ঘন্টায়)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4343400"/>
            <a:ext cx="487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83442" y="3104306"/>
            <a:ext cx="1457450" cy="461665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দূরত্ব(মিটারে)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80320" y="1797496"/>
            <a:ext cx="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866" y="1219200"/>
            <a:ext cx="7840533" cy="523220"/>
          </a:xfrm>
          <a:prstGeom prst="rect">
            <a:avLst/>
          </a:prstGeom>
          <a:solidFill>
            <a:srgbClr val="00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সজীব পায়ে হেঁটে সকাল ৯টায় ঢাকা থেকে সাভার রওয়ানা দিল।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868" y="4572000"/>
            <a:ext cx="5464884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সকাল ১০টায়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832" y="5029200"/>
            <a:ext cx="5469368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সকাল১১টা–১২টা পর্যন্ত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832" y="5943600"/>
            <a:ext cx="5469367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দুপুর ২টায়  কত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777753" y="2197546"/>
            <a:ext cx="0" cy="15846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553200" y="1981200"/>
            <a:ext cx="0" cy="18010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029200" y="2743200"/>
            <a:ext cx="0" cy="1039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3867" y="5486400"/>
            <a:ext cx="5464885" cy="461665"/>
          </a:xfrm>
          <a:prstGeom prst="rect">
            <a:avLst/>
          </a:prstGeom>
          <a:solidFill>
            <a:srgbClr val="D5FFA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বেলা কয়টায় ২০০মিঃ দুরত্ব অতিক্রম করেছে?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0407" y="45720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৫০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70407" y="50292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০০ 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0407" y="54864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১টা ৩০মিঃ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70407" y="5943600"/>
            <a:ext cx="2344271" cy="46166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২২৫মিটার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19400" y="3419088"/>
            <a:ext cx="0" cy="390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43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81400" y="3124200"/>
            <a:ext cx="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10200" y="2466177"/>
            <a:ext cx="0" cy="13438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777753" y="2225322"/>
            <a:ext cx="0" cy="15846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27870" y="2078195"/>
            <a:ext cx="16065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সময়ের সাথে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দূরত্ব বৃদ্ধি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248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6139"/>
            <a:ext cx="7990240" cy="707886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1"/>
            <a:ext cx="8229599" cy="954107"/>
          </a:xfrm>
          <a:prstGeom prst="rect">
            <a:avLst/>
          </a:prstGeom>
          <a:solidFill>
            <a:srgbClr val="81FF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ঈদের ৬ দিন পূর্বের বিক্রিত ট্রেনের টিকিটের সংখ্যা দেয়া হলোঃ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২৫০০,৩০০০,৫০০০,৫৫০০,২০০০,১৫০০।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9" y="2514601"/>
            <a:ext cx="8229599" cy="584775"/>
          </a:xfrm>
          <a:prstGeom prst="rect">
            <a:avLst/>
          </a:prstGeom>
          <a:solidFill>
            <a:srgbClr val="FFE1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উপাত্তসমূহের রেখাচিত্র আঁক</a:t>
            </a:r>
          </a:p>
        </p:txBody>
      </p:sp>
    </p:spTree>
    <p:extLst>
      <p:ext uri="{BB962C8B-B14F-4D97-AF65-F5344CB8AC3E}">
        <p14:creationId xmlns:p14="http://schemas.microsoft.com/office/powerpoint/2010/main" val="7228455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906250"/>
            <a:ext cx="3637534" cy="1446550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bn-BD" sz="8800" u="sng" dirty="0" smtClean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u="sng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4100803" cy="1446550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bn-BD" sz="8800" u="sng" dirty="0" smtClean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সকলকে</a:t>
            </a:r>
            <a:endParaRPr lang="en-US" sz="8800" u="sng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73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mph" presetSubtype="6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6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3962400" cy="5755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</a:t>
            </a:r>
            <a:r>
              <a:rPr lang="as-IN" sz="2000" dirty="0" smtClean="0"/>
              <a:t>সুব্রত </a:t>
            </a:r>
            <a:r>
              <a:rPr lang="as-IN" sz="2000" dirty="0"/>
              <a:t>সরকার</a:t>
            </a:r>
          </a:p>
          <a:p>
            <a:r>
              <a:rPr lang="as-IN" sz="2000" dirty="0"/>
              <a:t>সহকারী শিক্ষক (</a:t>
            </a:r>
            <a:r>
              <a:rPr lang="as-IN" sz="2000" dirty="0" smtClean="0"/>
              <a:t>গ্রন্থাগারওতথ্য বিজ্ঞান)</a:t>
            </a:r>
            <a:endParaRPr lang="as-IN" sz="2000" dirty="0"/>
          </a:p>
          <a:p>
            <a:r>
              <a:rPr lang="as-IN" sz="2000" dirty="0"/>
              <a:t>ঘোড়াশাল  আলহাজ্ব  রকিব  উদ্দীন  আহমেদ  বালিক  উচ্চ  বিদ্যালয়</a:t>
            </a:r>
          </a:p>
          <a:p>
            <a:r>
              <a:rPr lang="as-IN" sz="2000" dirty="0"/>
              <a:t>মোবাইল নম্বরঃ ০১৭১৩১২৬৩৪৬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533400"/>
            <a:ext cx="3810000" cy="52014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4000" dirty="0" smtClean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পরিকল্পনাঃ শ্রেণির কাজ</a:t>
            </a:r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অষ্টম</a:t>
            </a:r>
            <a:endParaRPr lang="bn-IN" sz="32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তথ্য ও উপাত্ত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3200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রেখাচিত্র</a:t>
            </a:r>
          </a:p>
          <a:p>
            <a:pPr algn="ctr"/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৫</a:t>
            </a:r>
            <a:r>
              <a:rPr lang="en-US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sz="32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মিনি</a:t>
            </a:r>
            <a:r>
              <a:rPr lang="bn-IN" sz="3600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</a:t>
            </a:r>
            <a:endParaRPr lang="bn-BD" sz="3600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69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1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0468" y="5105400"/>
            <a:ext cx="171653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সময়(দিন)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43200" y="4953000"/>
            <a:ext cx="762000" cy="762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33800" y="4953000"/>
            <a:ext cx="762000" cy="762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76800" y="4953000"/>
            <a:ext cx="762000" cy="762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0" y="4953000"/>
            <a:ext cx="762000" cy="762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62800" y="4953000"/>
            <a:ext cx="762000" cy="762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73691" y="3886200"/>
            <a:ext cx="7250654" cy="1905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20289924">
            <a:off x="1514581" y="1999143"/>
            <a:ext cx="5374132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সময়ের সাথে গাছ বৃদ্ধির ধারাবাহিক ধাপ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" y="990600"/>
            <a:ext cx="2030730" cy="29718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873691" y="914400"/>
            <a:ext cx="7250654" cy="2957456"/>
          </a:xfrm>
          <a:prstGeom prst="line">
            <a:avLst/>
          </a:prstGeom>
          <a:ln w="57150">
            <a:solidFill>
              <a:srgbClr val="0000CC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2928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16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r="15025"/>
          <a:stretch/>
        </p:blipFill>
        <p:spPr>
          <a:xfrm>
            <a:off x="7123578" y="4969183"/>
            <a:ext cx="1487022" cy="11573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t="14696" r="4118" b="7530"/>
          <a:stretch/>
        </p:blipFill>
        <p:spPr>
          <a:xfrm>
            <a:off x="1103778" y="4959281"/>
            <a:ext cx="1487022" cy="11826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776" y="4969183"/>
            <a:ext cx="1494024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451" r="6118" b="6667"/>
          <a:stretch/>
        </p:blipFill>
        <p:spPr>
          <a:xfrm>
            <a:off x="5613000" y="4969183"/>
            <a:ext cx="1473600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7275" r="4427"/>
          <a:stretch/>
        </p:blipFill>
        <p:spPr>
          <a:xfrm>
            <a:off x="4144776" y="4969183"/>
            <a:ext cx="1494024" cy="117276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1103778" y="4923422"/>
            <a:ext cx="7583022" cy="45761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03778" y="533400"/>
            <a:ext cx="0" cy="441290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494178" y="4495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494178" y="4114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494178" y="3733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94178" y="3352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494178" y="2971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94178" y="2590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494178" y="2209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491512" y="1828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503413" y="1447800"/>
            <a:ext cx="363768" cy="381000"/>
          </a:xfrm>
          <a:prstGeom prst="wedgeRectCallout">
            <a:avLst>
              <a:gd name="adj1" fmla="val 112809"/>
              <a:gd name="adj2" fmla="val -2154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491512" y="1143000"/>
            <a:ext cx="474280" cy="304800"/>
          </a:xfrm>
          <a:prstGeom prst="wedgeRectCallout">
            <a:avLst>
              <a:gd name="adj1" fmla="val 74250"/>
              <a:gd name="adj2" fmla="val -30015"/>
            </a:avLst>
          </a:prstGeom>
          <a:solidFill>
            <a:srgbClr val="80F4B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828800" y="3832880"/>
            <a:ext cx="18489" cy="11548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29000" y="3497641"/>
            <a:ext cx="18489" cy="143700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891788" y="3101319"/>
            <a:ext cx="18489" cy="185168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91556" y="2739851"/>
            <a:ext cx="9244" cy="221314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39356" y="1554439"/>
            <a:ext cx="0" cy="3398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828800" y="1554439"/>
            <a:ext cx="6010556" cy="2291986"/>
            <a:chOff x="1828800" y="1554439"/>
            <a:chExt cx="6010556" cy="229198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1828800" y="3543300"/>
              <a:ext cx="1618689" cy="303125"/>
            </a:xfrm>
            <a:prstGeom prst="straightConnector1">
              <a:avLst/>
            </a:prstGeom>
            <a:ln w="57150">
              <a:solidFill>
                <a:srgbClr val="0000CC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447489" y="3162300"/>
              <a:ext cx="1453543" cy="381001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912028" y="2775452"/>
              <a:ext cx="1453543" cy="381001"/>
            </a:xfrm>
            <a:prstGeom prst="straightConnector1">
              <a:avLst/>
            </a:prstGeom>
            <a:ln w="5715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6391556" y="1554439"/>
              <a:ext cx="1447800" cy="1234462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1600200" y="609600"/>
            <a:ext cx="6239156" cy="70788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পাঠঃ রেখাচিত্র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7542" y="1371600"/>
            <a:ext cx="6034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ফলের সংখ্যা রেখা দ্বারা উপস্থাপন করা হয়েছে।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683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52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5410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BD" sz="24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উপাত্তসমূহকে ছক কাগজে বিন্দু দ্বারা চিহ্নিত করতে পারবে।</a:t>
            </a: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রেখাচিত্র অঙ্কন করতে পারবে।</a:t>
            </a:r>
          </a:p>
          <a:p>
            <a:r>
              <a:rPr lang="bn-BD" sz="3200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অঙ্কিত রেখাচিত্র বর্ণনা করতে পারবে।</a:t>
            </a:r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342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114"/>
          <a:stretch/>
        </p:blipFill>
        <p:spPr bwMode="auto">
          <a:xfrm>
            <a:off x="3066358" y="2133600"/>
            <a:ext cx="5260745" cy="3695700"/>
          </a:xfrm>
          <a:prstGeom prst="rect">
            <a:avLst/>
          </a:prstGeom>
          <a:solidFill>
            <a:srgbClr val="F5E1FB"/>
          </a:solidFill>
          <a:ln w="19050">
            <a:solidFill>
              <a:srgbClr val="0000CC"/>
            </a:solidFill>
            <a:miter lim="800000"/>
            <a:headEnd/>
            <a:tailEnd/>
          </a:ln>
          <a:effectLst/>
          <a:extLst/>
        </p:spPr>
      </p:pic>
      <p:cxnSp>
        <p:nvCxnSpPr>
          <p:cNvPr id="89" name="Straight Arrow Connector 88"/>
          <p:cNvCxnSpPr/>
          <p:nvPr/>
        </p:nvCxnSpPr>
        <p:spPr>
          <a:xfrm flipV="1">
            <a:off x="3104458" y="1915180"/>
            <a:ext cx="0" cy="39283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3066358" y="5791200"/>
            <a:ext cx="4876800" cy="34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518137" y="6209607"/>
            <a:ext cx="920263" cy="34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38053" y="58677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6715" y="5867700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6537" y="5877580"/>
            <a:ext cx="4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24" y="5877580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3277" y="586770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71" y="5843514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08437" y="4719374"/>
            <a:ext cx="537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17616" y="442978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72182" y="4124980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40003" y="3192547"/>
            <a:ext cx="67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32482" y="5034915"/>
            <a:ext cx="498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6071" y="5310958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62171" y="2886670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72639" y="3495089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7635" y="3829675"/>
            <a:ext cx="65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১২০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6953" y="2600980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08897" y="5843514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16803"/>
            <a:ext cx="8060403" cy="830997"/>
          </a:xfrm>
          <a:prstGeom prst="rect">
            <a:avLst/>
          </a:prstGeom>
          <a:solidFill>
            <a:srgbClr val="D1FBE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সকাল ছয়টা থেকে সন্ধ্যা ছয়টা পর্যন্ত 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দুই ঘন্টা অন্তর বাতাসের গতিবেগ ছিল ঘন্টায়ঃ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৬০,৮০,১২০,১৬০,১৪০,১০০,৪০ কিঃমিঃ।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54924" y="56514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13958" y="1371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Y</a:t>
            </a:r>
            <a:endParaRPr lang="en-US" sz="28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22597" y="5486400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57130" y="5953780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518137" y="5538268"/>
            <a:ext cx="0" cy="7295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947651" y="4726107"/>
            <a:ext cx="106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গতিবেগ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76537" y="4800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82794" y="44958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895134" y="38862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113858" y="363515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15616" y="32766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26089" y="4265044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61065" y="517497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4" name="Group 2063"/>
          <p:cNvGrpSpPr/>
          <p:nvPr/>
        </p:nvGrpSpPr>
        <p:grpSpPr>
          <a:xfrm>
            <a:off x="3757838" y="3290721"/>
            <a:ext cx="3699525" cy="2024836"/>
            <a:chOff x="4057537" y="3400791"/>
            <a:chExt cx="3699525" cy="2024836"/>
          </a:xfrm>
        </p:grpSpPr>
        <p:cxnSp>
          <p:nvCxnSpPr>
            <p:cNvPr id="2048" name="Straight Connector 2047"/>
            <p:cNvCxnSpPr>
              <a:stCxn id="42" idx="7"/>
              <a:endCxn id="8" idx="2"/>
            </p:cNvCxnSpPr>
            <p:nvPr/>
          </p:nvCxnSpPr>
          <p:spPr>
            <a:xfrm flipH="1">
              <a:off x="4057537" y="4580161"/>
              <a:ext cx="687558" cy="3472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3" idx="3"/>
            </p:cNvCxnSpPr>
            <p:nvPr/>
          </p:nvCxnSpPr>
          <p:spPr>
            <a:xfrm flipH="1">
              <a:off x="4700867" y="4055400"/>
              <a:ext cx="589216" cy="52476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252699" y="3400791"/>
              <a:ext cx="590441" cy="67167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6"/>
            </p:cNvCxnSpPr>
            <p:nvPr/>
          </p:nvCxnSpPr>
          <p:spPr>
            <a:xfrm flipH="1" flipV="1">
              <a:off x="5824054" y="3423519"/>
              <a:ext cx="684753" cy="38169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9" idx="2"/>
            </p:cNvCxnSpPr>
            <p:nvPr/>
          </p:nvCxnSpPr>
          <p:spPr>
            <a:xfrm flipH="1" flipV="1">
              <a:off x="6461183" y="3737405"/>
              <a:ext cx="564605" cy="6977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7122086" y="4515692"/>
              <a:ext cx="634976" cy="9099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68532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" grpId="0" build="p" animBg="1"/>
      <p:bldP spid="32" grpId="0"/>
      <p:bldP spid="33" grpId="0"/>
      <p:bldP spid="34" grpId="0"/>
      <p:bldP spid="35" grpId="0"/>
      <p:bldP spid="39" grpId="0"/>
      <p:bldP spid="8" grpId="0" animBg="1"/>
      <p:bldP spid="42" grpId="0" animBg="1"/>
      <p:bldP spid="43" grpId="0" animBg="1"/>
      <p:bldP spid="45" grpId="0" animBg="1"/>
      <p:bldP spid="46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457200"/>
            <a:ext cx="7315200" cy="707886"/>
          </a:xfrm>
          <a:prstGeom prst="rect">
            <a:avLst/>
          </a:prstGeom>
          <a:solidFill>
            <a:srgbClr val="80F4B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(১)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6000"/>
            <a:ext cx="7334026" cy="954107"/>
          </a:xfrm>
          <a:prstGeom prst="rect">
            <a:avLst/>
          </a:prstGeom>
          <a:solidFill>
            <a:srgbClr val="EFE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ষষ্ঠ শ্রেণিতে অধ্যায়নরত ৬ জন ছাত্রীর উচ্চতা(সেঃমিঃ) হলোঃ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১৪০,১৬৫,১৫০,১৫৫,১৩৫,১৩০। উপাত্তসমূহের রেখাচিত্র আঁক।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945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55599" y="5334000"/>
            <a:ext cx="81785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2325" y="4519796"/>
            <a:ext cx="75854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5192" y="5339954"/>
            <a:ext cx="79541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3921" y="3280185"/>
            <a:ext cx="8082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77772" y="5334000"/>
            <a:ext cx="81304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43583" y="2720835"/>
            <a:ext cx="69602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৪লখ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88221" y="5339954"/>
            <a:ext cx="83999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7097" y="3918472"/>
            <a:ext cx="77617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04599" y="5334000"/>
            <a:ext cx="83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২০১৪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3089" y="2057400"/>
            <a:ext cx="78418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93337" y="5339954"/>
            <a:ext cx="82907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বৎসর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10219" y="4870552"/>
            <a:ext cx="63030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07" y="1714500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>
            <a:off x="3657600" y="5410200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675978" y="1524000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51009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45316" y="1443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48314" y="5181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987111" y="472440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248150" y="40710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59610" y="349897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057900" y="287522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876074" y="2262466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329451" y="2268675"/>
            <a:ext cx="3604172" cy="2473296"/>
            <a:chOff x="290851" y="3007752"/>
            <a:chExt cx="3604172" cy="2473296"/>
          </a:xfrm>
        </p:grpSpPr>
        <p:cxnSp>
          <p:nvCxnSpPr>
            <p:cNvPr id="88" name="Straight Connector 87"/>
            <p:cNvCxnSpPr>
              <a:stCxn id="75" idx="7"/>
              <a:endCxn id="76" idx="7"/>
            </p:cNvCxnSpPr>
            <p:nvPr/>
          </p:nvCxnSpPr>
          <p:spPr>
            <a:xfrm flipV="1">
              <a:off x="290851" y="4288043"/>
              <a:ext cx="911460" cy="572043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6" idx="2"/>
            </p:cNvCxnSpPr>
            <p:nvPr/>
          </p:nvCxnSpPr>
          <p:spPr>
            <a:xfrm flipV="1">
              <a:off x="1121010" y="3632071"/>
              <a:ext cx="927995" cy="69839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74" idx="1"/>
            </p:cNvCxnSpPr>
            <p:nvPr/>
          </p:nvCxnSpPr>
          <p:spPr>
            <a:xfrm>
              <a:off x="2049005" y="3632069"/>
              <a:ext cx="913455" cy="184897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74" idx="7"/>
            </p:cNvCxnSpPr>
            <p:nvPr/>
          </p:nvCxnSpPr>
          <p:spPr>
            <a:xfrm flipH="1">
              <a:off x="3029812" y="3007752"/>
              <a:ext cx="865211" cy="2473296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0" name="TextBox 2069"/>
          <p:cNvSpPr txBox="1"/>
          <p:nvPr/>
        </p:nvSpPr>
        <p:spPr>
          <a:xfrm>
            <a:off x="609600" y="511314"/>
            <a:ext cx="7656307" cy="95410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কোম্পানির ৫ বছরের আয় ছকে দেয়া হল। প্রদত্ত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উপাত্ত দ্বারা রেখাচিত্র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0859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4981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29" grpId="0"/>
      <p:bldP spid="31" grpId="0"/>
      <p:bldP spid="32" grpId="0"/>
      <p:bldP spid="35" grpId="0"/>
      <p:bldP spid="36" grpId="0"/>
      <p:bldP spid="51" grpId="0"/>
      <p:bldP spid="52" grpId="0"/>
      <p:bldP spid="58" grpId="0"/>
      <p:bldP spid="59" grpId="0"/>
      <p:bldP spid="60" grpId="0"/>
      <p:bldP spid="74" grpId="0" animBg="1"/>
      <p:bldP spid="75" grpId="0" animBg="1"/>
      <p:bldP spid="76" grpId="0" animBg="1"/>
      <p:bldP spid="77" grpId="0" animBg="1"/>
      <p:bldP spid="78" grpId="0" animBg="1"/>
      <p:bldP spid="2070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14" y="2378958"/>
            <a:ext cx="46101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956" y="460831"/>
            <a:ext cx="8236845" cy="1569660"/>
          </a:xfrm>
          <a:prstGeom prst="rect">
            <a:avLst/>
          </a:prstGeom>
          <a:solidFill>
            <a:srgbClr val="F2E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সুমি জ্বরে আক্রান্ত হয়ে হাসপাতালে ভর্তি হলো।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 ঘন্টা অন্তর ১ দিনের তাপমাত্রা ছিলোঃ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১০২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১০১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১০৪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১০৩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৯৯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উপাত্তগুলোর রেখাচিত্র আঁক এবং বিশ্লেষণ কর।</a:t>
            </a:r>
            <a:r>
              <a:rPr lang="bn-BD" sz="24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0114" y="6074658"/>
            <a:ext cx="4800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18492" y="2188458"/>
            <a:ext cx="0" cy="3886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584382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316" y="19598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48314" y="58460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6027747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0296" y="602998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9496" y="6003991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599324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54800" y="6027747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500" y="6003991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943701"/>
            <a:ext cx="766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75005" y="3384876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১০২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83251" y="3658958"/>
            <a:ext cx="744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১০১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2030" y="2743200"/>
            <a:ext cx="750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১০৪</a:t>
            </a:r>
            <a:r>
              <a:rPr lang="bn-BD" sz="2800" baseline="300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89359" y="3104960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১০৩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8266" y="4286086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৯৯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24200" y="4621801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৯৮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642175" y="4465619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10400" y="322450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08145" y="2922733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91200" y="3838491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16575" y="3529150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83411" y="4131558"/>
            <a:ext cx="95250" cy="119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648200" y="2895600"/>
            <a:ext cx="3020759" cy="1560457"/>
            <a:chOff x="228600" y="3632067"/>
            <a:chExt cx="3020759" cy="1560457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228600" y="4251539"/>
              <a:ext cx="609600" cy="638538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 flipV="1">
              <a:off x="1443561" y="3632067"/>
              <a:ext cx="605444" cy="96482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39" idx="6"/>
            </p:cNvCxnSpPr>
            <p:nvPr/>
          </p:nvCxnSpPr>
          <p:spPr>
            <a:xfrm>
              <a:off x="787635" y="4245131"/>
              <a:ext cx="692050" cy="362685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8" idx="1"/>
            </p:cNvCxnSpPr>
            <p:nvPr/>
          </p:nvCxnSpPr>
          <p:spPr>
            <a:xfrm>
              <a:off x="2015329" y="3649638"/>
              <a:ext cx="647432" cy="36326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6" idx="1"/>
            </p:cNvCxnSpPr>
            <p:nvPr/>
          </p:nvCxnSpPr>
          <p:spPr>
            <a:xfrm flipH="1" flipV="1">
              <a:off x="2662762" y="3989540"/>
              <a:ext cx="586597" cy="1202984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flipH="1" flipV="1">
            <a:off x="3200400" y="5843825"/>
            <a:ext cx="30711" cy="4331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32666" y="6247383"/>
            <a:ext cx="724787" cy="295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37791" y="6019380"/>
            <a:ext cx="65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804306" y="5221364"/>
            <a:ext cx="118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তাপমাত্রা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6972" y="2907268"/>
            <a:ext cx="2553617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প্রাথমিক তাপমাত্রা ১০০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56" y="3440668"/>
            <a:ext cx="2533295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সর্বোচ্চ তাপমাত্রা ১০৪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6214" y="3962400"/>
            <a:ext cx="2556342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সর্বশেষ তাপমাত্রা ৯৯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6972" y="4495800"/>
            <a:ext cx="2534827" cy="461665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স্বাভাবিক তাপমাত্রা ৯৮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3400" y="5029200"/>
            <a:ext cx="2438400" cy="830997"/>
          </a:xfrm>
          <a:prstGeom prst="rect">
            <a:avLst/>
          </a:prstGeom>
          <a:solidFill>
            <a:srgbClr val="E4FCF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সুমি এখন  স্বাভাবিক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তাপমাত্রায় আছে।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11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2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74" grpId="0"/>
      <p:bldP spid="75" grpId="0"/>
      <p:bldP spid="81" grpId="0" animBg="1"/>
      <p:bldP spid="82" grpId="0" animBg="1"/>
      <p:bldP spid="83" grpId="0" animBg="1"/>
      <p:bldP spid="84" grpId="0" animBg="1"/>
      <p:bldP spid="8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NikoshBAN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478</Words>
  <Application>Microsoft Office PowerPoint</Application>
  <PresentationFormat>On-screen Show (4:3)</PresentationFormat>
  <Paragraphs>206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Windows User</cp:lastModifiedBy>
  <cp:revision>193</cp:revision>
  <dcterms:created xsi:type="dcterms:W3CDTF">2006-08-16T00:00:00Z</dcterms:created>
  <dcterms:modified xsi:type="dcterms:W3CDTF">2022-11-04T13:33:14Z</dcterms:modified>
</cp:coreProperties>
</file>