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9" r:id="rId2"/>
    <p:sldId id="277" r:id="rId3"/>
    <p:sldId id="278" r:id="rId4"/>
    <p:sldId id="256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y" initials="R" lastIdx="1" clrIdx="0">
    <p:extLst>
      <p:ext uri="{19B8F6BF-5375-455C-9EA6-DF929625EA0E}">
        <p15:presenceInfo xmlns:p15="http://schemas.microsoft.com/office/powerpoint/2012/main" userId="R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F31AD"/>
    <a:srgbClr val="76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40181-5A98-4BB2-BD9F-4C78D09ED2B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1F5CC18-BD6A-476B-89DF-D115A3857F8D}">
      <dgm:prSet phldrT="[Text]"/>
      <dgm:spPr/>
      <dgm:t>
        <a:bodyPr/>
        <a:lstStyle/>
        <a:p>
          <a:r>
            <a:rPr lang="en-US" dirty="0"/>
            <a:t>অনুশীলন</a:t>
          </a:r>
        </a:p>
      </dgm:t>
    </dgm:pt>
    <dgm:pt modelId="{7E3FA38F-617F-46DD-94ED-9314E9E03B3A}" type="parTrans" cxnId="{9F3487D1-DCFD-4F7C-B67F-0C3375E784F5}">
      <dgm:prSet/>
      <dgm:spPr/>
      <dgm:t>
        <a:bodyPr/>
        <a:lstStyle/>
        <a:p>
          <a:endParaRPr lang="en-US"/>
        </a:p>
      </dgm:t>
    </dgm:pt>
    <dgm:pt modelId="{F2A310F4-41DC-4464-978D-F0F9C8EBF245}" type="sibTrans" cxnId="{9F3487D1-DCFD-4F7C-B67F-0C3375E784F5}">
      <dgm:prSet/>
      <dgm:spPr/>
      <dgm:t>
        <a:bodyPr/>
        <a:lstStyle/>
        <a:p>
          <a:endParaRPr lang="en-US"/>
        </a:p>
      </dgm:t>
    </dgm:pt>
    <dgm:pt modelId="{62680BE3-EFBE-4241-BA8E-61D90B56A3BD}">
      <dgm:prSet phldrT="[Text]"/>
      <dgm:spPr/>
      <dgm:t>
        <a:bodyPr/>
        <a:lstStyle/>
        <a:p>
          <a:r>
            <a:rPr lang="en-US" dirty="0"/>
            <a:t>অংশ</a:t>
          </a:r>
        </a:p>
      </dgm:t>
    </dgm:pt>
    <dgm:pt modelId="{C94531AB-1DB2-46E6-B392-A1F9E23C79AE}" type="parTrans" cxnId="{100C3F78-1DC0-4EDD-BB7E-E81528C341BA}">
      <dgm:prSet/>
      <dgm:spPr/>
      <dgm:t>
        <a:bodyPr/>
        <a:lstStyle/>
        <a:p>
          <a:endParaRPr lang="en-US"/>
        </a:p>
      </dgm:t>
    </dgm:pt>
    <dgm:pt modelId="{B7A71600-11ED-47D9-A696-313814DBD963}" type="sibTrans" cxnId="{100C3F78-1DC0-4EDD-BB7E-E81528C341BA}">
      <dgm:prSet/>
      <dgm:spPr/>
      <dgm:t>
        <a:bodyPr/>
        <a:lstStyle/>
        <a:p>
          <a:endParaRPr lang="en-US"/>
        </a:p>
      </dgm:t>
    </dgm:pt>
    <dgm:pt modelId="{E4BA8F1B-9823-4D59-8A0D-8FFEFE8C5A72}" type="pres">
      <dgm:prSet presAssocID="{AA340181-5A98-4BB2-BD9F-4C78D09ED2B1}" presName="Name0" presStyleCnt="0">
        <dgm:presLayoutVars>
          <dgm:dir/>
          <dgm:resizeHandles val="exact"/>
        </dgm:presLayoutVars>
      </dgm:prSet>
      <dgm:spPr/>
    </dgm:pt>
    <dgm:pt modelId="{71ECEA91-0266-4873-A537-BB2A9A89B83B}" type="pres">
      <dgm:prSet presAssocID="{91F5CC18-BD6A-476B-89DF-D115A3857F8D}" presName="composite" presStyleCnt="0"/>
      <dgm:spPr/>
    </dgm:pt>
    <dgm:pt modelId="{5010D931-12E9-42F9-AF25-0B3A63AF9276}" type="pres">
      <dgm:prSet presAssocID="{91F5CC18-BD6A-476B-89DF-D115A3857F8D}" presName="bgChev" presStyleLbl="node1" presStyleIdx="0" presStyleCnt="2"/>
      <dgm:spPr/>
    </dgm:pt>
    <dgm:pt modelId="{097E3A29-1B4A-4EB1-B46C-94F9BB7BD921}" type="pres">
      <dgm:prSet presAssocID="{91F5CC18-BD6A-476B-89DF-D115A3857F8D}" presName="txNode" presStyleLbl="fgAcc1" presStyleIdx="0" presStyleCnt="2" custScaleX="59948" custLinFactNeighborX="-24322" custLinFactNeighborY="-29041">
        <dgm:presLayoutVars>
          <dgm:bulletEnabled val="1"/>
        </dgm:presLayoutVars>
      </dgm:prSet>
      <dgm:spPr/>
    </dgm:pt>
    <dgm:pt modelId="{E0B9C18A-E270-4AF6-8E48-5F36EA9567A3}" type="pres">
      <dgm:prSet presAssocID="{F2A310F4-41DC-4464-978D-F0F9C8EBF245}" presName="compositeSpace" presStyleCnt="0"/>
      <dgm:spPr/>
    </dgm:pt>
    <dgm:pt modelId="{8E6D8B8F-7D7F-4904-871B-D5541F217987}" type="pres">
      <dgm:prSet presAssocID="{62680BE3-EFBE-4241-BA8E-61D90B56A3BD}" presName="composite" presStyleCnt="0"/>
      <dgm:spPr/>
    </dgm:pt>
    <dgm:pt modelId="{A6416CC5-A491-4FD2-8984-DA5655D1E853}" type="pres">
      <dgm:prSet presAssocID="{62680BE3-EFBE-4241-BA8E-61D90B56A3BD}" presName="bgChev" presStyleLbl="node1" presStyleIdx="1" presStyleCnt="2"/>
      <dgm:spPr/>
    </dgm:pt>
    <dgm:pt modelId="{E6D8F1FF-563F-4B67-972E-B4209197D388}" type="pres">
      <dgm:prSet presAssocID="{62680BE3-EFBE-4241-BA8E-61D90B56A3BD}" presName="txNode" presStyleLbl="fgAcc1" presStyleIdx="1" presStyleCnt="2" custScaleX="61577" custScaleY="100000" custLinFactNeighborX="-15741" custLinFactNeighborY="-27721">
        <dgm:presLayoutVars>
          <dgm:bulletEnabled val="1"/>
        </dgm:presLayoutVars>
      </dgm:prSet>
      <dgm:spPr/>
    </dgm:pt>
  </dgm:ptLst>
  <dgm:cxnLst>
    <dgm:cxn modelId="{B0156612-4ABA-424E-81BF-26973614170C}" type="presOf" srcId="{62680BE3-EFBE-4241-BA8E-61D90B56A3BD}" destId="{E6D8F1FF-563F-4B67-972E-B4209197D388}" srcOrd="0" destOrd="0" presId="urn:microsoft.com/office/officeart/2005/8/layout/chevronAccent+Icon"/>
    <dgm:cxn modelId="{85308D4A-9BBB-4D59-96D7-CB7E00DA1805}" type="presOf" srcId="{91F5CC18-BD6A-476B-89DF-D115A3857F8D}" destId="{097E3A29-1B4A-4EB1-B46C-94F9BB7BD921}" srcOrd="0" destOrd="0" presId="urn:microsoft.com/office/officeart/2005/8/layout/chevronAccent+Icon"/>
    <dgm:cxn modelId="{100C3F78-1DC0-4EDD-BB7E-E81528C341BA}" srcId="{AA340181-5A98-4BB2-BD9F-4C78D09ED2B1}" destId="{62680BE3-EFBE-4241-BA8E-61D90B56A3BD}" srcOrd="1" destOrd="0" parTransId="{C94531AB-1DB2-46E6-B392-A1F9E23C79AE}" sibTransId="{B7A71600-11ED-47D9-A696-313814DBD963}"/>
    <dgm:cxn modelId="{0351C086-CFDB-4F7C-B8C7-6CF4F93D52C3}" type="presOf" srcId="{AA340181-5A98-4BB2-BD9F-4C78D09ED2B1}" destId="{E4BA8F1B-9823-4D59-8A0D-8FFEFE8C5A72}" srcOrd="0" destOrd="0" presId="urn:microsoft.com/office/officeart/2005/8/layout/chevronAccent+Icon"/>
    <dgm:cxn modelId="{9F3487D1-DCFD-4F7C-B67F-0C3375E784F5}" srcId="{AA340181-5A98-4BB2-BD9F-4C78D09ED2B1}" destId="{91F5CC18-BD6A-476B-89DF-D115A3857F8D}" srcOrd="0" destOrd="0" parTransId="{7E3FA38F-617F-46DD-94ED-9314E9E03B3A}" sibTransId="{F2A310F4-41DC-4464-978D-F0F9C8EBF245}"/>
    <dgm:cxn modelId="{B82620BA-B2CD-442B-A2FE-E0B5AC54A706}" type="presParOf" srcId="{E4BA8F1B-9823-4D59-8A0D-8FFEFE8C5A72}" destId="{71ECEA91-0266-4873-A537-BB2A9A89B83B}" srcOrd="0" destOrd="0" presId="urn:microsoft.com/office/officeart/2005/8/layout/chevronAccent+Icon"/>
    <dgm:cxn modelId="{44556B5E-BE14-4786-8713-5A74344E9F40}" type="presParOf" srcId="{71ECEA91-0266-4873-A537-BB2A9A89B83B}" destId="{5010D931-12E9-42F9-AF25-0B3A63AF9276}" srcOrd="0" destOrd="0" presId="urn:microsoft.com/office/officeart/2005/8/layout/chevronAccent+Icon"/>
    <dgm:cxn modelId="{D11DF3B5-D52B-4F4C-98B3-B653661DFA1D}" type="presParOf" srcId="{71ECEA91-0266-4873-A537-BB2A9A89B83B}" destId="{097E3A29-1B4A-4EB1-B46C-94F9BB7BD921}" srcOrd="1" destOrd="0" presId="urn:microsoft.com/office/officeart/2005/8/layout/chevronAccent+Icon"/>
    <dgm:cxn modelId="{40C9FC9B-75B6-4BAD-BC97-E7D42034EAB1}" type="presParOf" srcId="{E4BA8F1B-9823-4D59-8A0D-8FFEFE8C5A72}" destId="{E0B9C18A-E270-4AF6-8E48-5F36EA9567A3}" srcOrd="1" destOrd="0" presId="urn:microsoft.com/office/officeart/2005/8/layout/chevronAccent+Icon"/>
    <dgm:cxn modelId="{DD0A9695-0805-4EBD-9147-5B190E08E0B4}" type="presParOf" srcId="{E4BA8F1B-9823-4D59-8A0D-8FFEFE8C5A72}" destId="{8E6D8B8F-7D7F-4904-871B-D5541F217987}" srcOrd="2" destOrd="0" presId="urn:microsoft.com/office/officeart/2005/8/layout/chevronAccent+Icon"/>
    <dgm:cxn modelId="{4DF0A30F-2899-4EDF-A8E7-4FEB74B8A4F1}" type="presParOf" srcId="{8E6D8B8F-7D7F-4904-871B-D5541F217987}" destId="{A6416CC5-A491-4FD2-8984-DA5655D1E853}" srcOrd="0" destOrd="0" presId="urn:microsoft.com/office/officeart/2005/8/layout/chevronAccent+Icon"/>
    <dgm:cxn modelId="{87A6C7AB-4FE7-4E4D-A5C6-856E4C424F4F}" type="presParOf" srcId="{8E6D8B8F-7D7F-4904-871B-D5541F217987}" destId="{E6D8F1FF-563F-4B67-972E-B4209197D38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E68A6-DF0A-409D-8F12-DF1040651B6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3C4734-D49F-417E-BA1B-728514F2224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dirty="0"/>
            <a:t>অনুশীলন অংশ</a:t>
          </a:r>
          <a:endParaRPr lang="en-US" sz="4400" dirty="0">
            <a:solidFill>
              <a:srgbClr val="7030A0"/>
            </a:solidFill>
          </a:endParaRPr>
        </a:p>
      </dgm:t>
    </dgm:pt>
    <dgm:pt modelId="{80C0EFA5-76E6-4602-9256-0F700C470EED}" type="parTrans" cxnId="{1C4AE0AE-5A07-4970-9BFC-AB4BBB9DAE99}">
      <dgm:prSet/>
      <dgm:spPr/>
      <dgm:t>
        <a:bodyPr/>
        <a:lstStyle/>
        <a:p>
          <a:endParaRPr lang="en-US"/>
        </a:p>
      </dgm:t>
    </dgm:pt>
    <dgm:pt modelId="{D88F0997-C301-4F35-BCB6-A1D7F993B0B8}" type="sibTrans" cxnId="{1C4AE0AE-5A07-4970-9BFC-AB4BBB9DAE99}">
      <dgm:prSet/>
      <dgm:spPr/>
      <dgm:t>
        <a:bodyPr/>
        <a:lstStyle/>
        <a:p>
          <a:endParaRPr lang="en-US"/>
        </a:p>
      </dgm:t>
    </dgm:pt>
    <dgm:pt modelId="{453597D1-C32A-4302-A83C-423CAD003E9C}" type="pres">
      <dgm:prSet presAssocID="{906E68A6-DF0A-409D-8F12-DF1040651B67}" presName="linearFlow" presStyleCnt="0">
        <dgm:presLayoutVars>
          <dgm:dir/>
          <dgm:resizeHandles val="exact"/>
        </dgm:presLayoutVars>
      </dgm:prSet>
      <dgm:spPr/>
    </dgm:pt>
    <dgm:pt modelId="{FB5E8993-6EC0-4437-8506-706F68294D3E}" type="pres">
      <dgm:prSet presAssocID="{0E3C4734-D49F-417E-BA1B-728514F22245}" presName="composite" presStyleCnt="0"/>
      <dgm:spPr/>
    </dgm:pt>
    <dgm:pt modelId="{576775AC-C2B9-4A85-9F6F-DED2EB67A3BC}" type="pres">
      <dgm:prSet presAssocID="{0E3C4734-D49F-417E-BA1B-728514F2224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A94D2AD-E67A-4C91-858F-E9122913960B}" type="pres">
      <dgm:prSet presAssocID="{0E3C4734-D49F-417E-BA1B-728514F22245}" presName="txShp" presStyleLbl="node1" presStyleIdx="0" presStyleCnt="1" custScaleX="97826">
        <dgm:presLayoutVars>
          <dgm:bulletEnabled val="1"/>
        </dgm:presLayoutVars>
      </dgm:prSet>
      <dgm:spPr/>
    </dgm:pt>
  </dgm:ptLst>
  <dgm:cxnLst>
    <dgm:cxn modelId="{0F8BFC0B-9807-454D-977F-4E90E1DE1961}" type="presOf" srcId="{0E3C4734-D49F-417E-BA1B-728514F22245}" destId="{4A94D2AD-E67A-4C91-858F-E9122913960B}" srcOrd="0" destOrd="0" presId="urn:microsoft.com/office/officeart/2005/8/layout/vList3"/>
    <dgm:cxn modelId="{1C4AE0AE-5A07-4970-9BFC-AB4BBB9DAE99}" srcId="{906E68A6-DF0A-409D-8F12-DF1040651B67}" destId="{0E3C4734-D49F-417E-BA1B-728514F22245}" srcOrd="0" destOrd="0" parTransId="{80C0EFA5-76E6-4602-9256-0F700C470EED}" sibTransId="{D88F0997-C301-4F35-BCB6-A1D7F993B0B8}"/>
    <dgm:cxn modelId="{F8CAD2B7-F811-427E-8A45-7DD3C82D6812}" type="presOf" srcId="{906E68A6-DF0A-409D-8F12-DF1040651B67}" destId="{453597D1-C32A-4302-A83C-423CAD003E9C}" srcOrd="0" destOrd="0" presId="urn:microsoft.com/office/officeart/2005/8/layout/vList3"/>
    <dgm:cxn modelId="{BEE41D04-359D-4032-BE4D-ADA7B3DF8A08}" type="presParOf" srcId="{453597D1-C32A-4302-A83C-423CAD003E9C}" destId="{FB5E8993-6EC0-4437-8506-706F68294D3E}" srcOrd="0" destOrd="0" presId="urn:microsoft.com/office/officeart/2005/8/layout/vList3"/>
    <dgm:cxn modelId="{389A1B3C-B03A-4AE7-8376-A66C1FDAA6F3}" type="presParOf" srcId="{FB5E8993-6EC0-4437-8506-706F68294D3E}" destId="{576775AC-C2B9-4A85-9F6F-DED2EB67A3BC}" srcOrd="0" destOrd="0" presId="urn:microsoft.com/office/officeart/2005/8/layout/vList3"/>
    <dgm:cxn modelId="{B331C3AD-09EC-4D4A-8485-89845C86A2ED}" type="presParOf" srcId="{FB5E8993-6EC0-4437-8506-706F68294D3E}" destId="{4A94D2AD-E67A-4C91-858F-E912291396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E68A6-DF0A-409D-8F12-DF1040651B6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3C4734-D49F-417E-BA1B-728514F22245}">
      <dgm:prSet phldrT="[Text]" custT="1"/>
      <dgm:spPr/>
      <dgm:t>
        <a:bodyPr/>
        <a:lstStyle/>
        <a:p>
          <a:r>
            <a:rPr lang="en-US" sz="3600" dirty="0"/>
            <a:t>অনুশীলন অংশ </a:t>
          </a:r>
          <a:r>
            <a:rPr lang="en-US" sz="44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endParaRPr lang="en-US" sz="4400" dirty="0">
            <a:solidFill>
              <a:srgbClr val="7030A0"/>
            </a:solidFill>
          </a:endParaRPr>
        </a:p>
      </dgm:t>
    </dgm:pt>
    <dgm:pt modelId="{80C0EFA5-76E6-4602-9256-0F700C470EED}" type="parTrans" cxnId="{1C4AE0AE-5A07-4970-9BFC-AB4BBB9DAE99}">
      <dgm:prSet/>
      <dgm:spPr/>
      <dgm:t>
        <a:bodyPr/>
        <a:lstStyle/>
        <a:p>
          <a:endParaRPr lang="en-US"/>
        </a:p>
      </dgm:t>
    </dgm:pt>
    <dgm:pt modelId="{D88F0997-C301-4F35-BCB6-A1D7F993B0B8}" type="sibTrans" cxnId="{1C4AE0AE-5A07-4970-9BFC-AB4BBB9DAE99}">
      <dgm:prSet/>
      <dgm:spPr/>
      <dgm:t>
        <a:bodyPr/>
        <a:lstStyle/>
        <a:p>
          <a:endParaRPr lang="en-US"/>
        </a:p>
      </dgm:t>
    </dgm:pt>
    <dgm:pt modelId="{453597D1-C32A-4302-A83C-423CAD003E9C}" type="pres">
      <dgm:prSet presAssocID="{906E68A6-DF0A-409D-8F12-DF1040651B67}" presName="linearFlow" presStyleCnt="0">
        <dgm:presLayoutVars>
          <dgm:dir/>
          <dgm:resizeHandles val="exact"/>
        </dgm:presLayoutVars>
      </dgm:prSet>
      <dgm:spPr/>
    </dgm:pt>
    <dgm:pt modelId="{FB5E8993-6EC0-4437-8506-706F68294D3E}" type="pres">
      <dgm:prSet presAssocID="{0E3C4734-D49F-417E-BA1B-728514F22245}" presName="composite" presStyleCnt="0"/>
      <dgm:spPr/>
    </dgm:pt>
    <dgm:pt modelId="{576775AC-C2B9-4A85-9F6F-DED2EB67A3BC}" type="pres">
      <dgm:prSet presAssocID="{0E3C4734-D49F-417E-BA1B-728514F2224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A94D2AD-E67A-4C91-858F-E9122913960B}" type="pres">
      <dgm:prSet presAssocID="{0E3C4734-D49F-417E-BA1B-728514F22245}" presName="txShp" presStyleLbl="node1" presStyleIdx="0" presStyleCnt="1">
        <dgm:presLayoutVars>
          <dgm:bulletEnabled val="1"/>
        </dgm:presLayoutVars>
      </dgm:prSet>
      <dgm:spPr/>
    </dgm:pt>
  </dgm:ptLst>
  <dgm:cxnLst>
    <dgm:cxn modelId="{0F8BFC0B-9807-454D-977F-4E90E1DE1961}" type="presOf" srcId="{0E3C4734-D49F-417E-BA1B-728514F22245}" destId="{4A94D2AD-E67A-4C91-858F-E9122913960B}" srcOrd="0" destOrd="0" presId="urn:microsoft.com/office/officeart/2005/8/layout/vList3"/>
    <dgm:cxn modelId="{1C4AE0AE-5A07-4970-9BFC-AB4BBB9DAE99}" srcId="{906E68A6-DF0A-409D-8F12-DF1040651B67}" destId="{0E3C4734-D49F-417E-BA1B-728514F22245}" srcOrd="0" destOrd="0" parTransId="{80C0EFA5-76E6-4602-9256-0F700C470EED}" sibTransId="{D88F0997-C301-4F35-BCB6-A1D7F993B0B8}"/>
    <dgm:cxn modelId="{F8CAD2B7-F811-427E-8A45-7DD3C82D6812}" type="presOf" srcId="{906E68A6-DF0A-409D-8F12-DF1040651B67}" destId="{453597D1-C32A-4302-A83C-423CAD003E9C}" srcOrd="0" destOrd="0" presId="urn:microsoft.com/office/officeart/2005/8/layout/vList3"/>
    <dgm:cxn modelId="{BEE41D04-359D-4032-BE4D-ADA7B3DF8A08}" type="presParOf" srcId="{453597D1-C32A-4302-A83C-423CAD003E9C}" destId="{FB5E8993-6EC0-4437-8506-706F68294D3E}" srcOrd="0" destOrd="0" presId="urn:microsoft.com/office/officeart/2005/8/layout/vList3"/>
    <dgm:cxn modelId="{389A1B3C-B03A-4AE7-8376-A66C1FDAA6F3}" type="presParOf" srcId="{FB5E8993-6EC0-4437-8506-706F68294D3E}" destId="{576775AC-C2B9-4A85-9F6F-DED2EB67A3BC}" srcOrd="0" destOrd="0" presId="urn:microsoft.com/office/officeart/2005/8/layout/vList3"/>
    <dgm:cxn modelId="{B331C3AD-09EC-4D4A-8485-89845C86A2ED}" type="presParOf" srcId="{FB5E8993-6EC0-4437-8506-706F68294D3E}" destId="{4A94D2AD-E67A-4C91-858F-E912291396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E68A6-DF0A-409D-8F12-DF1040651B6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3C4734-D49F-417E-BA1B-728514F2224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  </a:t>
          </a:r>
          <a:r>
            <a:rPr lang="en-US" sz="3600" dirty="0"/>
            <a:t>অনুশীলন অংশ</a:t>
          </a:r>
          <a:endParaRPr lang="en-US" sz="4400" dirty="0">
            <a:solidFill>
              <a:srgbClr val="7030A0"/>
            </a:solidFill>
          </a:endParaRPr>
        </a:p>
      </dgm:t>
    </dgm:pt>
    <dgm:pt modelId="{80C0EFA5-76E6-4602-9256-0F700C470EED}" type="parTrans" cxnId="{1C4AE0AE-5A07-4970-9BFC-AB4BBB9DAE99}">
      <dgm:prSet/>
      <dgm:spPr/>
      <dgm:t>
        <a:bodyPr/>
        <a:lstStyle/>
        <a:p>
          <a:endParaRPr lang="en-US"/>
        </a:p>
      </dgm:t>
    </dgm:pt>
    <dgm:pt modelId="{D88F0997-C301-4F35-BCB6-A1D7F993B0B8}" type="sibTrans" cxnId="{1C4AE0AE-5A07-4970-9BFC-AB4BBB9DAE99}">
      <dgm:prSet/>
      <dgm:spPr/>
      <dgm:t>
        <a:bodyPr/>
        <a:lstStyle/>
        <a:p>
          <a:endParaRPr lang="en-US"/>
        </a:p>
      </dgm:t>
    </dgm:pt>
    <dgm:pt modelId="{453597D1-C32A-4302-A83C-423CAD003E9C}" type="pres">
      <dgm:prSet presAssocID="{906E68A6-DF0A-409D-8F12-DF1040651B67}" presName="linearFlow" presStyleCnt="0">
        <dgm:presLayoutVars>
          <dgm:dir/>
          <dgm:resizeHandles val="exact"/>
        </dgm:presLayoutVars>
      </dgm:prSet>
      <dgm:spPr/>
    </dgm:pt>
    <dgm:pt modelId="{FB5E8993-6EC0-4437-8506-706F68294D3E}" type="pres">
      <dgm:prSet presAssocID="{0E3C4734-D49F-417E-BA1B-728514F22245}" presName="composite" presStyleCnt="0"/>
      <dgm:spPr/>
    </dgm:pt>
    <dgm:pt modelId="{576775AC-C2B9-4A85-9F6F-DED2EB67A3BC}" type="pres">
      <dgm:prSet presAssocID="{0E3C4734-D49F-417E-BA1B-728514F2224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A94D2AD-E67A-4C91-858F-E9122913960B}" type="pres">
      <dgm:prSet presAssocID="{0E3C4734-D49F-417E-BA1B-728514F22245}" presName="txShp" presStyleLbl="node1" presStyleIdx="0" presStyleCnt="1" custScaleX="97826">
        <dgm:presLayoutVars>
          <dgm:bulletEnabled val="1"/>
        </dgm:presLayoutVars>
      </dgm:prSet>
      <dgm:spPr/>
    </dgm:pt>
  </dgm:ptLst>
  <dgm:cxnLst>
    <dgm:cxn modelId="{0F8BFC0B-9807-454D-977F-4E90E1DE1961}" type="presOf" srcId="{0E3C4734-D49F-417E-BA1B-728514F22245}" destId="{4A94D2AD-E67A-4C91-858F-E9122913960B}" srcOrd="0" destOrd="0" presId="urn:microsoft.com/office/officeart/2005/8/layout/vList3"/>
    <dgm:cxn modelId="{1C4AE0AE-5A07-4970-9BFC-AB4BBB9DAE99}" srcId="{906E68A6-DF0A-409D-8F12-DF1040651B67}" destId="{0E3C4734-D49F-417E-BA1B-728514F22245}" srcOrd="0" destOrd="0" parTransId="{80C0EFA5-76E6-4602-9256-0F700C470EED}" sibTransId="{D88F0997-C301-4F35-BCB6-A1D7F993B0B8}"/>
    <dgm:cxn modelId="{F8CAD2B7-F811-427E-8A45-7DD3C82D6812}" type="presOf" srcId="{906E68A6-DF0A-409D-8F12-DF1040651B67}" destId="{453597D1-C32A-4302-A83C-423CAD003E9C}" srcOrd="0" destOrd="0" presId="urn:microsoft.com/office/officeart/2005/8/layout/vList3"/>
    <dgm:cxn modelId="{BEE41D04-359D-4032-BE4D-ADA7B3DF8A08}" type="presParOf" srcId="{453597D1-C32A-4302-A83C-423CAD003E9C}" destId="{FB5E8993-6EC0-4437-8506-706F68294D3E}" srcOrd="0" destOrd="0" presId="urn:microsoft.com/office/officeart/2005/8/layout/vList3"/>
    <dgm:cxn modelId="{389A1B3C-B03A-4AE7-8376-A66C1FDAA6F3}" type="presParOf" srcId="{FB5E8993-6EC0-4437-8506-706F68294D3E}" destId="{576775AC-C2B9-4A85-9F6F-DED2EB67A3BC}" srcOrd="0" destOrd="0" presId="urn:microsoft.com/office/officeart/2005/8/layout/vList3"/>
    <dgm:cxn modelId="{B331C3AD-09EC-4D4A-8485-89845C86A2ED}" type="presParOf" srcId="{FB5E8993-6EC0-4437-8506-706F68294D3E}" destId="{4A94D2AD-E67A-4C91-858F-E912291396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6E68A6-DF0A-409D-8F12-DF1040651B6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3C4734-D49F-417E-BA1B-728514F2224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dirty="0"/>
            <a:t>অনুশীলন অংশ</a:t>
          </a:r>
          <a:endParaRPr lang="en-US" sz="4400" dirty="0">
            <a:solidFill>
              <a:srgbClr val="7030A0"/>
            </a:solidFill>
          </a:endParaRPr>
        </a:p>
      </dgm:t>
    </dgm:pt>
    <dgm:pt modelId="{80C0EFA5-76E6-4602-9256-0F700C470EED}" type="parTrans" cxnId="{1C4AE0AE-5A07-4970-9BFC-AB4BBB9DAE99}">
      <dgm:prSet/>
      <dgm:spPr/>
      <dgm:t>
        <a:bodyPr/>
        <a:lstStyle/>
        <a:p>
          <a:endParaRPr lang="en-US"/>
        </a:p>
      </dgm:t>
    </dgm:pt>
    <dgm:pt modelId="{D88F0997-C301-4F35-BCB6-A1D7F993B0B8}" type="sibTrans" cxnId="{1C4AE0AE-5A07-4970-9BFC-AB4BBB9DAE99}">
      <dgm:prSet/>
      <dgm:spPr/>
      <dgm:t>
        <a:bodyPr/>
        <a:lstStyle/>
        <a:p>
          <a:endParaRPr lang="en-US"/>
        </a:p>
      </dgm:t>
    </dgm:pt>
    <dgm:pt modelId="{453597D1-C32A-4302-A83C-423CAD003E9C}" type="pres">
      <dgm:prSet presAssocID="{906E68A6-DF0A-409D-8F12-DF1040651B67}" presName="linearFlow" presStyleCnt="0">
        <dgm:presLayoutVars>
          <dgm:dir/>
          <dgm:resizeHandles val="exact"/>
        </dgm:presLayoutVars>
      </dgm:prSet>
      <dgm:spPr/>
    </dgm:pt>
    <dgm:pt modelId="{FB5E8993-6EC0-4437-8506-706F68294D3E}" type="pres">
      <dgm:prSet presAssocID="{0E3C4734-D49F-417E-BA1B-728514F22245}" presName="composite" presStyleCnt="0"/>
      <dgm:spPr/>
    </dgm:pt>
    <dgm:pt modelId="{576775AC-C2B9-4A85-9F6F-DED2EB67A3BC}" type="pres">
      <dgm:prSet presAssocID="{0E3C4734-D49F-417E-BA1B-728514F2224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A94D2AD-E67A-4C91-858F-E9122913960B}" type="pres">
      <dgm:prSet presAssocID="{0E3C4734-D49F-417E-BA1B-728514F22245}" presName="txShp" presStyleLbl="node1" presStyleIdx="0" presStyleCnt="1" custScaleX="97826">
        <dgm:presLayoutVars>
          <dgm:bulletEnabled val="1"/>
        </dgm:presLayoutVars>
      </dgm:prSet>
      <dgm:spPr/>
    </dgm:pt>
  </dgm:ptLst>
  <dgm:cxnLst>
    <dgm:cxn modelId="{0F8BFC0B-9807-454D-977F-4E90E1DE1961}" type="presOf" srcId="{0E3C4734-D49F-417E-BA1B-728514F22245}" destId="{4A94D2AD-E67A-4C91-858F-E9122913960B}" srcOrd="0" destOrd="0" presId="urn:microsoft.com/office/officeart/2005/8/layout/vList3"/>
    <dgm:cxn modelId="{1C4AE0AE-5A07-4970-9BFC-AB4BBB9DAE99}" srcId="{906E68A6-DF0A-409D-8F12-DF1040651B67}" destId="{0E3C4734-D49F-417E-BA1B-728514F22245}" srcOrd="0" destOrd="0" parTransId="{80C0EFA5-76E6-4602-9256-0F700C470EED}" sibTransId="{D88F0997-C301-4F35-BCB6-A1D7F993B0B8}"/>
    <dgm:cxn modelId="{F8CAD2B7-F811-427E-8A45-7DD3C82D6812}" type="presOf" srcId="{906E68A6-DF0A-409D-8F12-DF1040651B67}" destId="{453597D1-C32A-4302-A83C-423CAD003E9C}" srcOrd="0" destOrd="0" presId="urn:microsoft.com/office/officeart/2005/8/layout/vList3"/>
    <dgm:cxn modelId="{BEE41D04-359D-4032-BE4D-ADA7B3DF8A08}" type="presParOf" srcId="{453597D1-C32A-4302-A83C-423CAD003E9C}" destId="{FB5E8993-6EC0-4437-8506-706F68294D3E}" srcOrd="0" destOrd="0" presId="urn:microsoft.com/office/officeart/2005/8/layout/vList3"/>
    <dgm:cxn modelId="{389A1B3C-B03A-4AE7-8376-A66C1FDAA6F3}" type="presParOf" srcId="{FB5E8993-6EC0-4437-8506-706F68294D3E}" destId="{576775AC-C2B9-4A85-9F6F-DED2EB67A3BC}" srcOrd="0" destOrd="0" presId="urn:microsoft.com/office/officeart/2005/8/layout/vList3"/>
    <dgm:cxn modelId="{B331C3AD-09EC-4D4A-8485-89845C86A2ED}" type="presParOf" srcId="{FB5E8993-6EC0-4437-8506-706F68294D3E}" destId="{4A94D2AD-E67A-4C91-858F-E912291396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6E68A6-DF0A-409D-8F12-DF1040651B6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3C4734-D49F-417E-BA1B-728514F2224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dirty="0"/>
            <a:t>অনুশীলন অংশ</a:t>
          </a:r>
          <a:endParaRPr lang="en-US" sz="4400" dirty="0">
            <a:solidFill>
              <a:srgbClr val="7030A0"/>
            </a:solidFill>
          </a:endParaRPr>
        </a:p>
      </dgm:t>
    </dgm:pt>
    <dgm:pt modelId="{80C0EFA5-76E6-4602-9256-0F700C470EED}" type="parTrans" cxnId="{1C4AE0AE-5A07-4970-9BFC-AB4BBB9DAE99}">
      <dgm:prSet/>
      <dgm:spPr/>
      <dgm:t>
        <a:bodyPr/>
        <a:lstStyle/>
        <a:p>
          <a:endParaRPr lang="en-US"/>
        </a:p>
      </dgm:t>
    </dgm:pt>
    <dgm:pt modelId="{D88F0997-C301-4F35-BCB6-A1D7F993B0B8}" type="sibTrans" cxnId="{1C4AE0AE-5A07-4970-9BFC-AB4BBB9DAE99}">
      <dgm:prSet/>
      <dgm:spPr/>
      <dgm:t>
        <a:bodyPr/>
        <a:lstStyle/>
        <a:p>
          <a:endParaRPr lang="en-US"/>
        </a:p>
      </dgm:t>
    </dgm:pt>
    <dgm:pt modelId="{453597D1-C32A-4302-A83C-423CAD003E9C}" type="pres">
      <dgm:prSet presAssocID="{906E68A6-DF0A-409D-8F12-DF1040651B67}" presName="linearFlow" presStyleCnt="0">
        <dgm:presLayoutVars>
          <dgm:dir/>
          <dgm:resizeHandles val="exact"/>
        </dgm:presLayoutVars>
      </dgm:prSet>
      <dgm:spPr/>
    </dgm:pt>
    <dgm:pt modelId="{FB5E8993-6EC0-4437-8506-706F68294D3E}" type="pres">
      <dgm:prSet presAssocID="{0E3C4734-D49F-417E-BA1B-728514F22245}" presName="composite" presStyleCnt="0"/>
      <dgm:spPr/>
    </dgm:pt>
    <dgm:pt modelId="{576775AC-C2B9-4A85-9F6F-DED2EB67A3BC}" type="pres">
      <dgm:prSet presAssocID="{0E3C4734-D49F-417E-BA1B-728514F2224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A94D2AD-E67A-4C91-858F-E9122913960B}" type="pres">
      <dgm:prSet presAssocID="{0E3C4734-D49F-417E-BA1B-728514F22245}" presName="txShp" presStyleLbl="node1" presStyleIdx="0" presStyleCnt="1" custScaleX="97826">
        <dgm:presLayoutVars>
          <dgm:bulletEnabled val="1"/>
        </dgm:presLayoutVars>
      </dgm:prSet>
      <dgm:spPr/>
    </dgm:pt>
  </dgm:ptLst>
  <dgm:cxnLst>
    <dgm:cxn modelId="{0F8BFC0B-9807-454D-977F-4E90E1DE1961}" type="presOf" srcId="{0E3C4734-D49F-417E-BA1B-728514F22245}" destId="{4A94D2AD-E67A-4C91-858F-E9122913960B}" srcOrd="0" destOrd="0" presId="urn:microsoft.com/office/officeart/2005/8/layout/vList3"/>
    <dgm:cxn modelId="{1C4AE0AE-5A07-4970-9BFC-AB4BBB9DAE99}" srcId="{906E68A6-DF0A-409D-8F12-DF1040651B67}" destId="{0E3C4734-D49F-417E-BA1B-728514F22245}" srcOrd="0" destOrd="0" parTransId="{80C0EFA5-76E6-4602-9256-0F700C470EED}" sibTransId="{D88F0997-C301-4F35-BCB6-A1D7F993B0B8}"/>
    <dgm:cxn modelId="{F8CAD2B7-F811-427E-8A45-7DD3C82D6812}" type="presOf" srcId="{906E68A6-DF0A-409D-8F12-DF1040651B67}" destId="{453597D1-C32A-4302-A83C-423CAD003E9C}" srcOrd="0" destOrd="0" presId="urn:microsoft.com/office/officeart/2005/8/layout/vList3"/>
    <dgm:cxn modelId="{BEE41D04-359D-4032-BE4D-ADA7B3DF8A08}" type="presParOf" srcId="{453597D1-C32A-4302-A83C-423CAD003E9C}" destId="{FB5E8993-6EC0-4437-8506-706F68294D3E}" srcOrd="0" destOrd="0" presId="urn:microsoft.com/office/officeart/2005/8/layout/vList3"/>
    <dgm:cxn modelId="{389A1B3C-B03A-4AE7-8376-A66C1FDAA6F3}" type="presParOf" srcId="{FB5E8993-6EC0-4437-8506-706F68294D3E}" destId="{576775AC-C2B9-4A85-9F6F-DED2EB67A3BC}" srcOrd="0" destOrd="0" presId="urn:microsoft.com/office/officeart/2005/8/layout/vList3"/>
    <dgm:cxn modelId="{B331C3AD-09EC-4D4A-8485-89845C86A2ED}" type="presParOf" srcId="{FB5E8993-6EC0-4437-8506-706F68294D3E}" destId="{4A94D2AD-E67A-4C91-858F-E912291396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D931-12E9-42F9-AF25-0B3A63AF9276}">
      <dsp:nvSpPr>
        <dsp:cNvPr id="0" name=""/>
        <dsp:cNvSpPr/>
      </dsp:nvSpPr>
      <dsp:spPr>
        <a:xfrm>
          <a:off x="1269" y="0"/>
          <a:ext cx="4000500" cy="10039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E3A29-1B4A-4EB1-B46C-94F9BB7BD921}">
      <dsp:nvSpPr>
        <dsp:cNvPr id="0" name=""/>
        <dsp:cNvSpPr/>
      </dsp:nvSpPr>
      <dsp:spPr>
        <a:xfrm>
          <a:off x="922942" y="0"/>
          <a:ext cx="2025163" cy="1003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অনুশীলন</a:t>
          </a:r>
        </a:p>
      </dsp:txBody>
      <dsp:txXfrm>
        <a:off x="952346" y="29404"/>
        <a:ext cx="1966355" cy="945117"/>
      </dsp:txXfrm>
    </dsp:sp>
    <dsp:sp modelId="{A6416CC5-A491-4FD2-8984-DA5655D1E853}">
      <dsp:nvSpPr>
        <dsp:cNvPr id="0" name=""/>
        <dsp:cNvSpPr/>
      </dsp:nvSpPr>
      <dsp:spPr>
        <a:xfrm>
          <a:off x="4126229" y="0"/>
          <a:ext cx="4000500" cy="10039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8F1FF-563F-4B67-972E-B4209197D388}">
      <dsp:nvSpPr>
        <dsp:cNvPr id="0" name=""/>
        <dsp:cNvSpPr/>
      </dsp:nvSpPr>
      <dsp:spPr>
        <a:xfrm>
          <a:off x="5310270" y="0"/>
          <a:ext cx="2080194" cy="1003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অংশ</a:t>
          </a:r>
        </a:p>
      </dsp:txBody>
      <dsp:txXfrm>
        <a:off x="5339674" y="29404"/>
        <a:ext cx="2021386" cy="945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D2AD-E67A-4C91-858F-E9122913960B}">
      <dsp:nvSpPr>
        <dsp:cNvPr id="0" name=""/>
        <dsp:cNvSpPr/>
      </dsp:nvSpPr>
      <dsp:spPr>
        <a:xfrm rot="10800000">
          <a:off x="1702567" y="0"/>
          <a:ext cx="5043060" cy="1280160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1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kern="12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kern="1200" dirty="0"/>
            <a:t>অনুশীলন অংশ</a:t>
          </a:r>
          <a:endParaRPr lang="en-US" sz="4400" kern="1200" dirty="0">
            <a:solidFill>
              <a:srgbClr val="7030A0"/>
            </a:solidFill>
          </a:endParaRPr>
        </a:p>
      </dsp:txBody>
      <dsp:txXfrm rot="10800000">
        <a:off x="2022607" y="0"/>
        <a:ext cx="4723020" cy="1280160"/>
      </dsp:txXfrm>
    </dsp:sp>
    <dsp:sp modelId="{576775AC-C2B9-4A85-9F6F-DED2EB67A3BC}">
      <dsp:nvSpPr>
        <dsp:cNvPr id="0" name=""/>
        <dsp:cNvSpPr/>
      </dsp:nvSpPr>
      <dsp:spPr>
        <a:xfrm>
          <a:off x="1006451" y="0"/>
          <a:ext cx="1280160" cy="128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D2AD-E67A-4C91-858F-E9122913960B}">
      <dsp:nvSpPr>
        <dsp:cNvPr id="0" name=""/>
        <dsp:cNvSpPr/>
      </dsp:nvSpPr>
      <dsp:spPr>
        <a:xfrm rot="10800000">
          <a:off x="1618513" y="0"/>
          <a:ext cx="5155133" cy="12801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1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অনুশীলন অংশ </a:t>
          </a:r>
          <a:r>
            <a:rPr lang="en-US" sz="4400" kern="12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endParaRPr lang="en-US" sz="4400" kern="1200" dirty="0">
            <a:solidFill>
              <a:srgbClr val="7030A0"/>
            </a:solidFill>
          </a:endParaRPr>
        </a:p>
      </dsp:txBody>
      <dsp:txXfrm rot="10800000">
        <a:off x="1938553" y="0"/>
        <a:ext cx="4835093" cy="1280160"/>
      </dsp:txXfrm>
    </dsp:sp>
    <dsp:sp modelId="{576775AC-C2B9-4A85-9F6F-DED2EB67A3BC}">
      <dsp:nvSpPr>
        <dsp:cNvPr id="0" name=""/>
        <dsp:cNvSpPr/>
      </dsp:nvSpPr>
      <dsp:spPr>
        <a:xfrm>
          <a:off x="978433" y="0"/>
          <a:ext cx="1280160" cy="128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D2AD-E67A-4C91-858F-E9122913960B}">
      <dsp:nvSpPr>
        <dsp:cNvPr id="0" name=""/>
        <dsp:cNvSpPr/>
      </dsp:nvSpPr>
      <dsp:spPr>
        <a:xfrm rot="10800000">
          <a:off x="1702567" y="0"/>
          <a:ext cx="5043060" cy="1280160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1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  </a:t>
          </a:r>
          <a:r>
            <a:rPr lang="en-US" sz="3600" kern="1200" dirty="0"/>
            <a:t>অনুশীলন অংশ</a:t>
          </a:r>
          <a:endParaRPr lang="en-US" sz="4400" kern="1200" dirty="0">
            <a:solidFill>
              <a:srgbClr val="7030A0"/>
            </a:solidFill>
          </a:endParaRPr>
        </a:p>
      </dsp:txBody>
      <dsp:txXfrm rot="10800000">
        <a:off x="2022607" y="0"/>
        <a:ext cx="4723020" cy="1280160"/>
      </dsp:txXfrm>
    </dsp:sp>
    <dsp:sp modelId="{576775AC-C2B9-4A85-9F6F-DED2EB67A3BC}">
      <dsp:nvSpPr>
        <dsp:cNvPr id="0" name=""/>
        <dsp:cNvSpPr/>
      </dsp:nvSpPr>
      <dsp:spPr>
        <a:xfrm>
          <a:off x="1006451" y="0"/>
          <a:ext cx="1280160" cy="128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D2AD-E67A-4C91-858F-E9122913960B}">
      <dsp:nvSpPr>
        <dsp:cNvPr id="0" name=""/>
        <dsp:cNvSpPr/>
      </dsp:nvSpPr>
      <dsp:spPr>
        <a:xfrm rot="10800000">
          <a:off x="1702567" y="0"/>
          <a:ext cx="5043060" cy="1280160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1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kern="12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kern="1200" dirty="0"/>
            <a:t>অনুশীলন অংশ</a:t>
          </a:r>
          <a:endParaRPr lang="en-US" sz="4400" kern="1200" dirty="0">
            <a:solidFill>
              <a:srgbClr val="7030A0"/>
            </a:solidFill>
          </a:endParaRPr>
        </a:p>
      </dsp:txBody>
      <dsp:txXfrm rot="10800000">
        <a:off x="2022607" y="0"/>
        <a:ext cx="4723020" cy="1280160"/>
      </dsp:txXfrm>
    </dsp:sp>
    <dsp:sp modelId="{576775AC-C2B9-4A85-9F6F-DED2EB67A3BC}">
      <dsp:nvSpPr>
        <dsp:cNvPr id="0" name=""/>
        <dsp:cNvSpPr/>
      </dsp:nvSpPr>
      <dsp:spPr>
        <a:xfrm>
          <a:off x="1006451" y="0"/>
          <a:ext cx="1280160" cy="128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D2AD-E67A-4C91-858F-E9122913960B}">
      <dsp:nvSpPr>
        <dsp:cNvPr id="0" name=""/>
        <dsp:cNvSpPr/>
      </dsp:nvSpPr>
      <dsp:spPr>
        <a:xfrm rot="10800000">
          <a:off x="1702567" y="0"/>
          <a:ext cx="5043060" cy="1280160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1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☟</a:t>
          </a:r>
          <a:r>
            <a:rPr lang="en-US" sz="3600" kern="1200" dirty="0">
              <a:solidFill>
                <a:srgbClr val="7030A0"/>
              </a:solidFill>
              <a:latin typeface="Yu Mincho Light" panose="02020300000000000000" pitchFamily="18" charset="-128"/>
              <a:ea typeface="Yu Mincho Light" panose="02020300000000000000" pitchFamily="18" charset="-128"/>
            </a:rPr>
            <a:t>  </a:t>
          </a:r>
          <a:r>
            <a:rPr lang="en-US" sz="3600" kern="1200" dirty="0"/>
            <a:t>অনুশীলন অংশ</a:t>
          </a:r>
          <a:endParaRPr lang="en-US" sz="4400" kern="1200" dirty="0">
            <a:solidFill>
              <a:srgbClr val="7030A0"/>
            </a:solidFill>
          </a:endParaRPr>
        </a:p>
      </dsp:txBody>
      <dsp:txXfrm rot="10800000">
        <a:off x="2022607" y="0"/>
        <a:ext cx="4723020" cy="1280160"/>
      </dsp:txXfrm>
    </dsp:sp>
    <dsp:sp modelId="{576775AC-C2B9-4A85-9F6F-DED2EB67A3BC}">
      <dsp:nvSpPr>
        <dsp:cNvPr id="0" name=""/>
        <dsp:cNvSpPr/>
      </dsp:nvSpPr>
      <dsp:spPr>
        <a:xfrm>
          <a:off x="1006451" y="0"/>
          <a:ext cx="1280160" cy="128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98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98DA-E100-4F51-9A08-17606065D0D3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D90D6E-B642-49DD-95FB-B5501380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52076C-88A1-52EE-49C8-FC059929A1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18394" y="242411"/>
            <a:chExt cx="11355211" cy="6144577"/>
          </a:xfrm>
        </p:grpSpPr>
        <p:pic>
          <p:nvPicPr>
            <p:cNvPr id="4" name="Picture 3" descr="Welcome to Logic Virtual Class">
              <a:extLst>
                <a:ext uri="{FF2B5EF4-FFF2-40B4-BE49-F238E27FC236}">
                  <a16:creationId xmlns:a16="http://schemas.microsoft.com/office/drawing/2014/main" id="{39835442-309B-A9BE-5A58-37A4C7378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394" y="242411"/>
              <a:ext cx="11355211" cy="61445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E26F62-3156-AD27-3DFF-7690AA624A68}"/>
                </a:ext>
              </a:extLst>
            </p:cNvPr>
            <p:cNvSpPr/>
            <p:nvPr/>
          </p:nvSpPr>
          <p:spPr>
            <a:xfrm>
              <a:off x="1866899" y="2264569"/>
              <a:ext cx="8458199" cy="2328862"/>
            </a:xfrm>
            <a:prstGeom prst="roundRect">
              <a:avLst>
                <a:gd name="adj" fmla="val 442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CF31AD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Welcome to Logic Virtual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8AF1049-454A-5CBB-C80F-C9BF2944152D}"/>
              </a:ext>
            </a:extLst>
          </p:cNvPr>
          <p:cNvSpPr/>
          <p:nvPr/>
        </p:nvSpPr>
        <p:spPr>
          <a:xfrm>
            <a:off x="2020711" y="485422"/>
            <a:ext cx="5113868" cy="705564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অনুশীলন অংশ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A05D662-00EB-3837-9B45-D5AF0A5911FB}"/>
              </a:ext>
            </a:extLst>
          </p:cNvPr>
          <p:cNvSpPr/>
          <p:nvPr/>
        </p:nvSpPr>
        <p:spPr>
          <a:xfrm>
            <a:off x="711202" y="1755413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ফুল সচরাচর সুগন্ধযুক্ত।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/>
              <a:t>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ফুল হয় সুগন্ধযুক্ত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800" dirty="0"/>
          </a:p>
        </p:txBody>
      </p:sp>
      <p:sp>
        <p:nvSpPr>
          <p:cNvPr id="7" name="Flowchart: Alternate Process 4">
            <a:extLst>
              <a:ext uri="{FF2B5EF4-FFF2-40B4-BE49-F238E27FC236}">
                <a16:creationId xmlns:a16="http://schemas.microsoft.com/office/drawing/2014/main" id="{24D703EF-B560-7F9E-4BDD-1D8DCC0D54F0}"/>
              </a:ext>
            </a:extLst>
          </p:cNvPr>
          <p:cNvSpPr/>
          <p:nvPr/>
        </p:nvSpPr>
        <p:spPr>
          <a:xfrm>
            <a:off x="711202" y="2772828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ব্যবসায়ীরা প্রায়ই ধনী হয়। 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ব্যবসায়ী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</a:t>
            </a:r>
            <a:r>
              <a:rPr lang="en-US" sz="2800" dirty="0"/>
              <a:t>হয়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ধনী। </a:t>
            </a:r>
            <a:endParaRPr lang="en-US" sz="2800" dirty="0"/>
          </a:p>
        </p:txBody>
      </p:sp>
      <p:sp>
        <p:nvSpPr>
          <p:cNvPr id="8" name="Flowchart: Alternate Process 4">
            <a:extLst>
              <a:ext uri="{FF2B5EF4-FFF2-40B4-BE49-F238E27FC236}">
                <a16:creationId xmlns:a16="http://schemas.microsoft.com/office/drawing/2014/main" id="{7643B48E-C01C-1495-5BD4-DA2B5B390B52}"/>
              </a:ext>
            </a:extLst>
          </p:cNvPr>
          <p:cNvSpPr/>
          <p:nvPr/>
        </p:nvSpPr>
        <p:spPr>
          <a:xfrm>
            <a:off x="711202" y="4871156"/>
            <a:ext cx="7083777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বহু সাপ বিষাক্ত।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I. কিছু </a:t>
            </a:r>
            <a:r>
              <a:rPr lang="en-US" sz="2800" dirty="0"/>
              <a:t>সাপ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হয় </a:t>
            </a:r>
            <a:r>
              <a:rPr lang="en-US" sz="2800" dirty="0"/>
              <a:t>বিষাক্ত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 </a:t>
            </a:r>
            <a:endParaRPr lang="en-US" sz="2800" dirty="0"/>
          </a:p>
        </p:txBody>
      </p:sp>
      <p:sp>
        <p:nvSpPr>
          <p:cNvPr id="9" name="Flowchart: Alternate Process 4">
            <a:extLst>
              <a:ext uri="{FF2B5EF4-FFF2-40B4-BE49-F238E27FC236}">
                <a16:creationId xmlns:a16="http://schemas.microsoft.com/office/drawing/2014/main" id="{9E390CCA-BE75-B045-0EB4-AC252A47A9A9}"/>
              </a:ext>
            </a:extLst>
          </p:cNvPr>
          <p:cNvSpPr/>
          <p:nvPr/>
        </p:nvSpPr>
        <p:spPr>
          <a:xfrm>
            <a:off x="711202" y="3819885"/>
            <a:ext cx="10244666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অধিকাংশ ছাত্র ক্লাসে উপস্থিত। 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I. কিছু</a:t>
            </a:r>
            <a:r>
              <a:rPr lang="en-US" sz="2400" dirty="0"/>
              <a:t> ছাত্র হয় তারা যারা ক্লাসে উপস্থিত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400" dirty="0"/>
          </a:p>
        </p:txBody>
      </p:sp>
      <p:sp>
        <p:nvSpPr>
          <p:cNvPr id="10" name="Flowchart: Alternate Process 4">
            <a:extLst>
              <a:ext uri="{FF2B5EF4-FFF2-40B4-BE49-F238E27FC236}">
                <a16:creationId xmlns:a16="http://schemas.microsoft.com/office/drawing/2014/main" id="{A95F5A3F-876B-2237-E756-2B66B173A62D}"/>
              </a:ext>
            </a:extLst>
          </p:cNvPr>
          <p:cNvSpPr/>
          <p:nvPr/>
        </p:nvSpPr>
        <p:spPr>
          <a:xfrm>
            <a:off x="711202" y="5856113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অধিকাংশ মানুষ সুখী নয়।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O. কিছু মানুষ নয় সুখী। </a:t>
            </a:r>
            <a:endParaRPr lang="en-US" sz="2800" dirty="0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3EB10FF4-28EB-E252-F76F-9F8CC4A52666}"/>
              </a:ext>
            </a:extLst>
          </p:cNvPr>
          <p:cNvSpPr/>
          <p:nvPr/>
        </p:nvSpPr>
        <p:spPr>
          <a:xfrm>
            <a:off x="1959751" y="470182"/>
            <a:ext cx="5113868" cy="705564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অনুশীলন অংশ</a:t>
            </a:r>
          </a:p>
        </p:txBody>
      </p:sp>
      <p:sp>
        <p:nvSpPr>
          <p:cNvPr id="12" name="Flowchart: Alternate Process 4">
            <a:extLst>
              <a:ext uri="{FF2B5EF4-FFF2-40B4-BE49-F238E27FC236}">
                <a16:creationId xmlns:a16="http://schemas.microsoft.com/office/drawing/2014/main" id="{3B86A183-6E73-F9BF-4D9D-AC425A5C9DF7}"/>
              </a:ext>
            </a:extLst>
          </p:cNvPr>
          <p:cNvSpPr/>
          <p:nvPr/>
        </p:nvSpPr>
        <p:spPr>
          <a:xfrm>
            <a:off x="650242" y="1740173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ফুল সচরাচর সুগন্ধযুক্ত।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/>
              <a:t>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ফুল হয় সুগন্ধযুক্ত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800" dirty="0"/>
          </a:p>
        </p:txBody>
      </p:sp>
      <p:sp>
        <p:nvSpPr>
          <p:cNvPr id="13" name="Flowchart: Alternate Process 4">
            <a:extLst>
              <a:ext uri="{FF2B5EF4-FFF2-40B4-BE49-F238E27FC236}">
                <a16:creationId xmlns:a16="http://schemas.microsoft.com/office/drawing/2014/main" id="{886EF9BE-752B-2E5D-A124-EFC3579E496C}"/>
              </a:ext>
            </a:extLst>
          </p:cNvPr>
          <p:cNvSpPr/>
          <p:nvPr/>
        </p:nvSpPr>
        <p:spPr>
          <a:xfrm>
            <a:off x="650242" y="2757588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ব্যবসায়ীরা প্রায়ই ধনী হয়। 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ব্যবসায়ী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</a:t>
            </a:r>
            <a:r>
              <a:rPr lang="en-US" sz="2800" dirty="0"/>
              <a:t>হয়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ধনী। </a:t>
            </a:r>
            <a:endParaRPr lang="en-US" sz="2800" dirty="0"/>
          </a:p>
        </p:txBody>
      </p:sp>
      <p:sp>
        <p:nvSpPr>
          <p:cNvPr id="14" name="Flowchart: Alternate Process 4">
            <a:extLst>
              <a:ext uri="{FF2B5EF4-FFF2-40B4-BE49-F238E27FC236}">
                <a16:creationId xmlns:a16="http://schemas.microsoft.com/office/drawing/2014/main" id="{368F3915-AC86-C99D-53F9-651DCC2720B1}"/>
              </a:ext>
            </a:extLst>
          </p:cNvPr>
          <p:cNvSpPr/>
          <p:nvPr/>
        </p:nvSpPr>
        <p:spPr>
          <a:xfrm>
            <a:off x="650242" y="4855916"/>
            <a:ext cx="7083777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বহু সাপ বিষাক্ত।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I. কিছু </a:t>
            </a:r>
            <a:r>
              <a:rPr lang="en-US" sz="2800" dirty="0"/>
              <a:t>সাপ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হয় </a:t>
            </a:r>
            <a:r>
              <a:rPr lang="en-US" sz="2800" dirty="0"/>
              <a:t>বিষাক্ত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 </a:t>
            </a:r>
            <a:endParaRPr lang="en-US" sz="2800" dirty="0"/>
          </a:p>
        </p:txBody>
      </p:sp>
      <p:sp>
        <p:nvSpPr>
          <p:cNvPr id="15" name="Flowchart: Alternate Process 4">
            <a:extLst>
              <a:ext uri="{FF2B5EF4-FFF2-40B4-BE49-F238E27FC236}">
                <a16:creationId xmlns:a16="http://schemas.microsoft.com/office/drawing/2014/main" id="{3A3A0833-8A73-EE0D-1B6C-EFE3B2F0BB9C}"/>
              </a:ext>
            </a:extLst>
          </p:cNvPr>
          <p:cNvSpPr/>
          <p:nvPr/>
        </p:nvSpPr>
        <p:spPr>
          <a:xfrm>
            <a:off x="650242" y="3804645"/>
            <a:ext cx="10244666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অধিকাংশ ছাত্র ক্লাসে উপস্থিত। 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I. কিছু</a:t>
            </a:r>
            <a:r>
              <a:rPr lang="en-US" sz="2400" dirty="0"/>
              <a:t> ছাত্র হয় তারা যারা ক্লাসে উপস্থিত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400" dirty="0"/>
          </a:p>
        </p:txBody>
      </p:sp>
      <p:sp>
        <p:nvSpPr>
          <p:cNvPr id="16" name="Flowchart: Alternate Process 4">
            <a:extLst>
              <a:ext uri="{FF2B5EF4-FFF2-40B4-BE49-F238E27FC236}">
                <a16:creationId xmlns:a16="http://schemas.microsoft.com/office/drawing/2014/main" id="{BAEA7DD0-0FFB-0898-A9D2-BAFB9882511E}"/>
              </a:ext>
            </a:extLst>
          </p:cNvPr>
          <p:cNvSpPr/>
          <p:nvPr/>
        </p:nvSpPr>
        <p:spPr>
          <a:xfrm>
            <a:off x="650242" y="5840873"/>
            <a:ext cx="845537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অধিকাংশ মানুষ সুখী নয়।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O. কিছু মানুষ নয় সুখী।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8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>
            <a:extLst>
              <a:ext uri="{FF2B5EF4-FFF2-40B4-BE49-F238E27FC236}">
                <a16:creationId xmlns:a16="http://schemas.microsoft.com/office/drawing/2014/main" id="{C7368E0E-6A6D-7216-E27D-A1C2631955FD}"/>
              </a:ext>
            </a:extLst>
          </p:cNvPr>
          <p:cNvSpPr/>
          <p:nvPr/>
        </p:nvSpPr>
        <p:spPr>
          <a:xfrm>
            <a:off x="1835142" y="651512"/>
            <a:ext cx="5419098" cy="880462"/>
          </a:xfrm>
          <a:custGeom>
            <a:avLst/>
            <a:gdLst>
              <a:gd name="connsiteX0" fmla="*/ 0 w 5120640"/>
              <a:gd name="connsiteY0" fmla="*/ 102872 h 1066800"/>
              <a:gd name="connsiteX1" fmla="*/ 5120640 w 5120640"/>
              <a:gd name="connsiteY1" fmla="*/ 102872 h 1066800"/>
              <a:gd name="connsiteX2" fmla="*/ 5120640 w 5120640"/>
              <a:gd name="connsiteY2" fmla="*/ 963928 h 1066800"/>
              <a:gd name="connsiteX3" fmla="*/ 0 w 5120640"/>
              <a:gd name="connsiteY3" fmla="*/ 963928 h 1066800"/>
              <a:gd name="connsiteX4" fmla="*/ 0 w 5120640"/>
              <a:gd name="connsiteY4" fmla="*/ 102872 h 1066800"/>
              <a:gd name="connsiteX0" fmla="*/ 167640 w 5120640"/>
              <a:gd name="connsiteY0" fmla="*/ 152400 h 960044"/>
              <a:gd name="connsiteX1" fmla="*/ 5120640 w 5120640"/>
              <a:gd name="connsiteY1" fmla="*/ 0 h 960044"/>
              <a:gd name="connsiteX2" fmla="*/ 5120640 w 5120640"/>
              <a:gd name="connsiteY2" fmla="*/ 861056 h 960044"/>
              <a:gd name="connsiteX3" fmla="*/ 0 w 5120640"/>
              <a:gd name="connsiteY3" fmla="*/ 861056 h 960044"/>
              <a:gd name="connsiteX4" fmla="*/ 167640 w 5120640"/>
              <a:gd name="connsiteY4" fmla="*/ 152400 h 960044"/>
              <a:gd name="connsiteX0" fmla="*/ 167640 w 5120640"/>
              <a:gd name="connsiteY0" fmla="*/ 152400 h 880462"/>
              <a:gd name="connsiteX1" fmla="*/ 5120640 w 5120640"/>
              <a:gd name="connsiteY1" fmla="*/ 0 h 880462"/>
              <a:gd name="connsiteX2" fmla="*/ 4678680 w 5120640"/>
              <a:gd name="connsiteY2" fmla="*/ 769616 h 880462"/>
              <a:gd name="connsiteX3" fmla="*/ 0 w 5120640"/>
              <a:gd name="connsiteY3" fmla="*/ 861056 h 880462"/>
              <a:gd name="connsiteX4" fmla="*/ 167640 w 5120640"/>
              <a:gd name="connsiteY4" fmla="*/ 152400 h 880462"/>
              <a:gd name="connsiteX0" fmla="*/ 167640 w 5120640"/>
              <a:gd name="connsiteY0" fmla="*/ 152400 h 880462"/>
              <a:gd name="connsiteX1" fmla="*/ 5120640 w 5120640"/>
              <a:gd name="connsiteY1" fmla="*/ 0 h 880462"/>
              <a:gd name="connsiteX2" fmla="*/ 4678680 w 5120640"/>
              <a:gd name="connsiteY2" fmla="*/ 769616 h 880462"/>
              <a:gd name="connsiteX3" fmla="*/ 0 w 5120640"/>
              <a:gd name="connsiteY3" fmla="*/ 861056 h 880462"/>
              <a:gd name="connsiteX4" fmla="*/ 167640 w 5120640"/>
              <a:gd name="connsiteY4" fmla="*/ 152400 h 880462"/>
              <a:gd name="connsiteX0" fmla="*/ 386639 w 5339639"/>
              <a:gd name="connsiteY0" fmla="*/ 152400 h 880462"/>
              <a:gd name="connsiteX1" fmla="*/ 5339639 w 5339639"/>
              <a:gd name="connsiteY1" fmla="*/ 0 h 880462"/>
              <a:gd name="connsiteX2" fmla="*/ 4897679 w 5339639"/>
              <a:gd name="connsiteY2" fmla="*/ 769616 h 880462"/>
              <a:gd name="connsiteX3" fmla="*/ 218999 w 5339639"/>
              <a:gd name="connsiteY3" fmla="*/ 861056 h 880462"/>
              <a:gd name="connsiteX4" fmla="*/ 954809 w 5339639"/>
              <a:gd name="connsiteY4" fmla="*/ 506728 h 880462"/>
              <a:gd name="connsiteX5" fmla="*/ 386639 w 5339639"/>
              <a:gd name="connsiteY5" fmla="*/ 152400 h 8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639" h="880462">
                <a:moveTo>
                  <a:pt x="386639" y="152400"/>
                </a:moveTo>
                <a:cubicBezTo>
                  <a:pt x="2093519" y="-190506"/>
                  <a:pt x="3632759" y="342905"/>
                  <a:pt x="5339639" y="0"/>
                </a:cubicBezTo>
                <a:cubicBezTo>
                  <a:pt x="5192319" y="256539"/>
                  <a:pt x="4648759" y="269237"/>
                  <a:pt x="4897679" y="769616"/>
                </a:cubicBezTo>
                <a:cubicBezTo>
                  <a:pt x="3190799" y="1112522"/>
                  <a:pt x="1925879" y="518151"/>
                  <a:pt x="218999" y="861056"/>
                </a:cubicBezTo>
                <a:cubicBezTo>
                  <a:pt x="-543262" y="812161"/>
                  <a:pt x="926869" y="624837"/>
                  <a:pt x="954809" y="506728"/>
                </a:cubicBezTo>
                <a:cubicBezTo>
                  <a:pt x="982749" y="388619"/>
                  <a:pt x="-449282" y="231775"/>
                  <a:pt x="386639" y="1524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চতুর্থ নিয়ম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AA16700-A32B-82F8-1A5B-BF1C9343EFE8}"/>
              </a:ext>
            </a:extLst>
          </p:cNvPr>
          <p:cNvSpPr/>
          <p:nvPr/>
        </p:nvSpPr>
        <p:spPr>
          <a:xfrm>
            <a:off x="441960" y="2560320"/>
            <a:ext cx="9357360" cy="3261360"/>
          </a:xfrm>
          <a:prstGeom prst="frame">
            <a:avLst>
              <a:gd name="adj1" fmla="val 139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DA408-58B1-441F-6051-83F52FDF1F1C}"/>
              </a:ext>
            </a:extLst>
          </p:cNvPr>
          <p:cNvSpPr txBox="1"/>
          <p:nvPr/>
        </p:nvSpPr>
        <p:spPr>
          <a:xfrm>
            <a:off x="944880" y="30480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কোনো বাক্যের মধ্যে কদাচিৎ, কচিৎ, খুবকম, একেবারে কম, অতিঅল্প প্রভৃতি শব্দ থাকলে তাকে O. যুক্তিবাক্যে রূপান্তর করতে হবে। তবে বাক্যটির মধ্যে না/নয় প্রভৃতি শব্দ থাকলে তাকে I. যুক্তিবাক্যে রূপান্তর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25093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4B46A0-A514-524C-5C05-51521595D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256981"/>
              </p:ext>
            </p:extLst>
          </p:nvPr>
        </p:nvGraphicFramePr>
        <p:xfrm>
          <a:off x="1239520" y="518160"/>
          <a:ext cx="77520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A0FE64C4-7106-A62B-08DB-10F58226281A}"/>
              </a:ext>
            </a:extLst>
          </p:cNvPr>
          <p:cNvSpPr/>
          <p:nvPr/>
        </p:nvSpPr>
        <p:spPr>
          <a:xfrm>
            <a:off x="716280" y="2087880"/>
            <a:ext cx="8168640" cy="640080"/>
          </a:xfrm>
          <a:prstGeom prst="foldedCorner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57CE5-E155-EFED-CEF1-719B9A29C85A}"/>
              </a:ext>
            </a:extLst>
          </p:cNvPr>
          <p:cNvSpPr txBox="1"/>
          <p:nvPr/>
        </p:nvSpPr>
        <p:spPr>
          <a:xfrm>
            <a:off x="716280" y="1904585"/>
            <a:ext cx="8061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খুব কম লোকই সুখী।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O. কিছু লোক নয় সুখী।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393DEDCC-E6A7-AD73-4311-32436DDF1E5C}"/>
              </a:ext>
            </a:extLst>
          </p:cNvPr>
          <p:cNvSpPr/>
          <p:nvPr/>
        </p:nvSpPr>
        <p:spPr>
          <a:xfrm>
            <a:off x="716280" y="3176826"/>
            <a:ext cx="9494520" cy="686511"/>
          </a:xfrm>
          <a:prstGeom prst="foldedCorner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EE7AC-4EBB-E820-46DF-F2865560F6E5}"/>
              </a:ext>
            </a:extLst>
          </p:cNvPr>
          <p:cNvSpPr txBox="1"/>
          <p:nvPr/>
        </p:nvSpPr>
        <p:spPr>
          <a:xfrm>
            <a:off x="716280" y="3272312"/>
            <a:ext cx="9357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খুব কম লোকই সত্যবদী।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O. কিছু লোক নয় সত্যবাদী।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6EE771AC-C2C7-4E96-CEC3-68458071ED20}"/>
              </a:ext>
            </a:extLst>
          </p:cNvPr>
          <p:cNvSpPr/>
          <p:nvPr/>
        </p:nvSpPr>
        <p:spPr>
          <a:xfrm>
            <a:off x="716280" y="4130041"/>
            <a:ext cx="8549640" cy="640080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B33C1-E3CF-F20B-BFB3-1284C2DBC544}"/>
              </a:ext>
            </a:extLst>
          </p:cNvPr>
          <p:cNvSpPr txBox="1"/>
          <p:nvPr/>
        </p:nvSpPr>
        <p:spPr>
          <a:xfrm>
            <a:off x="716280" y="4191001"/>
            <a:ext cx="840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বাঘ কচিৎ হিংস্র হয় না।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. কিছু </a:t>
            </a:r>
            <a:r>
              <a:rPr lang="en-US" sz="2800" dirty="0">
                <a:solidFill>
                  <a:schemeClr val="tx1"/>
                </a:solidFill>
              </a:rPr>
              <a:t>বাঘ</a:t>
            </a:r>
            <a:r>
              <a:rPr lang="en-US" sz="2800" dirty="0"/>
              <a:t> হয় </a:t>
            </a:r>
            <a:r>
              <a:rPr lang="en-US" sz="2800" dirty="0">
                <a:solidFill>
                  <a:schemeClr val="tx1"/>
                </a:solidFill>
              </a:rPr>
              <a:t>হিংস্র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3BEE3451-08D6-A085-4631-DA2B68A334E1}"/>
              </a:ext>
            </a:extLst>
          </p:cNvPr>
          <p:cNvSpPr/>
          <p:nvPr/>
        </p:nvSpPr>
        <p:spPr>
          <a:xfrm>
            <a:off x="716280" y="5052775"/>
            <a:ext cx="8900160" cy="640080"/>
          </a:xfrm>
          <a:prstGeom prst="foldedCorner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EB2B4-3E7F-8DAB-43F6-D50C7FD0E687}"/>
              </a:ext>
            </a:extLst>
          </p:cNvPr>
          <p:cNvSpPr txBox="1"/>
          <p:nvPr/>
        </p:nvSpPr>
        <p:spPr>
          <a:xfrm>
            <a:off x="731520" y="5175290"/>
            <a:ext cx="8664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শিশুরা কদাচিৎ চঞ্চল নয়।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. কিছু </a:t>
            </a:r>
            <a:r>
              <a:rPr lang="en-US" sz="2800" dirty="0"/>
              <a:t>শিশু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হয় </a:t>
            </a:r>
            <a:r>
              <a:rPr lang="en-US" sz="2800" dirty="0"/>
              <a:t>চঞ্চল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97FCCD86-9BE0-E30E-1E79-DC383DB0B2BF}"/>
              </a:ext>
            </a:extLst>
          </p:cNvPr>
          <p:cNvSpPr/>
          <p:nvPr/>
        </p:nvSpPr>
        <p:spPr>
          <a:xfrm>
            <a:off x="716280" y="5975509"/>
            <a:ext cx="8900160" cy="64008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E1747-4DD5-DA9B-E4D7-53C50F4F1C24}"/>
              </a:ext>
            </a:extLst>
          </p:cNvPr>
          <p:cNvSpPr txBox="1"/>
          <p:nvPr/>
        </p:nvSpPr>
        <p:spPr>
          <a:xfrm>
            <a:off x="716280" y="6119336"/>
            <a:ext cx="8679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বই কচিৎ অপ্রয়োজনীয় নয়।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I. কিছু </a:t>
            </a:r>
            <a:r>
              <a:rPr lang="en-US" sz="2400" dirty="0"/>
              <a:t>বই হয় অপ্রয়োজনীয়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  <p:bldP spid="15" grpId="0"/>
      <p:bldP spid="17" grpId="0" animBg="1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AE49EE-C7EF-46B9-5AE1-3F87B07C24F8}"/>
              </a:ext>
            </a:extLst>
          </p:cNvPr>
          <p:cNvSpPr/>
          <p:nvPr/>
        </p:nvSpPr>
        <p:spPr>
          <a:xfrm>
            <a:off x="2987040" y="411480"/>
            <a:ext cx="4389120" cy="94488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পঞ্চম নিয়ম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68ED913-DF41-1101-2BBE-D1490F427778}"/>
              </a:ext>
            </a:extLst>
          </p:cNvPr>
          <p:cNvSpPr/>
          <p:nvPr/>
        </p:nvSpPr>
        <p:spPr>
          <a:xfrm>
            <a:off x="777240" y="1844040"/>
            <a:ext cx="9037320" cy="4251960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71B0D-CBDA-3A01-1130-980D6A3461A7}"/>
              </a:ext>
            </a:extLst>
          </p:cNvPr>
          <p:cNvSpPr txBox="1"/>
          <p:nvPr/>
        </p:nvSpPr>
        <p:spPr>
          <a:xfrm>
            <a:off x="655320" y="2538859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কোনো বাক্যের মধ্যে কেবল, কেবলমাত্র, </a:t>
            </a:r>
            <a:r>
              <a:rPr lang="en-US" sz="3600" dirty="0" err="1"/>
              <a:t>শুধু</a:t>
            </a:r>
            <a:r>
              <a:rPr lang="en-US" sz="3600" dirty="0"/>
              <a:t>, </a:t>
            </a:r>
            <a:r>
              <a:rPr lang="en-US" sz="3600" dirty="0" err="1"/>
              <a:t>শুধুমাত্র</a:t>
            </a:r>
            <a:r>
              <a:rPr lang="en-US" sz="3600" dirty="0"/>
              <a:t>, </a:t>
            </a:r>
            <a:r>
              <a:rPr lang="en-US" sz="3600" dirty="0" err="1"/>
              <a:t>একমাত্র</a:t>
            </a:r>
            <a:r>
              <a:rPr lang="en-US" sz="3600" dirty="0"/>
              <a:t> প্রভৃতি শব্দ থাকলে </a:t>
            </a:r>
            <a:r>
              <a:rPr lang="en-US" sz="3600" dirty="0" err="1"/>
              <a:t>তার</a:t>
            </a:r>
            <a:r>
              <a:rPr lang="en-US" sz="3600" dirty="0"/>
              <a:t> </a:t>
            </a:r>
            <a:r>
              <a:rPr lang="en-US" sz="3600" dirty="0" err="1"/>
              <a:t>উদ্দেশ্য</a:t>
            </a:r>
            <a:r>
              <a:rPr lang="en-US" sz="3600" dirty="0"/>
              <a:t> ও </a:t>
            </a:r>
            <a:r>
              <a:rPr lang="en-US" sz="3600" dirty="0" err="1"/>
              <a:t>বিধেয়ের</a:t>
            </a:r>
            <a:r>
              <a:rPr lang="en-US" sz="3600" dirty="0"/>
              <a:t> </a:t>
            </a:r>
            <a:r>
              <a:rPr lang="en-US" sz="3600" dirty="0" err="1"/>
              <a:t>স্থান</a:t>
            </a:r>
            <a:r>
              <a:rPr lang="en-US" sz="3600" dirty="0"/>
              <a:t> </a:t>
            </a:r>
            <a:r>
              <a:rPr lang="en-US" sz="3600" dirty="0" err="1"/>
              <a:t>পরিবর্তন</a:t>
            </a:r>
            <a:r>
              <a:rPr lang="en-US" sz="3600" dirty="0"/>
              <a:t> করে A. যুক্তিবাক্যে রূপান্তর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2974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8A269C-53F9-94C6-EA65-1D7EF2D0C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262489"/>
              </p:ext>
            </p:extLst>
          </p:nvPr>
        </p:nvGraphicFramePr>
        <p:xfrm>
          <a:off x="1239520" y="518160"/>
          <a:ext cx="77520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C6FDE9C7-E226-F3FE-3F5C-952F5A9F6925}"/>
              </a:ext>
            </a:extLst>
          </p:cNvPr>
          <p:cNvSpPr/>
          <p:nvPr/>
        </p:nvSpPr>
        <p:spPr>
          <a:xfrm>
            <a:off x="716280" y="2316480"/>
            <a:ext cx="9921240" cy="640080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25923-C081-D6C7-CAAB-4A3884E45472}"/>
              </a:ext>
            </a:extLst>
          </p:cNvPr>
          <p:cNvSpPr txBox="1"/>
          <p:nvPr/>
        </p:nvSpPr>
        <p:spPr>
          <a:xfrm>
            <a:off x="716280" y="2133185"/>
            <a:ext cx="9814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কেবল সাধু ব্যক্তিরাই</a:t>
            </a:r>
            <a:r>
              <a:rPr lang="en-US" sz="2800" dirty="0">
                <a:solidFill>
                  <a:schemeClr val="tx1"/>
                </a:solidFill>
              </a:rPr>
              <a:t> সুখী।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সুখী ব্যক্তি হয় সাধু।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1277AC65-CD30-0B59-7AAA-B418ED365E45}"/>
              </a:ext>
            </a:extLst>
          </p:cNvPr>
          <p:cNvSpPr/>
          <p:nvPr/>
        </p:nvSpPr>
        <p:spPr>
          <a:xfrm>
            <a:off x="716280" y="3344466"/>
            <a:ext cx="11003280" cy="686511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23916-90A3-741E-8B98-3CFFA541BA36}"/>
              </a:ext>
            </a:extLst>
          </p:cNvPr>
          <p:cNvSpPr txBox="1"/>
          <p:nvPr/>
        </p:nvSpPr>
        <p:spPr>
          <a:xfrm>
            <a:off x="716280" y="3455847"/>
            <a:ext cx="10759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কেবলমাত্র জ্ঞানীরাই ধার্মিক।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সকল </a:t>
            </a:r>
            <a:r>
              <a:rPr lang="en-US" sz="2800" dirty="0"/>
              <a:t>ধার্মিক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ব্যক্তি হয় </a:t>
            </a:r>
            <a:r>
              <a:rPr lang="en-US" sz="2800" dirty="0"/>
              <a:t>জ্ঞানী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77B1E88-4183-D201-8557-7B3FF6913D47}"/>
              </a:ext>
            </a:extLst>
          </p:cNvPr>
          <p:cNvSpPr/>
          <p:nvPr/>
        </p:nvSpPr>
        <p:spPr>
          <a:xfrm>
            <a:off x="716280" y="4389831"/>
            <a:ext cx="10043160" cy="640080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8ABB2-E46C-6D09-0B02-F1D81722284C}"/>
              </a:ext>
            </a:extLst>
          </p:cNvPr>
          <p:cNvSpPr txBox="1"/>
          <p:nvPr/>
        </p:nvSpPr>
        <p:spPr>
          <a:xfrm>
            <a:off x="716280" y="4490531"/>
            <a:ext cx="9921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কেবল সৎ লোকেরাই সুখী।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সকল সুখী লোক হয় সৎ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03139791-5BFF-C129-B8CF-D3B906CC8B31}"/>
              </a:ext>
            </a:extLst>
          </p:cNvPr>
          <p:cNvSpPr/>
          <p:nvPr/>
        </p:nvSpPr>
        <p:spPr>
          <a:xfrm>
            <a:off x="716280" y="5403295"/>
            <a:ext cx="10454640" cy="64008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4944E-9681-818F-9E1F-1EF38AEE371F}"/>
              </a:ext>
            </a:extLst>
          </p:cNvPr>
          <p:cNvSpPr txBox="1"/>
          <p:nvPr/>
        </p:nvSpPr>
        <p:spPr>
          <a:xfrm>
            <a:off x="716280" y="5509887"/>
            <a:ext cx="10317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কেবলমাত্র সাহসীরাই প্রতিষ্ঠিত হয়।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সকল </a:t>
            </a:r>
            <a:r>
              <a:rPr lang="en-US" sz="2400" dirty="0"/>
              <a:t>প্রতিষ্ঠিত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লোক হয় সাহসী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B740FB-3277-BA0C-6570-22A7244847CD}"/>
              </a:ext>
            </a:extLst>
          </p:cNvPr>
          <p:cNvGrpSpPr/>
          <p:nvPr/>
        </p:nvGrpSpPr>
        <p:grpSpPr>
          <a:xfrm>
            <a:off x="2758440" y="433566"/>
            <a:ext cx="2667000" cy="1203960"/>
            <a:chOff x="3886200" y="635883"/>
            <a:chExt cx="2667000" cy="1203960"/>
          </a:xfrm>
        </p:grpSpPr>
        <p:sp>
          <p:nvSpPr>
            <p:cNvPr id="5" name="Speech Bubble: Rectangle 4">
              <a:extLst>
                <a:ext uri="{FF2B5EF4-FFF2-40B4-BE49-F238E27FC236}">
                  <a16:creationId xmlns:a16="http://schemas.microsoft.com/office/drawing/2014/main" id="{DC6C997F-736E-48D5-E081-C6B92A917739}"/>
                </a:ext>
              </a:extLst>
            </p:cNvPr>
            <p:cNvSpPr/>
            <p:nvPr/>
          </p:nvSpPr>
          <p:spPr>
            <a:xfrm>
              <a:off x="3886200" y="635883"/>
              <a:ext cx="2667000" cy="1203960"/>
            </a:xfrm>
            <a:prstGeom prst="wedgeRectCallout">
              <a:avLst>
                <a:gd name="adj1" fmla="val -40161"/>
                <a:gd name="adj2" fmla="val 94146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EC27A-22C7-1F9A-4B70-63152AD38627}"/>
                </a:ext>
              </a:extLst>
            </p:cNvPr>
            <p:cNvSpPr txBox="1"/>
            <p:nvPr/>
          </p:nvSpPr>
          <p:spPr>
            <a:xfrm>
              <a:off x="4084320" y="883920"/>
              <a:ext cx="2468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ষষ্ঠ নিয়ম</a:t>
              </a:r>
            </a:p>
          </p:txBody>
        </p:sp>
      </p:grpSp>
      <p:sp>
        <p:nvSpPr>
          <p:cNvPr id="8" name="Double Wave 7">
            <a:extLst>
              <a:ext uri="{FF2B5EF4-FFF2-40B4-BE49-F238E27FC236}">
                <a16:creationId xmlns:a16="http://schemas.microsoft.com/office/drawing/2014/main" id="{A2A2054D-F9C4-DE4A-F3F7-690753446B90}"/>
              </a:ext>
            </a:extLst>
          </p:cNvPr>
          <p:cNvSpPr/>
          <p:nvPr/>
        </p:nvSpPr>
        <p:spPr>
          <a:xfrm>
            <a:off x="472440" y="1950720"/>
            <a:ext cx="9235440" cy="4526280"/>
          </a:xfrm>
          <a:prstGeom prst="doubleWave">
            <a:avLst>
              <a:gd name="adj1" fmla="val 7786"/>
              <a:gd name="adj2" fmla="val 280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বিশিষ্ট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যুক্তিবাক্যের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উদ্দেশ্যটি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নির্দিষ্ট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হলে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A.যুক্তিবাক্যে</a:t>
            </a:r>
            <a:r>
              <a:rPr lang="en-US" sz="2800" dirty="0">
                <a:solidFill>
                  <a:schemeClr val="tx1"/>
                </a:solidFill>
              </a:rPr>
              <a:t>, না/নয় থাকলে E. যুক্তিবাক্যে </a:t>
            </a:r>
            <a:r>
              <a:rPr lang="en-US" sz="2800" dirty="0" err="1">
                <a:solidFill>
                  <a:schemeClr val="tx1"/>
                </a:solidFill>
              </a:rPr>
              <a:t>এবং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উদ্দেশ্যটি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অনির্দিষ্ট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হলে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I.যুক্তিবাক্যে</a:t>
            </a:r>
            <a:r>
              <a:rPr lang="en-US" sz="2800" dirty="0">
                <a:solidFill>
                  <a:schemeClr val="tx1"/>
                </a:solidFill>
              </a:rPr>
              <a:t>, না/নয় থাকলে O. যুক্তিবাক্যে রূপান্তর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2534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8009926D-9CC5-AC68-5075-4F1914D21468}"/>
              </a:ext>
            </a:extLst>
          </p:cNvPr>
          <p:cNvSpPr/>
          <p:nvPr/>
        </p:nvSpPr>
        <p:spPr>
          <a:xfrm>
            <a:off x="2720622" y="395111"/>
            <a:ext cx="5215467" cy="1072445"/>
          </a:xfrm>
          <a:prstGeom prst="ribbon">
            <a:avLst>
              <a:gd name="adj1" fmla="val 33333"/>
              <a:gd name="adj2" fmla="val 75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8E8EE-BF45-0653-1FD6-4F9B3D27786E}"/>
              </a:ext>
            </a:extLst>
          </p:cNvPr>
          <p:cNvSpPr txBox="1"/>
          <p:nvPr/>
        </p:nvSpPr>
        <p:spPr>
          <a:xfrm>
            <a:off x="3917244" y="841022"/>
            <a:ext cx="282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অনুশীলন অংশ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E6EE3DEE-87A1-BF3F-F1DB-427C1B4D2D57}"/>
              </a:ext>
            </a:extLst>
          </p:cNvPr>
          <p:cNvSpPr/>
          <p:nvPr/>
        </p:nvSpPr>
        <p:spPr>
          <a:xfrm flipV="1">
            <a:off x="896337" y="2060739"/>
            <a:ext cx="5843129" cy="643467"/>
          </a:xfrm>
          <a:prstGeom prst="foldedCorner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C0010-4D78-55C0-9D66-68F2238C95B6}"/>
              </a:ext>
            </a:extLst>
          </p:cNvPr>
          <p:cNvSpPr txBox="1"/>
          <p:nvPr/>
        </p:nvSpPr>
        <p:spPr>
          <a:xfrm rot="10800000" flipV="1">
            <a:off x="896337" y="1830028"/>
            <a:ext cx="56331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সে ধনী ছিল।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সে হ ধনী।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BF99B0A6-35D7-A13C-5EB1-261A179BBC12}"/>
              </a:ext>
            </a:extLst>
          </p:cNvPr>
          <p:cNvSpPr/>
          <p:nvPr/>
        </p:nvSpPr>
        <p:spPr>
          <a:xfrm flipV="1">
            <a:off x="896337" y="2875272"/>
            <a:ext cx="6430152" cy="643467"/>
          </a:xfrm>
          <a:prstGeom prst="foldedCorner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158E6-B499-F61E-E786-88D58B486650}"/>
              </a:ext>
            </a:extLst>
          </p:cNvPr>
          <p:cNvSpPr txBox="1"/>
          <p:nvPr/>
        </p:nvSpPr>
        <p:spPr>
          <a:xfrm rot="10800000" flipV="1">
            <a:off x="854567" y="2720005"/>
            <a:ext cx="6125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ফুলটি লাল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ফুলটি হয় লাল।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926430E3-83CE-04B0-58F6-09BEE156ACA4}"/>
              </a:ext>
            </a:extLst>
          </p:cNvPr>
          <p:cNvSpPr/>
          <p:nvPr/>
        </p:nvSpPr>
        <p:spPr>
          <a:xfrm flipV="1">
            <a:off x="896337" y="3716230"/>
            <a:ext cx="7081521" cy="643467"/>
          </a:xfrm>
          <a:prstGeom prst="foldedCorner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D080-E7E0-9C98-1796-34204EE077BC}"/>
              </a:ext>
            </a:extLst>
          </p:cNvPr>
          <p:cNvSpPr txBox="1"/>
          <p:nvPr/>
        </p:nvSpPr>
        <p:spPr>
          <a:xfrm rot="10800000" flipV="1">
            <a:off x="896337" y="3482587"/>
            <a:ext cx="68444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রহিম গরীব নয়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E. </a:t>
            </a:r>
            <a:r>
              <a:rPr lang="en-US" sz="2800" dirty="0"/>
              <a:t>রহিম নয় গরীব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C51FDC1D-7F6E-1683-EBE3-B45ED80B4872}"/>
              </a:ext>
            </a:extLst>
          </p:cNvPr>
          <p:cNvSpPr/>
          <p:nvPr/>
        </p:nvSpPr>
        <p:spPr>
          <a:xfrm flipV="1">
            <a:off x="854567" y="4568388"/>
            <a:ext cx="8740989" cy="643467"/>
          </a:xfrm>
          <a:prstGeom prst="foldedCorner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1BFB7-BBA8-21A2-B04E-CF3D51AD21F6}"/>
              </a:ext>
            </a:extLst>
          </p:cNvPr>
          <p:cNvSpPr txBox="1"/>
          <p:nvPr/>
        </p:nvSpPr>
        <p:spPr>
          <a:xfrm rot="10800000" flipV="1">
            <a:off x="877145" y="4593340"/>
            <a:ext cx="847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একজন মানুষ ভালো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I. কিছু </a:t>
            </a:r>
            <a:r>
              <a:rPr lang="en-US" sz="2800" dirty="0"/>
              <a:t>মানুষ হয় ভালো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</a:p>
          <a:p>
            <a:endParaRPr lang="en-US" dirty="0"/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40B7855B-7DCA-AD03-8F26-1EC535669497}"/>
              </a:ext>
            </a:extLst>
          </p:cNvPr>
          <p:cNvSpPr/>
          <p:nvPr/>
        </p:nvSpPr>
        <p:spPr>
          <a:xfrm flipV="1">
            <a:off x="854567" y="5434847"/>
            <a:ext cx="8740989" cy="643467"/>
          </a:xfrm>
          <a:prstGeom prst="foldedCorner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9A7F9-FEF3-BF87-33E9-C3A780D12668}"/>
              </a:ext>
            </a:extLst>
          </p:cNvPr>
          <p:cNvSpPr txBox="1"/>
          <p:nvPr/>
        </p:nvSpPr>
        <p:spPr>
          <a:xfrm rot="10800000" flipV="1">
            <a:off x="872332" y="5533770"/>
            <a:ext cx="8470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একটি ধাতু কঠিন নয়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O. কিছু </a:t>
            </a:r>
            <a:r>
              <a:rPr lang="en-US" sz="2800" dirty="0"/>
              <a:t>ধাতু নয় কঠিন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0EDDC-17B9-599B-C4A6-ED604B7D3673}"/>
              </a:ext>
            </a:extLst>
          </p:cNvPr>
          <p:cNvGrpSpPr/>
          <p:nvPr/>
        </p:nvGrpSpPr>
        <p:grpSpPr>
          <a:xfrm>
            <a:off x="2907207" y="454823"/>
            <a:ext cx="5577840" cy="1813560"/>
            <a:chOff x="2907207" y="454823"/>
            <a:chExt cx="5577840" cy="1813560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E8A1211A-C42B-0819-CED3-DD259E38A9AB}"/>
                </a:ext>
              </a:extLst>
            </p:cNvPr>
            <p:cNvSpPr/>
            <p:nvPr/>
          </p:nvSpPr>
          <p:spPr>
            <a:xfrm rot="10800000">
              <a:off x="2907207" y="454823"/>
              <a:ext cx="5577840" cy="1813560"/>
            </a:xfrm>
            <a:prstGeom prst="star5">
              <a:avLst>
                <a:gd name="adj" fmla="val 34794"/>
                <a:gd name="hf" fmla="val 105146"/>
                <a:gd name="vf" fmla="val 110557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53BCC0-81AF-D2E8-4835-9005CA4A14DB}"/>
                </a:ext>
              </a:extLst>
            </p:cNvPr>
            <p:cNvSpPr txBox="1"/>
            <p:nvPr/>
          </p:nvSpPr>
          <p:spPr>
            <a:xfrm>
              <a:off x="4247175" y="883482"/>
              <a:ext cx="28979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সপ্তম নিয়ম</a:t>
              </a:r>
            </a:p>
          </p:txBody>
        </p:sp>
      </p:grpSp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id="{EF9B3E2D-D6D0-F937-05D7-9E566F619BD2}"/>
              </a:ext>
            </a:extLst>
          </p:cNvPr>
          <p:cNvSpPr/>
          <p:nvPr/>
        </p:nvSpPr>
        <p:spPr>
          <a:xfrm>
            <a:off x="508001" y="2810933"/>
            <a:ext cx="10272888" cy="2585156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cubicBezTo>
                  <a:pt x="3691" y="5633"/>
                  <a:pt x="7222" y="0"/>
                  <a:pt x="10000" y="0"/>
                </a:cubicBez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/>
              <a:t>        কোনো বাক্যে ইহা, এখন, এটা, এটি প্রভৃতি শব্দ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থাকলে তাকে A. যুক্তিবাক্যে রূপান্তর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1994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A31B31-F475-0338-32AC-3E0F9304C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994480"/>
              </p:ext>
            </p:extLst>
          </p:nvPr>
        </p:nvGraphicFramePr>
        <p:xfrm>
          <a:off x="1239520" y="518160"/>
          <a:ext cx="77520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7B5E2ECA-EE1A-0C2D-90F9-D0C780FF67F0}"/>
              </a:ext>
            </a:extLst>
          </p:cNvPr>
          <p:cNvSpPr/>
          <p:nvPr/>
        </p:nvSpPr>
        <p:spPr>
          <a:xfrm>
            <a:off x="716280" y="3215826"/>
            <a:ext cx="7985760" cy="640080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D94C7-1B87-7877-6D6E-8C05BADD0D81}"/>
              </a:ext>
            </a:extLst>
          </p:cNvPr>
          <p:cNvSpPr txBox="1"/>
          <p:nvPr/>
        </p:nvSpPr>
        <p:spPr>
          <a:xfrm>
            <a:off x="716280" y="3281898"/>
            <a:ext cx="7752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এখন বসন্তকাল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ঋতুটি হয় </a:t>
            </a:r>
            <a:r>
              <a:rPr lang="en-US" sz="2800" dirty="0"/>
              <a:t>বসন্তকাল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C56034D8-CDCC-6CF4-6F8B-37E1B650B8F2}"/>
              </a:ext>
            </a:extLst>
          </p:cNvPr>
          <p:cNvSpPr/>
          <p:nvPr/>
        </p:nvSpPr>
        <p:spPr>
          <a:xfrm>
            <a:off x="716280" y="2366709"/>
            <a:ext cx="6726242" cy="637975"/>
          </a:xfrm>
          <a:prstGeom prst="foldedCorner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50A0D-13C1-429A-FA70-E92430B63671}"/>
              </a:ext>
            </a:extLst>
          </p:cNvPr>
          <p:cNvSpPr txBox="1"/>
          <p:nvPr/>
        </p:nvSpPr>
        <p:spPr>
          <a:xfrm>
            <a:off x="716280" y="2391158"/>
            <a:ext cx="6506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এখন দুপুর।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সময়টি হয় দুপুর।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0CA53712-244E-7EBF-37C0-402A6B0967F4}"/>
              </a:ext>
            </a:extLst>
          </p:cNvPr>
          <p:cNvSpPr/>
          <p:nvPr/>
        </p:nvSpPr>
        <p:spPr>
          <a:xfrm>
            <a:off x="716280" y="4057946"/>
            <a:ext cx="7166079" cy="640080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79BB4-9318-B284-C88D-75773C448EEF}"/>
              </a:ext>
            </a:extLst>
          </p:cNvPr>
          <p:cNvSpPr txBox="1"/>
          <p:nvPr/>
        </p:nvSpPr>
        <p:spPr>
          <a:xfrm>
            <a:off x="716280" y="4148189"/>
            <a:ext cx="68651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এটা অন্যায়।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কাজটি হয় অন্যায়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2EBFD638-1215-07F0-D900-225E68FD157E}"/>
              </a:ext>
            </a:extLst>
          </p:cNvPr>
          <p:cNvSpPr/>
          <p:nvPr/>
        </p:nvSpPr>
        <p:spPr>
          <a:xfrm>
            <a:off x="716280" y="4933774"/>
            <a:ext cx="5777117" cy="640080"/>
          </a:xfrm>
          <a:prstGeom prst="foldedCorner">
            <a:avLst>
              <a:gd name="adj" fmla="val 5000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AE74D-D529-CA11-74D3-135C39AB1B2F}"/>
              </a:ext>
            </a:extLst>
          </p:cNvPr>
          <p:cNvSpPr txBox="1"/>
          <p:nvPr/>
        </p:nvSpPr>
        <p:spPr>
          <a:xfrm>
            <a:off x="716280" y="5040366"/>
            <a:ext cx="528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ইহা সস্তা।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জিনিসটি হয় সস্তা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1F9E5B2C-0EA5-5208-E6B1-D5D13B1A8C7D}"/>
              </a:ext>
            </a:extLst>
          </p:cNvPr>
          <p:cNvSpPr/>
          <p:nvPr/>
        </p:nvSpPr>
        <p:spPr>
          <a:xfrm>
            <a:off x="716280" y="5809602"/>
            <a:ext cx="7385998" cy="640080"/>
          </a:xfrm>
          <a:prstGeom prst="foldedCorner">
            <a:avLst>
              <a:gd name="adj" fmla="val 5000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5BCF8-4AAC-2D6A-E797-A2F678421486}"/>
              </a:ext>
            </a:extLst>
          </p:cNvPr>
          <p:cNvSpPr txBox="1"/>
          <p:nvPr/>
        </p:nvSpPr>
        <p:spPr>
          <a:xfrm>
            <a:off x="716280" y="5884281"/>
            <a:ext cx="71660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এখন গরম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আবহাওয়াটি হয় </a:t>
            </a:r>
            <a:r>
              <a:rPr lang="en-US" sz="2800" dirty="0">
                <a:sym typeface="Convection Symbol" panose="05010101010101010101" pitchFamily="2" charset="2"/>
              </a:rPr>
              <a:t>গরম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uble Bent Line 3">
            <a:extLst>
              <a:ext uri="{FF2B5EF4-FFF2-40B4-BE49-F238E27FC236}">
                <a16:creationId xmlns:a16="http://schemas.microsoft.com/office/drawing/2014/main" id="{7122B322-20A4-AF0E-EDE1-67C55B05FBB6}"/>
              </a:ext>
            </a:extLst>
          </p:cNvPr>
          <p:cNvSpPr/>
          <p:nvPr/>
        </p:nvSpPr>
        <p:spPr>
          <a:xfrm>
            <a:off x="3443110" y="795866"/>
            <a:ext cx="3725334" cy="778934"/>
          </a:xfrm>
          <a:prstGeom prst="borderCallout3">
            <a:avLst>
              <a:gd name="adj1" fmla="val 50428"/>
              <a:gd name="adj2" fmla="val 321"/>
              <a:gd name="adj3" fmla="val 52083"/>
              <a:gd name="adj4" fmla="val -15705"/>
              <a:gd name="adj5" fmla="val 110145"/>
              <a:gd name="adj6" fmla="val -15705"/>
              <a:gd name="adj7" fmla="val 256127"/>
              <a:gd name="adj8" fmla="val 825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অষ্টম নিয়ম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CB611A23-BE9E-2D67-D960-B560F179F8F0}"/>
              </a:ext>
            </a:extLst>
          </p:cNvPr>
          <p:cNvSpPr/>
          <p:nvPr/>
        </p:nvSpPr>
        <p:spPr>
          <a:xfrm rot="10800000">
            <a:off x="1648882" y="2765777"/>
            <a:ext cx="8023756" cy="2438400"/>
          </a:xfrm>
          <a:prstGeom prst="foldedCorner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8F19E-5F41-01DC-E480-B2B4287C9A47}"/>
              </a:ext>
            </a:extLst>
          </p:cNvPr>
          <p:cNvSpPr txBox="1"/>
          <p:nvPr/>
        </p:nvSpPr>
        <p:spPr>
          <a:xfrm>
            <a:off x="2709862" y="3096800"/>
            <a:ext cx="6772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যে সকল বাক্যের পরিমাণ উল্লেখ থাকে না সেসব বাক্যের অর্থের দিক লক্ষ্য করে পরিমাণ নির্ধারণ করতে হয়।</a:t>
            </a:r>
          </a:p>
        </p:txBody>
      </p:sp>
    </p:spTree>
    <p:extLst>
      <p:ext uri="{BB962C8B-B14F-4D97-AF65-F5344CB8AC3E}">
        <p14:creationId xmlns:p14="http://schemas.microsoft.com/office/powerpoint/2010/main" val="33810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7E459-B56F-29E2-E5EA-20969D2024A9}"/>
              </a:ext>
            </a:extLst>
          </p:cNvPr>
          <p:cNvSpPr txBox="1"/>
          <p:nvPr/>
        </p:nvSpPr>
        <p:spPr>
          <a:xfrm>
            <a:off x="1219200" y="914400"/>
            <a:ext cx="371060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শিক্ষক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8DA47-E2E9-16C3-DBC6-C841F8E31C38}"/>
              </a:ext>
            </a:extLst>
          </p:cNvPr>
          <p:cNvSpPr txBox="1"/>
          <p:nvPr/>
        </p:nvSpPr>
        <p:spPr>
          <a:xfrm>
            <a:off x="3444240" y="3032760"/>
            <a:ext cx="318516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মোঃ জুবেদ আলী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47932-607F-284B-81E8-4FAF693213FC}"/>
              </a:ext>
            </a:extLst>
          </p:cNvPr>
          <p:cNvSpPr txBox="1"/>
          <p:nvPr/>
        </p:nvSpPr>
        <p:spPr>
          <a:xfrm>
            <a:off x="3413760" y="3776543"/>
            <a:ext cx="2575561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প্রভাষক(দর্শন)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5E339-8B20-14F1-982E-35B55AFB3336}"/>
              </a:ext>
            </a:extLst>
          </p:cNvPr>
          <p:cNvSpPr txBox="1"/>
          <p:nvPr/>
        </p:nvSpPr>
        <p:spPr>
          <a:xfrm>
            <a:off x="3429000" y="4413946"/>
            <a:ext cx="79705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কালেক্টরেট পাবলিক স্কুল এন্ড কলেজ, নীলফামারী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A581A-F021-B320-CCDB-E4AD4F3E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03" y="1774477"/>
            <a:ext cx="2476690" cy="25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A6F9BB-8428-75F8-A831-EFF5A2637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399685"/>
              </p:ext>
            </p:extLst>
          </p:nvPr>
        </p:nvGraphicFramePr>
        <p:xfrm>
          <a:off x="1239520" y="518160"/>
          <a:ext cx="77520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5A4346DA-D153-7AF0-8725-AAC361F72D53}"/>
              </a:ext>
            </a:extLst>
          </p:cNvPr>
          <p:cNvSpPr/>
          <p:nvPr/>
        </p:nvSpPr>
        <p:spPr>
          <a:xfrm>
            <a:off x="716280" y="3215826"/>
            <a:ext cx="6665181" cy="640080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13C41-554E-1450-AA5E-2E7914E8A241}"/>
              </a:ext>
            </a:extLst>
          </p:cNvPr>
          <p:cNvSpPr txBox="1"/>
          <p:nvPr/>
        </p:nvSpPr>
        <p:spPr>
          <a:xfrm>
            <a:off x="716280" y="3281898"/>
            <a:ext cx="64531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আম মিষ্টি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আম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হয় </a:t>
            </a:r>
            <a:r>
              <a:rPr lang="en-US" sz="2800" dirty="0"/>
              <a:t>মিষ্টি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403251F-A10D-A348-BE02-62A941FCC5C4}"/>
              </a:ext>
            </a:extLst>
          </p:cNvPr>
          <p:cNvSpPr/>
          <p:nvPr/>
        </p:nvSpPr>
        <p:spPr>
          <a:xfrm>
            <a:off x="716280" y="2366709"/>
            <a:ext cx="7592834" cy="637975"/>
          </a:xfrm>
          <a:prstGeom prst="foldedCorner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B38F2-AA6A-1D69-B7B1-1A7E602BB7C9}"/>
              </a:ext>
            </a:extLst>
          </p:cNvPr>
          <p:cNvSpPr txBox="1"/>
          <p:nvPr/>
        </p:nvSpPr>
        <p:spPr>
          <a:xfrm>
            <a:off x="716279" y="2391158"/>
            <a:ext cx="7385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মানুষ স্বার্থপর।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মানুষ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হয়</a:t>
            </a:r>
            <a:r>
              <a:rPr lang="en-US" sz="2800" dirty="0"/>
              <a:t> স্বার্থপর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FE69DC45-C80F-53E1-AE40-B89E65FEC50E}"/>
              </a:ext>
            </a:extLst>
          </p:cNvPr>
          <p:cNvSpPr/>
          <p:nvPr/>
        </p:nvSpPr>
        <p:spPr>
          <a:xfrm>
            <a:off x="716280" y="4057946"/>
            <a:ext cx="7592834" cy="640080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59EF6-806B-FF3A-40A8-DCEB94BD417B}"/>
              </a:ext>
            </a:extLst>
          </p:cNvPr>
          <p:cNvSpPr txBox="1"/>
          <p:nvPr/>
        </p:nvSpPr>
        <p:spPr>
          <a:xfrm>
            <a:off x="716279" y="4148189"/>
            <a:ext cx="7385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শিশুরা চঞ্চল।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সকল </a:t>
            </a:r>
            <a:r>
              <a:rPr lang="en-US" sz="2800" dirty="0"/>
              <a:t>শিশু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হয় </a:t>
            </a:r>
            <a:r>
              <a:rPr lang="en-US" sz="2800" dirty="0"/>
              <a:t>চঞ্চল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C1C9C8D7-AA31-FABB-439F-5FDE2B94D101}"/>
              </a:ext>
            </a:extLst>
          </p:cNvPr>
          <p:cNvSpPr/>
          <p:nvPr/>
        </p:nvSpPr>
        <p:spPr>
          <a:xfrm>
            <a:off x="709651" y="4963826"/>
            <a:ext cx="7930766" cy="640080"/>
          </a:xfrm>
          <a:prstGeom prst="foldedCorner">
            <a:avLst>
              <a:gd name="adj" fmla="val 5000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F92A9-02F2-3A19-B0CE-4C01F7C19477}"/>
              </a:ext>
            </a:extLst>
          </p:cNvPr>
          <p:cNvSpPr txBox="1"/>
          <p:nvPr/>
        </p:nvSpPr>
        <p:spPr>
          <a:xfrm>
            <a:off x="716278" y="5054347"/>
            <a:ext cx="77386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রোগ মারাত্মক।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I. কিছু </a:t>
            </a:r>
            <a:r>
              <a:rPr lang="en-US" sz="2800" dirty="0"/>
              <a:t>রোগ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হয় </a:t>
            </a:r>
            <a:r>
              <a:rPr lang="en-US" sz="2800" dirty="0"/>
              <a:t>মারাত্মক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4D52BBD7-621D-D449-831F-52EC6BE8BB70}"/>
              </a:ext>
            </a:extLst>
          </p:cNvPr>
          <p:cNvSpPr/>
          <p:nvPr/>
        </p:nvSpPr>
        <p:spPr>
          <a:xfrm>
            <a:off x="716280" y="5902649"/>
            <a:ext cx="8493981" cy="640080"/>
          </a:xfrm>
          <a:prstGeom prst="foldedCorner">
            <a:avLst>
              <a:gd name="adj" fmla="val 5000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4F2AD-ED11-173A-AD54-208CB3CCA644}"/>
              </a:ext>
            </a:extLst>
          </p:cNvPr>
          <p:cNvSpPr txBox="1"/>
          <p:nvPr/>
        </p:nvSpPr>
        <p:spPr>
          <a:xfrm>
            <a:off x="716278" y="5992892"/>
            <a:ext cx="8275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মানুষ মরণশীল।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A. সকল </a:t>
            </a:r>
            <a:r>
              <a:rPr lang="en-US" sz="2800" dirty="0"/>
              <a:t>মানুষ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হয় </a:t>
            </a:r>
            <a:r>
              <a:rPr lang="en-US" sz="2800" dirty="0"/>
              <a:t>মরণশীল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  <p:bldP spid="10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8FEE40-B205-10C5-2B90-2C5D95EF92C0}"/>
              </a:ext>
            </a:extLst>
          </p:cNvPr>
          <p:cNvGrpSpPr/>
          <p:nvPr/>
        </p:nvGrpSpPr>
        <p:grpSpPr>
          <a:xfrm>
            <a:off x="1483121" y="601580"/>
            <a:ext cx="9225757" cy="5231584"/>
            <a:chOff x="1483121" y="601580"/>
            <a:chExt cx="9225757" cy="52315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75F5DA-6894-2014-B0DC-36CA58E74B75}"/>
                </a:ext>
              </a:extLst>
            </p:cNvPr>
            <p:cNvGrpSpPr/>
            <p:nvPr/>
          </p:nvGrpSpPr>
          <p:grpSpPr>
            <a:xfrm>
              <a:off x="1483121" y="601580"/>
              <a:ext cx="9225757" cy="5231584"/>
              <a:chOff x="1626726" y="372980"/>
              <a:chExt cx="9225757" cy="5231584"/>
            </a:xfrm>
          </p:grpSpPr>
          <p:sp>
            <p:nvSpPr>
              <p:cNvPr id="7" name="Scroll: Horizontal 6">
                <a:extLst>
                  <a:ext uri="{FF2B5EF4-FFF2-40B4-BE49-F238E27FC236}">
                    <a16:creationId xmlns:a16="http://schemas.microsoft.com/office/drawing/2014/main" id="{B5FFF4CF-F982-E441-0283-B1E001B94C2F}"/>
                  </a:ext>
                </a:extLst>
              </p:cNvPr>
              <p:cNvSpPr/>
              <p:nvPr/>
            </p:nvSpPr>
            <p:spPr>
              <a:xfrm>
                <a:off x="1626726" y="372980"/>
                <a:ext cx="9225757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একক কাজ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947D9C-97E2-4C01-FE8B-A24A7774D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9" y="2490538"/>
                <a:ext cx="647855" cy="50532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D990BC-C46E-27D4-1473-CF78B14805C9}"/>
                  </a:ext>
                </a:extLst>
              </p:cNvPr>
              <p:cNvSpPr txBox="1"/>
              <p:nvPr/>
            </p:nvSpPr>
            <p:spPr>
              <a:xfrm>
                <a:off x="2594668" y="2472636"/>
                <a:ext cx="31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কী সুন্দর জ্যোৎস্না।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600E0E-B38C-D7D2-3FC4-6740BAD0D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8" y="3392910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0B10A8-8A6A-7F3B-C737-4ED9ACAFC458}"/>
                  </a:ext>
                </a:extLst>
              </p:cNvPr>
              <p:cNvSpPr txBox="1"/>
              <p:nvPr/>
            </p:nvSpPr>
            <p:spPr>
              <a:xfrm>
                <a:off x="2486524" y="3400922"/>
                <a:ext cx="4336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আপন ভালো কে না বোঝে?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CE6543D-882E-686D-0019-B39701760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8" y="4283251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5EDA38-BDCB-03C3-C5AD-30CCE35EA3CA}"/>
                  </a:ext>
                </a:extLst>
              </p:cNvPr>
              <p:cNvSpPr txBox="1"/>
              <p:nvPr/>
            </p:nvSpPr>
            <p:spPr>
              <a:xfrm>
                <a:off x="2594669" y="4283251"/>
                <a:ext cx="1895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এটা সুস্বাদু।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280E051-E74A-F566-A71B-5E7F79AF6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7" y="5089366"/>
                <a:ext cx="647855" cy="50532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688BF8-F9EC-30CD-88FA-30ECEC048F2B}"/>
                  </a:ext>
                </a:extLst>
              </p:cNvPr>
              <p:cNvSpPr txBox="1"/>
              <p:nvPr/>
            </p:nvSpPr>
            <p:spPr>
              <a:xfrm>
                <a:off x="2482508" y="5081344"/>
                <a:ext cx="463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সৈনিকরা কদাচিৎ সাহসী নয়।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1FF404-3107-20F4-F734-569F3D69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567" y="1070790"/>
              <a:ext cx="814907" cy="635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96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362778-A282-CAFD-16D6-601A3FECA410}"/>
              </a:ext>
            </a:extLst>
          </p:cNvPr>
          <p:cNvGrpSpPr/>
          <p:nvPr/>
        </p:nvGrpSpPr>
        <p:grpSpPr>
          <a:xfrm>
            <a:off x="1338745" y="1552076"/>
            <a:ext cx="7116142" cy="4057532"/>
            <a:chOff x="1338745" y="1552076"/>
            <a:chExt cx="7116142" cy="40575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E92E3F-2440-BA9D-1489-AA5E39DF8703}"/>
                </a:ext>
              </a:extLst>
            </p:cNvPr>
            <p:cNvGrpSpPr/>
            <p:nvPr/>
          </p:nvGrpSpPr>
          <p:grpSpPr>
            <a:xfrm>
              <a:off x="1338745" y="1552076"/>
              <a:ext cx="7116142" cy="4057532"/>
              <a:chOff x="1626729" y="372980"/>
              <a:chExt cx="7116142" cy="4057532"/>
            </a:xfrm>
          </p:grpSpPr>
          <p:sp>
            <p:nvSpPr>
              <p:cNvPr id="7" name="Scroll: Horizontal 6">
                <a:extLst>
                  <a:ext uri="{FF2B5EF4-FFF2-40B4-BE49-F238E27FC236}">
                    <a16:creationId xmlns:a16="http://schemas.microsoft.com/office/drawing/2014/main" id="{4CF72DB4-6116-0382-3E59-FC9C0314D8B2}"/>
                  </a:ext>
                </a:extLst>
              </p:cNvPr>
              <p:cNvSpPr/>
              <p:nvPr/>
            </p:nvSpPr>
            <p:spPr>
              <a:xfrm>
                <a:off x="2502566" y="372980"/>
                <a:ext cx="6240305" cy="1540042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দলীয় কাজ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085130-B5D0-1C6B-5446-7F26AC762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6729" y="2634922"/>
                <a:ext cx="647855" cy="50532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BB7EC4-A1C1-3DC6-740E-6D0DDA7FDF50}"/>
                  </a:ext>
                </a:extLst>
              </p:cNvPr>
              <p:cNvSpPr txBox="1"/>
              <p:nvPr/>
            </p:nvSpPr>
            <p:spPr>
              <a:xfrm>
                <a:off x="2502566" y="2478503"/>
                <a:ext cx="6240305" cy="19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দুটি দলে বিভক্ত হয়ে বাক্যকে যুক্তিবাক্যে রূপান্তর করার নিয়মগুলোর চারটি ভিন্ন ভিন্ন তালিকা প্রস্তুত কর ।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799719-535C-FFAF-279F-BE2E5DD7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977" y="2057401"/>
              <a:ext cx="802876" cy="626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79021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17CDEA-E455-6105-623A-6D9892E08EEA}"/>
              </a:ext>
            </a:extLst>
          </p:cNvPr>
          <p:cNvGrpSpPr/>
          <p:nvPr/>
        </p:nvGrpSpPr>
        <p:grpSpPr>
          <a:xfrm>
            <a:off x="1691901" y="359179"/>
            <a:ext cx="7756899" cy="5712799"/>
            <a:chOff x="2195485" y="622259"/>
            <a:chExt cx="7756899" cy="57127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A13ABB-CE44-87C9-2708-5C2EE9C47F8D}"/>
                </a:ext>
              </a:extLst>
            </p:cNvPr>
            <p:cNvGrpSpPr/>
            <p:nvPr/>
          </p:nvGrpSpPr>
          <p:grpSpPr>
            <a:xfrm>
              <a:off x="2195485" y="622259"/>
              <a:ext cx="6579664" cy="5694906"/>
              <a:chOff x="2124993" y="185907"/>
              <a:chExt cx="6579664" cy="5694906"/>
            </a:xfrm>
          </p:grpSpPr>
          <p:sp>
            <p:nvSpPr>
              <p:cNvPr id="15" name="Scroll: Horizontal 14">
                <a:extLst>
                  <a:ext uri="{FF2B5EF4-FFF2-40B4-BE49-F238E27FC236}">
                    <a16:creationId xmlns:a16="http://schemas.microsoft.com/office/drawing/2014/main" id="{7E448EDE-F2BB-9A4A-A5A3-3BF52A9F1AC9}"/>
                  </a:ext>
                </a:extLst>
              </p:cNvPr>
              <p:cNvSpPr/>
              <p:nvPr/>
            </p:nvSpPr>
            <p:spPr>
              <a:xfrm>
                <a:off x="2619699" y="185907"/>
                <a:ext cx="6084958" cy="1914185"/>
              </a:xfrm>
              <a:custGeom>
                <a:avLst/>
                <a:gdLst>
                  <a:gd name="connsiteX0" fmla="*/ 6084957 w 6084957"/>
                  <a:gd name="connsiteY0" fmla="*/ 123229 h 1971662"/>
                  <a:gd name="connsiteX1" fmla="*/ 5961728 w 6084957"/>
                  <a:gd name="connsiteY1" fmla="*/ 246458 h 1971662"/>
                  <a:gd name="connsiteX2" fmla="*/ 5961728 w 6084957"/>
                  <a:gd name="connsiteY2" fmla="*/ 123229 h 1971662"/>
                  <a:gd name="connsiteX3" fmla="*/ 5900114 w 6084957"/>
                  <a:gd name="connsiteY3" fmla="*/ 184843 h 1971662"/>
                  <a:gd name="connsiteX4" fmla="*/ 5838500 w 6084957"/>
                  <a:gd name="connsiteY4" fmla="*/ 123229 h 1971662"/>
                  <a:gd name="connsiteX5" fmla="*/ 5838499 w 6084957"/>
                  <a:gd name="connsiteY5" fmla="*/ 246458 h 1971662"/>
                  <a:gd name="connsiteX6" fmla="*/ 123229 w 6084957"/>
                  <a:gd name="connsiteY6" fmla="*/ 246458 h 1971662"/>
                  <a:gd name="connsiteX7" fmla="*/ 0 w 6084957"/>
                  <a:gd name="connsiteY7" fmla="*/ 369687 h 1971662"/>
                  <a:gd name="connsiteX8" fmla="*/ 0 w 6084957"/>
                  <a:gd name="connsiteY8" fmla="*/ 1848433 h 1971662"/>
                  <a:gd name="connsiteX9" fmla="*/ 123229 w 6084957"/>
                  <a:gd name="connsiteY9" fmla="*/ 1971662 h 1971662"/>
                  <a:gd name="connsiteX10" fmla="*/ 246458 w 6084957"/>
                  <a:gd name="connsiteY10" fmla="*/ 1848433 h 1971662"/>
                  <a:gd name="connsiteX11" fmla="*/ 246458 w 6084957"/>
                  <a:gd name="connsiteY11" fmla="*/ 1725204 h 1971662"/>
                  <a:gd name="connsiteX12" fmla="*/ 5961728 w 6084957"/>
                  <a:gd name="connsiteY12" fmla="*/ 1725204 h 1971662"/>
                  <a:gd name="connsiteX13" fmla="*/ 6084957 w 6084957"/>
                  <a:gd name="connsiteY13" fmla="*/ 1601975 h 1971662"/>
                  <a:gd name="connsiteX14" fmla="*/ 6084957 w 6084957"/>
                  <a:gd name="connsiteY14" fmla="*/ 123229 h 1971662"/>
                  <a:gd name="connsiteX15" fmla="*/ 123229 w 6084957"/>
                  <a:gd name="connsiteY15" fmla="*/ 492916 h 1971662"/>
                  <a:gd name="connsiteX16" fmla="*/ 246458 w 6084957"/>
                  <a:gd name="connsiteY16" fmla="*/ 369687 h 1971662"/>
                  <a:gd name="connsiteX17" fmla="*/ 184844 w 6084957"/>
                  <a:gd name="connsiteY17" fmla="*/ 308073 h 1971662"/>
                  <a:gd name="connsiteX18" fmla="*/ 123230 w 6084957"/>
                  <a:gd name="connsiteY18" fmla="*/ 369687 h 1971662"/>
                  <a:gd name="connsiteX19" fmla="*/ 123229 w 6084957"/>
                  <a:gd name="connsiteY19" fmla="*/ 492916 h 1971662"/>
                  <a:gd name="connsiteX0" fmla="*/ 123229 w 6084957"/>
                  <a:gd name="connsiteY0" fmla="*/ 492916 h 1971662"/>
                  <a:gd name="connsiteX1" fmla="*/ 246458 w 6084957"/>
                  <a:gd name="connsiteY1" fmla="*/ 369687 h 1971662"/>
                  <a:gd name="connsiteX2" fmla="*/ 184844 w 6084957"/>
                  <a:gd name="connsiteY2" fmla="*/ 308073 h 1971662"/>
                  <a:gd name="connsiteX3" fmla="*/ 123230 w 6084957"/>
                  <a:gd name="connsiteY3" fmla="*/ 369687 h 1971662"/>
                  <a:gd name="connsiteX4" fmla="*/ 123229 w 6084957"/>
                  <a:gd name="connsiteY4" fmla="*/ 492916 h 1971662"/>
                  <a:gd name="connsiteX5" fmla="*/ 5961728 w 6084957"/>
                  <a:gd name="connsiteY5" fmla="*/ 246458 h 1971662"/>
                  <a:gd name="connsiteX6" fmla="*/ 6084957 w 6084957"/>
                  <a:gd name="connsiteY6" fmla="*/ 123229 h 1971662"/>
                  <a:gd name="connsiteX7" fmla="*/ 5961728 w 6084957"/>
                  <a:gd name="connsiteY7" fmla="*/ 0 h 1971662"/>
                  <a:gd name="connsiteX8" fmla="*/ 5838499 w 6084957"/>
                  <a:gd name="connsiteY8" fmla="*/ 123229 h 1971662"/>
                  <a:gd name="connsiteX9" fmla="*/ 5900113 w 6084957"/>
                  <a:gd name="connsiteY9" fmla="*/ 184843 h 1971662"/>
                  <a:gd name="connsiteX10" fmla="*/ 5961727 w 6084957"/>
                  <a:gd name="connsiteY10" fmla="*/ 123229 h 1971662"/>
                  <a:gd name="connsiteX11" fmla="*/ 5961728 w 6084957"/>
                  <a:gd name="connsiteY11" fmla="*/ 246458 h 1971662"/>
                  <a:gd name="connsiteX0" fmla="*/ 0 w 6084957"/>
                  <a:gd name="connsiteY0" fmla="*/ 369687 h 1971662"/>
                  <a:gd name="connsiteX1" fmla="*/ 123229 w 6084957"/>
                  <a:gd name="connsiteY1" fmla="*/ 246458 h 1971662"/>
                  <a:gd name="connsiteX2" fmla="*/ 5838499 w 6084957"/>
                  <a:gd name="connsiteY2" fmla="*/ 246458 h 1971662"/>
                  <a:gd name="connsiteX3" fmla="*/ 5838499 w 6084957"/>
                  <a:gd name="connsiteY3" fmla="*/ 123229 h 1971662"/>
                  <a:gd name="connsiteX4" fmla="*/ 5961728 w 6084957"/>
                  <a:gd name="connsiteY4" fmla="*/ 0 h 1971662"/>
                  <a:gd name="connsiteX5" fmla="*/ 6084957 w 6084957"/>
                  <a:gd name="connsiteY5" fmla="*/ 123229 h 1971662"/>
                  <a:gd name="connsiteX6" fmla="*/ 6084957 w 6084957"/>
                  <a:gd name="connsiteY6" fmla="*/ 1601975 h 1971662"/>
                  <a:gd name="connsiteX7" fmla="*/ 5961728 w 6084957"/>
                  <a:gd name="connsiteY7" fmla="*/ 1725204 h 1971662"/>
                  <a:gd name="connsiteX8" fmla="*/ 246458 w 6084957"/>
                  <a:gd name="connsiteY8" fmla="*/ 1725204 h 1971662"/>
                  <a:gd name="connsiteX9" fmla="*/ 246458 w 6084957"/>
                  <a:gd name="connsiteY9" fmla="*/ 1848433 h 1971662"/>
                  <a:gd name="connsiteX10" fmla="*/ 123229 w 6084957"/>
                  <a:gd name="connsiteY10" fmla="*/ 1971662 h 1971662"/>
                  <a:gd name="connsiteX11" fmla="*/ 0 w 6084957"/>
                  <a:gd name="connsiteY11" fmla="*/ 1848433 h 1971662"/>
                  <a:gd name="connsiteX12" fmla="*/ 0 w 6084957"/>
                  <a:gd name="connsiteY12" fmla="*/ 369687 h 1971662"/>
                  <a:gd name="connsiteX13" fmla="*/ 5838499 w 6084957"/>
                  <a:gd name="connsiteY13" fmla="*/ 246458 h 1971662"/>
                  <a:gd name="connsiteX14" fmla="*/ 5961728 w 6084957"/>
                  <a:gd name="connsiteY14" fmla="*/ 246458 h 1971662"/>
                  <a:gd name="connsiteX15" fmla="*/ 6084957 w 6084957"/>
                  <a:gd name="connsiteY15" fmla="*/ 123229 h 1971662"/>
                  <a:gd name="connsiteX16" fmla="*/ 5961728 w 6084957"/>
                  <a:gd name="connsiteY16" fmla="*/ 246458 h 1971662"/>
                  <a:gd name="connsiteX17" fmla="*/ 5961728 w 6084957"/>
                  <a:gd name="connsiteY17" fmla="*/ 123229 h 1971662"/>
                  <a:gd name="connsiteX18" fmla="*/ 5900114 w 6084957"/>
                  <a:gd name="connsiteY18" fmla="*/ 184843 h 1971662"/>
                  <a:gd name="connsiteX19" fmla="*/ 5838500 w 6084957"/>
                  <a:gd name="connsiteY19" fmla="*/ 123229 h 1971662"/>
                  <a:gd name="connsiteX20" fmla="*/ 123229 w 6084957"/>
                  <a:gd name="connsiteY20" fmla="*/ 492916 h 1971662"/>
                  <a:gd name="connsiteX21" fmla="*/ 123229 w 6084957"/>
                  <a:gd name="connsiteY21" fmla="*/ 369687 h 1971662"/>
                  <a:gd name="connsiteX22" fmla="*/ 184843 w 6084957"/>
                  <a:gd name="connsiteY22" fmla="*/ 308073 h 1971662"/>
                  <a:gd name="connsiteX23" fmla="*/ 246457 w 6084957"/>
                  <a:gd name="connsiteY23" fmla="*/ 369687 h 1971662"/>
                  <a:gd name="connsiteX24" fmla="*/ 123228 w 6084957"/>
                  <a:gd name="connsiteY24" fmla="*/ 492916 h 1971662"/>
                  <a:gd name="connsiteX25" fmla="*/ -1 w 6084957"/>
                  <a:gd name="connsiteY25" fmla="*/ 369687 h 1971662"/>
                  <a:gd name="connsiteX26" fmla="*/ 246458 w 6084957"/>
                  <a:gd name="connsiteY26" fmla="*/ 369687 h 1971662"/>
                  <a:gd name="connsiteX27" fmla="*/ 246458 w 6084957"/>
                  <a:gd name="connsiteY27" fmla="*/ 1725204 h 1971662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961729 w 6084958"/>
                  <a:gd name="connsiteY12" fmla="*/ 1725204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6084958 w 6084958"/>
                  <a:gd name="connsiteY6" fmla="*/ 1601975 h 1976995"/>
                  <a:gd name="connsiteX7" fmla="*/ 5961729 w 6084958"/>
                  <a:gd name="connsiteY7" fmla="*/ 1725204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123230 w 6084958"/>
                  <a:gd name="connsiteY10" fmla="*/ 1971662 h 1976995"/>
                  <a:gd name="connsiteX11" fmla="*/ 1 w 6084958"/>
                  <a:gd name="connsiteY11" fmla="*/ 1848433 h 1976995"/>
                  <a:gd name="connsiteX12" fmla="*/ 1 w 6084958"/>
                  <a:gd name="connsiteY12" fmla="*/ 369687 h 1976995"/>
                  <a:gd name="connsiteX13" fmla="*/ 5838500 w 6084958"/>
                  <a:gd name="connsiteY13" fmla="*/ 246458 h 1976995"/>
                  <a:gd name="connsiteX14" fmla="*/ 5961729 w 6084958"/>
                  <a:gd name="connsiteY14" fmla="*/ 246458 h 1976995"/>
                  <a:gd name="connsiteX15" fmla="*/ 6084958 w 6084958"/>
                  <a:gd name="connsiteY15" fmla="*/ 123229 h 1976995"/>
                  <a:gd name="connsiteX16" fmla="*/ 5961729 w 6084958"/>
                  <a:gd name="connsiteY16" fmla="*/ 246458 h 1976995"/>
                  <a:gd name="connsiteX17" fmla="*/ 5961729 w 6084958"/>
                  <a:gd name="connsiteY17" fmla="*/ 123229 h 1976995"/>
                  <a:gd name="connsiteX18" fmla="*/ 5900115 w 6084958"/>
                  <a:gd name="connsiteY18" fmla="*/ 184843 h 1976995"/>
                  <a:gd name="connsiteX19" fmla="*/ 5838501 w 6084958"/>
                  <a:gd name="connsiteY19" fmla="*/ 123229 h 1976995"/>
                  <a:gd name="connsiteX20" fmla="*/ 123230 w 6084958"/>
                  <a:gd name="connsiteY20" fmla="*/ 492916 h 1976995"/>
                  <a:gd name="connsiteX21" fmla="*/ 123230 w 6084958"/>
                  <a:gd name="connsiteY21" fmla="*/ 369687 h 1976995"/>
                  <a:gd name="connsiteX22" fmla="*/ 184844 w 6084958"/>
                  <a:gd name="connsiteY22" fmla="*/ 308073 h 1976995"/>
                  <a:gd name="connsiteX23" fmla="*/ 246458 w 6084958"/>
                  <a:gd name="connsiteY23" fmla="*/ 369687 h 1976995"/>
                  <a:gd name="connsiteX24" fmla="*/ 123229 w 6084958"/>
                  <a:gd name="connsiteY24" fmla="*/ 492916 h 1976995"/>
                  <a:gd name="connsiteX25" fmla="*/ 0 w 6084958"/>
                  <a:gd name="connsiteY25" fmla="*/ 369687 h 1976995"/>
                  <a:gd name="connsiteX26" fmla="*/ 246459 w 6084958"/>
                  <a:gd name="connsiteY26" fmla="*/ 369687 h 1976995"/>
                  <a:gd name="connsiteX27" fmla="*/ 697033 w 6084958"/>
                  <a:gd name="connsiteY27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961729 w 6084958"/>
                  <a:gd name="connsiteY12" fmla="*/ 1725204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6084958 w 6084958"/>
                  <a:gd name="connsiteY6" fmla="*/ 1601975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123230 w 6084958"/>
                  <a:gd name="connsiteY10" fmla="*/ 1971662 h 1976995"/>
                  <a:gd name="connsiteX11" fmla="*/ 1 w 6084958"/>
                  <a:gd name="connsiteY11" fmla="*/ 1848433 h 1976995"/>
                  <a:gd name="connsiteX12" fmla="*/ 1 w 6084958"/>
                  <a:gd name="connsiteY12" fmla="*/ 369687 h 1976995"/>
                  <a:gd name="connsiteX13" fmla="*/ 5838500 w 6084958"/>
                  <a:gd name="connsiteY13" fmla="*/ 246458 h 1976995"/>
                  <a:gd name="connsiteX14" fmla="*/ 5961729 w 6084958"/>
                  <a:gd name="connsiteY14" fmla="*/ 246458 h 1976995"/>
                  <a:gd name="connsiteX15" fmla="*/ 6084958 w 6084958"/>
                  <a:gd name="connsiteY15" fmla="*/ 123229 h 1976995"/>
                  <a:gd name="connsiteX16" fmla="*/ 5961729 w 6084958"/>
                  <a:gd name="connsiteY16" fmla="*/ 246458 h 1976995"/>
                  <a:gd name="connsiteX17" fmla="*/ 5961729 w 6084958"/>
                  <a:gd name="connsiteY17" fmla="*/ 123229 h 1976995"/>
                  <a:gd name="connsiteX18" fmla="*/ 5900115 w 6084958"/>
                  <a:gd name="connsiteY18" fmla="*/ 184843 h 1976995"/>
                  <a:gd name="connsiteX19" fmla="*/ 5838501 w 6084958"/>
                  <a:gd name="connsiteY19" fmla="*/ 123229 h 1976995"/>
                  <a:gd name="connsiteX20" fmla="*/ 123230 w 6084958"/>
                  <a:gd name="connsiteY20" fmla="*/ 492916 h 1976995"/>
                  <a:gd name="connsiteX21" fmla="*/ 123230 w 6084958"/>
                  <a:gd name="connsiteY21" fmla="*/ 369687 h 1976995"/>
                  <a:gd name="connsiteX22" fmla="*/ 184844 w 6084958"/>
                  <a:gd name="connsiteY22" fmla="*/ 308073 h 1976995"/>
                  <a:gd name="connsiteX23" fmla="*/ 246458 w 6084958"/>
                  <a:gd name="connsiteY23" fmla="*/ 369687 h 1976995"/>
                  <a:gd name="connsiteX24" fmla="*/ 123229 w 6084958"/>
                  <a:gd name="connsiteY24" fmla="*/ 492916 h 1976995"/>
                  <a:gd name="connsiteX25" fmla="*/ 0 w 6084958"/>
                  <a:gd name="connsiteY25" fmla="*/ 369687 h 1976995"/>
                  <a:gd name="connsiteX26" fmla="*/ 246459 w 6084958"/>
                  <a:gd name="connsiteY26" fmla="*/ 369687 h 1976995"/>
                  <a:gd name="connsiteX27" fmla="*/ 697033 w 6084958"/>
                  <a:gd name="connsiteY27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961729 w 6084958"/>
                  <a:gd name="connsiteY12" fmla="*/ 1725204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123230 w 6084958"/>
                  <a:gd name="connsiteY10" fmla="*/ 1971662 h 1976995"/>
                  <a:gd name="connsiteX11" fmla="*/ 1 w 6084958"/>
                  <a:gd name="connsiteY11" fmla="*/ 1848433 h 1976995"/>
                  <a:gd name="connsiteX12" fmla="*/ 1 w 6084958"/>
                  <a:gd name="connsiteY12" fmla="*/ 369687 h 1976995"/>
                  <a:gd name="connsiteX13" fmla="*/ 5838500 w 6084958"/>
                  <a:gd name="connsiteY13" fmla="*/ 246458 h 1976995"/>
                  <a:gd name="connsiteX14" fmla="*/ 5961729 w 6084958"/>
                  <a:gd name="connsiteY14" fmla="*/ 246458 h 1976995"/>
                  <a:gd name="connsiteX15" fmla="*/ 6084958 w 6084958"/>
                  <a:gd name="connsiteY15" fmla="*/ 123229 h 1976995"/>
                  <a:gd name="connsiteX16" fmla="*/ 5961729 w 6084958"/>
                  <a:gd name="connsiteY16" fmla="*/ 246458 h 1976995"/>
                  <a:gd name="connsiteX17" fmla="*/ 5961729 w 6084958"/>
                  <a:gd name="connsiteY17" fmla="*/ 123229 h 1976995"/>
                  <a:gd name="connsiteX18" fmla="*/ 5900115 w 6084958"/>
                  <a:gd name="connsiteY18" fmla="*/ 184843 h 1976995"/>
                  <a:gd name="connsiteX19" fmla="*/ 5838501 w 6084958"/>
                  <a:gd name="connsiteY19" fmla="*/ 123229 h 1976995"/>
                  <a:gd name="connsiteX20" fmla="*/ 123230 w 6084958"/>
                  <a:gd name="connsiteY20" fmla="*/ 492916 h 1976995"/>
                  <a:gd name="connsiteX21" fmla="*/ 123230 w 6084958"/>
                  <a:gd name="connsiteY21" fmla="*/ 369687 h 1976995"/>
                  <a:gd name="connsiteX22" fmla="*/ 184844 w 6084958"/>
                  <a:gd name="connsiteY22" fmla="*/ 308073 h 1976995"/>
                  <a:gd name="connsiteX23" fmla="*/ 246458 w 6084958"/>
                  <a:gd name="connsiteY23" fmla="*/ 369687 h 1976995"/>
                  <a:gd name="connsiteX24" fmla="*/ 123229 w 6084958"/>
                  <a:gd name="connsiteY24" fmla="*/ 492916 h 1976995"/>
                  <a:gd name="connsiteX25" fmla="*/ 0 w 6084958"/>
                  <a:gd name="connsiteY25" fmla="*/ 369687 h 1976995"/>
                  <a:gd name="connsiteX26" fmla="*/ 246459 w 6084958"/>
                  <a:gd name="connsiteY26" fmla="*/ 369687 h 1976995"/>
                  <a:gd name="connsiteX27" fmla="*/ 697033 w 6084958"/>
                  <a:gd name="connsiteY27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123230 w 6084958"/>
                  <a:gd name="connsiteY10" fmla="*/ 1971662 h 1976995"/>
                  <a:gd name="connsiteX11" fmla="*/ 1 w 6084958"/>
                  <a:gd name="connsiteY11" fmla="*/ 1848433 h 1976995"/>
                  <a:gd name="connsiteX12" fmla="*/ 1 w 6084958"/>
                  <a:gd name="connsiteY12" fmla="*/ 369687 h 1976995"/>
                  <a:gd name="connsiteX13" fmla="*/ 5838500 w 6084958"/>
                  <a:gd name="connsiteY13" fmla="*/ 246458 h 1976995"/>
                  <a:gd name="connsiteX14" fmla="*/ 5961729 w 6084958"/>
                  <a:gd name="connsiteY14" fmla="*/ 246458 h 1976995"/>
                  <a:gd name="connsiteX15" fmla="*/ 6084958 w 6084958"/>
                  <a:gd name="connsiteY15" fmla="*/ 123229 h 1976995"/>
                  <a:gd name="connsiteX16" fmla="*/ 5961729 w 6084958"/>
                  <a:gd name="connsiteY16" fmla="*/ 246458 h 1976995"/>
                  <a:gd name="connsiteX17" fmla="*/ 5961729 w 6084958"/>
                  <a:gd name="connsiteY17" fmla="*/ 123229 h 1976995"/>
                  <a:gd name="connsiteX18" fmla="*/ 5900115 w 6084958"/>
                  <a:gd name="connsiteY18" fmla="*/ 184843 h 1976995"/>
                  <a:gd name="connsiteX19" fmla="*/ 5838501 w 6084958"/>
                  <a:gd name="connsiteY19" fmla="*/ 123229 h 1976995"/>
                  <a:gd name="connsiteX20" fmla="*/ 123230 w 6084958"/>
                  <a:gd name="connsiteY20" fmla="*/ 492916 h 1976995"/>
                  <a:gd name="connsiteX21" fmla="*/ 123230 w 6084958"/>
                  <a:gd name="connsiteY21" fmla="*/ 369687 h 1976995"/>
                  <a:gd name="connsiteX22" fmla="*/ 184844 w 6084958"/>
                  <a:gd name="connsiteY22" fmla="*/ 308073 h 1976995"/>
                  <a:gd name="connsiteX23" fmla="*/ 246458 w 6084958"/>
                  <a:gd name="connsiteY23" fmla="*/ 369687 h 1976995"/>
                  <a:gd name="connsiteX24" fmla="*/ 123229 w 6084958"/>
                  <a:gd name="connsiteY24" fmla="*/ 492916 h 1976995"/>
                  <a:gd name="connsiteX25" fmla="*/ 0 w 6084958"/>
                  <a:gd name="connsiteY25" fmla="*/ 369687 h 1976995"/>
                  <a:gd name="connsiteX26" fmla="*/ 246459 w 6084958"/>
                  <a:gd name="connsiteY26" fmla="*/ 369687 h 1976995"/>
                  <a:gd name="connsiteX27" fmla="*/ 697033 w 6084958"/>
                  <a:gd name="connsiteY27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984622 w 6084958"/>
                  <a:gd name="connsiteY10" fmla="*/ 1587349 h 1976995"/>
                  <a:gd name="connsiteX11" fmla="*/ 1 w 6084958"/>
                  <a:gd name="connsiteY11" fmla="*/ 1848433 h 1976995"/>
                  <a:gd name="connsiteX12" fmla="*/ 1 w 6084958"/>
                  <a:gd name="connsiteY12" fmla="*/ 369687 h 1976995"/>
                  <a:gd name="connsiteX13" fmla="*/ 5838500 w 6084958"/>
                  <a:gd name="connsiteY13" fmla="*/ 246458 h 1976995"/>
                  <a:gd name="connsiteX14" fmla="*/ 5961729 w 6084958"/>
                  <a:gd name="connsiteY14" fmla="*/ 246458 h 1976995"/>
                  <a:gd name="connsiteX15" fmla="*/ 6084958 w 6084958"/>
                  <a:gd name="connsiteY15" fmla="*/ 123229 h 1976995"/>
                  <a:gd name="connsiteX16" fmla="*/ 5961729 w 6084958"/>
                  <a:gd name="connsiteY16" fmla="*/ 246458 h 1976995"/>
                  <a:gd name="connsiteX17" fmla="*/ 5961729 w 6084958"/>
                  <a:gd name="connsiteY17" fmla="*/ 123229 h 1976995"/>
                  <a:gd name="connsiteX18" fmla="*/ 5900115 w 6084958"/>
                  <a:gd name="connsiteY18" fmla="*/ 184843 h 1976995"/>
                  <a:gd name="connsiteX19" fmla="*/ 5838501 w 6084958"/>
                  <a:gd name="connsiteY19" fmla="*/ 123229 h 1976995"/>
                  <a:gd name="connsiteX20" fmla="*/ 123230 w 6084958"/>
                  <a:gd name="connsiteY20" fmla="*/ 492916 h 1976995"/>
                  <a:gd name="connsiteX21" fmla="*/ 123230 w 6084958"/>
                  <a:gd name="connsiteY21" fmla="*/ 369687 h 1976995"/>
                  <a:gd name="connsiteX22" fmla="*/ 184844 w 6084958"/>
                  <a:gd name="connsiteY22" fmla="*/ 308073 h 1976995"/>
                  <a:gd name="connsiteX23" fmla="*/ 246458 w 6084958"/>
                  <a:gd name="connsiteY23" fmla="*/ 369687 h 1976995"/>
                  <a:gd name="connsiteX24" fmla="*/ 123229 w 6084958"/>
                  <a:gd name="connsiteY24" fmla="*/ 492916 h 1976995"/>
                  <a:gd name="connsiteX25" fmla="*/ 0 w 6084958"/>
                  <a:gd name="connsiteY25" fmla="*/ 369687 h 1976995"/>
                  <a:gd name="connsiteX26" fmla="*/ 246459 w 6084958"/>
                  <a:gd name="connsiteY26" fmla="*/ 369687 h 1976995"/>
                  <a:gd name="connsiteX27" fmla="*/ 697033 w 6084958"/>
                  <a:gd name="connsiteY27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246459 w 6084958"/>
                  <a:gd name="connsiteY9" fmla="*/ 1848433 h 1976995"/>
                  <a:gd name="connsiteX10" fmla="*/ 984622 w 6084958"/>
                  <a:gd name="connsiteY10" fmla="*/ 1587349 h 1976995"/>
                  <a:gd name="connsiteX11" fmla="*/ 689114 w 6084958"/>
                  <a:gd name="connsiteY11" fmla="*/ 1539910 h 1976995"/>
                  <a:gd name="connsiteX12" fmla="*/ 1 w 6084958"/>
                  <a:gd name="connsiteY12" fmla="*/ 1848433 h 1976995"/>
                  <a:gd name="connsiteX13" fmla="*/ 1 w 6084958"/>
                  <a:gd name="connsiteY13" fmla="*/ 369687 h 1976995"/>
                  <a:gd name="connsiteX14" fmla="*/ 5838500 w 6084958"/>
                  <a:gd name="connsiteY14" fmla="*/ 246458 h 1976995"/>
                  <a:gd name="connsiteX15" fmla="*/ 5961729 w 6084958"/>
                  <a:gd name="connsiteY15" fmla="*/ 246458 h 1976995"/>
                  <a:gd name="connsiteX16" fmla="*/ 6084958 w 6084958"/>
                  <a:gd name="connsiteY16" fmla="*/ 123229 h 1976995"/>
                  <a:gd name="connsiteX17" fmla="*/ 5961729 w 6084958"/>
                  <a:gd name="connsiteY17" fmla="*/ 246458 h 1976995"/>
                  <a:gd name="connsiteX18" fmla="*/ 5961729 w 6084958"/>
                  <a:gd name="connsiteY18" fmla="*/ 123229 h 1976995"/>
                  <a:gd name="connsiteX19" fmla="*/ 5900115 w 6084958"/>
                  <a:gd name="connsiteY19" fmla="*/ 184843 h 1976995"/>
                  <a:gd name="connsiteX20" fmla="*/ 5838501 w 6084958"/>
                  <a:gd name="connsiteY20" fmla="*/ 123229 h 1976995"/>
                  <a:gd name="connsiteX21" fmla="*/ 123230 w 6084958"/>
                  <a:gd name="connsiteY21" fmla="*/ 492916 h 1976995"/>
                  <a:gd name="connsiteX22" fmla="*/ 123230 w 6084958"/>
                  <a:gd name="connsiteY22" fmla="*/ 369687 h 1976995"/>
                  <a:gd name="connsiteX23" fmla="*/ 184844 w 6084958"/>
                  <a:gd name="connsiteY23" fmla="*/ 308073 h 1976995"/>
                  <a:gd name="connsiteX24" fmla="*/ 246458 w 6084958"/>
                  <a:gd name="connsiteY24" fmla="*/ 369687 h 1976995"/>
                  <a:gd name="connsiteX25" fmla="*/ 123229 w 6084958"/>
                  <a:gd name="connsiteY25" fmla="*/ 492916 h 1976995"/>
                  <a:gd name="connsiteX26" fmla="*/ 0 w 6084958"/>
                  <a:gd name="connsiteY26" fmla="*/ 369687 h 1976995"/>
                  <a:gd name="connsiteX27" fmla="*/ 246459 w 6084958"/>
                  <a:gd name="connsiteY27" fmla="*/ 369687 h 1976995"/>
                  <a:gd name="connsiteX28" fmla="*/ 697033 w 6084958"/>
                  <a:gd name="connsiteY28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123230 w 6084958"/>
                  <a:gd name="connsiteY9" fmla="*/ 1971662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644024 w 6084958"/>
                  <a:gd name="connsiteY9" fmla="*/ 1570137 h 1976995"/>
                  <a:gd name="connsiteX10" fmla="*/ 984622 w 6084958"/>
                  <a:gd name="connsiteY10" fmla="*/ 1587349 h 1976995"/>
                  <a:gd name="connsiteX11" fmla="*/ 689114 w 6084958"/>
                  <a:gd name="connsiteY11" fmla="*/ 1539910 h 1976995"/>
                  <a:gd name="connsiteX12" fmla="*/ 1 w 6084958"/>
                  <a:gd name="connsiteY12" fmla="*/ 1848433 h 1976995"/>
                  <a:gd name="connsiteX13" fmla="*/ 1 w 6084958"/>
                  <a:gd name="connsiteY13" fmla="*/ 369687 h 1976995"/>
                  <a:gd name="connsiteX14" fmla="*/ 5838500 w 6084958"/>
                  <a:gd name="connsiteY14" fmla="*/ 246458 h 1976995"/>
                  <a:gd name="connsiteX15" fmla="*/ 5961729 w 6084958"/>
                  <a:gd name="connsiteY15" fmla="*/ 246458 h 1976995"/>
                  <a:gd name="connsiteX16" fmla="*/ 6084958 w 6084958"/>
                  <a:gd name="connsiteY16" fmla="*/ 123229 h 1976995"/>
                  <a:gd name="connsiteX17" fmla="*/ 5961729 w 6084958"/>
                  <a:gd name="connsiteY17" fmla="*/ 246458 h 1976995"/>
                  <a:gd name="connsiteX18" fmla="*/ 5961729 w 6084958"/>
                  <a:gd name="connsiteY18" fmla="*/ 123229 h 1976995"/>
                  <a:gd name="connsiteX19" fmla="*/ 5900115 w 6084958"/>
                  <a:gd name="connsiteY19" fmla="*/ 184843 h 1976995"/>
                  <a:gd name="connsiteX20" fmla="*/ 5838501 w 6084958"/>
                  <a:gd name="connsiteY20" fmla="*/ 123229 h 1976995"/>
                  <a:gd name="connsiteX21" fmla="*/ 123230 w 6084958"/>
                  <a:gd name="connsiteY21" fmla="*/ 492916 h 1976995"/>
                  <a:gd name="connsiteX22" fmla="*/ 123230 w 6084958"/>
                  <a:gd name="connsiteY22" fmla="*/ 369687 h 1976995"/>
                  <a:gd name="connsiteX23" fmla="*/ 184844 w 6084958"/>
                  <a:gd name="connsiteY23" fmla="*/ 308073 h 1976995"/>
                  <a:gd name="connsiteX24" fmla="*/ 246458 w 6084958"/>
                  <a:gd name="connsiteY24" fmla="*/ 369687 h 1976995"/>
                  <a:gd name="connsiteX25" fmla="*/ 123229 w 6084958"/>
                  <a:gd name="connsiteY25" fmla="*/ 492916 h 1976995"/>
                  <a:gd name="connsiteX26" fmla="*/ 0 w 6084958"/>
                  <a:gd name="connsiteY26" fmla="*/ 369687 h 1976995"/>
                  <a:gd name="connsiteX27" fmla="*/ 246459 w 6084958"/>
                  <a:gd name="connsiteY27" fmla="*/ 369687 h 1976995"/>
                  <a:gd name="connsiteX28" fmla="*/ 697033 w 6084958"/>
                  <a:gd name="connsiteY28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679822 w 6084958"/>
                  <a:gd name="connsiteY9" fmla="*/ 1428323 h 1976995"/>
                  <a:gd name="connsiteX10" fmla="*/ 246459 w 6084958"/>
                  <a:gd name="connsiteY10" fmla="*/ 1848433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644024 w 6084958"/>
                  <a:gd name="connsiteY9" fmla="*/ 1570137 h 1976995"/>
                  <a:gd name="connsiteX10" fmla="*/ 984622 w 6084958"/>
                  <a:gd name="connsiteY10" fmla="*/ 1587349 h 1976995"/>
                  <a:gd name="connsiteX11" fmla="*/ 689114 w 6084958"/>
                  <a:gd name="connsiteY11" fmla="*/ 1539910 h 1976995"/>
                  <a:gd name="connsiteX12" fmla="*/ 1 w 6084958"/>
                  <a:gd name="connsiteY12" fmla="*/ 1848433 h 1976995"/>
                  <a:gd name="connsiteX13" fmla="*/ 1 w 6084958"/>
                  <a:gd name="connsiteY13" fmla="*/ 369687 h 1976995"/>
                  <a:gd name="connsiteX14" fmla="*/ 5838500 w 6084958"/>
                  <a:gd name="connsiteY14" fmla="*/ 246458 h 1976995"/>
                  <a:gd name="connsiteX15" fmla="*/ 5961729 w 6084958"/>
                  <a:gd name="connsiteY15" fmla="*/ 246458 h 1976995"/>
                  <a:gd name="connsiteX16" fmla="*/ 6084958 w 6084958"/>
                  <a:gd name="connsiteY16" fmla="*/ 123229 h 1976995"/>
                  <a:gd name="connsiteX17" fmla="*/ 5961729 w 6084958"/>
                  <a:gd name="connsiteY17" fmla="*/ 246458 h 1976995"/>
                  <a:gd name="connsiteX18" fmla="*/ 5961729 w 6084958"/>
                  <a:gd name="connsiteY18" fmla="*/ 123229 h 1976995"/>
                  <a:gd name="connsiteX19" fmla="*/ 5900115 w 6084958"/>
                  <a:gd name="connsiteY19" fmla="*/ 184843 h 1976995"/>
                  <a:gd name="connsiteX20" fmla="*/ 5838501 w 6084958"/>
                  <a:gd name="connsiteY20" fmla="*/ 123229 h 1976995"/>
                  <a:gd name="connsiteX21" fmla="*/ 123230 w 6084958"/>
                  <a:gd name="connsiteY21" fmla="*/ 492916 h 1976995"/>
                  <a:gd name="connsiteX22" fmla="*/ 123230 w 6084958"/>
                  <a:gd name="connsiteY22" fmla="*/ 369687 h 1976995"/>
                  <a:gd name="connsiteX23" fmla="*/ 184844 w 6084958"/>
                  <a:gd name="connsiteY23" fmla="*/ 308073 h 1976995"/>
                  <a:gd name="connsiteX24" fmla="*/ 246458 w 6084958"/>
                  <a:gd name="connsiteY24" fmla="*/ 369687 h 1976995"/>
                  <a:gd name="connsiteX25" fmla="*/ 123229 w 6084958"/>
                  <a:gd name="connsiteY25" fmla="*/ 492916 h 1976995"/>
                  <a:gd name="connsiteX26" fmla="*/ 0 w 6084958"/>
                  <a:gd name="connsiteY26" fmla="*/ 369687 h 1976995"/>
                  <a:gd name="connsiteX27" fmla="*/ 246459 w 6084958"/>
                  <a:gd name="connsiteY27" fmla="*/ 369687 h 1976995"/>
                  <a:gd name="connsiteX28" fmla="*/ 697033 w 6084958"/>
                  <a:gd name="connsiteY28" fmla="*/ 1976995 h 1976995"/>
                  <a:gd name="connsiteX0" fmla="*/ 6084958 w 6084958"/>
                  <a:gd name="connsiteY0" fmla="*/ 123229 h 1976995"/>
                  <a:gd name="connsiteX1" fmla="*/ 5961729 w 6084958"/>
                  <a:gd name="connsiteY1" fmla="*/ 246458 h 1976995"/>
                  <a:gd name="connsiteX2" fmla="*/ 5961729 w 6084958"/>
                  <a:gd name="connsiteY2" fmla="*/ 123229 h 1976995"/>
                  <a:gd name="connsiteX3" fmla="*/ 5900115 w 6084958"/>
                  <a:gd name="connsiteY3" fmla="*/ 184843 h 1976995"/>
                  <a:gd name="connsiteX4" fmla="*/ 5838501 w 6084958"/>
                  <a:gd name="connsiteY4" fmla="*/ 123229 h 1976995"/>
                  <a:gd name="connsiteX5" fmla="*/ 5838500 w 6084958"/>
                  <a:gd name="connsiteY5" fmla="*/ 246458 h 1976995"/>
                  <a:gd name="connsiteX6" fmla="*/ 123230 w 6084958"/>
                  <a:gd name="connsiteY6" fmla="*/ 246458 h 1976995"/>
                  <a:gd name="connsiteX7" fmla="*/ 1 w 6084958"/>
                  <a:gd name="connsiteY7" fmla="*/ 369687 h 1976995"/>
                  <a:gd name="connsiteX8" fmla="*/ 1 w 6084958"/>
                  <a:gd name="connsiteY8" fmla="*/ 1848433 h 1976995"/>
                  <a:gd name="connsiteX9" fmla="*/ 679822 w 6084958"/>
                  <a:gd name="connsiteY9" fmla="*/ 1428323 h 1976995"/>
                  <a:gd name="connsiteX10" fmla="*/ 789798 w 6084958"/>
                  <a:gd name="connsiteY10" fmla="*/ 1570137 h 1976995"/>
                  <a:gd name="connsiteX11" fmla="*/ 246459 w 6084958"/>
                  <a:gd name="connsiteY11" fmla="*/ 1725204 h 1976995"/>
                  <a:gd name="connsiteX12" fmla="*/ 5709937 w 6084958"/>
                  <a:gd name="connsiteY12" fmla="*/ 1340891 h 1976995"/>
                  <a:gd name="connsiteX13" fmla="*/ 6084958 w 6084958"/>
                  <a:gd name="connsiteY13" fmla="*/ 1601975 h 1976995"/>
                  <a:gd name="connsiteX14" fmla="*/ 6084958 w 6084958"/>
                  <a:gd name="connsiteY14" fmla="*/ 123229 h 1976995"/>
                  <a:gd name="connsiteX15" fmla="*/ 123230 w 6084958"/>
                  <a:gd name="connsiteY15" fmla="*/ 492916 h 1976995"/>
                  <a:gd name="connsiteX16" fmla="*/ 246459 w 6084958"/>
                  <a:gd name="connsiteY16" fmla="*/ 369687 h 1976995"/>
                  <a:gd name="connsiteX17" fmla="*/ 184845 w 6084958"/>
                  <a:gd name="connsiteY17" fmla="*/ 308073 h 1976995"/>
                  <a:gd name="connsiteX18" fmla="*/ 123231 w 6084958"/>
                  <a:gd name="connsiteY18" fmla="*/ 369687 h 1976995"/>
                  <a:gd name="connsiteX19" fmla="*/ 123230 w 6084958"/>
                  <a:gd name="connsiteY19" fmla="*/ 492916 h 1976995"/>
                  <a:gd name="connsiteX0" fmla="*/ 123230 w 6084958"/>
                  <a:gd name="connsiteY0" fmla="*/ 492916 h 1976995"/>
                  <a:gd name="connsiteX1" fmla="*/ 246459 w 6084958"/>
                  <a:gd name="connsiteY1" fmla="*/ 369687 h 1976995"/>
                  <a:gd name="connsiteX2" fmla="*/ 184845 w 6084958"/>
                  <a:gd name="connsiteY2" fmla="*/ 308073 h 1976995"/>
                  <a:gd name="connsiteX3" fmla="*/ 123231 w 6084958"/>
                  <a:gd name="connsiteY3" fmla="*/ 369687 h 1976995"/>
                  <a:gd name="connsiteX4" fmla="*/ 123230 w 6084958"/>
                  <a:gd name="connsiteY4" fmla="*/ 492916 h 1976995"/>
                  <a:gd name="connsiteX5" fmla="*/ 5961729 w 6084958"/>
                  <a:gd name="connsiteY5" fmla="*/ 246458 h 1976995"/>
                  <a:gd name="connsiteX6" fmla="*/ 6084958 w 6084958"/>
                  <a:gd name="connsiteY6" fmla="*/ 123229 h 1976995"/>
                  <a:gd name="connsiteX7" fmla="*/ 5961729 w 6084958"/>
                  <a:gd name="connsiteY7" fmla="*/ 0 h 1976995"/>
                  <a:gd name="connsiteX8" fmla="*/ 5838500 w 6084958"/>
                  <a:gd name="connsiteY8" fmla="*/ 123229 h 1976995"/>
                  <a:gd name="connsiteX9" fmla="*/ 5900114 w 6084958"/>
                  <a:gd name="connsiteY9" fmla="*/ 184843 h 1976995"/>
                  <a:gd name="connsiteX10" fmla="*/ 5961728 w 6084958"/>
                  <a:gd name="connsiteY10" fmla="*/ 123229 h 1976995"/>
                  <a:gd name="connsiteX11" fmla="*/ 5961729 w 6084958"/>
                  <a:gd name="connsiteY11" fmla="*/ 246458 h 1976995"/>
                  <a:gd name="connsiteX0" fmla="*/ 1 w 6084958"/>
                  <a:gd name="connsiteY0" fmla="*/ 369687 h 1976995"/>
                  <a:gd name="connsiteX1" fmla="*/ 123230 w 6084958"/>
                  <a:gd name="connsiteY1" fmla="*/ 246458 h 1976995"/>
                  <a:gd name="connsiteX2" fmla="*/ 5838500 w 6084958"/>
                  <a:gd name="connsiteY2" fmla="*/ 246458 h 1976995"/>
                  <a:gd name="connsiteX3" fmla="*/ 5838500 w 6084958"/>
                  <a:gd name="connsiteY3" fmla="*/ 123229 h 1976995"/>
                  <a:gd name="connsiteX4" fmla="*/ 5961729 w 6084958"/>
                  <a:gd name="connsiteY4" fmla="*/ 0 h 1976995"/>
                  <a:gd name="connsiteX5" fmla="*/ 6084958 w 6084958"/>
                  <a:gd name="connsiteY5" fmla="*/ 123229 h 1976995"/>
                  <a:gd name="connsiteX6" fmla="*/ 5647636 w 6084958"/>
                  <a:gd name="connsiteY6" fmla="*/ 1429697 h 1976995"/>
                  <a:gd name="connsiteX7" fmla="*/ 5617172 w 6084958"/>
                  <a:gd name="connsiteY7" fmla="*/ 1486665 h 1976995"/>
                  <a:gd name="connsiteX8" fmla="*/ 246459 w 6084958"/>
                  <a:gd name="connsiteY8" fmla="*/ 1725204 h 1976995"/>
                  <a:gd name="connsiteX9" fmla="*/ 644024 w 6084958"/>
                  <a:gd name="connsiteY9" fmla="*/ 1570137 h 1976995"/>
                  <a:gd name="connsiteX10" fmla="*/ 984622 w 6084958"/>
                  <a:gd name="connsiteY10" fmla="*/ 1587349 h 1976995"/>
                  <a:gd name="connsiteX11" fmla="*/ 689114 w 6084958"/>
                  <a:gd name="connsiteY11" fmla="*/ 1539910 h 1976995"/>
                  <a:gd name="connsiteX12" fmla="*/ 1 w 6084958"/>
                  <a:gd name="connsiteY12" fmla="*/ 1848433 h 1976995"/>
                  <a:gd name="connsiteX13" fmla="*/ 1 w 6084958"/>
                  <a:gd name="connsiteY13" fmla="*/ 369687 h 1976995"/>
                  <a:gd name="connsiteX14" fmla="*/ 5838500 w 6084958"/>
                  <a:gd name="connsiteY14" fmla="*/ 246458 h 1976995"/>
                  <a:gd name="connsiteX15" fmla="*/ 5961729 w 6084958"/>
                  <a:gd name="connsiteY15" fmla="*/ 246458 h 1976995"/>
                  <a:gd name="connsiteX16" fmla="*/ 6084958 w 6084958"/>
                  <a:gd name="connsiteY16" fmla="*/ 123229 h 1976995"/>
                  <a:gd name="connsiteX17" fmla="*/ 5961729 w 6084958"/>
                  <a:gd name="connsiteY17" fmla="*/ 246458 h 1976995"/>
                  <a:gd name="connsiteX18" fmla="*/ 5961729 w 6084958"/>
                  <a:gd name="connsiteY18" fmla="*/ 123229 h 1976995"/>
                  <a:gd name="connsiteX19" fmla="*/ 5900115 w 6084958"/>
                  <a:gd name="connsiteY19" fmla="*/ 184843 h 1976995"/>
                  <a:gd name="connsiteX20" fmla="*/ 5838501 w 6084958"/>
                  <a:gd name="connsiteY20" fmla="*/ 123229 h 1976995"/>
                  <a:gd name="connsiteX21" fmla="*/ 123230 w 6084958"/>
                  <a:gd name="connsiteY21" fmla="*/ 492916 h 1976995"/>
                  <a:gd name="connsiteX22" fmla="*/ 123230 w 6084958"/>
                  <a:gd name="connsiteY22" fmla="*/ 369687 h 1976995"/>
                  <a:gd name="connsiteX23" fmla="*/ 184844 w 6084958"/>
                  <a:gd name="connsiteY23" fmla="*/ 308073 h 1976995"/>
                  <a:gd name="connsiteX24" fmla="*/ 246458 w 6084958"/>
                  <a:gd name="connsiteY24" fmla="*/ 369687 h 1976995"/>
                  <a:gd name="connsiteX25" fmla="*/ 123229 w 6084958"/>
                  <a:gd name="connsiteY25" fmla="*/ 492916 h 1976995"/>
                  <a:gd name="connsiteX26" fmla="*/ 0 w 6084958"/>
                  <a:gd name="connsiteY26" fmla="*/ 369687 h 1976995"/>
                  <a:gd name="connsiteX27" fmla="*/ 246459 w 6084958"/>
                  <a:gd name="connsiteY27" fmla="*/ 369687 h 1976995"/>
                  <a:gd name="connsiteX28" fmla="*/ 697033 w 6084958"/>
                  <a:gd name="connsiteY28" fmla="*/ 1976995 h 1976995"/>
                  <a:gd name="connsiteX0" fmla="*/ 6084958 w 6084958"/>
                  <a:gd name="connsiteY0" fmla="*/ 123229 h 1990247"/>
                  <a:gd name="connsiteX1" fmla="*/ 5961729 w 6084958"/>
                  <a:gd name="connsiteY1" fmla="*/ 246458 h 1990247"/>
                  <a:gd name="connsiteX2" fmla="*/ 5961729 w 6084958"/>
                  <a:gd name="connsiteY2" fmla="*/ 123229 h 1990247"/>
                  <a:gd name="connsiteX3" fmla="*/ 5900115 w 6084958"/>
                  <a:gd name="connsiteY3" fmla="*/ 184843 h 1990247"/>
                  <a:gd name="connsiteX4" fmla="*/ 5838501 w 6084958"/>
                  <a:gd name="connsiteY4" fmla="*/ 123229 h 1990247"/>
                  <a:gd name="connsiteX5" fmla="*/ 5838500 w 6084958"/>
                  <a:gd name="connsiteY5" fmla="*/ 246458 h 1990247"/>
                  <a:gd name="connsiteX6" fmla="*/ 123230 w 6084958"/>
                  <a:gd name="connsiteY6" fmla="*/ 246458 h 1990247"/>
                  <a:gd name="connsiteX7" fmla="*/ 1 w 6084958"/>
                  <a:gd name="connsiteY7" fmla="*/ 369687 h 1990247"/>
                  <a:gd name="connsiteX8" fmla="*/ 1 w 6084958"/>
                  <a:gd name="connsiteY8" fmla="*/ 1848433 h 1990247"/>
                  <a:gd name="connsiteX9" fmla="*/ 679822 w 6084958"/>
                  <a:gd name="connsiteY9" fmla="*/ 1428323 h 1990247"/>
                  <a:gd name="connsiteX10" fmla="*/ 789798 w 6084958"/>
                  <a:gd name="connsiteY10" fmla="*/ 1570137 h 1990247"/>
                  <a:gd name="connsiteX11" fmla="*/ 246459 w 6084958"/>
                  <a:gd name="connsiteY11" fmla="*/ 1725204 h 1990247"/>
                  <a:gd name="connsiteX12" fmla="*/ 5709937 w 6084958"/>
                  <a:gd name="connsiteY12" fmla="*/ 1340891 h 1990247"/>
                  <a:gd name="connsiteX13" fmla="*/ 6084958 w 6084958"/>
                  <a:gd name="connsiteY13" fmla="*/ 1601975 h 1990247"/>
                  <a:gd name="connsiteX14" fmla="*/ 6084958 w 6084958"/>
                  <a:gd name="connsiteY14" fmla="*/ 123229 h 1990247"/>
                  <a:gd name="connsiteX15" fmla="*/ 123230 w 6084958"/>
                  <a:gd name="connsiteY15" fmla="*/ 492916 h 1990247"/>
                  <a:gd name="connsiteX16" fmla="*/ 246459 w 6084958"/>
                  <a:gd name="connsiteY16" fmla="*/ 369687 h 1990247"/>
                  <a:gd name="connsiteX17" fmla="*/ 184845 w 6084958"/>
                  <a:gd name="connsiteY17" fmla="*/ 308073 h 1990247"/>
                  <a:gd name="connsiteX18" fmla="*/ 123231 w 6084958"/>
                  <a:gd name="connsiteY18" fmla="*/ 369687 h 1990247"/>
                  <a:gd name="connsiteX19" fmla="*/ 123230 w 6084958"/>
                  <a:gd name="connsiteY19" fmla="*/ 492916 h 1990247"/>
                  <a:gd name="connsiteX0" fmla="*/ 123230 w 6084958"/>
                  <a:gd name="connsiteY0" fmla="*/ 492916 h 1990247"/>
                  <a:gd name="connsiteX1" fmla="*/ 246459 w 6084958"/>
                  <a:gd name="connsiteY1" fmla="*/ 369687 h 1990247"/>
                  <a:gd name="connsiteX2" fmla="*/ 184845 w 6084958"/>
                  <a:gd name="connsiteY2" fmla="*/ 308073 h 1990247"/>
                  <a:gd name="connsiteX3" fmla="*/ 123231 w 6084958"/>
                  <a:gd name="connsiteY3" fmla="*/ 369687 h 1990247"/>
                  <a:gd name="connsiteX4" fmla="*/ 123230 w 6084958"/>
                  <a:gd name="connsiteY4" fmla="*/ 492916 h 1990247"/>
                  <a:gd name="connsiteX5" fmla="*/ 5961729 w 6084958"/>
                  <a:gd name="connsiteY5" fmla="*/ 246458 h 1990247"/>
                  <a:gd name="connsiteX6" fmla="*/ 6084958 w 6084958"/>
                  <a:gd name="connsiteY6" fmla="*/ 123229 h 1990247"/>
                  <a:gd name="connsiteX7" fmla="*/ 5961729 w 6084958"/>
                  <a:gd name="connsiteY7" fmla="*/ 0 h 1990247"/>
                  <a:gd name="connsiteX8" fmla="*/ 5838500 w 6084958"/>
                  <a:gd name="connsiteY8" fmla="*/ 123229 h 1990247"/>
                  <a:gd name="connsiteX9" fmla="*/ 5900114 w 6084958"/>
                  <a:gd name="connsiteY9" fmla="*/ 184843 h 1990247"/>
                  <a:gd name="connsiteX10" fmla="*/ 5961728 w 6084958"/>
                  <a:gd name="connsiteY10" fmla="*/ 123229 h 1990247"/>
                  <a:gd name="connsiteX11" fmla="*/ 5961729 w 6084958"/>
                  <a:gd name="connsiteY11" fmla="*/ 246458 h 1990247"/>
                  <a:gd name="connsiteX0" fmla="*/ 1 w 6084958"/>
                  <a:gd name="connsiteY0" fmla="*/ 369687 h 1990247"/>
                  <a:gd name="connsiteX1" fmla="*/ 123230 w 6084958"/>
                  <a:gd name="connsiteY1" fmla="*/ 246458 h 1990247"/>
                  <a:gd name="connsiteX2" fmla="*/ 5838500 w 6084958"/>
                  <a:gd name="connsiteY2" fmla="*/ 246458 h 1990247"/>
                  <a:gd name="connsiteX3" fmla="*/ 5838500 w 6084958"/>
                  <a:gd name="connsiteY3" fmla="*/ 123229 h 1990247"/>
                  <a:gd name="connsiteX4" fmla="*/ 5961729 w 6084958"/>
                  <a:gd name="connsiteY4" fmla="*/ 0 h 1990247"/>
                  <a:gd name="connsiteX5" fmla="*/ 6084958 w 6084958"/>
                  <a:gd name="connsiteY5" fmla="*/ 123229 h 1990247"/>
                  <a:gd name="connsiteX6" fmla="*/ 5647636 w 6084958"/>
                  <a:gd name="connsiteY6" fmla="*/ 1429697 h 1990247"/>
                  <a:gd name="connsiteX7" fmla="*/ 5617172 w 6084958"/>
                  <a:gd name="connsiteY7" fmla="*/ 1486665 h 1990247"/>
                  <a:gd name="connsiteX8" fmla="*/ 246459 w 6084958"/>
                  <a:gd name="connsiteY8" fmla="*/ 1725204 h 1990247"/>
                  <a:gd name="connsiteX9" fmla="*/ 644024 w 6084958"/>
                  <a:gd name="connsiteY9" fmla="*/ 1570137 h 1990247"/>
                  <a:gd name="connsiteX10" fmla="*/ 984622 w 6084958"/>
                  <a:gd name="connsiteY10" fmla="*/ 1587349 h 1990247"/>
                  <a:gd name="connsiteX11" fmla="*/ 689114 w 6084958"/>
                  <a:gd name="connsiteY11" fmla="*/ 1539910 h 1990247"/>
                  <a:gd name="connsiteX12" fmla="*/ 1 w 6084958"/>
                  <a:gd name="connsiteY12" fmla="*/ 1848433 h 1990247"/>
                  <a:gd name="connsiteX13" fmla="*/ 1 w 6084958"/>
                  <a:gd name="connsiteY13" fmla="*/ 369687 h 1990247"/>
                  <a:gd name="connsiteX14" fmla="*/ 5838500 w 6084958"/>
                  <a:gd name="connsiteY14" fmla="*/ 246458 h 1990247"/>
                  <a:gd name="connsiteX15" fmla="*/ 5961729 w 6084958"/>
                  <a:gd name="connsiteY15" fmla="*/ 246458 h 1990247"/>
                  <a:gd name="connsiteX16" fmla="*/ 6084958 w 6084958"/>
                  <a:gd name="connsiteY16" fmla="*/ 123229 h 1990247"/>
                  <a:gd name="connsiteX17" fmla="*/ 5961729 w 6084958"/>
                  <a:gd name="connsiteY17" fmla="*/ 246458 h 1990247"/>
                  <a:gd name="connsiteX18" fmla="*/ 5961729 w 6084958"/>
                  <a:gd name="connsiteY18" fmla="*/ 123229 h 1990247"/>
                  <a:gd name="connsiteX19" fmla="*/ 5900115 w 6084958"/>
                  <a:gd name="connsiteY19" fmla="*/ 184843 h 1990247"/>
                  <a:gd name="connsiteX20" fmla="*/ 5838501 w 6084958"/>
                  <a:gd name="connsiteY20" fmla="*/ 123229 h 1990247"/>
                  <a:gd name="connsiteX21" fmla="*/ 123230 w 6084958"/>
                  <a:gd name="connsiteY21" fmla="*/ 492916 h 1990247"/>
                  <a:gd name="connsiteX22" fmla="*/ 123230 w 6084958"/>
                  <a:gd name="connsiteY22" fmla="*/ 369687 h 1990247"/>
                  <a:gd name="connsiteX23" fmla="*/ 184844 w 6084958"/>
                  <a:gd name="connsiteY23" fmla="*/ 308073 h 1990247"/>
                  <a:gd name="connsiteX24" fmla="*/ 246458 w 6084958"/>
                  <a:gd name="connsiteY24" fmla="*/ 369687 h 1990247"/>
                  <a:gd name="connsiteX25" fmla="*/ 123229 w 6084958"/>
                  <a:gd name="connsiteY25" fmla="*/ 492916 h 1990247"/>
                  <a:gd name="connsiteX26" fmla="*/ 0 w 6084958"/>
                  <a:gd name="connsiteY26" fmla="*/ 369687 h 1990247"/>
                  <a:gd name="connsiteX27" fmla="*/ 246459 w 6084958"/>
                  <a:gd name="connsiteY27" fmla="*/ 369687 h 1990247"/>
                  <a:gd name="connsiteX28" fmla="*/ 670528 w 6084958"/>
                  <a:gd name="connsiteY28" fmla="*/ 1990247 h 1990247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246459 w 6084958"/>
                  <a:gd name="connsiteY11" fmla="*/ 1725204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647636 w 6084958"/>
                  <a:gd name="connsiteY6" fmla="*/ 1429697 h 1914185"/>
                  <a:gd name="connsiteX7" fmla="*/ 5617172 w 6084958"/>
                  <a:gd name="connsiteY7" fmla="*/ 1486665 h 1914185"/>
                  <a:gd name="connsiteX8" fmla="*/ 246459 w 6084958"/>
                  <a:gd name="connsiteY8" fmla="*/ 1725204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246459 w 6084958"/>
                  <a:gd name="connsiteY11" fmla="*/ 1725204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647636 w 6084958"/>
                  <a:gd name="connsiteY6" fmla="*/ 1429697 h 1914185"/>
                  <a:gd name="connsiteX7" fmla="*/ 5617172 w 6084958"/>
                  <a:gd name="connsiteY7" fmla="*/ 1314387 h 1914185"/>
                  <a:gd name="connsiteX8" fmla="*/ 246459 w 6084958"/>
                  <a:gd name="connsiteY8" fmla="*/ 1725204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246459 w 6084958"/>
                  <a:gd name="connsiteY11" fmla="*/ 1725204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246459 w 6084958"/>
                  <a:gd name="connsiteY8" fmla="*/ 1725204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246459 w 6084958"/>
                  <a:gd name="connsiteY11" fmla="*/ 1725204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604268 w 6084958"/>
                  <a:gd name="connsiteY8" fmla="*/ 1685447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365729 w 6084958"/>
                  <a:gd name="connsiteY11" fmla="*/ 1725204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604268 w 6084958"/>
                  <a:gd name="connsiteY8" fmla="*/ 1685447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604269 w 6084958"/>
                  <a:gd name="connsiteY11" fmla="*/ 1698700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604268 w 6084958"/>
                  <a:gd name="connsiteY8" fmla="*/ 1685447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604269 w 6084958"/>
                  <a:gd name="connsiteY11" fmla="*/ 1698700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723537 w 6084958"/>
                  <a:gd name="connsiteY8" fmla="*/ 1566178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  <a:gd name="connsiteX0" fmla="*/ 6084958 w 6084958"/>
                  <a:gd name="connsiteY0" fmla="*/ 123229 h 1914185"/>
                  <a:gd name="connsiteX1" fmla="*/ 5961729 w 6084958"/>
                  <a:gd name="connsiteY1" fmla="*/ 246458 h 1914185"/>
                  <a:gd name="connsiteX2" fmla="*/ 5961729 w 6084958"/>
                  <a:gd name="connsiteY2" fmla="*/ 123229 h 1914185"/>
                  <a:gd name="connsiteX3" fmla="*/ 5900115 w 6084958"/>
                  <a:gd name="connsiteY3" fmla="*/ 184843 h 1914185"/>
                  <a:gd name="connsiteX4" fmla="*/ 5838501 w 6084958"/>
                  <a:gd name="connsiteY4" fmla="*/ 123229 h 1914185"/>
                  <a:gd name="connsiteX5" fmla="*/ 5838500 w 6084958"/>
                  <a:gd name="connsiteY5" fmla="*/ 246458 h 1914185"/>
                  <a:gd name="connsiteX6" fmla="*/ 123230 w 6084958"/>
                  <a:gd name="connsiteY6" fmla="*/ 246458 h 1914185"/>
                  <a:gd name="connsiteX7" fmla="*/ 1 w 6084958"/>
                  <a:gd name="connsiteY7" fmla="*/ 369687 h 1914185"/>
                  <a:gd name="connsiteX8" fmla="*/ 1 w 6084958"/>
                  <a:gd name="connsiteY8" fmla="*/ 1848433 h 1914185"/>
                  <a:gd name="connsiteX9" fmla="*/ 679822 w 6084958"/>
                  <a:gd name="connsiteY9" fmla="*/ 1428323 h 1914185"/>
                  <a:gd name="connsiteX10" fmla="*/ 789798 w 6084958"/>
                  <a:gd name="connsiteY10" fmla="*/ 1570137 h 1914185"/>
                  <a:gd name="connsiteX11" fmla="*/ 683782 w 6084958"/>
                  <a:gd name="connsiteY11" fmla="*/ 1645692 h 1914185"/>
                  <a:gd name="connsiteX12" fmla="*/ 5709937 w 6084958"/>
                  <a:gd name="connsiteY12" fmla="*/ 1340891 h 1914185"/>
                  <a:gd name="connsiteX13" fmla="*/ 6084958 w 6084958"/>
                  <a:gd name="connsiteY13" fmla="*/ 1601975 h 1914185"/>
                  <a:gd name="connsiteX14" fmla="*/ 6084958 w 6084958"/>
                  <a:gd name="connsiteY14" fmla="*/ 123229 h 1914185"/>
                  <a:gd name="connsiteX15" fmla="*/ 123230 w 6084958"/>
                  <a:gd name="connsiteY15" fmla="*/ 492916 h 1914185"/>
                  <a:gd name="connsiteX16" fmla="*/ 246459 w 6084958"/>
                  <a:gd name="connsiteY16" fmla="*/ 369687 h 1914185"/>
                  <a:gd name="connsiteX17" fmla="*/ 184845 w 6084958"/>
                  <a:gd name="connsiteY17" fmla="*/ 308073 h 1914185"/>
                  <a:gd name="connsiteX18" fmla="*/ 123231 w 6084958"/>
                  <a:gd name="connsiteY18" fmla="*/ 369687 h 1914185"/>
                  <a:gd name="connsiteX19" fmla="*/ 123230 w 6084958"/>
                  <a:gd name="connsiteY19" fmla="*/ 492916 h 1914185"/>
                  <a:gd name="connsiteX0" fmla="*/ 123230 w 6084958"/>
                  <a:gd name="connsiteY0" fmla="*/ 492916 h 1914185"/>
                  <a:gd name="connsiteX1" fmla="*/ 246459 w 6084958"/>
                  <a:gd name="connsiteY1" fmla="*/ 369687 h 1914185"/>
                  <a:gd name="connsiteX2" fmla="*/ 184845 w 6084958"/>
                  <a:gd name="connsiteY2" fmla="*/ 308073 h 1914185"/>
                  <a:gd name="connsiteX3" fmla="*/ 123231 w 6084958"/>
                  <a:gd name="connsiteY3" fmla="*/ 369687 h 1914185"/>
                  <a:gd name="connsiteX4" fmla="*/ 123230 w 6084958"/>
                  <a:gd name="connsiteY4" fmla="*/ 492916 h 1914185"/>
                  <a:gd name="connsiteX5" fmla="*/ 5961729 w 6084958"/>
                  <a:gd name="connsiteY5" fmla="*/ 246458 h 1914185"/>
                  <a:gd name="connsiteX6" fmla="*/ 6084958 w 6084958"/>
                  <a:gd name="connsiteY6" fmla="*/ 123229 h 1914185"/>
                  <a:gd name="connsiteX7" fmla="*/ 5961729 w 6084958"/>
                  <a:gd name="connsiteY7" fmla="*/ 0 h 1914185"/>
                  <a:gd name="connsiteX8" fmla="*/ 5838500 w 6084958"/>
                  <a:gd name="connsiteY8" fmla="*/ 123229 h 1914185"/>
                  <a:gd name="connsiteX9" fmla="*/ 5900114 w 6084958"/>
                  <a:gd name="connsiteY9" fmla="*/ 184843 h 1914185"/>
                  <a:gd name="connsiteX10" fmla="*/ 5961728 w 6084958"/>
                  <a:gd name="connsiteY10" fmla="*/ 123229 h 1914185"/>
                  <a:gd name="connsiteX11" fmla="*/ 5961729 w 6084958"/>
                  <a:gd name="connsiteY11" fmla="*/ 246458 h 1914185"/>
                  <a:gd name="connsiteX0" fmla="*/ 1 w 6084958"/>
                  <a:gd name="connsiteY0" fmla="*/ 369687 h 1914185"/>
                  <a:gd name="connsiteX1" fmla="*/ 123230 w 6084958"/>
                  <a:gd name="connsiteY1" fmla="*/ 246458 h 1914185"/>
                  <a:gd name="connsiteX2" fmla="*/ 5838500 w 6084958"/>
                  <a:gd name="connsiteY2" fmla="*/ 246458 h 1914185"/>
                  <a:gd name="connsiteX3" fmla="*/ 5838500 w 6084958"/>
                  <a:gd name="connsiteY3" fmla="*/ 123229 h 1914185"/>
                  <a:gd name="connsiteX4" fmla="*/ 5961729 w 6084958"/>
                  <a:gd name="connsiteY4" fmla="*/ 0 h 1914185"/>
                  <a:gd name="connsiteX5" fmla="*/ 6084958 w 6084958"/>
                  <a:gd name="connsiteY5" fmla="*/ 123229 h 1914185"/>
                  <a:gd name="connsiteX6" fmla="*/ 5753653 w 6084958"/>
                  <a:gd name="connsiteY6" fmla="*/ 1244167 h 1914185"/>
                  <a:gd name="connsiteX7" fmla="*/ 5617172 w 6084958"/>
                  <a:gd name="connsiteY7" fmla="*/ 1314387 h 1914185"/>
                  <a:gd name="connsiteX8" fmla="*/ 723537 w 6084958"/>
                  <a:gd name="connsiteY8" fmla="*/ 1566178 h 1914185"/>
                  <a:gd name="connsiteX9" fmla="*/ 644024 w 6084958"/>
                  <a:gd name="connsiteY9" fmla="*/ 1570137 h 1914185"/>
                  <a:gd name="connsiteX10" fmla="*/ 984622 w 6084958"/>
                  <a:gd name="connsiteY10" fmla="*/ 1587349 h 1914185"/>
                  <a:gd name="connsiteX11" fmla="*/ 689114 w 6084958"/>
                  <a:gd name="connsiteY11" fmla="*/ 1539910 h 1914185"/>
                  <a:gd name="connsiteX12" fmla="*/ 1 w 6084958"/>
                  <a:gd name="connsiteY12" fmla="*/ 1848433 h 1914185"/>
                  <a:gd name="connsiteX13" fmla="*/ 1 w 6084958"/>
                  <a:gd name="connsiteY13" fmla="*/ 369687 h 1914185"/>
                  <a:gd name="connsiteX14" fmla="*/ 5838500 w 6084958"/>
                  <a:gd name="connsiteY14" fmla="*/ 246458 h 1914185"/>
                  <a:gd name="connsiteX15" fmla="*/ 5961729 w 6084958"/>
                  <a:gd name="connsiteY15" fmla="*/ 246458 h 1914185"/>
                  <a:gd name="connsiteX16" fmla="*/ 6084958 w 6084958"/>
                  <a:gd name="connsiteY16" fmla="*/ 123229 h 1914185"/>
                  <a:gd name="connsiteX17" fmla="*/ 5961729 w 6084958"/>
                  <a:gd name="connsiteY17" fmla="*/ 246458 h 1914185"/>
                  <a:gd name="connsiteX18" fmla="*/ 5961729 w 6084958"/>
                  <a:gd name="connsiteY18" fmla="*/ 123229 h 1914185"/>
                  <a:gd name="connsiteX19" fmla="*/ 5900115 w 6084958"/>
                  <a:gd name="connsiteY19" fmla="*/ 184843 h 1914185"/>
                  <a:gd name="connsiteX20" fmla="*/ 5838501 w 6084958"/>
                  <a:gd name="connsiteY20" fmla="*/ 123229 h 1914185"/>
                  <a:gd name="connsiteX21" fmla="*/ 123230 w 6084958"/>
                  <a:gd name="connsiteY21" fmla="*/ 492916 h 1914185"/>
                  <a:gd name="connsiteX22" fmla="*/ 123230 w 6084958"/>
                  <a:gd name="connsiteY22" fmla="*/ 369687 h 1914185"/>
                  <a:gd name="connsiteX23" fmla="*/ 184844 w 6084958"/>
                  <a:gd name="connsiteY23" fmla="*/ 308073 h 1914185"/>
                  <a:gd name="connsiteX24" fmla="*/ 246458 w 6084958"/>
                  <a:gd name="connsiteY24" fmla="*/ 369687 h 1914185"/>
                  <a:gd name="connsiteX25" fmla="*/ 123229 w 6084958"/>
                  <a:gd name="connsiteY25" fmla="*/ 492916 h 1914185"/>
                  <a:gd name="connsiteX26" fmla="*/ 0 w 6084958"/>
                  <a:gd name="connsiteY26" fmla="*/ 369687 h 1914185"/>
                  <a:gd name="connsiteX27" fmla="*/ 246459 w 6084958"/>
                  <a:gd name="connsiteY27" fmla="*/ 369687 h 1914185"/>
                  <a:gd name="connsiteX28" fmla="*/ 909067 w 6084958"/>
                  <a:gd name="connsiteY28" fmla="*/ 1645690 h 191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84958" h="1914185" stroke="0" extrusionOk="0">
                    <a:moveTo>
                      <a:pt x="6084958" y="123229"/>
                    </a:moveTo>
                    <a:lnTo>
                      <a:pt x="5961729" y="246458"/>
                    </a:lnTo>
                    <a:lnTo>
                      <a:pt x="5961729" y="123229"/>
                    </a:lnTo>
                    <a:cubicBezTo>
                      <a:pt x="5961729" y="157257"/>
                      <a:pt x="5934143" y="184843"/>
                      <a:pt x="5900115" y="184843"/>
                    </a:cubicBezTo>
                    <a:cubicBezTo>
                      <a:pt x="5866087" y="184843"/>
                      <a:pt x="5838501" y="157257"/>
                      <a:pt x="5838501" y="123229"/>
                    </a:cubicBezTo>
                    <a:cubicBezTo>
                      <a:pt x="5838501" y="164305"/>
                      <a:pt x="5838500" y="205382"/>
                      <a:pt x="5838500" y="246458"/>
                    </a:cubicBezTo>
                    <a:lnTo>
                      <a:pt x="123230" y="246458"/>
                    </a:lnTo>
                    <a:cubicBezTo>
                      <a:pt x="55173" y="246458"/>
                      <a:pt x="1" y="301630"/>
                      <a:pt x="1" y="369687"/>
                    </a:cubicBezTo>
                    <a:lnTo>
                      <a:pt x="1" y="1848433"/>
                    </a:lnTo>
                    <a:cubicBezTo>
                      <a:pt x="1" y="1916490"/>
                      <a:pt x="548189" y="1474706"/>
                      <a:pt x="679822" y="1428323"/>
                    </a:cubicBezTo>
                    <a:cubicBezTo>
                      <a:pt x="811455" y="1381940"/>
                      <a:pt x="789798" y="1638194"/>
                      <a:pt x="789798" y="1570137"/>
                    </a:cubicBezTo>
                    <a:lnTo>
                      <a:pt x="683782" y="1645692"/>
                    </a:lnTo>
                    <a:lnTo>
                      <a:pt x="5709937" y="1340891"/>
                    </a:lnTo>
                    <a:cubicBezTo>
                      <a:pt x="5777994" y="1340891"/>
                      <a:pt x="6084958" y="1670032"/>
                      <a:pt x="6084958" y="1601975"/>
                    </a:cubicBezTo>
                    <a:lnTo>
                      <a:pt x="6084958" y="123229"/>
                    </a:lnTo>
                    <a:close/>
                    <a:moveTo>
                      <a:pt x="123230" y="492916"/>
                    </a:moveTo>
                    <a:cubicBezTo>
                      <a:pt x="191287" y="492916"/>
                      <a:pt x="246459" y="437744"/>
                      <a:pt x="246459" y="369687"/>
                    </a:cubicBezTo>
                    <a:cubicBezTo>
                      <a:pt x="246459" y="335659"/>
                      <a:pt x="218873" y="308073"/>
                      <a:pt x="184845" y="308073"/>
                    </a:cubicBezTo>
                    <a:cubicBezTo>
                      <a:pt x="150817" y="308073"/>
                      <a:pt x="123231" y="335659"/>
                      <a:pt x="123231" y="369687"/>
                    </a:cubicBezTo>
                    <a:cubicBezTo>
                      <a:pt x="123231" y="410763"/>
                      <a:pt x="123230" y="451840"/>
                      <a:pt x="123230" y="492916"/>
                    </a:cubicBezTo>
                    <a:close/>
                  </a:path>
                  <a:path w="6084958" h="1914185" fill="darkenLess" stroke="0" extrusionOk="0">
                    <a:moveTo>
                      <a:pt x="123230" y="492916"/>
                    </a:moveTo>
                    <a:cubicBezTo>
                      <a:pt x="191287" y="492916"/>
                      <a:pt x="246459" y="437744"/>
                      <a:pt x="246459" y="369687"/>
                    </a:cubicBezTo>
                    <a:cubicBezTo>
                      <a:pt x="246459" y="335659"/>
                      <a:pt x="218873" y="308073"/>
                      <a:pt x="184845" y="308073"/>
                    </a:cubicBezTo>
                    <a:cubicBezTo>
                      <a:pt x="150817" y="308073"/>
                      <a:pt x="123231" y="335659"/>
                      <a:pt x="123231" y="369687"/>
                    </a:cubicBezTo>
                    <a:cubicBezTo>
                      <a:pt x="123231" y="410763"/>
                      <a:pt x="123230" y="451840"/>
                      <a:pt x="123230" y="492916"/>
                    </a:cubicBezTo>
                    <a:close/>
                    <a:moveTo>
                      <a:pt x="5961729" y="246458"/>
                    </a:moveTo>
                    <a:cubicBezTo>
                      <a:pt x="6029786" y="246458"/>
                      <a:pt x="6084958" y="191286"/>
                      <a:pt x="6084958" y="123229"/>
                    </a:cubicBezTo>
                    <a:cubicBezTo>
                      <a:pt x="6084958" y="55172"/>
                      <a:pt x="6029786" y="0"/>
                      <a:pt x="5961729" y="0"/>
                    </a:cubicBezTo>
                    <a:cubicBezTo>
                      <a:pt x="5893672" y="0"/>
                      <a:pt x="5838500" y="55172"/>
                      <a:pt x="5838500" y="123229"/>
                    </a:cubicBezTo>
                    <a:cubicBezTo>
                      <a:pt x="5838500" y="157257"/>
                      <a:pt x="5866086" y="184843"/>
                      <a:pt x="5900114" y="184843"/>
                    </a:cubicBezTo>
                    <a:cubicBezTo>
                      <a:pt x="5934142" y="184843"/>
                      <a:pt x="5961728" y="157257"/>
                      <a:pt x="5961728" y="123229"/>
                    </a:cubicBezTo>
                    <a:cubicBezTo>
                      <a:pt x="5961728" y="164305"/>
                      <a:pt x="5961729" y="205382"/>
                      <a:pt x="5961729" y="246458"/>
                    </a:cubicBezTo>
                    <a:close/>
                  </a:path>
                  <a:path w="6084958" h="1914185" fill="none" extrusionOk="0">
                    <a:moveTo>
                      <a:pt x="1" y="369687"/>
                    </a:moveTo>
                    <a:cubicBezTo>
                      <a:pt x="1" y="301630"/>
                      <a:pt x="55173" y="246458"/>
                      <a:pt x="123230" y="246458"/>
                    </a:cubicBezTo>
                    <a:lnTo>
                      <a:pt x="5838500" y="246458"/>
                    </a:lnTo>
                    <a:lnTo>
                      <a:pt x="5838500" y="123229"/>
                    </a:lnTo>
                    <a:cubicBezTo>
                      <a:pt x="5838500" y="55172"/>
                      <a:pt x="5893672" y="0"/>
                      <a:pt x="5961729" y="0"/>
                    </a:cubicBezTo>
                    <a:cubicBezTo>
                      <a:pt x="6029786" y="0"/>
                      <a:pt x="6084958" y="55172"/>
                      <a:pt x="6084958" y="123229"/>
                    </a:cubicBezTo>
                    <a:lnTo>
                      <a:pt x="5753653" y="1244167"/>
                    </a:lnTo>
                    <a:cubicBezTo>
                      <a:pt x="5753653" y="1312224"/>
                      <a:pt x="5685229" y="1314387"/>
                      <a:pt x="5617172" y="1314387"/>
                    </a:cubicBezTo>
                    <a:lnTo>
                      <a:pt x="723537" y="1566178"/>
                    </a:lnTo>
                    <a:lnTo>
                      <a:pt x="644024" y="1570137"/>
                    </a:lnTo>
                    <a:cubicBezTo>
                      <a:pt x="644024" y="1638194"/>
                      <a:pt x="977107" y="1592387"/>
                      <a:pt x="984622" y="1587349"/>
                    </a:cubicBezTo>
                    <a:cubicBezTo>
                      <a:pt x="992137" y="1582311"/>
                      <a:pt x="853217" y="1496396"/>
                      <a:pt x="689114" y="1539910"/>
                    </a:cubicBezTo>
                    <a:cubicBezTo>
                      <a:pt x="525011" y="1583424"/>
                      <a:pt x="17671" y="2092062"/>
                      <a:pt x="1" y="1848433"/>
                    </a:cubicBezTo>
                    <a:lnTo>
                      <a:pt x="1" y="369687"/>
                    </a:lnTo>
                    <a:close/>
                    <a:moveTo>
                      <a:pt x="5838500" y="246458"/>
                    </a:moveTo>
                    <a:lnTo>
                      <a:pt x="5961729" y="246458"/>
                    </a:lnTo>
                    <a:cubicBezTo>
                      <a:pt x="6029786" y="246458"/>
                      <a:pt x="6084958" y="191286"/>
                      <a:pt x="6084958" y="123229"/>
                    </a:cubicBezTo>
                    <a:moveTo>
                      <a:pt x="5961729" y="246458"/>
                    </a:moveTo>
                    <a:lnTo>
                      <a:pt x="5961729" y="123229"/>
                    </a:lnTo>
                    <a:cubicBezTo>
                      <a:pt x="5961729" y="157257"/>
                      <a:pt x="5934143" y="184843"/>
                      <a:pt x="5900115" y="184843"/>
                    </a:cubicBezTo>
                    <a:cubicBezTo>
                      <a:pt x="5866087" y="184843"/>
                      <a:pt x="5838501" y="157257"/>
                      <a:pt x="5838501" y="123229"/>
                    </a:cubicBezTo>
                    <a:moveTo>
                      <a:pt x="123230" y="492916"/>
                    </a:moveTo>
                    <a:lnTo>
                      <a:pt x="123230" y="369687"/>
                    </a:lnTo>
                    <a:cubicBezTo>
                      <a:pt x="123230" y="335659"/>
                      <a:pt x="150816" y="308073"/>
                      <a:pt x="184844" y="308073"/>
                    </a:cubicBezTo>
                    <a:cubicBezTo>
                      <a:pt x="218872" y="308073"/>
                      <a:pt x="246458" y="335659"/>
                      <a:pt x="246458" y="369687"/>
                    </a:cubicBezTo>
                    <a:cubicBezTo>
                      <a:pt x="246458" y="437744"/>
                      <a:pt x="191286" y="492916"/>
                      <a:pt x="123229" y="492916"/>
                    </a:cubicBezTo>
                    <a:cubicBezTo>
                      <a:pt x="55172" y="492916"/>
                      <a:pt x="0" y="437744"/>
                      <a:pt x="0" y="369687"/>
                    </a:cubicBezTo>
                    <a:moveTo>
                      <a:pt x="246459" y="369687"/>
                    </a:moveTo>
                    <a:cubicBezTo>
                      <a:pt x="246459" y="821526"/>
                      <a:pt x="909067" y="1193851"/>
                      <a:pt x="909067" y="1645690"/>
                    </a:cubicBezTo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বাড়ির কাজ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0147544-03E2-C607-F907-9A16F67D9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94582" y="890337"/>
                <a:ext cx="647855" cy="50532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FABB7EE-867D-2E7E-3F19-90EE57F78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0870" y="2790158"/>
                <a:ext cx="647855" cy="50532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80AC91B-506D-DEFC-DB94-6B5091B87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4993" y="5375486"/>
                <a:ext cx="647855" cy="50532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61C358-E1AE-F616-6540-31929441E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0870" y="3620318"/>
                <a:ext cx="647855" cy="50532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996105-374A-2664-38C6-C7C8011DB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4993" y="4497902"/>
                <a:ext cx="647855" cy="505327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967E00-2EF4-7449-1A2B-2BE913610166}"/>
                </a:ext>
              </a:extLst>
            </p:cNvPr>
            <p:cNvSpPr txBox="1"/>
            <p:nvPr/>
          </p:nvSpPr>
          <p:spPr>
            <a:xfrm>
              <a:off x="3095377" y="3190745"/>
              <a:ext cx="2695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আঙ্গুর ফল টক।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CC98FE-E02B-9D14-48DD-AF5F35B024C1}"/>
                </a:ext>
              </a:extLst>
            </p:cNvPr>
            <p:cNvSpPr txBox="1"/>
            <p:nvPr/>
          </p:nvSpPr>
          <p:spPr>
            <a:xfrm>
              <a:off x="3095378" y="4009418"/>
              <a:ext cx="685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১৯৭১ সালে বাংলাদেশের মুক্তিযুদ্ধ হয়েছিল।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DF7F52-F22E-811B-FEA0-66A252A2E3C1}"/>
                </a:ext>
              </a:extLst>
            </p:cNvPr>
            <p:cNvSpPr txBox="1"/>
            <p:nvPr/>
          </p:nvSpPr>
          <p:spPr>
            <a:xfrm>
              <a:off x="3165073" y="4934254"/>
              <a:ext cx="4579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চকচক করলেই সোনা হয় না।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90AA17-B0A1-91DA-0585-6D982C45F3F9}"/>
                </a:ext>
              </a:extLst>
            </p:cNvPr>
            <p:cNvSpPr txBox="1"/>
            <p:nvPr/>
          </p:nvSpPr>
          <p:spPr>
            <a:xfrm>
              <a:off x="3095378" y="5811838"/>
              <a:ext cx="4352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পারদ ছাড়া সব ধাতু কঠিন।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958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D8B89-AC26-A03B-BF02-C07FE423F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" r="1" b="11381"/>
          <a:stretch/>
        </p:blipFill>
        <p:spPr>
          <a:xfrm>
            <a:off x="1" y="0"/>
            <a:ext cx="121705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6F506-E970-9930-27BA-EE5419718086}"/>
              </a:ext>
            </a:extLst>
          </p:cNvPr>
          <p:cNvSpPr txBox="1"/>
          <p:nvPr/>
        </p:nvSpPr>
        <p:spPr>
          <a:xfrm>
            <a:off x="2547937" y="1828800"/>
            <a:ext cx="7096126" cy="181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20525-7974-B7B1-6422-8C4AB080558D}"/>
              </a:ext>
            </a:extLst>
          </p:cNvPr>
          <p:cNvSpPr/>
          <p:nvPr/>
        </p:nvSpPr>
        <p:spPr>
          <a:xfrm>
            <a:off x="1814513" y="1314451"/>
            <a:ext cx="82438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</a:t>
            </a:r>
            <a:r>
              <a:rPr lang="en-US" sz="1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ন্য</a:t>
            </a:r>
            <a:r>
              <a:rPr lang="en-US" sz="16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</a:t>
            </a:r>
            <a:r>
              <a:rPr lang="en-US" sz="16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13205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5A4074-3058-B946-D1B1-3D532035889C}"/>
              </a:ext>
            </a:extLst>
          </p:cNvPr>
          <p:cNvGrpSpPr/>
          <p:nvPr/>
        </p:nvGrpSpPr>
        <p:grpSpPr>
          <a:xfrm>
            <a:off x="185530" y="353011"/>
            <a:ext cx="11728174" cy="5663476"/>
            <a:chOff x="617220" y="297452"/>
            <a:chExt cx="10957560" cy="52409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71ED0C-BE68-5A3E-7556-52064DB6D824}"/>
                </a:ext>
              </a:extLst>
            </p:cNvPr>
            <p:cNvGrpSpPr/>
            <p:nvPr/>
          </p:nvGrpSpPr>
          <p:grpSpPr>
            <a:xfrm>
              <a:off x="617220" y="297452"/>
              <a:ext cx="10957560" cy="5240973"/>
              <a:chOff x="617220" y="199707"/>
              <a:chExt cx="10957560" cy="5240973"/>
            </a:xfrm>
          </p:grpSpPr>
          <p:sp>
            <p:nvSpPr>
              <p:cNvPr id="8" name="Scroll: Horizontal 7">
                <a:extLst>
                  <a:ext uri="{FF2B5EF4-FFF2-40B4-BE49-F238E27FC236}">
                    <a16:creationId xmlns:a16="http://schemas.microsoft.com/office/drawing/2014/main" id="{504B6546-1F3A-AC67-1217-E60599995DF6}"/>
                  </a:ext>
                </a:extLst>
              </p:cNvPr>
              <p:cNvSpPr/>
              <p:nvPr/>
            </p:nvSpPr>
            <p:spPr>
              <a:xfrm>
                <a:off x="617220" y="2729230"/>
                <a:ext cx="10957560" cy="271145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A3F222-A979-A943-6956-B09494686645}"/>
                  </a:ext>
                </a:extLst>
              </p:cNvPr>
              <p:cNvSpPr txBox="1"/>
              <p:nvPr/>
            </p:nvSpPr>
            <p:spPr>
              <a:xfrm rot="10800000" flipV="1">
                <a:off x="1158240" y="3704786"/>
                <a:ext cx="10180320" cy="111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bg1"/>
                    </a:solidFill>
                  </a:rPr>
                  <a:t>বাক্যকে যুক্তিবাক্যে রূপান্তর কর</a:t>
                </a: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( Reduction of Sentences into Proposition)</a:t>
                </a:r>
              </a:p>
            </p:txBody>
          </p:sp>
          <p:sp>
            <p:nvSpPr>
              <p:cNvPr id="10" name="Callout: Down Arrow 9">
                <a:extLst>
                  <a:ext uri="{FF2B5EF4-FFF2-40B4-BE49-F238E27FC236}">
                    <a16:creationId xmlns:a16="http://schemas.microsoft.com/office/drawing/2014/main" id="{A83EB3C0-44A7-630F-5CEE-1318970421FC}"/>
                  </a:ext>
                </a:extLst>
              </p:cNvPr>
              <p:cNvSpPr/>
              <p:nvPr/>
            </p:nvSpPr>
            <p:spPr>
              <a:xfrm>
                <a:off x="4081935" y="199707"/>
                <a:ext cx="4114800" cy="1600200"/>
              </a:xfrm>
              <a:prstGeom prst="downArrowCallou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E6E505-6494-9B6B-A83C-4981C25B56D6}"/>
                  </a:ext>
                </a:extLst>
              </p:cNvPr>
              <p:cNvSpPr txBox="1"/>
              <p:nvPr/>
            </p:nvSpPr>
            <p:spPr>
              <a:xfrm>
                <a:off x="4450080" y="269377"/>
                <a:ext cx="3291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FF00"/>
                    </a:solidFill>
                  </a:rPr>
                  <a:t>পাঠ পরিচিতি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1E91C4-29B7-463D-C3F3-25E7A7BE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8171" y="3727602"/>
              <a:ext cx="802876" cy="62624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6B9260-717C-07F1-45C3-1BA526797A42}"/>
              </a:ext>
            </a:extLst>
          </p:cNvPr>
          <p:cNvSpPr txBox="1"/>
          <p:nvPr/>
        </p:nvSpPr>
        <p:spPr>
          <a:xfrm>
            <a:off x="185530" y="2232999"/>
            <a:ext cx="11211341" cy="769441"/>
          </a:xfrm>
          <a:custGeom>
            <a:avLst/>
            <a:gdLst>
              <a:gd name="connsiteX0" fmla="*/ 0 w 11157288"/>
              <a:gd name="connsiteY0" fmla="*/ 0 h 769441"/>
              <a:gd name="connsiteX1" fmla="*/ 11157288 w 11157288"/>
              <a:gd name="connsiteY1" fmla="*/ 0 h 769441"/>
              <a:gd name="connsiteX2" fmla="*/ 11157288 w 11157288"/>
              <a:gd name="connsiteY2" fmla="*/ 769441 h 769441"/>
              <a:gd name="connsiteX3" fmla="*/ 0 w 11157288"/>
              <a:gd name="connsiteY3" fmla="*/ 769441 h 769441"/>
              <a:gd name="connsiteX4" fmla="*/ 0 w 11157288"/>
              <a:gd name="connsiteY4" fmla="*/ 0 h 769441"/>
              <a:gd name="connsiteX0" fmla="*/ 185531 w 11157288"/>
              <a:gd name="connsiteY0" fmla="*/ 0 h 1007980"/>
              <a:gd name="connsiteX1" fmla="*/ 11157288 w 11157288"/>
              <a:gd name="connsiteY1" fmla="*/ 238539 h 1007980"/>
              <a:gd name="connsiteX2" fmla="*/ 11157288 w 11157288"/>
              <a:gd name="connsiteY2" fmla="*/ 1007980 h 1007980"/>
              <a:gd name="connsiteX3" fmla="*/ 0 w 11157288"/>
              <a:gd name="connsiteY3" fmla="*/ 1007980 h 1007980"/>
              <a:gd name="connsiteX4" fmla="*/ 185531 w 11157288"/>
              <a:gd name="connsiteY4" fmla="*/ 0 h 1007980"/>
              <a:gd name="connsiteX0" fmla="*/ 185531 w 11157288"/>
              <a:gd name="connsiteY0" fmla="*/ 185530 h 1193510"/>
              <a:gd name="connsiteX1" fmla="*/ 10985010 w 11157288"/>
              <a:gd name="connsiteY1" fmla="*/ 0 h 1193510"/>
              <a:gd name="connsiteX2" fmla="*/ 11157288 w 11157288"/>
              <a:gd name="connsiteY2" fmla="*/ 1193510 h 1193510"/>
              <a:gd name="connsiteX3" fmla="*/ 0 w 11157288"/>
              <a:gd name="connsiteY3" fmla="*/ 1193510 h 1193510"/>
              <a:gd name="connsiteX4" fmla="*/ 185531 w 11157288"/>
              <a:gd name="connsiteY4" fmla="*/ 185530 h 1193510"/>
              <a:gd name="connsiteX0" fmla="*/ 185531 w 10985010"/>
              <a:gd name="connsiteY0" fmla="*/ 185530 h 1193510"/>
              <a:gd name="connsiteX1" fmla="*/ 10985010 w 10985010"/>
              <a:gd name="connsiteY1" fmla="*/ 0 h 1193510"/>
              <a:gd name="connsiteX2" fmla="*/ 10746471 w 10985010"/>
              <a:gd name="connsiteY2" fmla="*/ 1047736 h 1193510"/>
              <a:gd name="connsiteX3" fmla="*/ 0 w 10985010"/>
              <a:gd name="connsiteY3" fmla="*/ 1193510 h 1193510"/>
              <a:gd name="connsiteX4" fmla="*/ 185531 w 10985010"/>
              <a:gd name="connsiteY4" fmla="*/ 185530 h 1193510"/>
              <a:gd name="connsiteX0" fmla="*/ 185531 w 10985010"/>
              <a:gd name="connsiteY0" fmla="*/ 185530 h 1193510"/>
              <a:gd name="connsiteX1" fmla="*/ 10985010 w 10985010"/>
              <a:gd name="connsiteY1" fmla="*/ 0 h 1193510"/>
              <a:gd name="connsiteX2" fmla="*/ 10746471 w 10985010"/>
              <a:gd name="connsiteY2" fmla="*/ 1047736 h 1193510"/>
              <a:gd name="connsiteX3" fmla="*/ 0 w 10985010"/>
              <a:gd name="connsiteY3" fmla="*/ 1193510 h 1193510"/>
              <a:gd name="connsiteX4" fmla="*/ 185531 w 10985010"/>
              <a:gd name="connsiteY4" fmla="*/ 185530 h 1193510"/>
              <a:gd name="connsiteX0" fmla="*/ 185531 w 10985010"/>
              <a:gd name="connsiteY0" fmla="*/ 185530 h 1193510"/>
              <a:gd name="connsiteX1" fmla="*/ 10985010 w 10985010"/>
              <a:gd name="connsiteY1" fmla="*/ 0 h 1193510"/>
              <a:gd name="connsiteX2" fmla="*/ 10746471 w 10985010"/>
              <a:gd name="connsiteY2" fmla="*/ 1047736 h 1193510"/>
              <a:gd name="connsiteX3" fmla="*/ 0 w 10985010"/>
              <a:gd name="connsiteY3" fmla="*/ 1193510 h 1193510"/>
              <a:gd name="connsiteX4" fmla="*/ 185531 w 10985010"/>
              <a:gd name="connsiteY4" fmla="*/ 185530 h 1193510"/>
              <a:gd name="connsiteX0" fmla="*/ 0 w 11223549"/>
              <a:gd name="connsiteY0" fmla="*/ 0 h 1365789"/>
              <a:gd name="connsiteX1" fmla="*/ 11223549 w 11223549"/>
              <a:gd name="connsiteY1" fmla="*/ 172279 h 1365789"/>
              <a:gd name="connsiteX2" fmla="*/ 10985010 w 11223549"/>
              <a:gd name="connsiteY2" fmla="*/ 1220015 h 1365789"/>
              <a:gd name="connsiteX3" fmla="*/ 238539 w 11223549"/>
              <a:gd name="connsiteY3" fmla="*/ 1365789 h 1365789"/>
              <a:gd name="connsiteX4" fmla="*/ 0 w 11223549"/>
              <a:gd name="connsiteY4" fmla="*/ 0 h 1365789"/>
              <a:gd name="connsiteX0" fmla="*/ 0 w 11223549"/>
              <a:gd name="connsiteY0" fmla="*/ 0 h 1365789"/>
              <a:gd name="connsiteX1" fmla="*/ 11223549 w 11223549"/>
              <a:gd name="connsiteY1" fmla="*/ 172279 h 1365789"/>
              <a:gd name="connsiteX2" fmla="*/ 10985010 w 11223549"/>
              <a:gd name="connsiteY2" fmla="*/ 1220015 h 1365789"/>
              <a:gd name="connsiteX3" fmla="*/ 238539 w 11223549"/>
              <a:gd name="connsiteY3" fmla="*/ 1365789 h 1365789"/>
              <a:gd name="connsiteX4" fmla="*/ 0 w 11223549"/>
              <a:gd name="connsiteY4" fmla="*/ 0 h 136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549" h="1365789">
                <a:moveTo>
                  <a:pt x="0" y="0"/>
                </a:moveTo>
                <a:lnTo>
                  <a:pt x="11223549" y="172279"/>
                </a:lnTo>
                <a:cubicBezTo>
                  <a:pt x="11144036" y="521524"/>
                  <a:pt x="10534436" y="512961"/>
                  <a:pt x="10985010" y="1220015"/>
                </a:cubicBezTo>
                <a:lnTo>
                  <a:pt x="238539" y="1365789"/>
                </a:lnTo>
                <a:cubicBezTo>
                  <a:pt x="159026" y="910526"/>
                  <a:pt x="1086678" y="1939506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    </a:t>
            </a:r>
            <a:r>
              <a:rPr lang="en-US" sz="4000" dirty="0"/>
              <a:t>ষুক্তিবিদ্যা প্রথম পত্র,  তৃতীয় অধ্যায়,  পাঠ-১০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67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CF31A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CA9BA0-4D65-0F28-3903-C61BA3267299}"/>
              </a:ext>
            </a:extLst>
          </p:cNvPr>
          <p:cNvGrpSpPr/>
          <p:nvPr/>
        </p:nvGrpSpPr>
        <p:grpSpPr>
          <a:xfrm>
            <a:off x="990301" y="36249"/>
            <a:ext cx="8926936" cy="2559641"/>
            <a:chOff x="3917244" y="835372"/>
            <a:chExt cx="4075289" cy="9360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isometricOffAxis2Left" zoom="95000"/>
            <a:lightRig rig="flat" dir="t"/>
          </a:scene3d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AAF7132-D8B2-760F-A26C-4E373D8E5027}"/>
                </a:ext>
              </a:extLst>
            </p:cNvPr>
            <p:cNvSpPr/>
            <p:nvPr/>
          </p:nvSpPr>
          <p:spPr>
            <a:xfrm>
              <a:off x="3917244" y="835372"/>
              <a:ext cx="4075289" cy="936000"/>
            </a:xfrm>
            <a:prstGeom prst="rightArrow">
              <a:avLst/>
            </a:prstGeom>
            <a:grpFill/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590DE1-6384-BA3D-6D08-7D58E5538CAE}"/>
                </a:ext>
              </a:extLst>
            </p:cNvPr>
            <p:cNvSpPr/>
            <p:nvPr/>
          </p:nvSpPr>
          <p:spPr>
            <a:xfrm>
              <a:off x="6880249" y="1103733"/>
              <a:ext cx="731283" cy="468000"/>
            </a:xfrm>
            <a:custGeom>
              <a:avLst/>
              <a:gdLst>
                <a:gd name="connsiteX0" fmla="*/ 0 w 731283"/>
                <a:gd name="connsiteY0" fmla="*/ 0 h 468000"/>
                <a:gd name="connsiteX1" fmla="*/ 731283 w 731283"/>
                <a:gd name="connsiteY1" fmla="*/ 0 h 468000"/>
                <a:gd name="connsiteX2" fmla="*/ 731283 w 731283"/>
                <a:gd name="connsiteY2" fmla="*/ 468000 h 468000"/>
                <a:gd name="connsiteX3" fmla="*/ 0 w 731283"/>
                <a:gd name="connsiteY3" fmla="*/ 468000 h 468000"/>
                <a:gd name="connsiteX4" fmla="*/ 0 w 731283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83" h="468000">
                  <a:moveTo>
                    <a:pt x="0" y="0"/>
                  </a:moveTo>
                  <a:lnTo>
                    <a:pt x="731283" y="0"/>
                  </a:lnTo>
                  <a:lnTo>
                    <a:pt x="731283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2080" rIns="0" bIns="1320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</a:rPr>
                <a:t> কর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401C21-C309-6EE2-352D-F69E9455BB9B}"/>
                </a:ext>
              </a:extLst>
            </p:cNvPr>
            <p:cNvSpPr/>
            <p:nvPr/>
          </p:nvSpPr>
          <p:spPr>
            <a:xfrm>
              <a:off x="6002709" y="1103733"/>
              <a:ext cx="731283" cy="468000"/>
            </a:xfrm>
            <a:custGeom>
              <a:avLst/>
              <a:gdLst>
                <a:gd name="connsiteX0" fmla="*/ 0 w 731283"/>
                <a:gd name="connsiteY0" fmla="*/ 0 h 468000"/>
                <a:gd name="connsiteX1" fmla="*/ 731283 w 731283"/>
                <a:gd name="connsiteY1" fmla="*/ 0 h 468000"/>
                <a:gd name="connsiteX2" fmla="*/ 731283 w 731283"/>
                <a:gd name="connsiteY2" fmla="*/ 468000 h 468000"/>
                <a:gd name="connsiteX3" fmla="*/ 0 w 731283"/>
                <a:gd name="connsiteY3" fmla="*/ 468000 h 468000"/>
                <a:gd name="connsiteX4" fmla="*/ 0 w 731283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83" h="468000">
                  <a:moveTo>
                    <a:pt x="0" y="0"/>
                  </a:moveTo>
                  <a:lnTo>
                    <a:pt x="731283" y="0"/>
                  </a:lnTo>
                  <a:lnTo>
                    <a:pt x="731283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2080" rIns="0" bIns="1320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</a:rPr>
                <a:t>রূপান্তর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78571B7-3F23-612F-07F9-8D81EDF8D92C}"/>
                </a:ext>
              </a:extLst>
            </p:cNvPr>
            <p:cNvSpPr/>
            <p:nvPr/>
          </p:nvSpPr>
          <p:spPr>
            <a:xfrm>
              <a:off x="5125168" y="1103733"/>
              <a:ext cx="731283" cy="468000"/>
            </a:xfrm>
            <a:custGeom>
              <a:avLst/>
              <a:gdLst>
                <a:gd name="connsiteX0" fmla="*/ 0 w 731283"/>
                <a:gd name="connsiteY0" fmla="*/ 0 h 468000"/>
                <a:gd name="connsiteX1" fmla="*/ 731283 w 731283"/>
                <a:gd name="connsiteY1" fmla="*/ 0 h 468000"/>
                <a:gd name="connsiteX2" fmla="*/ 731283 w 731283"/>
                <a:gd name="connsiteY2" fmla="*/ 468000 h 468000"/>
                <a:gd name="connsiteX3" fmla="*/ 0 w 731283"/>
                <a:gd name="connsiteY3" fmla="*/ 468000 h 468000"/>
                <a:gd name="connsiteX4" fmla="*/ 0 w 731283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83" h="468000">
                  <a:moveTo>
                    <a:pt x="0" y="0"/>
                  </a:moveTo>
                  <a:lnTo>
                    <a:pt x="731283" y="0"/>
                  </a:lnTo>
                  <a:lnTo>
                    <a:pt x="731283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2080" rIns="0" bIns="1320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</a:rPr>
                <a:t>যুক্তিবাক্যে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55AF88-E6FE-4FE8-2638-50532DD8E736}"/>
                </a:ext>
              </a:extLst>
            </p:cNvPr>
            <p:cNvSpPr/>
            <p:nvPr/>
          </p:nvSpPr>
          <p:spPr>
            <a:xfrm>
              <a:off x="4247628" y="1103733"/>
              <a:ext cx="731283" cy="468000"/>
            </a:xfrm>
            <a:custGeom>
              <a:avLst/>
              <a:gdLst>
                <a:gd name="connsiteX0" fmla="*/ 0 w 731283"/>
                <a:gd name="connsiteY0" fmla="*/ 0 h 468000"/>
                <a:gd name="connsiteX1" fmla="*/ 731283 w 731283"/>
                <a:gd name="connsiteY1" fmla="*/ 0 h 468000"/>
                <a:gd name="connsiteX2" fmla="*/ 731283 w 731283"/>
                <a:gd name="connsiteY2" fmla="*/ 468000 h 468000"/>
                <a:gd name="connsiteX3" fmla="*/ 0 w 731283"/>
                <a:gd name="connsiteY3" fmla="*/ 468000 h 468000"/>
                <a:gd name="connsiteX4" fmla="*/ 0 w 731283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83" h="468000">
                  <a:moveTo>
                    <a:pt x="0" y="0"/>
                  </a:moveTo>
                  <a:lnTo>
                    <a:pt x="731283" y="0"/>
                  </a:lnTo>
                  <a:lnTo>
                    <a:pt x="731283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2080" rIns="0" bIns="13208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</a:rPr>
                <a:t>  বাক্যকে</a:t>
              </a:r>
            </a:p>
          </p:txBody>
        </p: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F061A2C-870C-B439-01D6-61B04CB53677}"/>
              </a:ext>
            </a:extLst>
          </p:cNvPr>
          <p:cNvSpPr/>
          <p:nvPr/>
        </p:nvSpPr>
        <p:spPr>
          <a:xfrm>
            <a:off x="1973179" y="1840832"/>
            <a:ext cx="2574758" cy="1732547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DA8D6-8290-F83B-8195-7B5433ADDD1E}"/>
              </a:ext>
            </a:extLst>
          </p:cNvPr>
          <p:cNvSpPr txBox="1"/>
          <p:nvPr/>
        </p:nvSpPr>
        <p:spPr>
          <a:xfrm>
            <a:off x="2274763" y="2445495"/>
            <a:ext cx="189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প্রথম নিয়ম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A4372D-384F-D8B8-162C-48AEE8989906}"/>
              </a:ext>
            </a:extLst>
          </p:cNvPr>
          <p:cNvSpPr/>
          <p:nvPr/>
        </p:nvSpPr>
        <p:spPr>
          <a:xfrm>
            <a:off x="736747" y="4178042"/>
            <a:ext cx="9554857" cy="2319011"/>
          </a:xfrm>
          <a:prstGeom prst="roundRect">
            <a:avLst>
              <a:gd name="adj" fmla="val 26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062B1-7706-BC66-F9ED-97D5CA4E7140}"/>
              </a:ext>
            </a:extLst>
          </p:cNvPr>
          <p:cNvSpPr txBox="1"/>
          <p:nvPr/>
        </p:nvSpPr>
        <p:spPr>
          <a:xfrm>
            <a:off x="990301" y="4368051"/>
            <a:ext cx="904774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কোন বাক্যের মধ্যে সকল, সব, সমস্ত, প্রতিটি, প্রত্যেকটি, যে কোনোটি, যা কিছু, সর্বদা, সর্বত্র, সম্পূর্ণরূপে, অবশ্যই, অনিবার্যভাবে, একান্তভাবে, </a:t>
            </a:r>
            <a:r>
              <a:rPr lang="en-US" sz="2400" dirty="0" err="1"/>
              <a:t>নিশ্চয়ই</a:t>
            </a:r>
            <a:r>
              <a:rPr lang="en-US" sz="2400" dirty="0"/>
              <a:t>, মাত্রই প্রভৃতি শব্দ থাকলে বাক্যটিকে A যুক্তিবাক্যে রূপান্তর করতে হবে। তবে বাক্যটির মধ্যে না / নয় প্রভৃতি শব্দ থাকলে তাকে O যুক্তিবাক্যে রূপান্তর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52460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40436C-0C9D-81BA-1727-0824CBFE6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388250"/>
              </p:ext>
            </p:extLst>
          </p:nvPr>
        </p:nvGraphicFramePr>
        <p:xfrm>
          <a:off x="799548" y="520884"/>
          <a:ext cx="8128000" cy="125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BA00B149-053A-47BE-CA60-6A43FA14A869}"/>
              </a:ext>
            </a:extLst>
          </p:cNvPr>
          <p:cNvSpPr/>
          <p:nvPr/>
        </p:nvSpPr>
        <p:spPr>
          <a:xfrm>
            <a:off x="680722" y="1798897"/>
            <a:ext cx="9337921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প্রত্যেক মানুষই যুক্তিবিদ।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/>
              <a:t>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সকল মানুষ হয় </a:t>
            </a:r>
            <a:r>
              <a:rPr lang="en-US" sz="2800" dirty="0"/>
              <a:t>যুক্তিবিদ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 </a:t>
            </a:r>
            <a:endParaRPr lang="en-US" sz="2800" dirty="0"/>
          </a:p>
        </p:txBody>
      </p:sp>
      <p:sp>
        <p:nvSpPr>
          <p:cNvPr id="11" name="Flowchart: Alternate Process 4">
            <a:extLst>
              <a:ext uri="{FF2B5EF4-FFF2-40B4-BE49-F238E27FC236}">
                <a16:creationId xmlns:a16="http://schemas.microsoft.com/office/drawing/2014/main" id="{60EEBCAB-FDFF-3040-3AEF-157D78A166B9}"/>
              </a:ext>
            </a:extLst>
          </p:cNvPr>
          <p:cNvSpPr/>
          <p:nvPr/>
        </p:nvSpPr>
        <p:spPr>
          <a:xfrm>
            <a:off x="650241" y="2757588"/>
            <a:ext cx="9103359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প্রতিটি</a:t>
            </a:r>
            <a:r>
              <a:rPr lang="en-US" sz="2800" dirty="0"/>
              <a:t> মানুষই স্বার্থপর। 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সকল মানুষ হয়</a:t>
            </a:r>
            <a:r>
              <a:rPr lang="en-US" sz="2800" dirty="0"/>
              <a:t> স্বার্থপর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 </a:t>
            </a:r>
            <a:endParaRPr lang="en-US" sz="2800" dirty="0"/>
          </a:p>
        </p:txBody>
      </p:sp>
      <p:sp>
        <p:nvSpPr>
          <p:cNvPr id="12" name="Flowchart: Alternate Process 4">
            <a:extLst>
              <a:ext uri="{FF2B5EF4-FFF2-40B4-BE49-F238E27FC236}">
                <a16:creationId xmlns:a16="http://schemas.microsoft.com/office/drawing/2014/main" id="{4820983D-00BB-3ECE-E66C-87D609CDFBC7}"/>
              </a:ext>
            </a:extLst>
          </p:cNvPr>
          <p:cNvSpPr/>
          <p:nvPr/>
        </p:nvSpPr>
        <p:spPr>
          <a:xfrm>
            <a:off x="650243" y="4855916"/>
            <a:ext cx="10826140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মানুষ মাত্রই ভুল করে।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সকল মানুষ হয় তারা যারা </a:t>
            </a:r>
            <a:r>
              <a:rPr lang="en-US" sz="2800" dirty="0"/>
              <a:t>ভুল করে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800" dirty="0"/>
          </a:p>
        </p:txBody>
      </p:sp>
      <p:sp>
        <p:nvSpPr>
          <p:cNvPr id="13" name="Flowchart: Alternate Process 4">
            <a:extLst>
              <a:ext uri="{FF2B5EF4-FFF2-40B4-BE49-F238E27FC236}">
                <a16:creationId xmlns:a16="http://schemas.microsoft.com/office/drawing/2014/main" id="{1E518274-A462-47A4-DA2D-E1FDCB2726FD}"/>
              </a:ext>
            </a:extLst>
          </p:cNvPr>
          <p:cNvSpPr/>
          <p:nvPr/>
        </p:nvSpPr>
        <p:spPr>
          <a:xfrm>
            <a:off x="650242" y="3804645"/>
            <a:ext cx="8516338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মানুষ মাত্রই মরণশীল বটে।   </a:t>
            </a:r>
            <a:r>
              <a:rPr lang="en-US" sz="24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সকল মানুষ হয় </a:t>
            </a:r>
            <a:r>
              <a:rPr lang="en-US" sz="2400" dirty="0"/>
              <a:t>মরণশীল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 </a:t>
            </a:r>
            <a:endParaRPr lang="en-US" sz="2400" dirty="0"/>
          </a:p>
        </p:txBody>
      </p:sp>
      <p:sp>
        <p:nvSpPr>
          <p:cNvPr id="14" name="Flowchart: Alternate Process 4">
            <a:extLst>
              <a:ext uri="{FF2B5EF4-FFF2-40B4-BE49-F238E27FC236}">
                <a16:creationId xmlns:a16="http://schemas.microsoft.com/office/drawing/2014/main" id="{88BBF3CA-954F-0774-AA4B-A34AE9057004}"/>
              </a:ext>
            </a:extLst>
          </p:cNvPr>
          <p:cNvSpPr/>
          <p:nvPr/>
        </p:nvSpPr>
        <p:spPr>
          <a:xfrm>
            <a:off x="650242" y="5840873"/>
            <a:ext cx="10455080" cy="609600"/>
          </a:xfrm>
          <a:custGeom>
            <a:avLst/>
            <a:gdLst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101600 w 8545688"/>
              <a:gd name="connsiteY6" fmla="*/ 609600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06400 w 8545688"/>
              <a:gd name="connsiteY6" fmla="*/ 4741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  <a:gd name="connsiteX0" fmla="*/ 0 w 8545688"/>
              <a:gd name="connsiteY0" fmla="*/ 101600 h 609600"/>
              <a:gd name="connsiteX1" fmla="*/ 101600 w 8545688"/>
              <a:gd name="connsiteY1" fmla="*/ 0 h 609600"/>
              <a:gd name="connsiteX2" fmla="*/ 8444088 w 8545688"/>
              <a:gd name="connsiteY2" fmla="*/ 0 h 609600"/>
              <a:gd name="connsiteX3" fmla="*/ 8545688 w 8545688"/>
              <a:gd name="connsiteY3" fmla="*/ 101600 h 609600"/>
              <a:gd name="connsiteX4" fmla="*/ 8545688 w 8545688"/>
              <a:gd name="connsiteY4" fmla="*/ 508000 h 609600"/>
              <a:gd name="connsiteX5" fmla="*/ 8444088 w 8545688"/>
              <a:gd name="connsiteY5" fmla="*/ 609600 h 609600"/>
              <a:gd name="connsiteX6" fmla="*/ 472646 w 8545688"/>
              <a:gd name="connsiteY6" fmla="*/ 575734 h 609600"/>
              <a:gd name="connsiteX7" fmla="*/ 0 w 8545688"/>
              <a:gd name="connsiteY7" fmla="*/ 508000 h 609600"/>
              <a:gd name="connsiteX8" fmla="*/ 0 w 8545688"/>
              <a:gd name="connsiteY8" fmla="*/ 101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688" h="6096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8444088" y="0"/>
                </a:lnTo>
                <a:cubicBezTo>
                  <a:pt x="8500200" y="0"/>
                  <a:pt x="8545688" y="45488"/>
                  <a:pt x="8545688" y="101600"/>
                </a:cubicBezTo>
                <a:lnTo>
                  <a:pt x="8545688" y="508000"/>
                </a:lnTo>
                <a:cubicBezTo>
                  <a:pt x="8545688" y="564112"/>
                  <a:pt x="8500200" y="609600"/>
                  <a:pt x="8444088" y="609600"/>
                </a:cubicBezTo>
                <a:lnTo>
                  <a:pt x="472646" y="575734"/>
                </a:lnTo>
                <a:cubicBezTo>
                  <a:pt x="416534" y="575734"/>
                  <a:pt x="0" y="564112"/>
                  <a:pt x="0" y="508000"/>
                </a:cubicBezTo>
                <a:lnTo>
                  <a:pt x="0" y="1016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যে কোনো বই জ্ঞানের উৎস।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A. সকল </a:t>
            </a:r>
            <a:r>
              <a:rPr lang="en-US" sz="2800" dirty="0"/>
              <a:t>বই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হয়</a:t>
            </a:r>
            <a:r>
              <a:rPr lang="en-US" sz="2800" dirty="0"/>
              <a:t> জ্ঞানের উৎস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7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961FCD-7F51-2B8F-5E97-D1A7394B6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345454"/>
              </p:ext>
            </p:extLst>
          </p:nvPr>
        </p:nvGraphicFramePr>
        <p:xfrm>
          <a:off x="1239520" y="518160"/>
          <a:ext cx="77520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AF3B496C-EBA8-A6AF-A5BA-E939E8B977AF}"/>
              </a:ext>
            </a:extLst>
          </p:cNvPr>
          <p:cNvSpPr/>
          <p:nvPr/>
        </p:nvSpPr>
        <p:spPr>
          <a:xfrm>
            <a:off x="716280" y="3215826"/>
            <a:ext cx="8480729" cy="640080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D4C6C-85E7-8F94-AE8B-ED9CEB0B47B8}"/>
              </a:ext>
            </a:extLst>
          </p:cNvPr>
          <p:cNvSpPr txBox="1"/>
          <p:nvPr/>
        </p:nvSpPr>
        <p:spPr>
          <a:xfrm>
            <a:off x="716279" y="3346795"/>
            <a:ext cx="8275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সকল আম মিষ্টি নয়</a:t>
            </a:r>
            <a:r>
              <a:rPr lang="en-US" sz="2800" dirty="0">
                <a:solidFill>
                  <a:schemeClr val="tx1"/>
                </a:solidFill>
              </a:rPr>
              <a:t>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O.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কিছু </a:t>
            </a:r>
            <a:r>
              <a:rPr lang="en-US" sz="2800" dirty="0"/>
              <a:t>আম নয় মিষ্টি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7CC373A1-F301-C900-EA15-1C964F54341C}"/>
              </a:ext>
            </a:extLst>
          </p:cNvPr>
          <p:cNvSpPr/>
          <p:nvPr/>
        </p:nvSpPr>
        <p:spPr>
          <a:xfrm>
            <a:off x="716279" y="2354632"/>
            <a:ext cx="11078156" cy="637975"/>
          </a:xfrm>
          <a:prstGeom prst="foldedCorner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08E13-6D68-89ED-7633-00D679B2C420}"/>
              </a:ext>
            </a:extLst>
          </p:cNvPr>
          <p:cNvSpPr txBox="1"/>
          <p:nvPr/>
        </p:nvSpPr>
        <p:spPr>
          <a:xfrm>
            <a:off x="716281" y="2391158"/>
            <a:ext cx="10945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সৎ লোকেরা সর্বদাই সম্মানিত। 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A. সকল সৎ লোক হয় সম্মানিত।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CCEA95FB-9202-27E4-0346-3DED57F3A19E}"/>
              </a:ext>
            </a:extLst>
          </p:cNvPr>
          <p:cNvSpPr/>
          <p:nvPr/>
        </p:nvSpPr>
        <p:spPr>
          <a:xfrm>
            <a:off x="716280" y="4057946"/>
            <a:ext cx="8480728" cy="640080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97116-6DE2-B9B7-BEF8-61880CBC6C3F}"/>
              </a:ext>
            </a:extLst>
          </p:cNvPr>
          <p:cNvSpPr txBox="1"/>
          <p:nvPr/>
        </p:nvSpPr>
        <p:spPr>
          <a:xfrm>
            <a:off x="716279" y="4148189"/>
            <a:ext cx="8480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সকল মানুষ সুখী নয়।   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O. কিছু </a:t>
            </a:r>
            <a:r>
              <a:rPr lang="en-US" sz="2800" dirty="0"/>
              <a:t>মানুষ নয় সুখী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CD46B6D2-F898-CB82-9548-1323B92AC164}"/>
              </a:ext>
            </a:extLst>
          </p:cNvPr>
          <p:cNvSpPr/>
          <p:nvPr/>
        </p:nvSpPr>
        <p:spPr>
          <a:xfrm>
            <a:off x="716279" y="5018034"/>
            <a:ext cx="9143338" cy="545492"/>
          </a:xfrm>
          <a:prstGeom prst="foldedCorner">
            <a:avLst>
              <a:gd name="adj" fmla="val 5000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E1FBF-DE24-6CFC-37C7-BBE6DE863E49}"/>
              </a:ext>
            </a:extLst>
          </p:cNvPr>
          <p:cNvSpPr txBox="1"/>
          <p:nvPr/>
        </p:nvSpPr>
        <p:spPr>
          <a:xfrm>
            <a:off x="716280" y="5040366"/>
            <a:ext cx="89047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সকল ছাত্রই মেধাবী নয় ।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O. কিছু </a:t>
            </a:r>
            <a:r>
              <a:rPr lang="en-US" sz="2800" dirty="0"/>
              <a:t>ছাত্র নয়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</a:t>
            </a:r>
            <a:r>
              <a:rPr lang="en-US" sz="2800" dirty="0"/>
              <a:t>মেধাবী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AA97DD57-FE73-756F-B0F7-241F5DAA5FFF}"/>
              </a:ext>
            </a:extLst>
          </p:cNvPr>
          <p:cNvSpPr/>
          <p:nvPr/>
        </p:nvSpPr>
        <p:spPr>
          <a:xfrm>
            <a:off x="716279" y="5917398"/>
            <a:ext cx="9779444" cy="545492"/>
          </a:xfrm>
          <a:prstGeom prst="foldedCorner">
            <a:avLst>
              <a:gd name="adj" fmla="val 5000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B1A5E-5E2C-236A-BFEB-487A94C3148E}"/>
              </a:ext>
            </a:extLst>
          </p:cNvPr>
          <p:cNvSpPr txBox="1"/>
          <p:nvPr/>
        </p:nvSpPr>
        <p:spPr>
          <a:xfrm>
            <a:off x="716279" y="5939730"/>
            <a:ext cx="9540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সকল ছাত্রই মনযোগী নয় ।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O. কিছু </a:t>
            </a:r>
            <a:r>
              <a:rPr lang="en-US" sz="2800" dirty="0"/>
              <a:t>ছাত্র নয়</a:t>
            </a:r>
            <a:r>
              <a:rPr lang="en-US" sz="28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 </a:t>
            </a:r>
            <a:r>
              <a:rPr lang="en-US" sz="2800" dirty="0"/>
              <a:t>মনযোগী </a:t>
            </a:r>
            <a:r>
              <a:rPr lang="en-US" sz="2800" dirty="0">
                <a:solidFill>
                  <a:schemeClr val="tx1"/>
                </a:solidFill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  <p:bldP spid="10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74D806F5-DB66-A542-6CC2-C8910CDEF6F5}"/>
              </a:ext>
            </a:extLst>
          </p:cNvPr>
          <p:cNvSpPr/>
          <p:nvPr/>
        </p:nvSpPr>
        <p:spPr>
          <a:xfrm>
            <a:off x="1191125" y="721895"/>
            <a:ext cx="7507707" cy="1407694"/>
          </a:xfrm>
          <a:prstGeom prst="ribbon2">
            <a:avLst>
              <a:gd name="adj1" fmla="val 33333"/>
              <a:gd name="adj2" fmla="val 3763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দ্বিতীয় নিয়ম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A9A7B6-F1D8-FBA5-C60E-83FA8D4B11D1}"/>
              </a:ext>
            </a:extLst>
          </p:cNvPr>
          <p:cNvSpPr/>
          <p:nvPr/>
        </p:nvSpPr>
        <p:spPr>
          <a:xfrm>
            <a:off x="240633" y="2586789"/>
            <a:ext cx="9601200" cy="250257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কোন বাক্যের মধ্যে কেউ না / নয়, কখনো না, একটিও না, কোন কিছুই নয় প্রভৃতি শব্দ থাকলে তাকে E যুক্তিবাক্যে রূপান্তর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1434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61752-B2B0-19A6-B342-5D7FDA6651ED}"/>
              </a:ext>
            </a:extLst>
          </p:cNvPr>
          <p:cNvSpPr/>
          <p:nvPr/>
        </p:nvSpPr>
        <p:spPr>
          <a:xfrm>
            <a:off x="3296089" y="393469"/>
            <a:ext cx="476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প্রাকটিস অংশ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629118-7B6F-8255-4A8E-AE57BFDAE988}"/>
              </a:ext>
            </a:extLst>
          </p:cNvPr>
          <p:cNvSpPr/>
          <p:nvPr/>
        </p:nvSpPr>
        <p:spPr>
          <a:xfrm>
            <a:off x="1128889" y="5190069"/>
            <a:ext cx="428978" cy="2822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D0014F-1B23-A98E-0920-03207DED2558}"/>
              </a:ext>
            </a:extLst>
          </p:cNvPr>
          <p:cNvSpPr/>
          <p:nvPr/>
        </p:nvSpPr>
        <p:spPr>
          <a:xfrm>
            <a:off x="1862665" y="3208866"/>
            <a:ext cx="7525175" cy="543559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একটি কাকও লাল নয়।      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E. কোনো কাক নয় লাল।</a:t>
            </a:r>
            <a:endParaRPr lang="en-US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E4F9FF-0CC9-F803-CE95-8DD142E7B1B7}"/>
              </a:ext>
            </a:extLst>
          </p:cNvPr>
          <p:cNvSpPr/>
          <p:nvPr/>
        </p:nvSpPr>
        <p:spPr>
          <a:xfrm>
            <a:off x="1128889" y="2265678"/>
            <a:ext cx="428978" cy="2822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0042B1-5D16-62D0-BF2C-8FEA95BE5592}"/>
              </a:ext>
            </a:extLst>
          </p:cNvPr>
          <p:cNvSpPr/>
          <p:nvPr/>
        </p:nvSpPr>
        <p:spPr>
          <a:xfrm>
            <a:off x="1128889" y="3287889"/>
            <a:ext cx="428978" cy="2822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B4D287-3672-DBF0-ADCF-8CE7BE5322B1}"/>
              </a:ext>
            </a:extLst>
          </p:cNvPr>
          <p:cNvSpPr/>
          <p:nvPr/>
        </p:nvSpPr>
        <p:spPr>
          <a:xfrm>
            <a:off x="1128889" y="4238979"/>
            <a:ext cx="428978" cy="2822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649EB2-FAA9-BE91-3104-C6FA713332AF}"/>
              </a:ext>
            </a:extLst>
          </p:cNvPr>
          <p:cNvSpPr/>
          <p:nvPr/>
        </p:nvSpPr>
        <p:spPr>
          <a:xfrm>
            <a:off x="1862665" y="2148840"/>
            <a:ext cx="7525175" cy="543559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মানুষ কখনই সুখী নয়।      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E. কোনো মানুষ নয় সুখী।</a:t>
            </a:r>
            <a:endParaRPr 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30B85A-4FAC-B6B0-1283-397650365B14}"/>
              </a:ext>
            </a:extLst>
          </p:cNvPr>
          <p:cNvSpPr/>
          <p:nvPr/>
        </p:nvSpPr>
        <p:spPr>
          <a:xfrm>
            <a:off x="1862665" y="4174068"/>
            <a:ext cx="7769016" cy="543559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মানুষ কখনোই নিঁখুত নয়। 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E. কোনো মানুষ নয় নিঁখুত।</a:t>
            </a:r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5EC3E0-80F1-43EC-8544-1CADA6D58363}"/>
              </a:ext>
            </a:extLst>
          </p:cNvPr>
          <p:cNvSpPr/>
          <p:nvPr/>
        </p:nvSpPr>
        <p:spPr>
          <a:xfrm>
            <a:off x="1862664" y="5122334"/>
            <a:ext cx="7769015" cy="543559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মানুষ কখনোই অমর নয়।   </a:t>
            </a:r>
            <a:r>
              <a:rPr lang="en-US" sz="2400" dirty="0">
                <a:latin typeface="Yu Mincho Light" panose="020B0400000000000000" pitchFamily="18" charset="-128"/>
                <a:ea typeface="Yu Mincho Light" panose="020B0400000000000000" pitchFamily="18" charset="-128"/>
                <a:sym typeface="Convection Symbol" panose="05010101010101010101" pitchFamily="2" charset="2"/>
              </a:rPr>
              <a:t>☞ E. কোনো মানুষ নয় অমর।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5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F2D68D7E-31B0-CA54-4545-1C6BAF64BEDC}"/>
              </a:ext>
            </a:extLst>
          </p:cNvPr>
          <p:cNvSpPr/>
          <p:nvPr/>
        </p:nvSpPr>
        <p:spPr>
          <a:xfrm>
            <a:off x="3806456" y="340242"/>
            <a:ext cx="3338623" cy="1571137"/>
          </a:xfrm>
          <a:prstGeom prst="downArrowCallout">
            <a:avLst>
              <a:gd name="adj1" fmla="val 22701"/>
              <a:gd name="adj2" fmla="val 19253"/>
              <a:gd name="adj3" fmla="val 25000"/>
              <a:gd name="adj4" fmla="val 5808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তৃতীয় নিয়ম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B68CAAE-D8D2-D012-3362-5A04F4BB1D52}"/>
              </a:ext>
            </a:extLst>
          </p:cNvPr>
          <p:cNvSpPr/>
          <p:nvPr/>
        </p:nvSpPr>
        <p:spPr>
          <a:xfrm>
            <a:off x="340242" y="2062716"/>
            <a:ext cx="10760149" cy="4253024"/>
          </a:xfrm>
          <a:prstGeom prst="foldedCorner">
            <a:avLst>
              <a:gd name="adj" fmla="val 141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কোনো বাক্যের মধ্যে কিছু, কতক, কোনো </a:t>
            </a:r>
            <a:r>
              <a:rPr lang="en-US" sz="3200" dirty="0" err="1">
                <a:solidFill>
                  <a:schemeClr val="tx1"/>
                </a:solidFill>
              </a:rPr>
              <a:t>কোনো</a:t>
            </a:r>
            <a:r>
              <a:rPr lang="en-US" sz="3200" dirty="0">
                <a:solidFill>
                  <a:schemeClr val="tx1"/>
                </a:solidFill>
              </a:rPr>
              <a:t>, অধিকাংশ, সচরাচর, সাধারণত, প্রায়, প্রায়সব, বহু, অনেক, কতিপয়, মাঝে মাঝে, একটা ছাড়া সব প্রভৃতি শব্দ থাকলে তাকে  I. যুক্তিবাক্যে রূপান্তর করতে হবে। তবে ঐ বাক্যে না/নয় প্রভৃতি শব্দ থাকলে তাকে  O. যুক্তিবাক্যে রূপান্তর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1557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</TotalTime>
  <Words>1047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Yu Mincho Light</vt:lpstr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Rony</dc:creator>
  <cp:lastModifiedBy>Rony</cp:lastModifiedBy>
  <cp:revision>22</cp:revision>
  <dcterms:created xsi:type="dcterms:W3CDTF">2022-09-08T16:05:16Z</dcterms:created>
  <dcterms:modified xsi:type="dcterms:W3CDTF">2022-09-18T13:24:30Z</dcterms:modified>
</cp:coreProperties>
</file>