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sldIdLst>
    <p:sldId id="320" r:id="rId2"/>
    <p:sldId id="258" r:id="rId3"/>
    <p:sldId id="261" r:id="rId4"/>
    <p:sldId id="283" r:id="rId5"/>
    <p:sldId id="319" r:id="rId6"/>
    <p:sldId id="263" r:id="rId7"/>
    <p:sldId id="305" r:id="rId8"/>
    <p:sldId id="325" r:id="rId9"/>
    <p:sldId id="279" r:id="rId10"/>
    <p:sldId id="281" r:id="rId11"/>
    <p:sldId id="307" r:id="rId12"/>
    <p:sldId id="326" r:id="rId13"/>
    <p:sldId id="312" r:id="rId14"/>
    <p:sldId id="309" r:id="rId15"/>
    <p:sldId id="317" r:id="rId16"/>
    <p:sldId id="315" r:id="rId17"/>
    <p:sldId id="324" r:id="rId18"/>
    <p:sldId id="272" r:id="rId19"/>
  </p:sldIdLst>
  <p:sldSz cx="15452725" cy="8229600"/>
  <p:notesSz cx="9144000" cy="6858000"/>
  <p:defaultTextStyle>
    <a:defPPr>
      <a:defRPr lang="en-US"/>
    </a:defPPr>
    <a:lvl1pPr marL="0" algn="l" defTabSz="87709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38546" algn="l" defTabSz="87709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77092" algn="l" defTabSz="87709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315639" algn="l" defTabSz="87709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754185" algn="l" defTabSz="87709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192731" algn="l" defTabSz="87709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631277" algn="l" defTabSz="87709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069824" algn="l" defTabSz="87709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508370" algn="l" defTabSz="87709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77" autoAdjust="0"/>
    <p:restoredTop sz="94624" autoAdjust="0"/>
  </p:normalViewPr>
  <p:slideViewPr>
    <p:cSldViewPr>
      <p:cViewPr>
        <p:scale>
          <a:sx n="50" d="100"/>
          <a:sy n="50" d="100"/>
        </p:scale>
        <p:origin x="-1020" y="-204"/>
      </p:cViewPr>
      <p:guideLst>
        <p:guide orient="horz" pos="2592"/>
        <p:guide pos="48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D81122-0FC2-4697-B6F2-7F5EFE46E53E}" type="datetimeFigureOut">
              <a:rPr lang="en-US" smtClean="0"/>
              <a:pPr/>
              <a:t>18/08/2022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59000" y="514350"/>
            <a:ext cx="4826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604FD-BD51-46EE-B84E-8DA0FBED5B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69594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770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38546" algn="l" defTabSz="8770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877092" algn="l" defTabSz="8770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15639" algn="l" defTabSz="8770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754185" algn="l" defTabSz="8770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192731" algn="l" defTabSz="8770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631277" algn="l" defTabSz="8770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069824" algn="l" defTabSz="8770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508370" algn="l" defTabSz="8770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877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baseline="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কামরুজ্জামান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উদাখালী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baseline="0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,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ফুলছড়ি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,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গাইরান্ধা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01718934981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59000" y="514350"/>
            <a:ext cx="4826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877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baseline="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কামরুজ্জামান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উদাখালী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baseline="0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,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ফুলছড়ি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,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গাইরান্ধা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01718934981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412129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59000" y="514350"/>
            <a:ext cx="4826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877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baseline="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কামরুজ্জামান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উদাখালী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baseline="0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,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ফুলছড়ি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,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গাইরান্ধা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01718934981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667651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877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baseline="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কামরুজ্জামান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উদাখালী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baseline="0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,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ফুলছড়ি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,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গাইরান্ধা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01718934981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59000" y="514350"/>
            <a:ext cx="4826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877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baseline="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কামরুজ্জামান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উদাখালী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baseline="0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,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ফুলছড়ি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,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গাইরান্ধা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01718934981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422445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59000" y="514350"/>
            <a:ext cx="4826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877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baseline="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কামরুজ্জামান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উদাখালী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baseline="0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,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ফুলছড়ি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,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গাইরান্ধা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01718934981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265506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59000" y="514350"/>
            <a:ext cx="4826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877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baseline="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কামরুজ্জামান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উদাখালী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baseline="0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,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ফুলছড়ি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,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গাইরান্ধা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01718934981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403829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59000" y="514350"/>
            <a:ext cx="4826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877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baseline="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কামরুজ্জামান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উদাখালী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baseline="0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,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ফুলছড়ি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,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গাইরান্ধা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01718934981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96965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877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baseline="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কামরুজ্জামান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উদাখালী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baseline="0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,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ফুলছড়ি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,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গাইরান্ধা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01718934981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59000" y="514350"/>
            <a:ext cx="4826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baseline="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কামরুজ্জামান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উদাখালী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baseline="0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,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ফুলছড়ি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,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গাইরান্ধা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01718934981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8338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59000" y="514350"/>
            <a:ext cx="4826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877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baseline="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কামরুজ্জামান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উদাখালী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baseline="0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,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ফুলছড়ি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,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গাইরান্ধা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01718934981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97446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59000" y="514350"/>
            <a:ext cx="4826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877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baseline="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কামরুজ্জামান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উদাখালী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baseline="0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,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ফুলছড়ি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,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গাইরান্ধা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01718934981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06043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59000" y="514350"/>
            <a:ext cx="4826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877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baseline="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কামরুজ্জামান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উদাখালী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baseline="0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,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ফুলছড়ি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,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গাইরান্ধা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01718934981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79964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877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baseline="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কামরুজ্জামান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উদাখালী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baseline="0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,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ফুলছড়ি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,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গাইরান্ধা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01718934981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59000" y="514350"/>
            <a:ext cx="4826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877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baseline="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কামরুজ্জামান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উদাখালী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baseline="0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,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ফুলছড়ি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,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গাইরান্ধা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01718934981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895041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59000" y="514350"/>
            <a:ext cx="4826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877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baseline="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কামরুজ্জামান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উদাখালী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baseline="0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,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ফুলছড়ি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,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গাইরান্ধা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01718934981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508353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877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baseline="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কামরুজ্জামান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উদাখালী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baseline="0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,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ফুলছড়ি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,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গাইরান্ধা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01718934981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59000" y="514350"/>
            <a:ext cx="4826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877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baseline="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কামরুজ্জামান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উদাখালী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baseline="0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,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ফুলছড়ি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,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গাইরান্ধা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01718934981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91201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515092" y="395021"/>
            <a:ext cx="14418580" cy="7436183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5322" tIns="67661" rIns="135322" bIns="67661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707399" y="520994"/>
            <a:ext cx="14037930" cy="3730752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5322" tIns="67661" rIns="135322" bIns="67661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220765" y="2184247"/>
            <a:ext cx="13134816" cy="2194560"/>
          </a:xfrm>
        </p:spPr>
        <p:txBody>
          <a:bodyPr lIns="67661" rIns="67661" bIns="67661"/>
          <a:lstStyle>
            <a:lvl1pPr algn="r">
              <a:defRPr sz="67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1220765" y="4422038"/>
            <a:ext cx="13134816" cy="1097280"/>
          </a:xfrm>
        </p:spPr>
        <p:txBody>
          <a:bodyPr lIns="270644" tIns="0"/>
          <a:lstStyle>
            <a:lvl1pPr marL="54129" indent="0" algn="r">
              <a:spcBef>
                <a:spcPts val="0"/>
              </a:spcBef>
              <a:buNone/>
              <a:defRPr sz="3000">
                <a:solidFill>
                  <a:schemeClr val="bg2">
                    <a:shade val="25000"/>
                  </a:schemeClr>
                </a:solidFill>
              </a:defRPr>
            </a:lvl1pPr>
            <a:lvl2pPr marL="676610" indent="0" algn="ctr">
              <a:buNone/>
            </a:lvl2pPr>
            <a:lvl3pPr marL="1353221" indent="0" algn="ctr">
              <a:buNone/>
            </a:lvl3pPr>
            <a:lvl4pPr marL="2029831" indent="0" algn="ctr">
              <a:buNone/>
            </a:lvl4pPr>
            <a:lvl5pPr marL="2706441" indent="0" algn="ctr">
              <a:buNone/>
            </a:lvl5pPr>
            <a:lvl6pPr marL="3383051" indent="0" algn="ctr">
              <a:buNone/>
            </a:lvl6pPr>
            <a:lvl7pPr marL="4059662" indent="0" algn="ctr">
              <a:buNone/>
            </a:lvl7pPr>
            <a:lvl8pPr marL="4736272" indent="0" algn="ctr">
              <a:buNone/>
            </a:lvl8pPr>
            <a:lvl9pPr marL="5412882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E3941C-C389-4AA7-9524-162F8101F832}" type="datetimeFigureOut">
              <a:rPr lang="en-US" smtClean="0"/>
              <a:pPr/>
              <a:t>18/08/2022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6B3DED-AF1B-4F5C-91AC-9F69EBDE7D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9900" y="5980176"/>
            <a:ext cx="13830189" cy="1261872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9900" y="636423"/>
            <a:ext cx="13830189" cy="502554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E3941C-C389-4AA7-9524-162F8101F832}" type="datetimeFigureOut">
              <a:rPr lang="en-US" smtClean="0"/>
              <a:pPr/>
              <a:t>18/08/2022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6B3DED-AF1B-4F5C-91AC-9F69EBDE7D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203226" y="640085"/>
            <a:ext cx="3348090" cy="630935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01409" y="640083"/>
            <a:ext cx="10044271" cy="630936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E3941C-C389-4AA7-9524-162F8101F832}" type="datetimeFigureOut">
              <a:rPr lang="en-US" smtClean="0"/>
              <a:pPr/>
              <a:t>18/08/2022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6B3DED-AF1B-4F5C-91AC-9F69EBDE7D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9900" y="5980176"/>
            <a:ext cx="13830189" cy="1261872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9900" y="636423"/>
            <a:ext cx="13830189" cy="502554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E3941C-C389-4AA7-9524-162F8101F832}" type="datetimeFigureOut">
              <a:rPr lang="en-US" smtClean="0"/>
              <a:pPr/>
              <a:t>18/08/2022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6B3DED-AF1B-4F5C-91AC-9F69EBDE7D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515092" y="395021"/>
            <a:ext cx="14418580" cy="7436183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5322" tIns="67661" rIns="135322" bIns="67661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707399" y="520995"/>
            <a:ext cx="14037930" cy="5209595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5322" tIns="67661" rIns="135322" bIns="67661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469" y="5914339"/>
            <a:ext cx="13830189" cy="811987"/>
          </a:xfrm>
        </p:spPr>
        <p:txBody>
          <a:bodyPr lIns="135322" bIns="0" anchor="b"/>
          <a:lstStyle>
            <a:lvl1pPr algn="l">
              <a:buNone/>
              <a:defRPr sz="53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1469" y="6749381"/>
            <a:ext cx="13830189" cy="504749"/>
          </a:xfrm>
        </p:spPr>
        <p:txBody>
          <a:bodyPr lIns="175919" tIns="0" anchor="t"/>
          <a:lstStyle>
            <a:lvl1pPr marL="0" marR="54129" indent="0" algn="l">
              <a:spcBef>
                <a:spcPts val="0"/>
              </a:spcBef>
              <a:spcAft>
                <a:spcPts val="0"/>
              </a:spcAft>
              <a:buNone/>
              <a:defRPr sz="27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E3941C-C389-4AA7-9524-162F8101F832}" type="datetimeFigureOut">
              <a:rPr lang="en-US" smtClean="0"/>
              <a:pPr/>
              <a:t>18/08/2022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6B3DED-AF1B-4F5C-91AC-9F69EBDE7D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9219" y="636422"/>
            <a:ext cx="6644672" cy="5266944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36228" y="636422"/>
            <a:ext cx="6644672" cy="5266944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E3941C-C389-4AA7-9524-162F8101F832}" type="datetimeFigureOut">
              <a:rPr lang="en-US" smtClean="0"/>
              <a:pPr/>
              <a:t>18/08/2022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6B3DED-AF1B-4F5C-91AC-9F69EBDE7D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9900" y="5980176"/>
            <a:ext cx="13830189" cy="1261872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6166" y="695326"/>
            <a:ext cx="6644672" cy="950594"/>
          </a:xfrm>
        </p:spPr>
        <p:txBody>
          <a:bodyPr lIns="216515" anchor="ctr"/>
          <a:lstStyle>
            <a:lvl1pPr marL="0" indent="0" algn="l">
              <a:buNone/>
              <a:defRPr sz="3600" b="1">
                <a:solidFill>
                  <a:schemeClr val="tx1"/>
                </a:solidFill>
              </a:defRPr>
            </a:lvl1pPr>
            <a:lvl2pPr>
              <a:buNone/>
              <a:defRPr sz="3000" b="1"/>
            </a:lvl2pPr>
            <a:lvl3pPr>
              <a:buNone/>
              <a:defRPr sz="2700" b="1"/>
            </a:lvl3pPr>
            <a:lvl4pPr>
              <a:buNone/>
              <a:defRPr sz="2400" b="1"/>
            </a:lvl4pPr>
            <a:lvl5pPr>
              <a:buNone/>
              <a:defRPr sz="24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7861842" y="695326"/>
            <a:ext cx="6644672" cy="950594"/>
          </a:xfrm>
        </p:spPr>
        <p:txBody>
          <a:bodyPr lIns="202983" anchor="ctr"/>
          <a:lstStyle>
            <a:lvl1pPr marL="0" indent="0" algn="l">
              <a:buNone/>
              <a:defRPr sz="3600" b="1">
                <a:solidFill>
                  <a:schemeClr val="tx1"/>
                </a:solidFill>
              </a:defRPr>
            </a:lvl1pPr>
            <a:lvl2pPr>
              <a:buNone/>
              <a:defRPr sz="3000" b="1"/>
            </a:lvl2pPr>
            <a:lvl3pPr>
              <a:buNone/>
              <a:defRPr sz="2700" b="1"/>
            </a:lvl3pPr>
            <a:lvl4pPr>
              <a:buNone/>
              <a:defRPr sz="2400" b="1"/>
            </a:lvl4pPr>
            <a:lvl5pPr>
              <a:buNone/>
              <a:defRPr sz="24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026166" y="1737360"/>
            <a:ext cx="6644672" cy="4187952"/>
          </a:xfrm>
        </p:spPr>
        <p:txBody>
          <a:bodyPr anchor="t"/>
          <a:lstStyle>
            <a:lvl1pPr algn="l">
              <a:defRPr sz="3600"/>
            </a:lvl1pPr>
            <a:lvl2pPr algn="l">
              <a:defRPr sz="3000"/>
            </a:lvl2pPr>
            <a:lvl3pPr algn="l">
              <a:defRPr sz="2700"/>
            </a:lvl3pPr>
            <a:lvl4pPr algn="l">
              <a:defRPr sz="2400"/>
            </a:lvl4pPr>
            <a:lvl5pPr algn="l">
              <a:defRPr sz="24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61842" y="1737360"/>
            <a:ext cx="6644672" cy="4187952"/>
          </a:xfrm>
        </p:spPr>
        <p:txBody>
          <a:bodyPr anchor="t"/>
          <a:lstStyle>
            <a:lvl1pPr algn="l">
              <a:defRPr sz="3600"/>
            </a:lvl1pPr>
            <a:lvl2pPr algn="l">
              <a:defRPr sz="3000"/>
            </a:lvl2pPr>
            <a:lvl3pPr algn="l">
              <a:defRPr sz="2700"/>
            </a:lvl3pPr>
            <a:lvl4pPr algn="l">
              <a:defRPr sz="2400"/>
            </a:lvl4pPr>
            <a:lvl5pPr algn="l">
              <a:defRPr sz="24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E3941C-C389-4AA7-9524-162F8101F832}" type="datetimeFigureOut">
              <a:rPr lang="en-US" smtClean="0"/>
              <a:pPr/>
              <a:t>18/08/2022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6B3DED-AF1B-4F5C-91AC-9F69EBDE7D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E3941C-C389-4AA7-9524-162F8101F832}" type="datetimeFigureOut">
              <a:rPr lang="en-US" smtClean="0"/>
              <a:pPr/>
              <a:t>18/08/2022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6B3DED-AF1B-4F5C-91AC-9F69EBDE7D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515092" y="395021"/>
            <a:ext cx="14418580" cy="7436183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5322" tIns="67661" rIns="135322" bIns="67661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E3941C-C389-4AA7-9524-162F8101F832}" type="datetimeFigureOut">
              <a:rPr lang="en-US" smtClean="0"/>
              <a:pPr/>
              <a:t>18/08/2022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6B3DED-AF1B-4F5C-91AC-9F69EBDE7D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60160" y="640080"/>
            <a:ext cx="5022136" cy="1097280"/>
          </a:xfrm>
        </p:spPr>
        <p:txBody>
          <a:bodyPr anchor="b"/>
          <a:lstStyle>
            <a:lvl1pPr algn="l">
              <a:buNone/>
              <a:defRPr sz="33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360267" y="1737363"/>
            <a:ext cx="5022136" cy="5047334"/>
          </a:xfrm>
        </p:spPr>
        <p:txBody>
          <a:bodyPr lIns="135322"/>
          <a:lstStyle>
            <a:lvl1pPr marL="27064" marR="27064" indent="0">
              <a:spcBef>
                <a:spcPts val="0"/>
              </a:spcBef>
              <a:buNone/>
              <a:defRPr sz="21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/>
                </a:solidFill>
              </a:defRPr>
            </a:lvl2pPr>
            <a:lvl3pPr>
              <a:buNone/>
              <a:defRPr sz="1500">
                <a:solidFill>
                  <a:schemeClr val="tx1"/>
                </a:solidFill>
              </a:defRPr>
            </a:lvl3pPr>
            <a:lvl4pPr>
              <a:buNone/>
              <a:defRPr sz="1300">
                <a:solidFill>
                  <a:schemeClr val="tx1"/>
                </a:solidFill>
              </a:defRPr>
            </a:lvl4pPr>
            <a:lvl5pPr>
              <a:buNone/>
              <a:defRPr sz="13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86667" y="1116173"/>
            <a:ext cx="7817887" cy="5669282"/>
          </a:xfrm>
        </p:spPr>
        <p:txBody>
          <a:bodyPr/>
          <a:lstStyle>
            <a:lvl1pPr>
              <a:defRPr sz="4100">
                <a:solidFill>
                  <a:schemeClr val="tx1"/>
                </a:solidFill>
              </a:defRPr>
            </a:lvl1pPr>
            <a:lvl2pPr>
              <a:defRPr sz="3800">
                <a:solidFill>
                  <a:schemeClr val="tx1"/>
                </a:solidFill>
              </a:defRPr>
            </a:lvl2pPr>
            <a:lvl3pPr>
              <a:defRPr sz="3600">
                <a:solidFill>
                  <a:schemeClr val="tx1"/>
                </a:solidFill>
              </a:defRPr>
            </a:lvl3pPr>
            <a:lvl4pPr>
              <a:defRPr sz="3000">
                <a:solidFill>
                  <a:schemeClr val="tx1"/>
                </a:solidFill>
              </a:defRPr>
            </a:lvl4pPr>
            <a:lvl5pPr>
              <a:defRPr sz="3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E3941C-C389-4AA7-9524-162F8101F832}" type="datetimeFigureOut">
              <a:rPr lang="en-US" smtClean="0"/>
              <a:pPr/>
              <a:t>18/08/2022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6B3DED-AF1B-4F5C-91AC-9F69EBDE7D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515092" y="395021"/>
            <a:ext cx="14418580" cy="7436183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5322" tIns="67661" rIns="135322" bIns="67661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10816908" y="520994"/>
            <a:ext cx="3928421" cy="521208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5322" tIns="67661" rIns="135322" bIns="67661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636" y="6014467"/>
            <a:ext cx="13907453" cy="1261872"/>
          </a:xfrm>
        </p:spPr>
        <p:txBody>
          <a:bodyPr anchor="t"/>
          <a:lstStyle>
            <a:lvl1pPr algn="l">
              <a:buNone/>
              <a:defRPr sz="53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10921534" y="640080"/>
            <a:ext cx="3785918" cy="5053776"/>
          </a:xfrm>
        </p:spPr>
        <p:txBody>
          <a:bodyPr lIns="135322"/>
          <a:lstStyle>
            <a:lvl1pPr marL="67661" indent="0" algn="l">
              <a:spcBef>
                <a:spcPts val="0"/>
              </a:spcBef>
              <a:buNone/>
              <a:defRPr sz="2100">
                <a:solidFill>
                  <a:srgbClr val="FFFFFF"/>
                </a:solidFill>
              </a:defRPr>
            </a:lvl1pPr>
            <a:lvl2pPr>
              <a:defRPr sz="1800">
                <a:solidFill>
                  <a:srgbClr val="FFFFFF"/>
                </a:solidFill>
              </a:defRPr>
            </a:lvl2pPr>
            <a:lvl3pPr>
              <a:defRPr sz="1500">
                <a:solidFill>
                  <a:srgbClr val="FFFFFF"/>
                </a:solidFill>
              </a:defRPr>
            </a:lvl3pPr>
            <a:lvl4pPr>
              <a:defRPr sz="1300">
                <a:solidFill>
                  <a:srgbClr val="FFFFFF"/>
                </a:solidFill>
              </a:defRPr>
            </a:lvl4pPr>
            <a:lvl5pPr>
              <a:defRPr sz="13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E3941C-C389-4AA7-9524-162F8101F832}" type="datetimeFigureOut">
              <a:rPr lang="en-US" smtClean="0"/>
              <a:pPr/>
              <a:t>18/08/2022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6B3DED-AF1B-4F5C-91AC-9F69EBDE7D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12272" y="522922"/>
            <a:ext cx="10013366" cy="521208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47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515092" y="395021"/>
            <a:ext cx="14418580" cy="7436183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5322" tIns="67661" rIns="135322" bIns="67661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707399" y="520994"/>
            <a:ext cx="14037930" cy="658368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5322" tIns="67661" rIns="135322" bIns="67661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849900" y="5982708"/>
            <a:ext cx="13830189" cy="1261872"/>
          </a:xfrm>
          <a:prstGeom prst="rect">
            <a:avLst/>
          </a:prstGeom>
        </p:spPr>
        <p:txBody>
          <a:bodyPr vert="horz" lIns="135322" tIns="67661" rIns="135322" bIns="67661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849900" y="636423"/>
            <a:ext cx="13830189" cy="5025542"/>
          </a:xfrm>
          <a:prstGeom prst="rect">
            <a:avLst/>
          </a:prstGeom>
        </p:spPr>
        <p:txBody>
          <a:bodyPr vert="horz" lIns="270644" tIns="135322" rIns="135322" bIns="67661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6381732" y="7334251"/>
            <a:ext cx="3863181" cy="438150"/>
          </a:xfrm>
          <a:prstGeom prst="rect">
            <a:avLst/>
          </a:prstGeom>
        </p:spPr>
        <p:txBody>
          <a:bodyPr vert="horz" lIns="135322" tIns="67661" rIns="135322" bIns="67661" anchor="b"/>
          <a:lstStyle>
            <a:lvl1pPr algn="r" eaLnBrk="1" latinLnBrk="0" hangingPunct="1">
              <a:defRPr kumimoji="0" sz="15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AE3941C-C389-4AA7-9524-162F8101F832}" type="datetimeFigureOut">
              <a:rPr lang="en-US" smtClean="0"/>
              <a:pPr/>
              <a:t>18/08/2022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10244913" y="7334251"/>
            <a:ext cx="3863181" cy="438150"/>
          </a:xfrm>
          <a:prstGeom prst="rect">
            <a:avLst/>
          </a:prstGeom>
        </p:spPr>
        <p:txBody>
          <a:bodyPr vert="horz" lIns="135322" tIns="67661" rIns="135322" bIns="67661" anchor="b"/>
          <a:lstStyle>
            <a:lvl1pPr algn="l" eaLnBrk="1" latinLnBrk="0" hangingPunct="1">
              <a:defRPr kumimoji="0" sz="15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4108095" y="7334251"/>
            <a:ext cx="772636" cy="438150"/>
          </a:xfrm>
          <a:prstGeom prst="rect">
            <a:avLst/>
          </a:prstGeom>
        </p:spPr>
        <p:txBody>
          <a:bodyPr vert="horz" lIns="135322" tIns="67661" rIns="135322" bIns="67661" anchor="b"/>
          <a:lstStyle>
            <a:lvl1pPr algn="r" eaLnBrk="1" latinLnBrk="0" hangingPunct="1">
              <a:defRPr kumimoji="0" sz="15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6B3DED-AF1B-4F5C-91AC-9F69EBDE7D8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3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92434" indent="-392434" algn="l" rtl="0" eaLnBrk="1" latinLnBrk="0" hangingPunct="1">
        <a:spcBef>
          <a:spcPts val="370"/>
        </a:spcBef>
        <a:buClr>
          <a:schemeClr val="accent1"/>
        </a:buClr>
        <a:buSzPct val="80000"/>
        <a:buFont typeface="Wingdings 2"/>
        <a:buChar char=""/>
        <a:defRPr kumimoji="0" sz="41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811932" indent="-297709" algn="l" rtl="0" eaLnBrk="1" latinLnBrk="0" hangingPunct="1">
        <a:spcBef>
          <a:spcPts val="370"/>
        </a:spcBef>
        <a:buClr>
          <a:schemeClr val="accent1"/>
        </a:buClr>
        <a:buSzPct val="100000"/>
        <a:buFont typeface="Verdana"/>
        <a:buChar char="◦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163770" indent="-270644" algn="l" rtl="0" eaLnBrk="1" latinLnBrk="0" hangingPunct="1">
        <a:spcBef>
          <a:spcPts val="37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3300" kern="1200">
          <a:solidFill>
            <a:schemeClr val="tx1"/>
          </a:solidFill>
          <a:latin typeface="+mn-lt"/>
          <a:ea typeface="+mn-ea"/>
          <a:cs typeface="+mn-cs"/>
        </a:defRPr>
      </a:lvl3pPr>
      <a:lvl4pPr marL="1515607" indent="-270644" algn="l" rtl="0" eaLnBrk="1" latinLnBrk="0" hangingPunct="1">
        <a:spcBef>
          <a:spcPts val="34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94509" indent="-270644" algn="l" rtl="0" eaLnBrk="1" latinLnBrk="0" hangingPunct="1">
        <a:spcBef>
          <a:spcPts val="37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2205750" indent="-270644" algn="l" rtl="0" eaLnBrk="1" latinLnBrk="0" hangingPunct="1">
        <a:spcBef>
          <a:spcPts val="37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25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516990" indent="-270644" algn="l" rtl="0" eaLnBrk="1" latinLnBrk="0" hangingPunct="1">
        <a:spcBef>
          <a:spcPts val="377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2841763" indent="-270644" algn="l" rtl="0" eaLnBrk="1" latinLnBrk="0" hangingPunct="1">
        <a:spcBef>
          <a:spcPts val="38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2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180068" indent="-270644" algn="l" rtl="0" eaLnBrk="1" latinLnBrk="0" hangingPunct="1">
        <a:spcBef>
          <a:spcPts val="377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35322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20298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70644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3830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405966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7362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541288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icture1.png"/>
          <p:cNvPicPr>
            <a:picLocks noChangeAspect="1"/>
          </p:cNvPicPr>
          <p:nvPr/>
        </p:nvPicPr>
        <p:blipFill>
          <a:blip r:embed="rId3" cstate="print"/>
          <a:srcRect t="30134" b="12476"/>
          <a:stretch>
            <a:fillRect/>
          </a:stretch>
        </p:blipFill>
        <p:spPr>
          <a:xfrm>
            <a:off x="3721920" y="580697"/>
            <a:ext cx="7771758" cy="1752600"/>
          </a:xfrm>
          <a:prstGeom prst="rect">
            <a:avLst/>
          </a:prstGeom>
        </p:spPr>
      </p:pic>
      <p:sp>
        <p:nvSpPr>
          <p:cNvPr id="25" name="Isosceles Triangle 24"/>
          <p:cNvSpPr/>
          <p:nvPr/>
        </p:nvSpPr>
        <p:spPr>
          <a:xfrm>
            <a:off x="5955738" y="2630527"/>
            <a:ext cx="3541249" cy="1688998"/>
          </a:xfrm>
          <a:prstGeom prst="triangle">
            <a:avLst/>
          </a:prstGeom>
          <a:solidFill>
            <a:srgbClr val="00B0F0"/>
          </a:solidFill>
          <a:ln w="57150">
            <a:solidFill>
              <a:schemeClr val="tx1">
                <a:alpha val="2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644" tIns="63322" rIns="126644" bIns="63322" rtlCol="0" anchor="ctr"/>
          <a:lstStyle/>
          <a:p>
            <a:pPr algn="ctr"/>
            <a:endParaRPr lang="en-US"/>
          </a:p>
        </p:txBody>
      </p:sp>
      <p:sp>
        <p:nvSpPr>
          <p:cNvPr id="20" name="Isosceles Triangle 19"/>
          <p:cNvSpPr/>
          <p:nvPr/>
        </p:nvSpPr>
        <p:spPr>
          <a:xfrm flipV="1">
            <a:off x="5955738" y="4319525"/>
            <a:ext cx="3541249" cy="1688998"/>
          </a:xfrm>
          <a:prstGeom prst="triangle">
            <a:avLst/>
          </a:prstGeom>
          <a:solidFill>
            <a:srgbClr val="00B0F0"/>
          </a:solidFill>
          <a:ln w="57150">
            <a:solidFill>
              <a:schemeClr val="tx1">
                <a:alpha val="2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644" tIns="63322" rIns="126644" bIns="63322" rtlCol="0" anchor="ctr"/>
          <a:lstStyle/>
          <a:p>
            <a:pPr algn="ctr"/>
            <a:endParaRPr lang="en-US"/>
          </a:p>
        </p:txBody>
      </p:sp>
      <p:pic>
        <p:nvPicPr>
          <p:cNvPr id="28" name="Picture 27" descr="asdf.png"/>
          <p:cNvPicPr>
            <a:picLocks noChangeAspect="1"/>
          </p:cNvPicPr>
          <p:nvPr/>
        </p:nvPicPr>
        <p:blipFill>
          <a:blip r:embed="rId4" cstate="print"/>
          <a:srcRect r="51965"/>
          <a:stretch>
            <a:fillRect/>
          </a:stretch>
        </p:blipFill>
        <p:spPr>
          <a:xfrm>
            <a:off x="7404431" y="5547889"/>
            <a:ext cx="387600" cy="2104420"/>
          </a:xfrm>
          <a:prstGeom prst="rect">
            <a:avLst/>
          </a:prstGeom>
        </p:spPr>
      </p:pic>
      <p:pic>
        <p:nvPicPr>
          <p:cNvPr id="29" name="Picture 28" descr="asdf.png"/>
          <p:cNvPicPr>
            <a:picLocks noChangeAspect="1"/>
          </p:cNvPicPr>
          <p:nvPr/>
        </p:nvPicPr>
        <p:blipFill>
          <a:blip r:embed="rId4" cstate="print"/>
          <a:srcRect l="52203"/>
          <a:stretch>
            <a:fillRect/>
          </a:stretch>
        </p:blipFill>
        <p:spPr>
          <a:xfrm>
            <a:off x="7729887" y="5544833"/>
            <a:ext cx="385676" cy="2104420"/>
          </a:xfrm>
          <a:prstGeom prst="rect">
            <a:avLst/>
          </a:prstGeom>
        </p:spPr>
      </p:pic>
      <p:sp>
        <p:nvSpPr>
          <p:cNvPr id="18" name="Isosceles Triangle 17"/>
          <p:cNvSpPr/>
          <p:nvPr/>
        </p:nvSpPr>
        <p:spPr>
          <a:xfrm>
            <a:off x="5955738" y="6008523"/>
            <a:ext cx="3541249" cy="1688998"/>
          </a:xfrm>
          <a:prstGeom prst="triangle">
            <a:avLst/>
          </a:prstGeom>
          <a:solidFill>
            <a:srgbClr val="FFFF00"/>
          </a:solidFill>
          <a:ln w="57150">
            <a:solidFill>
              <a:schemeClr val="tx1">
                <a:alpha val="2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644" tIns="63322" rIns="126644" bIns="63322" rtlCol="0" anchor="ctr"/>
          <a:lstStyle/>
          <a:p>
            <a:pPr algn="ctr"/>
            <a:endParaRPr lang="en-US"/>
          </a:p>
        </p:txBody>
      </p:sp>
      <p:sp>
        <p:nvSpPr>
          <p:cNvPr id="21" name="Isosceles Triangle 20"/>
          <p:cNvSpPr/>
          <p:nvPr/>
        </p:nvSpPr>
        <p:spPr>
          <a:xfrm rot="16200000">
            <a:off x="6922677" y="5123212"/>
            <a:ext cx="3377996" cy="1770625"/>
          </a:xfrm>
          <a:prstGeom prst="triangle">
            <a:avLst/>
          </a:prstGeom>
          <a:solidFill>
            <a:srgbClr val="FFFF00"/>
          </a:solidFill>
          <a:ln w="57150">
            <a:solidFill>
              <a:schemeClr val="tx1">
                <a:alpha val="2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644" tIns="63322" rIns="126644" bIns="63322" rtlCol="0" anchor="ctr"/>
          <a:lstStyle/>
          <a:p>
            <a:pPr algn="ctr"/>
            <a:endParaRPr lang="en-US"/>
          </a:p>
        </p:txBody>
      </p:sp>
      <p:sp>
        <p:nvSpPr>
          <p:cNvPr id="22" name="Isosceles Triangle 21"/>
          <p:cNvSpPr/>
          <p:nvPr/>
        </p:nvSpPr>
        <p:spPr>
          <a:xfrm rot="5400000">
            <a:off x="5152052" y="5123210"/>
            <a:ext cx="3377996" cy="1770625"/>
          </a:xfrm>
          <a:prstGeom prst="triangle">
            <a:avLst/>
          </a:prstGeom>
          <a:solidFill>
            <a:srgbClr val="FFFF00"/>
          </a:solidFill>
          <a:ln w="57150">
            <a:solidFill>
              <a:schemeClr val="tx1">
                <a:alpha val="2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644" tIns="63322" rIns="126644" bIns="63322" rtlCol="0" anchor="ctr"/>
          <a:lstStyle/>
          <a:p>
            <a:pPr algn="ctr"/>
            <a:endParaRPr lang="en-US"/>
          </a:p>
        </p:txBody>
      </p:sp>
      <p:sp>
        <p:nvSpPr>
          <p:cNvPr id="24" name="Isosceles Triangle 23"/>
          <p:cNvSpPr/>
          <p:nvPr/>
        </p:nvSpPr>
        <p:spPr>
          <a:xfrm flipV="1">
            <a:off x="5902082" y="4319526"/>
            <a:ext cx="3624869" cy="1688998"/>
          </a:xfrm>
          <a:prstGeom prst="triangle">
            <a:avLst/>
          </a:prstGeom>
          <a:solidFill>
            <a:srgbClr val="FFFF00"/>
          </a:solidFill>
          <a:ln w="57150">
            <a:solidFill>
              <a:schemeClr val="tx1">
                <a:alpha val="2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644" tIns="63322" rIns="126644" bIns="63322"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404431" y="5752615"/>
            <a:ext cx="643864" cy="614181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644" tIns="63322" rIns="126644" bIns="63322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037E-6 4.66321E-6 L 0.00116 -0.6246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31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1852E-6 -4.40415E-6 L 0.00145 -0.6248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3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1852E-6 -0.62487 L -0.25 -0.6248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888 -0.62462 L -0.02112 -0.62462 " pathEditMode="relative" rAng="0" ptsTypes="AA">
                                      <p:cBhvr>
                                        <p:cTn id="27" dur="200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962" y="1828800"/>
            <a:ext cx="14287844" cy="6107687"/>
          </a:xfrm>
          <a:prstGeom prst="rect">
            <a:avLst/>
          </a:prstGeom>
        </p:spPr>
      </p:pic>
      <p:pic>
        <p:nvPicPr>
          <p:cNvPr id="4" name="Picture 3" descr="1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21417" y="457200"/>
            <a:ext cx="6314934" cy="81679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910576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401" y="1828800"/>
            <a:ext cx="13909923" cy="5589570"/>
          </a:xfrm>
          <a:prstGeom prst="rect">
            <a:avLst/>
          </a:prstGeom>
        </p:spPr>
      </p:pic>
      <p:pic>
        <p:nvPicPr>
          <p:cNvPr id="4" name="Picture 3" descr="2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93830" y="609600"/>
            <a:ext cx="5296986" cy="8107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12772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:\ছবি একক,জোড়া\download (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062" y="2133600"/>
            <a:ext cx="5562600" cy="358140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2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77700" y="457200"/>
            <a:ext cx="4297325" cy="1194717"/>
          </a:xfrm>
          <a:prstGeom prst="rect">
            <a:avLst/>
          </a:prstGeom>
        </p:spPr>
      </p:pic>
      <p:pic>
        <p:nvPicPr>
          <p:cNvPr id="12" name="Picture 11" descr="2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1162" y="5940621"/>
            <a:ext cx="9643075" cy="841179"/>
          </a:xfrm>
          <a:prstGeom prst="rect">
            <a:avLst/>
          </a:prstGeom>
        </p:spPr>
      </p:pic>
      <p:pic>
        <p:nvPicPr>
          <p:cNvPr id="13" name="Picture 12" descr="27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4962" y="6781800"/>
            <a:ext cx="14129361" cy="8289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eed\Pictures\Kufa 1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4562" y="1898649"/>
            <a:ext cx="5528344" cy="387508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Content Placeholder 7" descr="Dameske1.jpg"/>
          <p:cNvPicPr>
            <a:picLocks noGrp="1" noChangeAspect="1"/>
          </p:cNvPicPr>
          <p:nvPr>
            <p:ph sz="half" idx="4294967295"/>
          </p:nvPr>
        </p:nvPicPr>
        <p:blipFill>
          <a:blip r:embed="rId4" cstate="print"/>
          <a:stretch>
            <a:fillRect/>
          </a:stretch>
        </p:blipFill>
        <p:spPr>
          <a:xfrm>
            <a:off x="9228730" y="1904999"/>
            <a:ext cx="5203232" cy="3946525"/>
          </a:xfr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9" name="Right Arrow 8"/>
          <p:cNvSpPr/>
          <p:nvPr/>
        </p:nvSpPr>
        <p:spPr>
          <a:xfrm>
            <a:off x="7137883" y="3907666"/>
            <a:ext cx="1176959" cy="7557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709" tIns="43855" rIns="87709" bIns="43855" rtlCol="0" anchor="ctr"/>
          <a:lstStyle/>
          <a:p>
            <a:pPr algn="ctr"/>
            <a:endParaRPr lang="en-US"/>
          </a:p>
        </p:txBody>
      </p:sp>
      <p:pic>
        <p:nvPicPr>
          <p:cNvPr id="10" name="Picture 9" descr="29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84134" y="381000"/>
            <a:ext cx="6284457" cy="1286150"/>
          </a:xfrm>
          <a:prstGeom prst="rect">
            <a:avLst/>
          </a:prstGeom>
        </p:spPr>
      </p:pic>
      <p:pic>
        <p:nvPicPr>
          <p:cNvPr id="11" name="Picture 10" descr="3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5962" y="6248400"/>
            <a:ext cx="5906536" cy="1383678"/>
          </a:xfrm>
          <a:prstGeom prst="rect">
            <a:avLst/>
          </a:prstGeom>
        </p:spPr>
      </p:pic>
      <p:pic>
        <p:nvPicPr>
          <p:cNvPr id="12" name="Picture 11" descr="3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326562" y="6248400"/>
            <a:ext cx="5449374" cy="14629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7057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3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9491" y="1905000"/>
            <a:ext cx="14153743" cy="5766340"/>
          </a:xfrm>
          <a:prstGeom prst="rect">
            <a:avLst/>
          </a:prstGeom>
        </p:spPr>
      </p:pic>
      <p:pic>
        <p:nvPicPr>
          <p:cNvPr id="4" name="Picture 3" descr="2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02162" y="609600"/>
            <a:ext cx="5924823" cy="7680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4590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3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1762" y="2971800"/>
            <a:ext cx="13184559" cy="3895022"/>
          </a:xfrm>
          <a:prstGeom prst="rect">
            <a:avLst/>
          </a:prstGeom>
        </p:spPr>
      </p:pic>
      <p:pic>
        <p:nvPicPr>
          <p:cNvPr id="4" name="Picture 3" descr="3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9562" y="914400"/>
            <a:ext cx="8655605" cy="8107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8734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3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1762" y="685800"/>
            <a:ext cx="3895022" cy="1310532"/>
          </a:xfrm>
          <a:prstGeom prst="rect">
            <a:avLst/>
          </a:prstGeom>
        </p:spPr>
      </p:pic>
      <p:pic>
        <p:nvPicPr>
          <p:cNvPr id="17" name="Picture 16" descr="3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1762" y="685800"/>
            <a:ext cx="3895022" cy="1310532"/>
          </a:xfrm>
          <a:prstGeom prst="rect">
            <a:avLst/>
          </a:prstGeom>
        </p:spPr>
      </p:pic>
      <p:pic>
        <p:nvPicPr>
          <p:cNvPr id="18" name="Picture 17" descr="3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59062" y="2743200"/>
            <a:ext cx="8326448" cy="774128"/>
          </a:xfrm>
          <a:prstGeom prst="rect">
            <a:avLst/>
          </a:prstGeom>
        </p:spPr>
      </p:pic>
      <p:pic>
        <p:nvPicPr>
          <p:cNvPr id="19" name="Picture 18" descr="37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59062" y="3492398"/>
            <a:ext cx="5114122" cy="768033"/>
          </a:xfrm>
          <a:prstGeom prst="rect">
            <a:avLst/>
          </a:prstGeom>
        </p:spPr>
      </p:pic>
      <p:pic>
        <p:nvPicPr>
          <p:cNvPr id="20" name="Picture 19" descr="38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59062" y="4235501"/>
            <a:ext cx="6168642" cy="774128"/>
          </a:xfrm>
          <a:prstGeom prst="rect">
            <a:avLst/>
          </a:prstGeom>
        </p:spPr>
      </p:pic>
      <p:pic>
        <p:nvPicPr>
          <p:cNvPr id="21" name="Picture 20" descr="39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659062" y="4984699"/>
            <a:ext cx="4827633" cy="774128"/>
          </a:xfrm>
          <a:prstGeom prst="rect">
            <a:avLst/>
          </a:prstGeom>
        </p:spPr>
      </p:pic>
      <p:pic>
        <p:nvPicPr>
          <p:cNvPr id="22" name="Picture 21" descr="40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659062" y="5733897"/>
            <a:ext cx="4620386" cy="768033"/>
          </a:xfrm>
          <a:prstGeom prst="rect">
            <a:avLst/>
          </a:prstGeom>
        </p:spPr>
      </p:pic>
      <p:pic>
        <p:nvPicPr>
          <p:cNvPr id="23" name="Picture 22" descr="4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659062" y="6477000"/>
            <a:ext cx="6071115" cy="7741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33200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ছবি একক,জোড়া\image-123816-15452208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63" y="1752600"/>
            <a:ext cx="13715999" cy="5334002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4103" y="457200"/>
            <a:ext cx="3224518" cy="987470"/>
          </a:xfrm>
          <a:prstGeom prst="rect">
            <a:avLst/>
          </a:prstGeom>
        </p:spPr>
      </p:pic>
      <p:pic>
        <p:nvPicPr>
          <p:cNvPr id="5" name="Picture 4" descr="4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3101" y="7025708"/>
            <a:ext cx="14586523" cy="822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া্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5803562" cy="8229600"/>
          </a:xfrm>
          <a:prstGeom prst="roundRect">
            <a:avLst>
              <a:gd name="adj" fmla="val 2145"/>
            </a:avLst>
          </a:prstGeom>
        </p:spPr>
      </p:pic>
      <p:pic>
        <p:nvPicPr>
          <p:cNvPr id="5" name="Picture 4" descr="Picture57.png"/>
          <p:cNvPicPr>
            <a:picLocks noChangeAspect="1"/>
          </p:cNvPicPr>
          <p:nvPr/>
        </p:nvPicPr>
        <p:blipFill>
          <a:blip r:embed="rId4" cstate="print">
            <a:biLevel thresh="50000"/>
          </a:blip>
          <a:stretch>
            <a:fillRect/>
          </a:stretch>
        </p:blipFill>
        <p:spPr>
          <a:xfrm>
            <a:off x="1706562" y="2895600"/>
            <a:ext cx="11186168" cy="21627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60056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446682" y="2057400"/>
            <a:ext cx="2785725" cy="2602060"/>
            <a:chOff x="2209800" y="2163762"/>
            <a:chExt cx="2137410" cy="2514600"/>
          </a:xfrm>
        </p:grpSpPr>
        <p:pic>
          <p:nvPicPr>
            <p:cNvPr id="8" name="Picture 7" descr="img034.jpg"/>
            <p:cNvPicPr>
              <a:picLocks noChangeAspect="1"/>
            </p:cNvPicPr>
            <p:nvPr/>
          </p:nvPicPr>
          <p:blipFill>
            <a:blip r:embed="rId3" cstate="print"/>
            <a:srcRect t="6336"/>
            <a:stretch>
              <a:fillRect/>
            </a:stretch>
          </p:blipFill>
          <p:spPr>
            <a:xfrm>
              <a:off x="2438400" y="2468562"/>
              <a:ext cx="1697355" cy="1858559"/>
            </a:xfrm>
            <a:prstGeom prst="ellipse">
              <a:avLst/>
            </a:prstGeom>
          </p:spPr>
        </p:pic>
        <p:pic>
          <p:nvPicPr>
            <p:cNvPr id="9" name="Picture 8" descr="34028-4-floral-round-frame-transparen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09800" y="2163762"/>
              <a:ext cx="2137410" cy="2514600"/>
            </a:xfrm>
            <a:prstGeom prst="rect">
              <a:avLst/>
            </a:prstGeom>
          </p:spPr>
        </p:pic>
      </p:grpSp>
      <p:pic>
        <p:nvPicPr>
          <p:cNvPr id="10" name="Picture 9" descr="১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68865" y="2743200"/>
            <a:ext cx="714995" cy="4713149"/>
          </a:xfrm>
          <a:prstGeom prst="rect">
            <a:avLst/>
          </a:prstGeom>
        </p:spPr>
      </p:pic>
      <p:pic>
        <p:nvPicPr>
          <p:cNvPr id="11" name="Picture 10" descr="img025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9786727" y="2590800"/>
            <a:ext cx="4370196" cy="4953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3" name="Picture 12" descr="Picture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01410" y="4663440"/>
            <a:ext cx="6045666" cy="2956559"/>
          </a:xfrm>
          <a:prstGeom prst="rect">
            <a:avLst/>
          </a:prstGeom>
        </p:spPr>
      </p:pic>
      <p:pic>
        <p:nvPicPr>
          <p:cNvPr id="12" name="Picture 11" descr="Picture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602082" y="411162"/>
            <a:ext cx="4248561" cy="177378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27406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5" descr="images (2).jpg"/>
          <p:cNvPicPr>
            <a:picLocks noChangeAspect="1"/>
          </p:cNvPicPr>
          <p:nvPr/>
        </p:nvPicPr>
        <p:blipFill>
          <a:blip r:embed="rId3" cstate="print"/>
          <a:srcRect t="1270" b="1270"/>
          <a:stretch>
            <a:fillRect/>
          </a:stretch>
        </p:blipFill>
        <p:spPr>
          <a:xfrm>
            <a:off x="3749867" y="2209800"/>
            <a:ext cx="7818120" cy="4267200"/>
          </a:xfrm>
          <a:prstGeom prst="rect">
            <a:avLst/>
          </a:prstGeom>
        </p:spPr>
      </p:pic>
      <p:pic>
        <p:nvPicPr>
          <p:cNvPr id="5" name="Picture 4" descr="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06811" y="609600"/>
            <a:ext cx="5504233" cy="1273959"/>
          </a:xfrm>
          <a:prstGeom prst="rect">
            <a:avLst/>
          </a:prstGeom>
        </p:spPr>
      </p:pic>
      <p:pic>
        <p:nvPicPr>
          <p:cNvPr id="6" name="Picture 5" descr="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78162" y="6553200"/>
            <a:ext cx="9161531" cy="10240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3815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7162" y="2895600"/>
            <a:ext cx="9856418" cy="3480529"/>
          </a:xfrm>
          <a:prstGeom prst="rect">
            <a:avLst/>
          </a:prstGeom>
        </p:spPr>
      </p:pic>
      <p:pic>
        <p:nvPicPr>
          <p:cNvPr id="8" name="Picture 7" descr="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7162" y="2895600"/>
            <a:ext cx="9856418" cy="3480529"/>
          </a:xfrm>
          <a:prstGeom prst="rect">
            <a:avLst/>
          </a:prstGeom>
        </p:spPr>
      </p:pic>
      <p:pic>
        <p:nvPicPr>
          <p:cNvPr id="9" name="Picture 8" descr="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8362" y="381000"/>
            <a:ext cx="5863868" cy="13471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11141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04587" y="3290181"/>
            <a:ext cx="11843550" cy="2249238"/>
          </a:xfrm>
          <a:prstGeom prst="rect">
            <a:avLst/>
          </a:prstGeom>
        </p:spPr>
      </p:pic>
      <p:pic>
        <p:nvPicPr>
          <p:cNvPr id="6" name="Picture 5" descr="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87962" y="0"/>
            <a:ext cx="4821538" cy="1456824"/>
          </a:xfrm>
          <a:prstGeom prst="rect">
            <a:avLst/>
          </a:prstGeom>
        </p:spPr>
      </p:pic>
      <p:pic>
        <p:nvPicPr>
          <p:cNvPr id="7" name="Picture 6" descr="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4962" y="1676400"/>
            <a:ext cx="7418219" cy="8107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4562" y="3505200"/>
            <a:ext cx="13513716" cy="4059601"/>
          </a:xfrm>
          <a:prstGeom prst="rect">
            <a:avLst/>
          </a:prstGeom>
        </p:spPr>
      </p:pic>
      <p:pic>
        <p:nvPicPr>
          <p:cNvPr id="5" name="Picture 4" descr="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16362" y="228600"/>
            <a:ext cx="7783949" cy="1188622"/>
          </a:xfrm>
          <a:prstGeom prst="rect">
            <a:avLst/>
          </a:prstGeom>
        </p:spPr>
      </p:pic>
      <p:pic>
        <p:nvPicPr>
          <p:cNvPr id="6" name="Picture 5" descr="9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4962" y="1752600"/>
            <a:ext cx="10831697" cy="9935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01688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8362" y="2057400"/>
            <a:ext cx="14165934" cy="4327803"/>
          </a:xfrm>
          <a:prstGeom prst="rect">
            <a:avLst/>
          </a:prstGeom>
        </p:spPr>
      </p:pic>
      <p:pic>
        <p:nvPicPr>
          <p:cNvPr id="4" name="Picture 3" descr="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59362" y="457200"/>
            <a:ext cx="5656621" cy="9265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9428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1485" y="1470015"/>
            <a:ext cx="14409754" cy="5589570"/>
          </a:xfrm>
          <a:prstGeom prst="rect">
            <a:avLst/>
          </a:prstGeom>
        </p:spPr>
      </p:pic>
      <p:pic>
        <p:nvPicPr>
          <p:cNvPr id="4" name="Picture 3" descr="1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43108" y="685800"/>
            <a:ext cx="5266509" cy="8046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485" y="1878030"/>
            <a:ext cx="14409754" cy="5589570"/>
          </a:xfrm>
          <a:prstGeom prst="rect">
            <a:avLst/>
          </a:prstGeom>
        </p:spPr>
      </p:pic>
      <p:pic>
        <p:nvPicPr>
          <p:cNvPr id="5" name="Picture 4" descr="1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16362" y="533400"/>
            <a:ext cx="7710803" cy="7680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436355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1685</TotalTime>
  <Words>270</Words>
  <Application>Microsoft Office PowerPoint</Application>
  <PresentationFormat>Custom</PresentationFormat>
  <Paragraphs>36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Aspect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আজকের ক্লাসে তোমাদের স্বাগতম ও ফুলেল শুভেচ্ছা</dc:title>
  <dc:creator>user</dc:creator>
  <cp:lastModifiedBy>personal</cp:lastModifiedBy>
  <cp:revision>327</cp:revision>
  <dcterms:created xsi:type="dcterms:W3CDTF">2021-01-06T03:48:42Z</dcterms:created>
  <dcterms:modified xsi:type="dcterms:W3CDTF">2022-08-18T14:22:46Z</dcterms:modified>
</cp:coreProperties>
</file>