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0" r:id="rId2"/>
    <p:sldId id="261" r:id="rId3"/>
    <p:sldId id="277" r:id="rId4"/>
    <p:sldId id="259" r:id="rId5"/>
    <p:sldId id="263" r:id="rId6"/>
    <p:sldId id="268" r:id="rId7"/>
    <p:sldId id="265" r:id="rId8"/>
    <p:sldId id="269" r:id="rId9"/>
    <p:sldId id="256" r:id="rId10"/>
    <p:sldId id="271" r:id="rId11"/>
    <p:sldId id="286" r:id="rId12"/>
    <p:sldId id="257" r:id="rId13"/>
    <p:sldId id="266" r:id="rId14"/>
    <p:sldId id="279" r:id="rId15"/>
    <p:sldId id="280" r:id="rId16"/>
    <p:sldId id="281" r:id="rId17"/>
    <p:sldId id="284" r:id="rId18"/>
    <p:sldId id="282" r:id="rId19"/>
    <p:sldId id="283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E9471-04BA-44ED-8F56-F81CE3EE151D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54EBFB-FA00-4C78-8CAF-C7C4D4FD6B67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ধর্ম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36B1563-FF87-4979-AFAE-AA0B16C8243B}" type="parTrans" cxnId="{95578B83-55A0-4126-AF48-625B8E33276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E431C404-08DE-44E8-8129-535F3526C64C}" type="sibTrans" cxnId="{95578B83-55A0-4126-AF48-625B8E33276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17A034F4-8274-4AA6-92D7-E183C2942142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ইসলাম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7F4EE289-16A0-4C5D-B13E-E5AC84C59F6C}" type="parTrans" cxnId="{6A42F212-F907-4D01-A749-A911825B9691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855278DF-B63B-43C9-A79B-A51DDA941BC8}" type="sibTrans" cxnId="{6A42F212-F907-4D01-A749-A911825B9691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BAD95AC0-5ADD-4F4F-B451-A7EBDD3F77FD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হিন্দু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24FB7C11-B50B-4D7C-8BFB-36EF7E177691}" type="parTrans" cxnId="{FFB844FD-C165-4D29-A198-CEF02D8271D9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9B2CE761-C893-47D0-A466-032668B17F6D}" type="sibTrans" cxnId="{FFB844FD-C165-4D29-A198-CEF02D8271D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429B9940-40A1-4C7D-841C-4B90ECFA6C95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বৌদ্ধ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DAE2979-5CFF-4BFC-958D-C6337A46CFAC}" type="parTrans" cxnId="{7D99CF92-C25F-4558-B7DF-82ED2DE103F0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9981BAAE-3CA5-4FFB-86B4-1EB4B43F32BD}" type="sibTrans" cxnId="{7D99CF92-C25F-4558-B7DF-82ED2DE103F0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5E8677B7-903B-451D-9318-E8BA12EE613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খ্রিষ্ট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D8ABC2E-D87E-43EB-A0E0-BDD1D9644903}" type="parTrans" cxnId="{C58ACA67-4CF8-472B-A6FD-6D71BD8ABD46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4BC00A4F-1D74-466C-83B3-A0B223AF2769}" type="sibTrans" cxnId="{C58ACA67-4CF8-472B-A6FD-6D71BD8ABD46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91C4BE91-23CA-4CA2-A6C7-F373FA1E5C3D}" type="pres">
      <dgm:prSet presAssocID="{7E0E9471-04BA-44ED-8F56-F81CE3EE15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D5A22-5330-4363-B761-F60FBE7C3AA5}" type="pres">
      <dgm:prSet presAssocID="{6654EBFB-FA00-4C78-8CAF-C7C4D4FD6B67}" presName="centerShape" presStyleLbl="node0" presStyleIdx="0" presStyleCnt="1"/>
      <dgm:spPr/>
      <dgm:t>
        <a:bodyPr/>
        <a:lstStyle/>
        <a:p>
          <a:endParaRPr lang="en-US"/>
        </a:p>
      </dgm:t>
    </dgm:pt>
    <dgm:pt modelId="{D4FF9DF2-BBC7-4BA9-906C-D8FA82603A7B}" type="pres">
      <dgm:prSet presAssocID="{7F4EE289-16A0-4C5D-B13E-E5AC84C59F6C}" presName="Name9" presStyleLbl="parChTrans1D2" presStyleIdx="0" presStyleCnt="4"/>
      <dgm:spPr/>
      <dgm:t>
        <a:bodyPr/>
        <a:lstStyle/>
        <a:p>
          <a:endParaRPr lang="en-US"/>
        </a:p>
      </dgm:t>
    </dgm:pt>
    <dgm:pt modelId="{5A00215C-7633-470D-BF48-C3C97237596F}" type="pres">
      <dgm:prSet presAssocID="{7F4EE289-16A0-4C5D-B13E-E5AC84C59F6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41DF5A3-85B5-4AF6-93FC-A5D285AF964A}" type="pres">
      <dgm:prSet presAssocID="{17A034F4-8274-4AA6-92D7-E183C29421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1AA3-F535-4E12-8D0E-34E9E8796641}" type="pres">
      <dgm:prSet presAssocID="{24FB7C11-B50B-4D7C-8BFB-36EF7E177691}" presName="Name9" presStyleLbl="parChTrans1D2" presStyleIdx="1" presStyleCnt="4"/>
      <dgm:spPr/>
      <dgm:t>
        <a:bodyPr/>
        <a:lstStyle/>
        <a:p>
          <a:endParaRPr lang="en-US"/>
        </a:p>
      </dgm:t>
    </dgm:pt>
    <dgm:pt modelId="{ECBD273D-7BBD-4904-995A-6D47BC91CC57}" type="pres">
      <dgm:prSet presAssocID="{24FB7C11-B50B-4D7C-8BFB-36EF7E17769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6C9CE8E-CD1F-49C8-9629-DE4B6FCAC73B}" type="pres">
      <dgm:prSet presAssocID="{BAD95AC0-5ADD-4F4F-B451-A7EBDD3F77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0C9EC-75E4-4162-8BDA-16623248F614}" type="pres">
      <dgm:prSet presAssocID="{CDAE2979-5CFF-4BFC-958D-C6337A46CFAC}" presName="Name9" presStyleLbl="parChTrans1D2" presStyleIdx="2" presStyleCnt="4"/>
      <dgm:spPr/>
      <dgm:t>
        <a:bodyPr/>
        <a:lstStyle/>
        <a:p>
          <a:endParaRPr lang="en-US"/>
        </a:p>
      </dgm:t>
    </dgm:pt>
    <dgm:pt modelId="{427C63DC-244A-4086-87BE-C27D3D18C46C}" type="pres">
      <dgm:prSet presAssocID="{CDAE2979-5CFF-4BFC-958D-C6337A46CFA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2BAA6AE-4770-4759-9EDC-C1A0A9626B53}" type="pres">
      <dgm:prSet presAssocID="{429B9940-40A1-4C7D-841C-4B90ECFA6C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4C553-3993-4EC4-AF42-62C5A21AB08B}" type="pres">
      <dgm:prSet presAssocID="{5D8ABC2E-D87E-43EB-A0E0-BDD1D9644903}" presName="Name9" presStyleLbl="parChTrans1D2" presStyleIdx="3" presStyleCnt="4"/>
      <dgm:spPr/>
      <dgm:t>
        <a:bodyPr/>
        <a:lstStyle/>
        <a:p>
          <a:endParaRPr lang="en-US"/>
        </a:p>
      </dgm:t>
    </dgm:pt>
    <dgm:pt modelId="{3D14CA1F-4BC7-4FB4-8947-1F8F6A8E8B10}" type="pres">
      <dgm:prSet presAssocID="{5D8ABC2E-D87E-43EB-A0E0-BDD1D964490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9AEBC8E-86A5-4AAE-9CD0-CCB6CFFD8CCE}" type="pres">
      <dgm:prSet presAssocID="{5E8677B7-903B-451D-9318-E8BA12EE61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5360A-901A-4396-9AF7-D65CDDBD9970}" type="presOf" srcId="{17A034F4-8274-4AA6-92D7-E183C2942142}" destId="{F41DF5A3-85B5-4AF6-93FC-A5D285AF964A}" srcOrd="0" destOrd="0" presId="urn:microsoft.com/office/officeart/2005/8/layout/radial1"/>
    <dgm:cxn modelId="{A174A5A6-7245-4EA7-9BDD-F9EEDAC5391C}" type="presOf" srcId="{BAD95AC0-5ADD-4F4F-B451-A7EBDD3F77FD}" destId="{06C9CE8E-CD1F-49C8-9629-DE4B6FCAC73B}" srcOrd="0" destOrd="0" presId="urn:microsoft.com/office/officeart/2005/8/layout/radial1"/>
    <dgm:cxn modelId="{2A44E2D9-CF7F-4004-8029-689C6D9B35B5}" type="presOf" srcId="{24FB7C11-B50B-4D7C-8BFB-36EF7E177691}" destId="{ECBD273D-7BBD-4904-995A-6D47BC91CC57}" srcOrd="1" destOrd="0" presId="urn:microsoft.com/office/officeart/2005/8/layout/radial1"/>
    <dgm:cxn modelId="{51DDCB81-E00A-4138-955E-23A1984D7569}" type="presOf" srcId="{CDAE2979-5CFF-4BFC-958D-C6337A46CFAC}" destId="{5810C9EC-75E4-4162-8BDA-16623248F614}" srcOrd="0" destOrd="0" presId="urn:microsoft.com/office/officeart/2005/8/layout/radial1"/>
    <dgm:cxn modelId="{9331FCEF-345C-4AF3-B3BA-086C1AACE151}" type="presOf" srcId="{6654EBFB-FA00-4C78-8CAF-C7C4D4FD6B67}" destId="{B4AD5A22-5330-4363-B761-F60FBE7C3AA5}" srcOrd="0" destOrd="0" presId="urn:microsoft.com/office/officeart/2005/8/layout/radial1"/>
    <dgm:cxn modelId="{736C4C7F-6527-4F5C-8626-D5240254D1D4}" type="presOf" srcId="{7F4EE289-16A0-4C5D-B13E-E5AC84C59F6C}" destId="{D4FF9DF2-BBC7-4BA9-906C-D8FA82603A7B}" srcOrd="0" destOrd="0" presId="urn:microsoft.com/office/officeart/2005/8/layout/radial1"/>
    <dgm:cxn modelId="{5ECE2AE8-3C0B-46F4-8F84-35168AC0CCFC}" type="presOf" srcId="{CDAE2979-5CFF-4BFC-958D-C6337A46CFAC}" destId="{427C63DC-244A-4086-87BE-C27D3D18C46C}" srcOrd="1" destOrd="0" presId="urn:microsoft.com/office/officeart/2005/8/layout/radial1"/>
    <dgm:cxn modelId="{C58ACA67-4CF8-472B-A6FD-6D71BD8ABD46}" srcId="{6654EBFB-FA00-4C78-8CAF-C7C4D4FD6B67}" destId="{5E8677B7-903B-451D-9318-E8BA12EE6139}" srcOrd="3" destOrd="0" parTransId="{5D8ABC2E-D87E-43EB-A0E0-BDD1D9644903}" sibTransId="{4BC00A4F-1D74-466C-83B3-A0B223AF2769}"/>
    <dgm:cxn modelId="{14FCD746-AF41-41D3-B7E1-A4A1DF49604A}" type="presOf" srcId="{5E8677B7-903B-451D-9318-E8BA12EE6139}" destId="{F9AEBC8E-86A5-4AAE-9CD0-CCB6CFFD8CCE}" srcOrd="0" destOrd="0" presId="urn:microsoft.com/office/officeart/2005/8/layout/radial1"/>
    <dgm:cxn modelId="{43746449-B5B9-48B3-B7BA-898C84208C23}" type="presOf" srcId="{5D8ABC2E-D87E-43EB-A0E0-BDD1D9644903}" destId="{3D14CA1F-4BC7-4FB4-8947-1F8F6A8E8B10}" srcOrd="1" destOrd="0" presId="urn:microsoft.com/office/officeart/2005/8/layout/radial1"/>
    <dgm:cxn modelId="{FFB844FD-C165-4D29-A198-CEF02D8271D9}" srcId="{6654EBFB-FA00-4C78-8CAF-C7C4D4FD6B67}" destId="{BAD95AC0-5ADD-4F4F-B451-A7EBDD3F77FD}" srcOrd="1" destOrd="0" parTransId="{24FB7C11-B50B-4D7C-8BFB-36EF7E177691}" sibTransId="{9B2CE761-C893-47D0-A466-032668B17F6D}"/>
    <dgm:cxn modelId="{4FADB875-0348-4392-9FFD-D7A22EED48B9}" type="presOf" srcId="{5D8ABC2E-D87E-43EB-A0E0-BDD1D9644903}" destId="{24F4C553-3993-4EC4-AF42-62C5A21AB08B}" srcOrd="0" destOrd="0" presId="urn:microsoft.com/office/officeart/2005/8/layout/radial1"/>
    <dgm:cxn modelId="{6A42F212-F907-4D01-A749-A911825B9691}" srcId="{6654EBFB-FA00-4C78-8CAF-C7C4D4FD6B67}" destId="{17A034F4-8274-4AA6-92D7-E183C2942142}" srcOrd="0" destOrd="0" parTransId="{7F4EE289-16A0-4C5D-B13E-E5AC84C59F6C}" sibTransId="{855278DF-B63B-43C9-A79B-A51DDA941BC8}"/>
    <dgm:cxn modelId="{0063C1BD-6E94-4366-9FA0-A33201BB71CD}" type="presOf" srcId="{24FB7C11-B50B-4D7C-8BFB-36EF7E177691}" destId="{37501AA3-F535-4E12-8D0E-34E9E8796641}" srcOrd="0" destOrd="0" presId="urn:microsoft.com/office/officeart/2005/8/layout/radial1"/>
    <dgm:cxn modelId="{81498AB8-0E60-459E-8805-A2C8941C483F}" type="presOf" srcId="{7E0E9471-04BA-44ED-8F56-F81CE3EE151D}" destId="{91C4BE91-23CA-4CA2-A6C7-F373FA1E5C3D}" srcOrd="0" destOrd="0" presId="urn:microsoft.com/office/officeart/2005/8/layout/radial1"/>
    <dgm:cxn modelId="{058094EF-D25A-4E65-B48B-9E6A2509E11D}" type="presOf" srcId="{7F4EE289-16A0-4C5D-B13E-E5AC84C59F6C}" destId="{5A00215C-7633-470D-BF48-C3C97237596F}" srcOrd="1" destOrd="0" presId="urn:microsoft.com/office/officeart/2005/8/layout/radial1"/>
    <dgm:cxn modelId="{7D99CF92-C25F-4558-B7DF-82ED2DE103F0}" srcId="{6654EBFB-FA00-4C78-8CAF-C7C4D4FD6B67}" destId="{429B9940-40A1-4C7D-841C-4B90ECFA6C95}" srcOrd="2" destOrd="0" parTransId="{CDAE2979-5CFF-4BFC-958D-C6337A46CFAC}" sibTransId="{9981BAAE-3CA5-4FFB-86B4-1EB4B43F32BD}"/>
    <dgm:cxn modelId="{77E1855F-E535-44DE-9B20-2333A686FFC1}" type="presOf" srcId="{429B9940-40A1-4C7D-841C-4B90ECFA6C95}" destId="{92BAA6AE-4770-4759-9EDC-C1A0A9626B53}" srcOrd="0" destOrd="0" presId="urn:microsoft.com/office/officeart/2005/8/layout/radial1"/>
    <dgm:cxn modelId="{95578B83-55A0-4126-AF48-625B8E332769}" srcId="{7E0E9471-04BA-44ED-8F56-F81CE3EE151D}" destId="{6654EBFB-FA00-4C78-8CAF-C7C4D4FD6B67}" srcOrd="0" destOrd="0" parTransId="{A36B1563-FF87-4979-AFAE-AA0B16C8243B}" sibTransId="{E431C404-08DE-44E8-8129-535F3526C64C}"/>
    <dgm:cxn modelId="{E1C8F71D-2B08-4B47-94DD-384DED2194EA}" type="presParOf" srcId="{91C4BE91-23CA-4CA2-A6C7-F373FA1E5C3D}" destId="{B4AD5A22-5330-4363-B761-F60FBE7C3AA5}" srcOrd="0" destOrd="0" presId="urn:microsoft.com/office/officeart/2005/8/layout/radial1"/>
    <dgm:cxn modelId="{9C5FDBC1-C543-416A-A1C5-4E3706277B73}" type="presParOf" srcId="{91C4BE91-23CA-4CA2-A6C7-F373FA1E5C3D}" destId="{D4FF9DF2-BBC7-4BA9-906C-D8FA82603A7B}" srcOrd="1" destOrd="0" presId="urn:microsoft.com/office/officeart/2005/8/layout/radial1"/>
    <dgm:cxn modelId="{1F2103E5-1D91-46A0-A055-059ABB7D68EC}" type="presParOf" srcId="{D4FF9DF2-BBC7-4BA9-906C-D8FA82603A7B}" destId="{5A00215C-7633-470D-BF48-C3C97237596F}" srcOrd="0" destOrd="0" presId="urn:microsoft.com/office/officeart/2005/8/layout/radial1"/>
    <dgm:cxn modelId="{7615BC0D-2FB4-4D29-91D3-82D4CD78B1B7}" type="presParOf" srcId="{91C4BE91-23CA-4CA2-A6C7-F373FA1E5C3D}" destId="{F41DF5A3-85B5-4AF6-93FC-A5D285AF964A}" srcOrd="2" destOrd="0" presId="urn:microsoft.com/office/officeart/2005/8/layout/radial1"/>
    <dgm:cxn modelId="{F091F057-D9A3-4F4C-A27E-CA73A18E063C}" type="presParOf" srcId="{91C4BE91-23CA-4CA2-A6C7-F373FA1E5C3D}" destId="{37501AA3-F535-4E12-8D0E-34E9E8796641}" srcOrd="3" destOrd="0" presId="urn:microsoft.com/office/officeart/2005/8/layout/radial1"/>
    <dgm:cxn modelId="{81CAC43E-A421-40D2-88E4-6E50C9D20F80}" type="presParOf" srcId="{37501AA3-F535-4E12-8D0E-34E9E8796641}" destId="{ECBD273D-7BBD-4904-995A-6D47BC91CC57}" srcOrd="0" destOrd="0" presId="urn:microsoft.com/office/officeart/2005/8/layout/radial1"/>
    <dgm:cxn modelId="{A7339485-1CDA-4C88-9EBB-E1AC1460B87F}" type="presParOf" srcId="{91C4BE91-23CA-4CA2-A6C7-F373FA1E5C3D}" destId="{06C9CE8E-CD1F-49C8-9629-DE4B6FCAC73B}" srcOrd="4" destOrd="0" presId="urn:microsoft.com/office/officeart/2005/8/layout/radial1"/>
    <dgm:cxn modelId="{F12C8DFD-4BE4-4B51-9F4C-610212864121}" type="presParOf" srcId="{91C4BE91-23CA-4CA2-A6C7-F373FA1E5C3D}" destId="{5810C9EC-75E4-4162-8BDA-16623248F614}" srcOrd="5" destOrd="0" presId="urn:microsoft.com/office/officeart/2005/8/layout/radial1"/>
    <dgm:cxn modelId="{1FDFB60F-99E1-4B96-859F-47840B42FF86}" type="presParOf" srcId="{5810C9EC-75E4-4162-8BDA-16623248F614}" destId="{427C63DC-244A-4086-87BE-C27D3D18C46C}" srcOrd="0" destOrd="0" presId="urn:microsoft.com/office/officeart/2005/8/layout/radial1"/>
    <dgm:cxn modelId="{221024B9-8925-456A-A06A-D161E7A855C5}" type="presParOf" srcId="{91C4BE91-23CA-4CA2-A6C7-F373FA1E5C3D}" destId="{92BAA6AE-4770-4759-9EDC-C1A0A9626B53}" srcOrd="6" destOrd="0" presId="urn:microsoft.com/office/officeart/2005/8/layout/radial1"/>
    <dgm:cxn modelId="{575335FC-9077-40EF-BE6C-12D5E5CBF338}" type="presParOf" srcId="{91C4BE91-23CA-4CA2-A6C7-F373FA1E5C3D}" destId="{24F4C553-3993-4EC4-AF42-62C5A21AB08B}" srcOrd="7" destOrd="0" presId="urn:microsoft.com/office/officeart/2005/8/layout/radial1"/>
    <dgm:cxn modelId="{44DAE9EB-EBBB-4741-A7BD-69DEB76BA5DE}" type="presParOf" srcId="{24F4C553-3993-4EC4-AF42-62C5A21AB08B}" destId="{3D14CA1F-4BC7-4FB4-8947-1F8F6A8E8B10}" srcOrd="0" destOrd="0" presId="urn:microsoft.com/office/officeart/2005/8/layout/radial1"/>
    <dgm:cxn modelId="{056844A5-FAEE-4917-BF19-7DC48EB5C246}" type="presParOf" srcId="{91C4BE91-23CA-4CA2-A6C7-F373FA1E5C3D}" destId="{F9AEBC8E-86A5-4AAE-9CD0-CCB6CFFD8CC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E9471-04BA-44ED-8F56-F81CE3EE151D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54EBFB-FA00-4C78-8CAF-C7C4D4FD6B67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ধর্মীয় উৎসব 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36B1563-FF87-4979-AFAE-AA0B16C8243B}" type="parTrans" cxnId="{95578B83-55A0-4126-AF48-625B8E33276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E431C404-08DE-44E8-8129-535F3526C64C}" type="sibTrans" cxnId="{95578B83-55A0-4126-AF48-625B8E33276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17A034F4-8274-4AA6-92D7-E183C294214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 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7F4EE289-16A0-4C5D-B13E-E5AC84C59F6C}" type="parTrans" cxnId="{6A42F212-F907-4D01-A749-A911825B9691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855278DF-B63B-43C9-A79B-A51DDA941BC8}" type="sibTrans" cxnId="{6A42F212-F907-4D01-A749-A911825B9691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BAD95AC0-5ADD-4F4F-B451-A7EBDD3F77FD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24FB7C11-B50B-4D7C-8BFB-36EF7E177691}" type="parTrans" cxnId="{FFB844FD-C165-4D29-A198-CEF02D8271D9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9B2CE761-C893-47D0-A466-032668B17F6D}" type="sibTrans" cxnId="{FFB844FD-C165-4D29-A198-CEF02D8271D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5E8677B7-903B-451D-9318-E8BA12EE613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D8ABC2E-D87E-43EB-A0E0-BDD1D9644903}" type="parTrans" cxnId="{C58ACA67-4CF8-472B-A6FD-6D71BD8ABD46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4BC00A4F-1D74-466C-83B3-A0B223AF2769}" type="sibTrans" cxnId="{C58ACA67-4CF8-472B-A6FD-6D71BD8ABD46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0413DA7F-E466-4B60-8B18-D9F7F078B52B}">
      <dgm:prSet/>
      <dgm:spPr/>
      <dgm:t>
        <a:bodyPr/>
        <a:lstStyle/>
        <a:p>
          <a:endParaRPr lang="en-GB"/>
        </a:p>
      </dgm:t>
    </dgm:pt>
    <dgm:pt modelId="{5A74F70C-42C0-49B9-B2D7-8779C6FD15C1}" type="parTrans" cxnId="{D3519AB2-0891-40C7-95B9-47FE4ED0B05B}">
      <dgm:prSet/>
      <dgm:spPr/>
      <dgm:t>
        <a:bodyPr/>
        <a:lstStyle/>
        <a:p>
          <a:endParaRPr lang="en-GB"/>
        </a:p>
      </dgm:t>
    </dgm:pt>
    <dgm:pt modelId="{73728F91-11BA-43B3-A628-60D26D0804B2}" type="sibTrans" cxnId="{D3519AB2-0891-40C7-95B9-47FE4ED0B05B}">
      <dgm:prSet/>
      <dgm:spPr/>
      <dgm:t>
        <a:bodyPr/>
        <a:lstStyle/>
        <a:p>
          <a:endParaRPr lang="en-GB"/>
        </a:p>
      </dgm:t>
    </dgm:pt>
    <dgm:pt modelId="{91C4BE91-23CA-4CA2-A6C7-F373FA1E5C3D}" type="pres">
      <dgm:prSet presAssocID="{7E0E9471-04BA-44ED-8F56-F81CE3EE15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D5A22-5330-4363-B761-F60FBE7C3AA5}" type="pres">
      <dgm:prSet presAssocID="{6654EBFB-FA00-4C78-8CAF-C7C4D4FD6B67}" presName="centerShape" presStyleLbl="node0" presStyleIdx="0" presStyleCnt="1"/>
      <dgm:spPr/>
      <dgm:t>
        <a:bodyPr/>
        <a:lstStyle/>
        <a:p>
          <a:endParaRPr lang="en-US"/>
        </a:p>
      </dgm:t>
    </dgm:pt>
    <dgm:pt modelId="{D4FF9DF2-BBC7-4BA9-906C-D8FA82603A7B}" type="pres">
      <dgm:prSet presAssocID="{7F4EE289-16A0-4C5D-B13E-E5AC84C59F6C}" presName="Name9" presStyleLbl="parChTrans1D2" presStyleIdx="0" presStyleCnt="3"/>
      <dgm:spPr/>
      <dgm:t>
        <a:bodyPr/>
        <a:lstStyle/>
        <a:p>
          <a:endParaRPr lang="en-US"/>
        </a:p>
      </dgm:t>
    </dgm:pt>
    <dgm:pt modelId="{5A00215C-7633-470D-BF48-C3C97237596F}" type="pres">
      <dgm:prSet presAssocID="{7F4EE289-16A0-4C5D-B13E-E5AC84C59F6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41DF5A3-85B5-4AF6-93FC-A5D285AF964A}" type="pres">
      <dgm:prSet presAssocID="{17A034F4-8274-4AA6-92D7-E183C2942142}" presName="node" presStyleLbl="node1" presStyleIdx="0" presStyleCnt="3" custScaleX="14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1AA3-F535-4E12-8D0E-34E9E8796641}" type="pres">
      <dgm:prSet presAssocID="{24FB7C11-B50B-4D7C-8BFB-36EF7E177691}" presName="Name9" presStyleLbl="parChTrans1D2" presStyleIdx="1" presStyleCnt="3"/>
      <dgm:spPr/>
      <dgm:t>
        <a:bodyPr/>
        <a:lstStyle/>
        <a:p>
          <a:endParaRPr lang="en-US"/>
        </a:p>
      </dgm:t>
    </dgm:pt>
    <dgm:pt modelId="{ECBD273D-7BBD-4904-995A-6D47BC91CC57}" type="pres">
      <dgm:prSet presAssocID="{24FB7C11-B50B-4D7C-8BFB-36EF7E17769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6C9CE8E-CD1F-49C8-9629-DE4B6FCAC73B}" type="pres">
      <dgm:prSet presAssocID="{BAD95AC0-5ADD-4F4F-B451-A7EBDD3F77FD}" presName="node" presStyleLbl="node1" presStyleIdx="1" presStyleCnt="3" custRadScaleRad="105490" custRadScaleInc="-24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4C553-3993-4EC4-AF42-62C5A21AB08B}" type="pres">
      <dgm:prSet presAssocID="{5D8ABC2E-D87E-43EB-A0E0-BDD1D9644903}" presName="Name9" presStyleLbl="parChTrans1D2" presStyleIdx="2" presStyleCnt="3"/>
      <dgm:spPr/>
      <dgm:t>
        <a:bodyPr/>
        <a:lstStyle/>
        <a:p>
          <a:endParaRPr lang="en-US"/>
        </a:p>
      </dgm:t>
    </dgm:pt>
    <dgm:pt modelId="{3D14CA1F-4BC7-4FB4-8947-1F8F6A8E8B10}" type="pres">
      <dgm:prSet presAssocID="{5D8ABC2E-D87E-43EB-A0E0-BDD1D964490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9AEBC8E-86A5-4AAE-9CD0-CCB6CFFD8CCE}" type="pres">
      <dgm:prSet presAssocID="{5E8677B7-903B-451D-9318-E8BA12EE6139}" presName="node" presStyleLbl="node1" presStyleIdx="2" presStyleCnt="3" custScaleX="132490" custScaleY="107303" custRadScaleRad="112550" custRadScaleInc="28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426C8-89CE-4959-AF48-6911DC14D458}" type="presOf" srcId="{BAD95AC0-5ADD-4F4F-B451-A7EBDD3F77FD}" destId="{06C9CE8E-CD1F-49C8-9629-DE4B6FCAC73B}" srcOrd="0" destOrd="0" presId="urn:microsoft.com/office/officeart/2005/8/layout/radial1"/>
    <dgm:cxn modelId="{F131C062-2C09-481C-BE5F-92AA0D600820}" type="presOf" srcId="{6654EBFB-FA00-4C78-8CAF-C7C4D4FD6B67}" destId="{B4AD5A22-5330-4363-B761-F60FBE7C3AA5}" srcOrd="0" destOrd="0" presId="urn:microsoft.com/office/officeart/2005/8/layout/radial1"/>
    <dgm:cxn modelId="{38573323-59E8-4C31-ADA2-2166164E9CD5}" type="presOf" srcId="{5D8ABC2E-D87E-43EB-A0E0-BDD1D9644903}" destId="{24F4C553-3993-4EC4-AF42-62C5A21AB08B}" srcOrd="0" destOrd="0" presId="urn:microsoft.com/office/officeart/2005/8/layout/radial1"/>
    <dgm:cxn modelId="{089FA540-792A-4AD7-8681-9A4549D8738A}" type="presOf" srcId="{24FB7C11-B50B-4D7C-8BFB-36EF7E177691}" destId="{ECBD273D-7BBD-4904-995A-6D47BC91CC57}" srcOrd="1" destOrd="0" presId="urn:microsoft.com/office/officeart/2005/8/layout/radial1"/>
    <dgm:cxn modelId="{B11B8F0A-A187-425F-BD89-4A55725B762B}" type="presOf" srcId="{24FB7C11-B50B-4D7C-8BFB-36EF7E177691}" destId="{37501AA3-F535-4E12-8D0E-34E9E8796641}" srcOrd="0" destOrd="0" presId="urn:microsoft.com/office/officeart/2005/8/layout/radial1"/>
    <dgm:cxn modelId="{C58ACA67-4CF8-472B-A6FD-6D71BD8ABD46}" srcId="{6654EBFB-FA00-4C78-8CAF-C7C4D4FD6B67}" destId="{5E8677B7-903B-451D-9318-E8BA12EE6139}" srcOrd="2" destOrd="0" parTransId="{5D8ABC2E-D87E-43EB-A0E0-BDD1D9644903}" sibTransId="{4BC00A4F-1D74-466C-83B3-A0B223AF2769}"/>
    <dgm:cxn modelId="{D3519AB2-0891-40C7-95B9-47FE4ED0B05B}" srcId="{7E0E9471-04BA-44ED-8F56-F81CE3EE151D}" destId="{0413DA7F-E466-4B60-8B18-D9F7F078B52B}" srcOrd="1" destOrd="0" parTransId="{5A74F70C-42C0-49B9-B2D7-8779C6FD15C1}" sibTransId="{73728F91-11BA-43B3-A628-60D26D0804B2}"/>
    <dgm:cxn modelId="{DC01B442-6397-46F3-9735-1E0B0B029A6D}" type="presOf" srcId="{7E0E9471-04BA-44ED-8F56-F81CE3EE151D}" destId="{91C4BE91-23CA-4CA2-A6C7-F373FA1E5C3D}" srcOrd="0" destOrd="0" presId="urn:microsoft.com/office/officeart/2005/8/layout/radial1"/>
    <dgm:cxn modelId="{FFB844FD-C165-4D29-A198-CEF02D8271D9}" srcId="{6654EBFB-FA00-4C78-8CAF-C7C4D4FD6B67}" destId="{BAD95AC0-5ADD-4F4F-B451-A7EBDD3F77FD}" srcOrd="1" destOrd="0" parTransId="{24FB7C11-B50B-4D7C-8BFB-36EF7E177691}" sibTransId="{9B2CE761-C893-47D0-A466-032668B17F6D}"/>
    <dgm:cxn modelId="{FC259D0A-25E8-4D88-BCC6-E22E9F15A430}" type="presOf" srcId="{7F4EE289-16A0-4C5D-B13E-E5AC84C59F6C}" destId="{D4FF9DF2-BBC7-4BA9-906C-D8FA82603A7B}" srcOrd="0" destOrd="0" presId="urn:microsoft.com/office/officeart/2005/8/layout/radial1"/>
    <dgm:cxn modelId="{1D1FB467-9D45-4FC7-80EC-11EDC8087213}" type="presOf" srcId="{5E8677B7-903B-451D-9318-E8BA12EE6139}" destId="{F9AEBC8E-86A5-4AAE-9CD0-CCB6CFFD8CCE}" srcOrd="0" destOrd="0" presId="urn:microsoft.com/office/officeart/2005/8/layout/radial1"/>
    <dgm:cxn modelId="{731EAF0B-A37C-4837-8256-0B0E1892E4CD}" type="presOf" srcId="{5D8ABC2E-D87E-43EB-A0E0-BDD1D9644903}" destId="{3D14CA1F-4BC7-4FB4-8947-1F8F6A8E8B10}" srcOrd="1" destOrd="0" presId="urn:microsoft.com/office/officeart/2005/8/layout/radial1"/>
    <dgm:cxn modelId="{6A42F212-F907-4D01-A749-A911825B9691}" srcId="{6654EBFB-FA00-4C78-8CAF-C7C4D4FD6B67}" destId="{17A034F4-8274-4AA6-92D7-E183C2942142}" srcOrd="0" destOrd="0" parTransId="{7F4EE289-16A0-4C5D-B13E-E5AC84C59F6C}" sibTransId="{855278DF-B63B-43C9-A79B-A51DDA941BC8}"/>
    <dgm:cxn modelId="{CD03B2A3-92AF-4D08-AFA5-EB4FCD420B29}" type="presOf" srcId="{7F4EE289-16A0-4C5D-B13E-E5AC84C59F6C}" destId="{5A00215C-7633-470D-BF48-C3C97237596F}" srcOrd="1" destOrd="0" presId="urn:microsoft.com/office/officeart/2005/8/layout/radial1"/>
    <dgm:cxn modelId="{29AD1E9E-49A4-4D6A-A6EA-4356D6BC2181}" type="presOf" srcId="{17A034F4-8274-4AA6-92D7-E183C2942142}" destId="{F41DF5A3-85B5-4AF6-93FC-A5D285AF964A}" srcOrd="0" destOrd="0" presId="urn:microsoft.com/office/officeart/2005/8/layout/radial1"/>
    <dgm:cxn modelId="{95578B83-55A0-4126-AF48-625B8E332769}" srcId="{7E0E9471-04BA-44ED-8F56-F81CE3EE151D}" destId="{6654EBFB-FA00-4C78-8CAF-C7C4D4FD6B67}" srcOrd="0" destOrd="0" parTransId="{A36B1563-FF87-4979-AFAE-AA0B16C8243B}" sibTransId="{E431C404-08DE-44E8-8129-535F3526C64C}"/>
    <dgm:cxn modelId="{DF4E4A9D-D632-4556-8F87-EA68E3332CFF}" type="presParOf" srcId="{91C4BE91-23CA-4CA2-A6C7-F373FA1E5C3D}" destId="{B4AD5A22-5330-4363-B761-F60FBE7C3AA5}" srcOrd="0" destOrd="0" presId="urn:microsoft.com/office/officeart/2005/8/layout/radial1"/>
    <dgm:cxn modelId="{243D09BD-1118-4B7C-AD29-D989812B67A8}" type="presParOf" srcId="{91C4BE91-23CA-4CA2-A6C7-F373FA1E5C3D}" destId="{D4FF9DF2-BBC7-4BA9-906C-D8FA82603A7B}" srcOrd="1" destOrd="0" presId="urn:microsoft.com/office/officeart/2005/8/layout/radial1"/>
    <dgm:cxn modelId="{FA61C6E5-F817-493D-8488-31D23ADDA91C}" type="presParOf" srcId="{D4FF9DF2-BBC7-4BA9-906C-D8FA82603A7B}" destId="{5A00215C-7633-470D-BF48-C3C97237596F}" srcOrd="0" destOrd="0" presId="urn:microsoft.com/office/officeart/2005/8/layout/radial1"/>
    <dgm:cxn modelId="{0EFACE8B-0378-49BB-9C9E-0D672F896D5D}" type="presParOf" srcId="{91C4BE91-23CA-4CA2-A6C7-F373FA1E5C3D}" destId="{F41DF5A3-85B5-4AF6-93FC-A5D285AF964A}" srcOrd="2" destOrd="0" presId="urn:microsoft.com/office/officeart/2005/8/layout/radial1"/>
    <dgm:cxn modelId="{35FCC747-A669-477B-9B6C-9731A0F61009}" type="presParOf" srcId="{91C4BE91-23CA-4CA2-A6C7-F373FA1E5C3D}" destId="{37501AA3-F535-4E12-8D0E-34E9E8796641}" srcOrd="3" destOrd="0" presId="urn:microsoft.com/office/officeart/2005/8/layout/radial1"/>
    <dgm:cxn modelId="{563B925E-5A9E-43CD-9FAA-86EDF24C8C29}" type="presParOf" srcId="{37501AA3-F535-4E12-8D0E-34E9E8796641}" destId="{ECBD273D-7BBD-4904-995A-6D47BC91CC57}" srcOrd="0" destOrd="0" presId="urn:microsoft.com/office/officeart/2005/8/layout/radial1"/>
    <dgm:cxn modelId="{CB7E60CE-9FAF-470F-9DF6-339F802E5F75}" type="presParOf" srcId="{91C4BE91-23CA-4CA2-A6C7-F373FA1E5C3D}" destId="{06C9CE8E-CD1F-49C8-9629-DE4B6FCAC73B}" srcOrd="4" destOrd="0" presId="urn:microsoft.com/office/officeart/2005/8/layout/radial1"/>
    <dgm:cxn modelId="{C981782E-40FA-4DC8-AD23-BF9925E232DF}" type="presParOf" srcId="{91C4BE91-23CA-4CA2-A6C7-F373FA1E5C3D}" destId="{24F4C553-3993-4EC4-AF42-62C5A21AB08B}" srcOrd="5" destOrd="0" presId="urn:microsoft.com/office/officeart/2005/8/layout/radial1"/>
    <dgm:cxn modelId="{041ABF5D-DED4-4CE5-83E3-4B1132CE293B}" type="presParOf" srcId="{24F4C553-3993-4EC4-AF42-62C5A21AB08B}" destId="{3D14CA1F-4BC7-4FB4-8947-1F8F6A8E8B10}" srcOrd="0" destOrd="0" presId="urn:microsoft.com/office/officeart/2005/8/layout/radial1"/>
    <dgm:cxn modelId="{4EB64BFA-B577-4CDD-9680-9B76425F7B7D}" type="presParOf" srcId="{91C4BE91-23CA-4CA2-A6C7-F373FA1E5C3D}" destId="{F9AEBC8E-86A5-4AAE-9CD0-CCB6CFFD8CC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D5A22-5330-4363-B761-F60FBE7C3AA5}">
      <dsp:nvSpPr>
        <dsp:cNvPr id="0" name=""/>
        <dsp:cNvSpPr/>
      </dsp:nvSpPr>
      <dsp:spPr>
        <a:xfrm>
          <a:off x="3292795" y="2264095"/>
          <a:ext cx="1720209" cy="1720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ধর্ম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44714" y="2516014"/>
        <a:ext cx="1216371" cy="1216371"/>
      </dsp:txXfrm>
    </dsp:sp>
    <dsp:sp modelId="{D4FF9DF2-BBC7-4BA9-906C-D8FA82603A7B}">
      <dsp:nvSpPr>
        <dsp:cNvPr id="0" name=""/>
        <dsp:cNvSpPr/>
      </dsp:nvSpPr>
      <dsp:spPr>
        <a:xfrm rot="16200000">
          <a:off x="3893305" y="1985861"/>
          <a:ext cx="519188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19188" y="186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>
        <a:off x="4139920" y="1991521"/>
        <a:ext cx="25959" cy="25959"/>
      </dsp:txXfrm>
    </dsp:sp>
    <dsp:sp modelId="{F41DF5A3-85B5-4AF6-93FC-A5D285AF964A}">
      <dsp:nvSpPr>
        <dsp:cNvPr id="0" name=""/>
        <dsp:cNvSpPr/>
      </dsp:nvSpPr>
      <dsp:spPr>
        <a:xfrm>
          <a:off x="3292795" y="24697"/>
          <a:ext cx="1720209" cy="1720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ইসলাম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44714" y="276616"/>
        <a:ext cx="1216371" cy="1216371"/>
      </dsp:txXfrm>
    </dsp:sp>
    <dsp:sp modelId="{37501AA3-F535-4E12-8D0E-34E9E8796641}">
      <dsp:nvSpPr>
        <dsp:cNvPr id="0" name=""/>
        <dsp:cNvSpPr/>
      </dsp:nvSpPr>
      <dsp:spPr>
        <a:xfrm>
          <a:off x="5013004" y="3105560"/>
          <a:ext cx="519188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19188" y="186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>
        <a:off x="5259619" y="3111220"/>
        <a:ext cx="25959" cy="25959"/>
      </dsp:txXfrm>
    </dsp:sp>
    <dsp:sp modelId="{06C9CE8E-CD1F-49C8-9629-DE4B6FCAC73B}">
      <dsp:nvSpPr>
        <dsp:cNvPr id="0" name=""/>
        <dsp:cNvSpPr/>
      </dsp:nvSpPr>
      <dsp:spPr>
        <a:xfrm>
          <a:off x="5532193" y="2264095"/>
          <a:ext cx="1720209" cy="1720209"/>
        </a:xfrm>
        <a:prstGeom prst="ellips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হিন্দু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784112" y="2516014"/>
        <a:ext cx="1216371" cy="1216371"/>
      </dsp:txXfrm>
    </dsp:sp>
    <dsp:sp modelId="{5810C9EC-75E4-4162-8BDA-16623248F614}">
      <dsp:nvSpPr>
        <dsp:cNvPr id="0" name=""/>
        <dsp:cNvSpPr/>
      </dsp:nvSpPr>
      <dsp:spPr>
        <a:xfrm rot="5400000">
          <a:off x="3893305" y="4225259"/>
          <a:ext cx="519188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19188" y="186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>
        <a:off x="4139920" y="4230919"/>
        <a:ext cx="25959" cy="25959"/>
      </dsp:txXfrm>
    </dsp:sp>
    <dsp:sp modelId="{92BAA6AE-4770-4759-9EDC-C1A0A9626B53}">
      <dsp:nvSpPr>
        <dsp:cNvPr id="0" name=""/>
        <dsp:cNvSpPr/>
      </dsp:nvSpPr>
      <dsp:spPr>
        <a:xfrm>
          <a:off x="3292795" y="4503493"/>
          <a:ext cx="1720209" cy="1720209"/>
        </a:xfrm>
        <a:prstGeom prst="ellips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বৌদ্ধ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44714" y="4755412"/>
        <a:ext cx="1216371" cy="1216371"/>
      </dsp:txXfrm>
    </dsp:sp>
    <dsp:sp modelId="{24F4C553-3993-4EC4-AF42-62C5A21AB08B}">
      <dsp:nvSpPr>
        <dsp:cNvPr id="0" name=""/>
        <dsp:cNvSpPr/>
      </dsp:nvSpPr>
      <dsp:spPr>
        <a:xfrm rot="10800000">
          <a:off x="2773606" y="3105560"/>
          <a:ext cx="519188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19188" y="186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 rot="10800000">
        <a:off x="3020221" y="3111220"/>
        <a:ext cx="25959" cy="25959"/>
      </dsp:txXfrm>
    </dsp:sp>
    <dsp:sp modelId="{F9AEBC8E-86A5-4AAE-9CD0-CCB6CFFD8CCE}">
      <dsp:nvSpPr>
        <dsp:cNvPr id="0" name=""/>
        <dsp:cNvSpPr/>
      </dsp:nvSpPr>
      <dsp:spPr>
        <a:xfrm>
          <a:off x="1053397" y="2264095"/>
          <a:ext cx="1720209" cy="1720209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খ্রিষ্ট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305316" y="2516014"/>
        <a:ext cx="1216371" cy="1216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D5A22-5330-4363-B761-F60FBE7C3AA5}">
      <dsp:nvSpPr>
        <dsp:cNvPr id="0" name=""/>
        <dsp:cNvSpPr/>
      </dsp:nvSpPr>
      <dsp:spPr>
        <a:xfrm>
          <a:off x="3517715" y="2553408"/>
          <a:ext cx="1971665" cy="1971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ধর্মীয় উৎসব 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806459" y="2842152"/>
        <a:ext cx="1394177" cy="1394177"/>
      </dsp:txXfrm>
    </dsp:sp>
    <dsp:sp modelId="{D4FF9DF2-BBC7-4BA9-906C-D8FA82603A7B}">
      <dsp:nvSpPr>
        <dsp:cNvPr id="0" name=""/>
        <dsp:cNvSpPr/>
      </dsp:nvSpPr>
      <dsp:spPr>
        <a:xfrm rot="16200000">
          <a:off x="4206302" y="2235735"/>
          <a:ext cx="594491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594491" y="204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>
        <a:off x="4488686" y="2241300"/>
        <a:ext cx="29724" cy="29724"/>
      </dsp:txXfrm>
    </dsp:sp>
    <dsp:sp modelId="{F41DF5A3-85B5-4AF6-93FC-A5D285AF964A}">
      <dsp:nvSpPr>
        <dsp:cNvPr id="0" name=""/>
        <dsp:cNvSpPr/>
      </dsp:nvSpPr>
      <dsp:spPr>
        <a:xfrm>
          <a:off x="3047907" y="-12748"/>
          <a:ext cx="2911282" cy="19716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474254" y="275996"/>
        <a:ext cx="2058588" cy="1394177"/>
      </dsp:txXfrm>
    </dsp:sp>
    <dsp:sp modelId="{37501AA3-F535-4E12-8D0E-34E9E8796641}">
      <dsp:nvSpPr>
        <dsp:cNvPr id="0" name=""/>
        <dsp:cNvSpPr/>
      </dsp:nvSpPr>
      <dsp:spPr>
        <a:xfrm rot="928836">
          <a:off x="5440276" y="3880084"/>
          <a:ext cx="735373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735373" y="204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>
        <a:off x="5789579" y="3882128"/>
        <a:ext cx="36768" cy="36768"/>
      </dsp:txXfrm>
    </dsp:sp>
    <dsp:sp modelId="{06C9CE8E-CD1F-49C8-9629-DE4B6FCAC73B}">
      <dsp:nvSpPr>
        <dsp:cNvPr id="0" name=""/>
        <dsp:cNvSpPr/>
      </dsp:nvSpPr>
      <dsp:spPr>
        <a:xfrm>
          <a:off x="6126546" y="3275950"/>
          <a:ext cx="1971665" cy="19716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6415290" y="3564694"/>
        <a:ext cx="1394177" cy="1394177"/>
      </dsp:txXfrm>
    </dsp:sp>
    <dsp:sp modelId="{24F4C553-3993-4EC4-AF42-62C5A21AB08B}">
      <dsp:nvSpPr>
        <dsp:cNvPr id="0" name=""/>
        <dsp:cNvSpPr/>
      </dsp:nvSpPr>
      <dsp:spPr>
        <a:xfrm rot="10028916">
          <a:off x="2937214" y="3806244"/>
          <a:ext cx="612872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612872" y="204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 rot="10800000">
        <a:off x="3228328" y="3811350"/>
        <a:ext cx="30643" cy="30643"/>
      </dsp:txXfrm>
    </dsp:sp>
    <dsp:sp modelId="{F9AEBC8E-86A5-4AAE-9CD0-CCB6CFFD8CCE}">
      <dsp:nvSpPr>
        <dsp:cNvPr id="0" name=""/>
        <dsp:cNvSpPr/>
      </dsp:nvSpPr>
      <dsp:spPr>
        <a:xfrm>
          <a:off x="381557" y="3123818"/>
          <a:ext cx="2612259" cy="21156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64113" y="3433649"/>
        <a:ext cx="1847147" cy="149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9FBAF-EEAF-442E-BB14-F7AC3FD588E5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F6056-F176-429A-A122-C3444A0AB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9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C56A-D758-4D8D-97D9-3DBA4529262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3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B_IMG_1548073024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48006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28600"/>
            <a:ext cx="4495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381000"/>
            <a:ext cx="4114800" cy="434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ঈদের দিন মুসলমানরা মসজিদ ও ঈদগাহে ঈদের নামাজ আদায় করেন। আত্মীয়-স্বজন বন্ধু সবাই মিলে শুভেচ্ছা বিনিময় করেন, খাওয়া দাওয়া করেন।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" y="142164"/>
            <a:ext cx="4648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5074607"/>
              </p:ext>
            </p:extLst>
          </p:nvPr>
        </p:nvGraphicFramePr>
        <p:xfrm>
          <a:off x="304800" y="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5943600"/>
            <a:ext cx="7620000" cy="76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মুসলমানদের আরও কয়েকটি ধর্মীয় উৎসব।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1828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019" y="5358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257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মিলাদুন্নবী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AD5A22-5330-4363-B761-F60FBE7C3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B4AD5A22-5330-4363-B761-F60FBE7C3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FF9DF2-BBC7-4BA9-906C-D8FA82603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4FF9DF2-BBC7-4BA9-906C-D8FA82603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DF5A3-85B5-4AF6-93FC-A5D285AF9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41DF5A3-85B5-4AF6-93FC-A5D285AF9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01AA3-F535-4E12-8D0E-34E9E8796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7501AA3-F535-4E12-8D0E-34E9E8796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C9CE8E-CD1F-49C8-9629-DE4B6FCAC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06C9CE8E-CD1F-49C8-9629-DE4B6FCAC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F4C553-3993-4EC4-AF42-62C5A21AB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24F4C553-3993-4EC4-AF42-62C5A21AB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EBC8E-86A5-4AAE-9CD0-CCB6CFFD8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F9AEBC8E-86A5-4AAE-9CD0-CCB6CFFD8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ucky\Picture\দূর্গা পূজ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1808"/>
            <a:ext cx="3155890" cy="3497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4434385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দূর্গা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89008"/>
            <a:ext cx="8286750" cy="15927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হিন্দুধর্মে প্রায় সারা বছর নানা পূজার আয়োজন করা হয়। এর মধ্যে প্রধান পূজা গুলো হচ্ছে দূর্গাপূজা, সরস্বতীপূজা ও লক্ষ্মীপূজা।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0" y="152400"/>
            <a:ext cx="4038600" cy="7694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হিন্দুদের ধর্মীয় উৎসব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21808"/>
            <a:ext cx="2887639" cy="3582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1278" y="4519309"/>
            <a:ext cx="17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লক্ষ্মী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 b="5613"/>
          <a:stretch/>
        </p:blipFill>
        <p:spPr>
          <a:xfrm>
            <a:off x="3155890" y="1006732"/>
            <a:ext cx="2863910" cy="3412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5404" y="4419600"/>
            <a:ext cx="2368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সরস্বতী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কান্তজির মন্দি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648200" cy="579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304800"/>
            <a:ext cx="3962400" cy="5486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পূজার সময় তারা মন্দিরে পূজা করেন, সবার সাথে শুভেচ্ছা বিনিময় করেন। </a:t>
            </a: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রকমের মিষ্টি, নাড়ু ও ফল খেয়ে থাকেন। শিশুরা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ধরবের খেলা ও আনন্দে মেতে ওঠেন।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96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কান্তজির মন্দির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1143000"/>
            <a:ext cx="4394340" cy="5513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157" y="150604"/>
            <a:ext cx="6475443" cy="819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1২- 1৩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পৃষ্টা খুলে নিরবে পড়।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38100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092494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87" y="1044712"/>
            <a:ext cx="8568536" cy="5513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মুসলমানদের সবচেয়ে বড় উৎসব কী? ঈদ উৎসবে তুমি কী কী কর চারটি বাক্যে লেখ। 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005" y="374132"/>
            <a:ext cx="1788217" cy="571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128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128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12562" y="1134343"/>
          <a:ext cx="8379110" cy="527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555"/>
                <a:gridCol w="4189555"/>
              </a:tblGrid>
              <a:tr h="993824">
                <a:tc>
                  <a:txBody>
                    <a:bodyPr/>
                    <a:lstStyle/>
                    <a:p>
                      <a:pPr algn="ctr"/>
                      <a:r>
                        <a:rPr lang="bn-IN" sz="27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মুসলমানদের</a:t>
                      </a:r>
                      <a:r>
                        <a:rPr lang="bn-IN" sz="27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উৎসব </a:t>
                      </a:r>
                      <a:endParaRPr lang="en-GB" sz="27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7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হিন্দুদের ধর্মীয়</a:t>
                      </a:r>
                      <a:r>
                        <a:rPr lang="bn-IN" sz="27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উৎসব </a:t>
                      </a:r>
                      <a:endParaRPr lang="en-GB" sz="27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2974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1534">
                <a:tc>
                  <a:txBody>
                    <a:bodyPr/>
                    <a:lstStyle/>
                    <a:p>
                      <a:endParaRPr lang="en-GB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092">
                <a:tc>
                  <a:txBody>
                    <a:bodyPr/>
                    <a:lstStyle/>
                    <a:p>
                      <a:endParaRPr lang="en-GB" sz="27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1534">
                <a:tc>
                  <a:txBody>
                    <a:bodyPr/>
                    <a:lstStyle/>
                    <a:p>
                      <a:endParaRPr lang="en-GB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5061">
                <a:tc>
                  <a:txBody>
                    <a:bodyPr/>
                    <a:lstStyle/>
                    <a:p>
                      <a:endParaRPr lang="en-GB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7058" marR="67058" marT="33529" marB="335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44473" y="279234"/>
            <a:ext cx="7047199" cy="690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7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 ও হিন্দুদের ধর্মীয় উৎসবের বিশেষ দিকগুলো লেখ। </a:t>
            </a:r>
            <a:endParaRPr lang="en-GB" sz="273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59" y="76094"/>
            <a:ext cx="1216981" cy="40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4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5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54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5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5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373" y="2385877"/>
            <a:ext cx="3278396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ঈদের নামাজ </a:t>
            </a:r>
            <a:r>
              <a:rPr lang="bn-IN" sz="23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পড়া। 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631" y="3233909"/>
            <a:ext cx="2905852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 ঈদগাহে একত্রিত </a:t>
            </a:r>
            <a:r>
              <a:rPr lang="bn-IN" sz="23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হওয়া।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8314" y="3947449"/>
            <a:ext cx="2579717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r>
              <a:rPr lang="bn-IN" sz="23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 করা।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8314" y="4695654"/>
            <a:ext cx="2440544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খাওয়া – দাওয়া </a:t>
            </a:r>
            <a:r>
              <a:rPr lang="bn-IN" sz="23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করা। 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3659" y="2274265"/>
            <a:ext cx="2763382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পূজা করা।  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8071" y="3233908"/>
            <a:ext cx="2798969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মন্দিরে সমবেত হওয়া। 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8072" y="3947449"/>
            <a:ext cx="2533306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বিনিময় করা। 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5528" y="4706016"/>
            <a:ext cx="3427414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মিষ্টি,ফল, নাড়ু ইত্যাদি খাওয়া </a:t>
            </a:r>
            <a:r>
              <a:rPr lang="bn-IN" sz="23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373" y="5664271"/>
            <a:ext cx="3515083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দলবেঁধে ঘুরে </a:t>
            </a:r>
            <a:r>
              <a:rPr lang="bn-IN" sz="23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বেড়ান। 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7576" y="5644253"/>
            <a:ext cx="3799960" cy="4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47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নানা ধরণের খেলায় মেতে </a:t>
            </a:r>
            <a:r>
              <a:rPr lang="bn-IN" sz="23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উঠা। </a:t>
            </a:r>
            <a:endParaRPr lang="en-GB" sz="23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0" grpId="0"/>
      <p:bldP spid="11" grpId="0"/>
      <p:bldP spid="16" grpId="0"/>
      <p:bldP spid="17" grpId="0"/>
      <p:bldP spid="18" grpId="0"/>
      <p:bldP spid="1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72393"/>
              </p:ext>
            </p:extLst>
          </p:nvPr>
        </p:nvGraphicFramePr>
        <p:xfrm>
          <a:off x="399495" y="1193730"/>
          <a:ext cx="8419518" cy="5290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759"/>
                <a:gridCol w="4209759"/>
              </a:tblGrid>
              <a:tr h="1043126">
                <a:tc>
                  <a:txBody>
                    <a:bodyPr/>
                    <a:lstStyle/>
                    <a:p>
                      <a:pPr algn="ctr"/>
                      <a:r>
                        <a:rPr lang="bn-BD" sz="3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বামপাশ</a:t>
                      </a:r>
                      <a:r>
                        <a:rPr lang="bn-BD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ডানপাশ</a:t>
                      </a:r>
                      <a:r>
                        <a:rPr lang="bn-BD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1163">
                <a:tc>
                  <a:txBody>
                    <a:bodyPr/>
                    <a:lstStyle/>
                    <a:p>
                      <a:pPr algn="ctr"/>
                      <a:r>
                        <a:rPr lang="bn-IN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হিন্দুদের প্রধান পূজা </a:t>
                      </a:r>
                      <a:r>
                        <a:rPr lang="bn-BD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শব-ই-কদর</a:t>
                      </a:r>
                      <a:r>
                        <a:rPr lang="bn-BD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1163">
                <a:tc>
                  <a:txBody>
                    <a:bodyPr/>
                    <a:lstStyle/>
                    <a:p>
                      <a:pPr algn="ctr"/>
                      <a:r>
                        <a:rPr lang="bn-IN" sz="3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মুসলমানদের</a:t>
                      </a:r>
                      <a:r>
                        <a:rPr lang="bn-IN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উৎসব 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মন্দিরে</a:t>
                      </a:r>
                      <a:r>
                        <a:rPr lang="bn-IN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যায়</a:t>
                      </a:r>
                      <a:r>
                        <a:rPr lang="bn-BD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64689">
                <a:tc>
                  <a:txBody>
                    <a:bodyPr/>
                    <a:lstStyle/>
                    <a:p>
                      <a:pPr algn="ctr"/>
                      <a:r>
                        <a:rPr lang="bn-IN" sz="3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হিন্দুরা পূজা করতে 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দূর্গা পূজা </a:t>
                      </a:r>
                      <a:endParaRPr lang="en-US" sz="3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411" marR="89411" marT="44705" marB="44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0"/>
            <a:ext cx="8458200" cy="104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         </a:t>
            </a:r>
            <a:r>
              <a:rPr lang="bn-BD" sz="31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বামপাশের </a:t>
            </a:r>
            <a:r>
              <a:rPr lang="bn-BD" sz="3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বাক্যাংশের সাথে </a:t>
            </a:r>
            <a:r>
              <a:rPr lang="bn-BD" sz="31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ডানপাশের</a:t>
            </a:r>
            <a:endParaRPr lang="bn-IN" sz="3128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1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বাক্যাংশের মিল কর।</a:t>
            </a:r>
            <a:endParaRPr lang="en-US" sz="31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24946" y="3205473"/>
            <a:ext cx="1666254" cy="2128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789655" y="3168218"/>
            <a:ext cx="1415671" cy="1192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38673" y="4658400"/>
            <a:ext cx="1341163" cy="9686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60" y="76095"/>
            <a:ext cx="8941081" cy="67058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IN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কর।</a:t>
            </a:r>
          </a:p>
          <a:p>
            <a:endParaRPr lang="bn-BD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 ধর্মের মানুষ কিছু</a:t>
            </a:r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--------------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 করে।</a:t>
            </a:r>
            <a:endParaRPr lang="bn-BD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মুসলমানরা বছরে </a:t>
            </a:r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------------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বড় উৎসব পালন করে</a:t>
            </a:r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bn-BD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হিন্দুরা </a:t>
            </a:r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-------------  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পূজা করা </a:t>
            </a:r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8473" y="1417257"/>
            <a:ext cx="1415671" cy="63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 </a:t>
            </a:r>
            <a:r>
              <a:rPr lang="bn-BD" sz="35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2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9857" y="2460383"/>
            <a:ext cx="1266653" cy="63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BD" sz="35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52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166" y="3503510"/>
            <a:ext cx="1415671" cy="63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মন্দিরে </a:t>
            </a:r>
            <a:r>
              <a:rPr lang="bn-BD" sz="35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2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87" y="374132"/>
            <a:ext cx="1266653" cy="5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endParaRPr lang="en-US" sz="312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87" y="1119221"/>
            <a:ext cx="8568536" cy="3452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প্রশ্নত্তোর বল।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 –ই-বরাত কাদের উৎসব?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ঈদের দিন মুসলমানরা কোথায় ঈদের নামাজ আদায় করেন?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 ধর্মের বন্ধু তোমার উৎসবে যোগ দিলে কী কী করবে?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 বল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784" y="299622"/>
            <a:ext cx="2235270" cy="692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91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91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" y="3429000"/>
            <a:ext cx="4014788" cy="2539767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6712" y="3304282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২য় মিলেমিশে থাকা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 ধর্ম ও হিন্দুধর্মের উৎসব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" y="1523999"/>
            <a:ext cx="1454567" cy="1772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3999"/>
            <a:ext cx="1297765" cy="1497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6850" y="152400"/>
            <a:ext cx="305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43895613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85" y="1295400"/>
            <a:ext cx="5439158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694" y="299622"/>
            <a:ext cx="5141121" cy="74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866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866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"/>
            <a:ext cx="4194910" cy="5638800"/>
          </a:xfrm>
          <a:prstGeom prst="rect">
            <a:avLst/>
          </a:prstGeom>
        </p:spPr>
      </p:pic>
      <p:pic>
        <p:nvPicPr>
          <p:cNvPr id="9" name="Picture 8" descr="ঈদ 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4876800" cy="563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5867400"/>
            <a:ext cx="8305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686800" cy="678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ধর্ম ও হিন্দুধর্মের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সম্পর্কে পড়ব।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073548" y="489857"/>
            <a:ext cx="6631459" cy="141514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5175" tIns="27587" rIns="55175" bIns="27587" rtlCol="0" anchor="ctr"/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610600" cy="4980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175" tIns="27587" rIns="55175" bIns="27587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শির্ক্ষাথীরা- </a:t>
            </a:r>
          </a:p>
          <a:p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 সামাজিক ও ধর্মীয় অবস্থান- নির্বিশেষে সকলের প্রতি সম্মান দেখাবে  ।</a:t>
            </a:r>
          </a:p>
          <a:p>
            <a:endParaRPr lang="bn-BD" sz="32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  আমাদের দেশে বসবাসকারী বিভিন্ন ধর্মাবলম্বী মানুষের প্রধান প্রধান ধর্মীয় উৎসবের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পারবে। ।</a:t>
            </a:r>
          </a:p>
          <a:p>
            <a:endParaRPr lang="bn-BD" sz="32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 এসব অনুষ্ঠানে শিশুরা সহপাঠী ও বন্ধুদের সাথে শুভেচ্ছা বিনিময় করবে। 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ferdowsi\picture\Durg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4267200" cy="26549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2" descr="C:\Users\Acer\Desktop\ferdowsi\picture\I-Misteri-in-Trap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4495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Acer\Desktop\ferdowsi\picture\Buddhist-Wesak-festival-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95600"/>
            <a:ext cx="41910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5" descr="মসজিদুল হারাম মিশ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44196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867400"/>
            <a:ext cx="8382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দেশে চারটি প্রধান ধর্ম আছে।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28600"/>
          <a:ext cx="8305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AD5A22-5330-4363-B761-F60FBE7C3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B4AD5A22-5330-4363-B761-F60FBE7C3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FF9DF2-BBC7-4BA9-906C-D8FA82603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4FF9DF2-BBC7-4BA9-906C-D8FA82603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DF5A3-85B5-4AF6-93FC-A5D285AF9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41DF5A3-85B5-4AF6-93FC-A5D285AF9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01AA3-F535-4E12-8D0E-34E9E8796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7501AA3-F535-4E12-8D0E-34E9E8796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C9CE8E-CD1F-49C8-9629-DE4B6FCAC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06C9CE8E-CD1F-49C8-9629-DE4B6FCAC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10C9EC-75E4-4162-8BDA-16623248F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810C9EC-75E4-4162-8BDA-16623248F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BAA6AE-4770-4759-9EDC-C1A0A962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2BAA6AE-4770-4759-9EDC-C1A0A9626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F4C553-3993-4EC4-AF42-62C5A21AB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24F4C553-3993-4EC4-AF42-62C5A21AB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EBC8E-86A5-4AAE-9CD0-CCB6CFFD8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F9AEBC8E-86A5-4AAE-9CD0-CCB6CFFD8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4343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মুসলমানদের ধর্মীয় উৎসব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3269673"/>
            <a:ext cx="4038600" cy="2040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 মুসলমানদের সবচেয়ে বড় উৎসব।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01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ঈদ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4" y="1143000"/>
            <a:ext cx="3949172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ucky\Picture\কুরবান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295133"/>
            <a:ext cx="2692400" cy="3581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28599" y="228600"/>
            <a:ext cx="3505201" cy="4191000"/>
            <a:chOff x="0" y="228600"/>
            <a:chExt cx="4038600" cy="4343400"/>
          </a:xfrm>
        </p:grpSpPr>
        <p:pic>
          <p:nvPicPr>
            <p:cNvPr id="6" name="Picture 5" descr="ঈদ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8600"/>
              <a:ext cx="4038600" cy="4343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00200" y="2514600"/>
              <a:ext cx="23622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441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ঈদুল ফিতর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ঈদুল আযহা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28600"/>
            <a:ext cx="2581275" cy="371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75F6D"/>
      </a:dk2>
      <a:lt2>
        <a:srgbClr val="FFE635"/>
      </a:lt2>
      <a:accent1>
        <a:srgbClr val="FE8637"/>
      </a:accent1>
      <a:accent2>
        <a:srgbClr val="7598D9"/>
      </a:accent2>
      <a:accent3>
        <a:srgbClr val="B32C16"/>
      </a:accent3>
      <a:accent4>
        <a:srgbClr val="FF00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447</Words>
  <Application>Microsoft Office PowerPoint</Application>
  <PresentationFormat>On-screen Show (4:3)</PresentationFormat>
  <Paragraphs>96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my</cp:lastModifiedBy>
  <cp:revision>38</cp:revision>
  <dcterms:created xsi:type="dcterms:W3CDTF">2006-08-16T00:00:00Z</dcterms:created>
  <dcterms:modified xsi:type="dcterms:W3CDTF">2022-11-04T08:31:42Z</dcterms:modified>
</cp:coreProperties>
</file>