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9" r:id="rId6"/>
    <p:sldId id="279" r:id="rId7"/>
    <p:sldId id="260" r:id="rId8"/>
    <p:sldId id="262" r:id="rId9"/>
    <p:sldId id="263" r:id="rId10"/>
    <p:sldId id="264" r:id="rId11"/>
    <p:sldId id="265" r:id="rId12"/>
    <p:sldId id="261" r:id="rId13"/>
    <p:sldId id="273" r:id="rId14"/>
    <p:sldId id="271" r:id="rId15"/>
    <p:sldId id="268" r:id="rId16"/>
    <p:sldId id="270" r:id="rId17"/>
    <p:sldId id="280" r:id="rId18"/>
    <p:sldId id="274" r:id="rId19"/>
    <p:sldId id="269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5.png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0731B-E583-46B7-BE90-635FB5FB483E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8F23244-5D66-4499-9F11-5BA84A16165B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GB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0AC3BF-A173-4B4F-B368-24A66DA35CA1}" type="parTrans" cxnId="{61FD16B5-CA21-422A-93BD-A25C339FA801}">
      <dgm:prSet/>
      <dgm:spPr/>
      <dgm:t>
        <a:bodyPr/>
        <a:lstStyle/>
        <a:p>
          <a:endParaRPr lang="en-GB"/>
        </a:p>
      </dgm:t>
    </dgm:pt>
    <dgm:pt modelId="{A310F94C-69FC-4C95-9EBA-61FF24607026}" type="sibTrans" cxnId="{61FD16B5-CA21-422A-93BD-A25C339FA801}">
      <dgm:prSet/>
      <dgm:spPr/>
      <dgm:t>
        <a:bodyPr/>
        <a:lstStyle/>
        <a:p>
          <a:endParaRPr lang="en-GB"/>
        </a:p>
      </dgm:t>
    </dgm:pt>
    <dgm:pt modelId="{F05B1863-9D55-465B-8EF0-A3A3A4F2365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EDD14522-8DFC-468B-AA66-AE8EEB4121B2}" type="parTrans" cxnId="{A70DB3D6-4EC5-446D-8BBD-6032DCC5C001}">
      <dgm:prSet/>
      <dgm:spPr/>
      <dgm:t>
        <a:bodyPr/>
        <a:lstStyle/>
        <a:p>
          <a:endParaRPr lang="en-GB"/>
        </a:p>
      </dgm:t>
    </dgm:pt>
    <dgm:pt modelId="{CA9F457D-4611-4113-91C1-F5041FE7328D}" type="sibTrans" cxnId="{A70DB3D6-4EC5-446D-8BBD-6032DCC5C001}">
      <dgm:prSet/>
      <dgm:spPr/>
      <dgm:t>
        <a:bodyPr/>
        <a:lstStyle/>
        <a:p>
          <a:endParaRPr lang="en-GB"/>
        </a:p>
      </dgm:t>
    </dgm:pt>
    <dgm:pt modelId="{27BCAE54-F78C-435E-8DA9-C14FA7BE9F44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8BCD3835-14B2-4411-8B83-C6633ED051D2}" type="parTrans" cxnId="{C4B2452D-01FD-4171-9AF4-638AD3E1DA0A}">
      <dgm:prSet/>
      <dgm:spPr/>
      <dgm:t>
        <a:bodyPr/>
        <a:lstStyle/>
        <a:p>
          <a:endParaRPr lang="en-GB"/>
        </a:p>
      </dgm:t>
    </dgm:pt>
    <dgm:pt modelId="{CA9ED306-0BA3-40DC-9144-219B64E3D192}" type="sibTrans" cxnId="{C4B2452D-01FD-4171-9AF4-638AD3E1DA0A}">
      <dgm:prSet/>
      <dgm:spPr/>
      <dgm:t>
        <a:bodyPr/>
        <a:lstStyle/>
        <a:p>
          <a:endParaRPr lang="en-GB"/>
        </a:p>
      </dgm:t>
    </dgm:pt>
    <dgm:pt modelId="{49E26629-33E6-40B4-B35C-A1FF8820A913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826A013E-5D2D-40F1-ABD3-C4F717EA183D}" type="parTrans" cxnId="{986C9CBB-E9A3-4213-9B08-6949C9FD3B5E}">
      <dgm:prSet/>
      <dgm:spPr/>
      <dgm:t>
        <a:bodyPr/>
        <a:lstStyle/>
        <a:p>
          <a:endParaRPr lang="en-GB"/>
        </a:p>
      </dgm:t>
    </dgm:pt>
    <dgm:pt modelId="{06F39E3A-CA06-409D-BC3F-EB2347884B7A}" type="sibTrans" cxnId="{986C9CBB-E9A3-4213-9B08-6949C9FD3B5E}">
      <dgm:prSet/>
      <dgm:spPr/>
      <dgm:t>
        <a:bodyPr/>
        <a:lstStyle/>
        <a:p>
          <a:endParaRPr lang="en-GB"/>
        </a:p>
      </dgm:t>
    </dgm:pt>
    <dgm:pt modelId="{1FBE706F-64F6-4605-8203-332BD9D7A352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C302CD2B-403D-4808-AA34-E1845B290854}" type="parTrans" cxnId="{6E32FD70-CAAC-4C24-B4FB-D3B57DAF7EE2}">
      <dgm:prSet/>
      <dgm:spPr/>
      <dgm:t>
        <a:bodyPr/>
        <a:lstStyle/>
        <a:p>
          <a:endParaRPr lang="en-GB"/>
        </a:p>
      </dgm:t>
    </dgm:pt>
    <dgm:pt modelId="{8D227956-308C-4D17-9E63-B688023E2740}" type="sibTrans" cxnId="{6E32FD70-CAAC-4C24-B4FB-D3B57DAF7EE2}">
      <dgm:prSet/>
      <dgm:spPr/>
      <dgm:t>
        <a:bodyPr/>
        <a:lstStyle/>
        <a:p>
          <a:endParaRPr lang="en-GB"/>
        </a:p>
      </dgm:t>
    </dgm:pt>
    <dgm:pt modelId="{F6C1C2DF-2D68-4901-9B0E-A2F771AFB03F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665D3E8F-4B53-4459-B373-237701B33946}" type="parTrans" cxnId="{632A0772-377C-4D09-B4DA-E67E29377E2C}">
      <dgm:prSet/>
      <dgm:spPr/>
      <dgm:t>
        <a:bodyPr/>
        <a:lstStyle/>
        <a:p>
          <a:endParaRPr lang="en-GB"/>
        </a:p>
      </dgm:t>
    </dgm:pt>
    <dgm:pt modelId="{55D6ADBD-F9AA-4747-8F85-B4D18B6B5E86}" type="sibTrans" cxnId="{632A0772-377C-4D09-B4DA-E67E29377E2C}">
      <dgm:prSet/>
      <dgm:spPr/>
      <dgm:t>
        <a:bodyPr/>
        <a:lstStyle/>
        <a:p>
          <a:endParaRPr lang="en-GB"/>
        </a:p>
      </dgm:t>
    </dgm:pt>
    <dgm:pt modelId="{DDC3153F-7FAD-4EE3-9229-0D47C02936FC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91A9942F-A074-4B13-9070-BBB29307DFDC}" type="sibTrans" cxnId="{B28F23B5-FDE4-49FC-A57D-25E161A88F7E}">
      <dgm:prSet/>
      <dgm:spPr/>
      <dgm:t>
        <a:bodyPr/>
        <a:lstStyle/>
        <a:p>
          <a:endParaRPr lang="en-GB"/>
        </a:p>
      </dgm:t>
    </dgm:pt>
    <dgm:pt modelId="{A03948E2-8C32-4C5F-8E92-4F8D8A0A6022}" type="parTrans" cxnId="{B28F23B5-FDE4-49FC-A57D-25E161A88F7E}">
      <dgm:prSet/>
      <dgm:spPr/>
      <dgm:t>
        <a:bodyPr/>
        <a:lstStyle/>
        <a:p>
          <a:endParaRPr lang="en-GB"/>
        </a:p>
      </dgm:t>
    </dgm:pt>
    <dgm:pt modelId="{A8E30437-E83D-4C11-B494-3206797B8B86}" type="pres">
      <dgm:prSet presAssocID="{B990731B-E583-46B7-BE90-635FB5FB483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45E67AF-1258-4BA4-8C6F-19B0D06F077C}" type="pres">
      <dgm:prSet presAssocID="{78F23244-5D66-4499-9F11-5BA84A16165B}" presName="centerShape" presStyleLbl="node0" presStyleIdx="0" presStyleCnt="1"/>
      <dgm:spPr/>
      <dgm:t>
        <a:bodyPr/>
        <a:lstStyle/>
        <a:p>
          <a:endParaRPr lang="en-GB"/>
        </a:p>
      </dgm:t>
    </dgm:pt>
    <dgm:pt modelId="{7FBC2492-1422-4778-877A-2BD0648C17EB}" type="pres">
      <dgm:prSet presAssocID="{A03948E2-8C32-4C5F-8E92-4F8D8A0A6022}" presName="parTrans" presStyleLbl="sibTrans2D1" presStyleIdx="0" presStyleCnt="6"/>
      <dgm:spPr/>
      <dgm:t>
        <a:bodyPr/>
        <a:lstStyle/>
        <a:p>
          <a:endParaRPr lang="en-GB"/>
        </a:p>
      </dgm:t>
    </dgm:pt>
    <dgm:pt modelId="{11239FAB-3F19-45D6-8D59-211345FF5C2A}" type="pres">
      <dgm:prSet presAssocID="{A03948E2-8C32-4C5F-8E92-4F8D8A0A6022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7067F7E3-2341-4453-BF4C-32C4E8983344}" type="pres">
      <dgm:prSet presAssocID="{DDC3153F-7FAD-4EE3-9229-0D47C02936FC}" presName="node" presStyleLbl="node1" presStyleIdx="0" presStyleCnt="6" custRadScaleRad="100201" custRadScaleInc="-28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C04B31-6271-4F76-AF0C-4392F433F6B2}" type="pres">
      <dgm:prSet presAssocID="{EDD14522-8DFC-468B-AA66-AE8EEB4121B2}" presName="parTrans" presStyleLbl="sibTrans2D1" presStyleIdx="1" presStyleCnt="6"/>
      <dgm:spPr/>
      <dgm:t>
        <a:bodyPr/>
        <a:lstStyle/>
        <a:p>
          <a:endParaRPr lang="en-GB"/>
        </a:p>
      </dgm:t>
    </dgm:pt>
    <dgm:pt modelId="{27BCA059-7C77-42F3-82B8-7E6F891D41F5}" type="pres">
      <dgm:prSet presAssocID="{EDD14522-8DFC-468B-AA66-AE8EEB4121B2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2BE4CD59-2E15-4F68-8E37-3D7A0EFF73A5}" type="pres">
      <dgm:prSet presAssocID="{F05B1863-9D55-465B-8EF0-A3A3A4F2365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8F6109-B72F-45C4-8E82-EADC841968FF}" type="pres">
      <dgm:prSet presAssocID="{8BCD3835-14B2-4411-8B83-C6633ED051D2}" presName="parTrans" presStyleLbl="sibTrans2D1" presStyleIdx="2" presStyleCnt="6"/>
      <dgm:spPr/>
      <dgm:t>
        <a:bodyPr/>
        <a:lstStyle/>
        <a:p>
          <a:endParaRPr lang="en-GB"/>
        </a:p>
      </dgm:t>
    </dgm:pt>
    <dgm:pt modelId="{D593CE79-086F-4B57-874A-50D86F8AF013}" type="pres">
      <dgm:prSet presAssocID="{8BCD3835-14B2-4411-8B83-C6633ED051D2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014780C8-5B78-42CD-A859-188D3A8BCE37}" type="pres">
      <dgm:prSet presAssocID="{27BCAE54-F78C-435E-8DA9-C14FA7BE9F4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3A3F82-24CA-47D5-B9A0-9E2A2427F821}" type="pres">
      <dgm:prSet presAssocID="{826A013E-5D2D-40F1-ABD3-C4F717EA183D}" presName="parTrans" presStyleLbl="sibTrans2D1" presStyleIdx="3" presStyleCnt="6" custLinFactNeighborX="-31881" custLinFactNeighborY="-8275"/>
      <dgm:spPr/>
      <dgm:t>
        <a:bodyPr/>
        <a:lstStyle/>
        <a:p>
          <a:endParaRPr lang="en-GB"/>
        </a:p>
      </dgm:t>
    </dgm:pt>
    <dgm:pt modelId="{468B6FBD-48A9-4554-BFDB-12581A8B8B97}" type="pres">
      <dgm:prSet presAssocID="{826A013E-5D2D-40F1-ABD3-C4F717EA183D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55A65F6D-8AC5-404F-B446-AF047EEB76B8}" type="pres">
      <dgm:prSet presAssocID="{49E26629-33E6-40B4-B35C-A1FF8820A913}" presName="node" presStyleLbl="node1" presStyleIdx="3" presStyleCnt="6" custRadScaleRad="85524" custRadScaleInc="-177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BB0AC4-2E12-4424-95DF-80A42EE8D538}" type="pres">
      <dgm:prSet presAssocID="{665D3E8F-4B53-4459-B373-237701B33946}" presName="parTrans" presStyleLbl="sibTrans2D1" presStyleIdx="4" presStyleCnt="6"/>
      <dgm:spPr/>
      <dgm:t>
        <a:bodyPr/>
        <a:lstStyle/>
        <a:p>
          <a:endParaRPr lang="en-GB"/>
        </a:p>
      </dgm:t>
    </dgm:pt>
    <dgm:pt modelId="{8A3C3EF1-7DE5-4AA9-8C8B-3A42AAE94812}" type="pres">
      <dgm:prSet presAssocID="{665D3E8F-4B53-4459-B373-237701B33946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7F785666-8C5D-401D-A832-A13269CDD981}" type="pres">
      <dgm:prSet presAssocID="{F6C1C2DF-2D68-4901-9B0E-A2F771AFB03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772AB3-C89E-405E-96C8-8877471BD641}" type="pres">
      <dgm:prSet presAssocID="{C302CD2B-403D-4808-AA34-E1845B290854}" presName="parTrans" presStyleLbl="sibTrans2D1" presStyleIdx="5" presStyleCnt="6"/>
      <dgm:spPr/>
      <dgm:t>
        <a:bodyPr/>
        <a:lstStyle/>
        <a:p>
          <a:endParaRPr lang="en-GB"/>
        </a:p>
      </dgm:t>
    </dgm:pt>
    <dgm:pt modelId="{27CF7BC9-1A46-4B11-BD46-693D283574F2}" type="pres">
      <dgm:prSet presAssocID="{C302CD2B-403D-4808-AA34-E1845B290854}" presName="connectorText" presStyleLbl="sibTrans2D1" presStyleIdx="5" presStyleCnt="6"/>
      <dgm:spPr/>
      <dgm:t>
        <a:bodyPr/>
        <a:lstStyle/>
        <a:p>
          <a:endParaRPr lang="en-GB"/>
        </a:p>
      </dgm:t>
    </dgm:pt>
    <dgm:pt modelId="{EDE72132-474E-446B-84D2-E8FF3E6525B2}" type="pres">
      <dgm:prSet presAssocID="{1FBE706F-64F6-4605-8203-332BD9D7A35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D52CC5D-56AB-4B6E-8A75-0FA8778EA483}" type="presOf" srcId="{826A013E-5D2D-40F1-ABD3-C4F717EA183D}" destId="{468B6FBD-48A9-4554-BFDB-12581A8B8B97}" srcOrd="1" destOrd="0" presId="urn:microsoft.com/office/officeart/2005/8/layout/radial5"/>
    <dgm:cxn modelId="{551A29BC-E7DB-4A6C-82F9-87B0864A5837}" type="presOf" srcId="{A03948E2-8C32-4C5F-8E92-4F8D8A0A6022}" destId="{7FBC2492-1422-4778-877A-2BD0648C17EB}" srcOrd="0" destOrd="0" presId="urn:microsoft.com/office/officeart/2005/8/layout/radial5"/>
    <dgm:cxn modelId="{5C11EDBB-3702-4E31-9187-A6DD43AACB53}" type="presOf" srcId="{EDD14522-8DFC-468B-AA66-AE8EEB4121B2}" destId="{27BCA059-7C77-42F3-82B8-7E6F891D41F5}" srcOrd="1" destOrd="0" presId="urn:microsoft.com/office/officeart/2005/8/layout/radial5"/>
    <dgm:cxn modelId="{C4B2452D-01FD-4171-9AF4-638AD3E1DA0A}" srcId="{78F23244-5D66-4499-9F11-5BA84A16165B}" destId="{27BCAE54-F78C-435E-8DA9-C14FA7BE9F44}" srcOrd="2" destOrd="0" parTransId="{8BCD3835-14B2-4411-8B83-C6633ED051D2}" sibTransId="{CA9ED306-0BA3-40DC-9144-219B64E3D192}"/>
    <dgm:cxn modelId="{9FDDAB5C-FFB1-430A-B768-9A60F14052A2}" type="presOf" srcId="{C302CD2B-403D-4808-AA34-E1845B290854}" destId="{95772AB3-C89E-405E-96C8-8877471BD641}" srcOrd="0" destOrd="0" presId="urn:microsoft.com/office/officeart/2005/8/layout/radial5"/>
    <dgm:cxn modelId="{32C8E00C-6E29-402D-8D73-C560EDA2F804}" type="presOf" srcId="{665D3E8F-4B53-4459-B373-237701B33946}" destId="{37BB0AC4-2E12-4424-95DF-80A42EE8D538}" srcOrd="0" destOrd="0" presId="urn:microsoft.com/office/officeart/2005/8/layout/radial5"/>
    <dgm:cxn modelId="{B28F23B5-FDE4-49FC-A57D-25E161A88F7E}" srcId="{78F23244-5D66-4499-9F11-5BA84A16165B}" destId="{DDC3153F-7FAD-4EE3-9229-0D47C02936FC}" srcOrd="0" destOrd="0" parTransId="{A03948E2-8C32-4C5F-8E92-4F8D8A0A6022}" sibTransId="{91A9942F-A074-4B13-9070-BBB29307DFDC}"/>
    <dgm:cxn modelId="{CAFEBC71-C57B-408E-85A3-75F7A3CCCBDF}" type="presOf" srcId="{826A013E-5D2D-40F1-ABD3-C4F717EA183D}" destId="{D83A3F82-24CA-47D5-B9A0-9E2A2427F821}" srcOrd="0" destOrd="0" presId="urn:microsoft.com/office/officeart/2005/8/layout/radial5"/>
    <dgm:cxn modelId="{5F723ABF-04E9-4085-8356-556A6BE36E7F}" type="presOf" srcId="{C302CD2B-403D-4808-AA34-E1845B290854}" destId="{27CF7BC9-1A46-4B11-BD46-693D283574F2}" srcOrd="1" destOrd="0" presId="urn:microsoft.com/office/officeart/2005/8/layout/radial5"/>
    <dgm:cxn modelId="{6B2B0DA2-15EA-4696-970F-69F9CD5CAC7B}" type="presOf" srcId="{49E26629-33E6-40B4-B35C-A1FF8820A913}" destId="{55A65F6D-8AC5-404F-B446-AF047EEB76B8}" srcOrd="0" destOrd="0" presId="urn:microsoft.com/office/officeart/2005/8/layout/radial5"/>
    <dgm:cxn modelId="{4B7F1AD5-27D8-4FFB-9B6E-9FB6F4A3B627}" type="presOf" srcId="{1FBE706F-64F6-4605-8203-332BD9D7A352}" destId="{EDE72132-474E-446B-84D2-E8FF3E6525B2}" srcOrd="0" destOrd="0" presId="urn:microsoft.com/office/officeart/2005/8/layout/radial5"/>
    <dgm:cxn modelId="{A70DB3D6-4EC5-446D-8BBD-6032DCC5C001}" srcId="{78F23244-5D66-4499-9F11-5BA84A16165B}" destId="{F05B1863-9D55-465B-8EF0-A3A3A4F23650}" srcOrd="1" destOrd="0" parTransId="{EDD14522-8DFC-468B-AA66-AE8EEB4121B2}" sibTransId="{CA9F457D-4611-4113-91C1-F5041FE7328D}"/>
    <dgm:cxn modelId="{B707CC08-0F22-4E80-80A9-E8A6BCA4857A}" type="presOf" srcId="{A03948E2-8C32-4C5F-8E92-4F8D8A0A6022}" destId="{11239FAB-3F19-45D6-8D59-211345FF5C2A}" srcOrd="1" destOrd="0" presId="urn:microsoft.com/office/officeart/2005/8/layout/radial5"/>
    <dgm:cxn modelId="{38E8551E-235C-4041-8081-124085C089FE}" type="presOf" srcId="{F05B1863-9D55-465B-8EF0-A3A3A4F23650}" destId="{2BE4CD59-2E15-4F68-8E37-3D7A0EFF73A5}" srcOrd="0" destOrd="0" presId="urn:microsoft.com/office/officeart/2005/8/layout/radial5"/>
    <dgm:cxn modelId="{4175C1B5-E038-45EC-A0E6-C3220736A4D7}" type="presOf" srcId="{EDD14522-8DFC-468B-AA66-AE8EEB4121B2}" destId="{B0C04B31-6271-4F76-AF0C-4392F433F6B2}" srcOrd="0" destOrd="0" presId="urn:microsoft.com/office/officeart/2005/8/layout/radial5"/>
    <dgm:cxn modelId="{632A0772-377C-4D09-B4DA-E67E29377E2C}" srcId="{78F23244-5D66-4499-9F11-5BA84A16165B}" destId="{F6C1C2DF-2D68-4901-9B0E-A2F771AFB03F}" srcOrd="4" destOrd="0" parTransId="{665D3E8F-4B53-4459-B373-237701B33946}" sibTransId="{55D6ADBD-F9AA-4747-8F85-B4D18B6B5E86}"/>
    <dgm:cxn modelId="{9EFEF36D-A689-4F2C-B3F0-9145EFF47C26}" type="presOf" srcId="{8BCD3835-14B2-4411-8B83-C6633ED051D2}" destId="{698F6109-B72F-45C4-8E82-EADC841968FF}" srcOrd="0" destOrd="0" presId="urn:microsoft.com/office/officeart/2005/8/layout/radial5"/>
    <dgm:cxn modelId="{F4AC10A6-844B-40FD-AB09-C4B2E142298C}" type="presOf" srcId="{B990731B-E583-46B7-BE90-635FB5FB483E}" destId="{A8E30437-E83D-4C11-B494-3206797B8B86}" srcOrd="0" destOrd="0" presId="urn:microsoft.com/office/officeart/2005/8/layout/radial5"/>
    <dgm:cxn modelId="{D8519F27-B315-474F-B552-1ECC541A145D}" type="presOf" srcId="{27BCAE54-F78C-435E-8DA9-C14FA7BE9F44}" destId="{014780C8-5B78-42CD-A859-188D3A8BCE37}" srcOrd="0" destOrd="0" presId="urn:microsoft.com/office/officeart/2005/8/layout/radial5"/>
    <dgm:cxn modelId="{6E32FD70-CAAC-4C24-B4FB-D3B57DAF7EE2}" srcId="{78F23244-5D66-4499-9F11-5BA84A16165B}" destId="{1FBE706F-64F6-4605-8203-332BD9D7A352}" srcOrd="5" destOrd="0" parTransId="{C302CD2B-403D-4808-AA34-E1845B290854}" sibTransId="{8D227956-308C-4D17-9E63-B688023E2740}"/>
    <dgm:cxn modelId="{DC215C44-4B12-4979-921C-F26837EB2429}" type="presOf" srcId="{78F23244-5D66-4499-9F11-5BA84A16165B}" destId="{445E67AF-1258-4BA4-8C6F-19B0D06F077C}" srcOrd="0" destOrd="0" presId="urn:microsoft.com/office/officeart/2005/8/layout/radial5"/>
    <dgm:cxn modelId="{61FD16B5-CA21-422A-93BD-A25C339FA801}" srcId="{B990731B-E583-46B7-BE90-635FB5FB483E}" destId="{78F23244-5D66-4499-9F11-5BA84A16165B}" srcOrd="0" destOrd="0" parTransId="{E30AC3BF-A173-4B4F-B368-24A66DA35CA1}" sibTransId="{A310F94C-69FC-4C95-9EBA-61FF24607026}"/>
    <dgm:cxn modelId="{7112DAC1-B4EC-41B0-B115-A8F9EADAC35C}" type="presOf" srcId="{8BCD3835-14B2-4411-8B83-C6633ED051D2}" destId="{D593CE79-086F-4B57-874A-50D86F8AF013}" srcOrd="1" destOrd="0" presId="urn:microsoft.com/office/officeart/2005/8/layout/radial5"/>
    <dgm:cxn modelId="{706103AD-7B97-4099-809D-3B1014623294}" type="presOf" srcId="{DDC3153F-7FAD-4EE3-9229-0D47C02936FC}" destId="{7067F7E3-2341-4453-BF4C-32C4E8983344}" srcOrd="0" destOrd="0" presId="urn:microsoft.com/office/officeart/2005/8/layout/radial5"/>
    <dgm:cxn modelId="{986C9CBB-E9A3-4213-9B08-6949C9FD3B5E}" srcId="{78F23244-5D66-4499-9F11-5BA84A16165B}" destId="{49E26629-33E6-40B4-B35C-A1FF8820A913}" srcOrd="3" destOrd="0" parTransId="{826A013E-5D2D-40F1-ABD3-C4F717EA183D}" sibTransId="{06F39E3A-CA06-409D-BC3F-EB2347884B7A}"/>
    <dgm:cxn modelId="{7F73F7BE-6DDF-43A4-BADE-550C833CC164}" type="presOf" srcId="{F6C1C2DF-2D68-4901-9B0E-A2F771AFB03F}" destId="{7F785666-8C5D-401D-A832-A13269CDD981}" srcOrd="0" destOrd="0" presId="urn:microsoft.com/office/officeart/2005/8/layout/radial5"/>
    <dgm:cxn modelId="{440D492A-E8B7-4C38-869A-94B3DBFCB4D1}" type="presOf" srcId="{665D3E8F-4B53-4459-B373-237701B33946}" destId="{8A3C3EF1-7DE5-4AA9-8C8B-3A42AAE94812}" srcOrd="1" destOrd="0" presId="urn:microsoft.com/office/officeart/2005/8/layout/radial5"/>
    <dgm:cxn modelId="{0300D612-8BFA-4DCB-BB5C-92BC3127F9DD}" type="presParOf" srcId="{A8E30437-E83D-4C11-B494-3206797B8B86}" destId="{445E67AF-1258-4BA4-8C6F-19B0D06F077C}" srcOrd="0" destOrd="0" presId="urn:microsoft.com/office/officeart/2005/8/layout/radial5"/>
    <dgm:cxn modelId="{D61A446B-EB07-4BBD-B2EE-7E3CE9F2C492}" type="presParOf" srcId="{A8E30437-E83D-4C11-B494-3206797B8B86}" destId="{7FBC2492-1422-4778-877A-2BD0648C17EB}" srcOrd="1" destOrd="0" presId="urn:microsoft.com/office/officeart/2005/8/layout/radial5"/>
    <dgm:cxn modelId="{ED7F2526-8890-4BDB-B20D-C5B5AE332989}" type="presParOf" srcId="{7FBC2492-1422-4778-877A-2BD0648C17EB}" destId="{11239FAB-3F19-45D6-8D59-211345FF5C2A}" srcOrd="0" destOrd="0" presId="urn:microsoft.com/office/officeart/2005/8/layout/radial5"/>
    <dgm:cxn modelId="{C1D93AAD-D420-4A0C-BDA5-32C44A06393D}" type="presParOf" srcId="{A8E30437-E83D-4C11-B494-3206797B8B86}" destId="{7067F7E3-2341-4453-BF4C-32C4E8983344}" srcOrd="2" destOrd="0" presId="urn:microsoft.com/office/officeart/2005/8/layout/radial5"/>
    <dgm:cxn modelId="{58D04713-50CA-44AC-B5C3-B35A045294FF}" type="presParOf" srcId="{A8E30437-E83D-4C11-B494-3206797B8B86}" destId="{B0C04B31-6271-4F76-AF0C-4392F433F6B2}" srcOrd="3" destOrd="0" presId="urn:microsoft.com/office/officeart/2005/8/layout/radial5"/>
    <dgm:cxn modelId="{407745DD-BD44-4F99-B322-B64AC168870D}" type="presParOf" srcId="{B0C04B31-6271-4F76-AF0C-4392F433F6B2}" destId="{27BCA059-7C77-42F3-82B8-7E6F891D41F5}" srcOrd="0" destOrd="0" presId="urn:microsoft.com/office/officeart/2005/8/layout/radial5"/>
    <dgm:cxn modelId="{A40390F6-6456-46C7-9EA0-79AA7525E3BA}" type="presParOf" srcId="{A8E30437-E83D-4C11-B494-3206797B8B86}" destId="{2BE4CD59-2E15-4F68-8E37-3D7A0EFF73A5}" srcOrd="4" destOrd="0" presId="urn:microsoft.com/office/officeart/2005/8/layout/radial5"/>
    <dgm:cxn modelId="{35F01D42-FA84-40C2-9AC2-40F10AD17C5B}" type="presParOf" srcId="{A8E30437-E83D-4C11-B494-3206797B8B86}" destId="{698F6109-B72F-45C4-8E82-EADC841968FF}" srcOrd="5" destOrd="0" presId="urn:microsoft.com/office/officeart/2005/8/layout/radial5"/>
    <dgm:cxn modelId="{F3BC8696-0C2C-47A8-B58D-3D3FBBAAB741}" type="presParOf" srcId="{698F6109-B72F-45C4-8E82-EADC841968FF}" destId="{D593CE79-086F-4B57-874A-50D86F8AF013}" srcOrd="0" destOrd="0" presId="urn:microsoft.com/office/officeart/2005/8/layout/radial5"/>
    <dgm:cxn modelId="{554F2459-B3CF-4325-B7C2-19D29B78F357}" type="presParOf" srcId="{A8E30437-E83D-4C11-B494-3206797B8B86}" destId="{014780C8-5B78-42CD-A859-188D3A8BCE37}" srcOrd="6" destOrd="0" presId="urn:microsoft.com/office/officeart/2005/8/layout/radial5"/>
    <dgm:cxn modelId="{FD7F66B7-EAF2-41A0-8749-8147059E8E69}" type="presParOf" srcId="{A8E30437-E83D-4C11-B494-3206797B8B86}" destId="{D83A3F82-24CA-47D5-B9A0-9E2A2427F821}" srcOrd="7" destOrd="0" presId="urn:microsoft.com/office/officeart/2005/8/layout/radial5"/>
    <dgm:cxn modelId="{2CBE1951-18D4-440A-A13E-7141016E5FC7}" type="presParOf" srcId="{D83A3F82-24CA-47D5-B9A0-9E2A2427F821}" destId="{468B6FBD-48A9-4554-BFDB-12581A8B8B97}" srcOrd="0" destOrd="0" presId="urn:microsoft.com/office/officeart/2005/8/layout/radial5"/>
    <dgm:cxn modelId="{DBBFF78A-727D-4857-87BC-E9E67C2EC8F7}" type="presParOf" srcId="{A8E30437-E83D-4C11-B494-3206797B8B86}" destId="{55A65F6D-8AC5-404F-B446-AF047EEB76B8}" srcOrd="8" destOrd="0" presId="urn:microsoft.com/office/officeart/2005/8/layout/radial5"/>
    <dgm:cxn modelId="{F131D494-A26A-4EC1-9508-38F2909CC9C0}" type="presParOf" srcId="{A8E30437-E83D-4C11-B494-3206797B8B86}" destId="{37BB0AC4-2E12-4424-95DF-80A42EE8D538}" srcOrd="9" destOrd="0" presId="urn:microsoft.com/office/officeart/2005/8/layout/radial5"/>
    <dgm:cxn modelId="{787F1AC5-4264-4EB1-BDCC-C7B490215518}" type="presParOf" srcId="{37BB0AC4-2E12-4424-95DF-80A42EE8D538}" destId="{8A3C3EF1-7DE5-4AA9-8C8B-3A42AAE94812}" srcOrd="0" destOrd="0" presId="urn:microsoft.com/office/officeart/2005/8/layout/radial5"/>
    <dgm:cxn modelId="{446BF46A-75C8-4498-82DF-1C338353D974}" type="presParOf" srcId="{A8E30437-E83D-4C11-B494-3206797B8B86}" destId="{7F785666-8C5D-401D-A832-A13269CDD981}" srcOrd="10" destOrd="0" presId="urn:microsoft.com/office/officeart/2005/8/layout/radial5"/>
    <dgm:cxn modelId="{C6BA9D94-BA96-404B-B17D-123953884B9D}" type="presParOf" srcId="{A8E30437-E83D-4C11-B494-3206797B8B86}" destId="{95772AB3-C89E-405E-96C8-8877471BD641}" srcOrd="11" destOrd="0" presId="urn:microsoft.com/office/officeart/2005/8/layout/radial5"/>
    <dgm:cxn modelId="{7ECE5B1D-F329-4325-9B4E-501565370950}" type="presParOf" srcId="{95772AB3-C89E-405E-96C8-8877471BD641}" destId="{27CF7BC9-1A46-4B11-BD46-693D283574F2}" srcOrd="0" destOrd="0" presId="urn:microsoft.com/office/officeart/2005/8/layout/radial5"/>
    <dgm:cxn modelId="{D25EF267-5BC6-4D6E-B93A-B3B8F2B06E93}" type="presParOf" srcId="{A8E30437-E83D-4C11-B494-3206797B8B86}" destId="{EDE72132-474E-446B-84D2-E8FF3E6525B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184837-40FE-46C0-B463-978C00FCBA93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942E56C-8EEE-4CF9-8767-D3EBCBB80814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আমাদের  অধিকার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7F966673-80A9-45E7-85B4-F9CEE28B6DD3}" type="parTrans" cxnId="{D749AD26-1F84-46DC-9032-5EA99FFF5F66}">
      <dgm:prSet/>
      <dgm:spPr/>
      <dgm:t>
        <a:bodyPr/>
        <a:lstStyle/>
        <a:p>
          <a:endParaRPr lang="en-US"/>
        </a:p>
      </dgm:t>
    </dgm:pt>
    <dgm:pt modelId="{0EF2FFDD-CED0-42C6-9C35-B8E1861FBF87}" type="sibTrans" cxnId="{D749AD26-1F84-46DC-9032-5EA99FFF5F66}">
      <dgm:prSet/>
      <dgm:spPr/>
      <dgm:t>
        <a:bodyPr/>
        <a:lstStyle/>
        <a:p>
          <a:endParaRPr lang="en-US"/>
        </a:p>
      </dgm:t>
    </dgm:pt>
    <dgm:pt modelId="{12540C88-B93C-41EF-B658-546DD8447F19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খাদ্যের</a:t>
          </a: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অধিকার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DCD7ABF-AE8B-4ED8-82A7-3151037B3A12}" type="parTrans" cxnId="{AAC5D383-C17F-4201-926B-27C45C7DD2FB}">
      <dgm:prSet/>
      <dgm:spPr/>
      <dgm:t>
        <a:bodyPr/>
        <a:lstStyle/>
        <a:p>
          <a:endParaRPr lang="en-US"/>
        </a:p>
      </dgm:t>
    </dgm:pt>
    <dgm:pt modelId="{1D52E0C2-6269-4A09-8D9B-258F5D49D8A0}" type="sibTrans" cxnId="{AAC5D383-C17F-4201-926B-27C45C7DD2FB}">
      <dgm:prSet/>
      <dgm:spPr/>
      <dgm:t>
        <a:bodyPr/>
        <a:lstStyle/>
        <a:p>
          <a:endParaRPr lang="en-US"/>
        </a:p>
      </dgm:t>
    </dgm:pt>
    <dgm:pt modelId="{7BCB6C75-7B05-4745-AAEB-E5F5996678CF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বস্ত্রের</a:t>
          </a: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অধিকার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750BBED-B10D-459C-9C75-3382F5CBEB10}" type="parTrans" cxnId="{C7CE31D9-B975-4EEA-86D5-6FFDDE7FE0B1}">
      <dgm:prSet/>
      <dgm:spPr/>
      <dgm:t>
        <a:bodyPr/>
        <a:lstStyle/>
        <a:p>
          <a:endParaRPr lang="en-US"/>
        </a:p>
      </dgm:t>
    </dgm:pt>
    <dgm:pt modelId="{6507276E-9E8D-4086-9028-A24F4943D80D}" type="sibTrans" cxnId="{C7CE31D9-B975-4EEA-86D5-6FFDDE7FE0B1}">
      <dgm:prSet/>
      <dgm:spPr/>
      <dgm:t>
        <a:bodyPr/>
        <a:lstStyle/>
        <a:p>
          <a:endParaRPr lang="en-US"/>
        </a:p>
      </dgm:t>
    </dgm:pt>
    <dgm:pt modelId="{842121B5-A3C9-4958-9CE7-8899A34D8FCD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বাসস্থানের অধিকার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249F7186-74FD-4079-AD3F-209002B318EA}" type="parTrans" cxnId="{BB06A9F2-BBB0-4FC3-916D-0EC028BA8ED1}">
      <dgm:prSet/>
      <dgm:spPr/>
      <dgm:t>
        <a:bodyPr/>
        <a:lstStyle/>
        <a:p>
          <a:endParaRPr lang="en-US"/>
        </a:p>
      </dgm:t>
    </dgm:pt>
    <dgm:pt modelId="{1804945D-9A2A-4058-834E-8F4C6C477E0E}" type="sibTrans" cxnId="{BB06A9F2-BBB0-4FC3-916D-0EC028BA8ED1}">
      <dgm:prSet/>
      <dgm:spPr/>
      <dgm:t>
        <a:bodyPr/>
        <a:lstStyle/>
        <a:p>
          <a:endParaRPr lang="en-US"/>
        </a:p>
      </dgm:t>
    </dgm:pt>
    <dgm:pt modelId="{C7CC6F23-837B-4D38-A146-FBCCCCC0D91B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চিকিৎসার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অধিকার 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240476B-A928-4E43-8013-9F1B335D734A}" type="parTrans" cxnId="{38BDCB33-1619-4D29-AB83-49774011BAAE}">
      <dgm:prSet/>
      <dgm:spPr/>
      <dgm:t>
        <a:bodyPr/>
        <a:lstStyle/>
        <a:p>
          <a:endParaRPr lang="en-US"/>
        </a:p>
      </dgm:t>
    </dgm:pt>
    <dgm:pt modelId="{55D8C41B-49F7-433E-BECE-D4979C675F3E}" type="sibTrans" cxnId="{38BDCB33-1619-4D29-AB83-49774011BAAE}">
      <dgm:prSet/>
      <dgm:spPr/>
      <dgm:t>
        <a:bodyPr/>
        <a:lstStyle/>
        <a:p>
          <a:endParaRPr lang="en-US"/>
        </a:p>
      </dgm:t>
    </dgm:pt>
    <dgm:pt modelId="{B1A6239F-4D88-478D-BF3B-F6D38DCDC68F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শিক্ষা লাভের অধিকার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033C6B6-3673-48D5-AD69-5CF82D9319EE}" type="parTrans" cxnId="{E25F036E-5C37-4BEF-84EE-ED7B0086D440}">
      <dgm:prSet/>
      <dgm:spPr/>
      <dgm:t>
        <a:bodyPr/>
        <a:lstStyle/>
        <a:p>
          <a:endParaRPr lang="en-US"/>
        </a:p>
      </dgm:t>
    </dgm:pt>
    <dgm:pt modelId="{C28AFFFF-5907-440E-BC71-B5553D51FB78}" type="sibTrans" cxnId="{E25F036E-5C37-4BEF-84EE-ED7B0086D440}">
      <dgm:prSet/>
      <dgm:spPr/>
      <dgm:t>
        <a:bodyPr/>
        <a:lstStyle/>
        <a:p>
          <a:endParaRPr lang="en-US"/>
        </a:p>
      </dgm:t>
    </dgm:pt>
    <dgm:pt modelId="{AE9C8577-02F2-467B-B66C-E536BB9962ED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নিরাপত্তা লাভের অধিকার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207A8B6-F487-40CF-8528-931E400AA6DE}" type="parTrans" cxnId="{EDEE3BF0-CCAD-4689-BC01-309E8250BF5F}">
      <dgm:prSet/>
      <dgm:spPr/>
      <dgm:t>
        <a:bodyPr/>
        <a:lstStyle/>
        <a:p>
          <a:endParaRPr lang="en-US"/>
        </a:p>
      </dgm:t>
    </dgm:pt>
    <dgm:pt modelId="{DDFE3BD8-EB90-4422-992A-121596C6A33A}" type="sibTrans" cxnId="{EDEE3BF0-CCAD-4689-BC01-309E8250BF5F}">
      <dgm:prSet/>
      <dgm:spPr/>
      <dgm:t>
        <a:bodyPr/>
        <a:lstStyle/>
        <a:p>
          <a:endParaRPr lang="en-US"/>
        </a:p>
      </dgm:t>
    </dgm:pt>
    <dgm:pt modelId="{E35F0447-45B1-497D-90C8-0B32ED6EE3E7}" type="pres">
      <dgm:prSet presAssocID="{C9184837-40FE-46C0-B463-978C00FCBA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B45EF60-7E47-46EE-B731-4CFC8377592B}" type="pres">
      <dgm:prSet presAssocID="{2942E56C-8EEE-4CF9-8767-D3EBCBB80814}" presName="centerShape" presStyleLbl="node0" presStyleIdx="0" presStyleCnt="1" custLinFactNeighborY="-1000"/>
      <dgm:spPr/>
      <dgm:t>
        <a:bodyPr/>
        <a:lstStyle/>
        <a:p>
          <a:endParaRPr lang="en-US"/>
        </a:p>
      </dgm:t>
    </dgm:pt>
    <dgm:pt modelId="{DFBECA74-0F69-4B3A-BFB8-59644B333283}" type="pres">
      <dgm:prSet presAssocID="{EDCD7ABF-AE8B-4ED8-82A7-3151037B3A12}" presName="parTrans" presStyleLbl="sibTrans2D1" presStyleIdx="0" presStyleCnt="6"/>
      <dgm:spPr/>
      <dgm:t>
        <a:bodyPr/>
        <a:lstStyle/>
        <a:p>
          <a:endParaRPr lang="en-GB"/>
        </a:p>
      </dgm:t>
    </dgm:pt>
    <dgm:pt modelId="{149ABD23-52B6-4050-A044-72E127D52ED0}" type="pres">
      <dgm:prSet presAssocID="{EDCD7ABF-AE8B-4ED8-82A7-3151037B3A12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C067717A-D449-4668-9E4E-9B505EDC5C3E}" type="pres">
      <dgm:prSet presAssocID="{12540C88-B93C-41EF-B658-546DD8447F19}" presName="node" presStyleLbl="node1" presStyleIdx="0" presStyleCnt="6" custRadScaleRad="102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4A1C6-ABCE-4847-A48B-6B23176C6F1E}" type="pres">
      <dgm:prSet presAssocID="{8750BBED-B10D-459C-9C75-3382F5CBEB10}" presName="parTrans" presStyleLbl="sibTrans2D1" presStyleIdx="1" presStyleCnt="6"/>
      <dgm:spPr/>
      <dgm:t>
        <a:bodyPr/>
        <a:lstStyle/>
        <a:p>
          <a:endParaRPr lang="en-GB"/>
        </a:p>
      </dgm:t>
    </dgm:pt>
    <dgm:pt modelId="{7C4BFB3B-D81E-4FE8-83AB-6A571F1A2BB7}" type="pres">
      <dgm:prSet presAssocID="{8750BBED-B10D-459C-9C75-3382F5CBEB10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2EEB78CB-A4B2-4EC9-A447-78CFA93E9D5B}" type="pres">
      <dgm:prSet presAssocID="{7BCB6C75-7B05-4745-AAEB-E5F5996678CF}" presName="node" presStyleLbl="node1" presStyleIdx="1" presStyleCnt="6" custRadScaleRad="101015" custRadScaleInc="-3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C29CB-2310-4D1B-9A13-6909E2EB2F2A}" type="pres">
      <dgm:prSet presAssocID="{249F7186-74FD-4079-AD3F-209002B318EA}" presName="parTrans" presStyleLbl="sibTrans2D1" presStyleIdx="2" presStyleCnt="6"/>
      <dgm:spPr/>
      <dgm:t>
        <a:bodyPr/>
        <a:lstStyle/>
        <a:p>
          <a:endParaRPr lang="en-GB"/>
        </a:p>
      </dgm:t>
    </dgm:pt>
    <dgm:pt modelId="{0D517E8B-45B1-498D-920F-2CA98941942F}" type="pres">
      <dgm:prSet presAssocID="{249F7186-74FD-4079-AD3F-209002B318EA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F139D499-F93F-46E0-8D18-8F7F66CE6CF8}" type="pres">
      <dgm:prSet presAssocID="{842121B5-A3C9-4958-9CE7-8899A34D8FC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1944-3868-48BB-9BBF-EF123091A994}" type="pres">
      <dgm:prSet presAssocID="{3240476B-A928-4E43-8013-9F1B335D734A}" presName="parTrans" presStyleLbl="sibTrans2D1" presStyleIdx="3" presStyleCnt="6"/>
      <dgm:spPr/>
      <dgm:t>
        <a:bodyPr/>
        <a:lstStyle/>
        <a:p>
          <a:endParaRPr lang="en-GB"/>
        </a:p>
      </dgm:t>
    </dgm:pt>
    <dgm:pt modelId="{DBBE57D4-8460-44EC-96FA-624F661C0B97}" type="pres">
      <dgm:prSet presAssocID="{3240476B-A928-4E43-8013-9F1B335D734A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72FD4D0B-4FA9-42CA-80DD-C57271A7BCD6}" type="pres">
      <dgm:prSet presAssocID="{C7CC6F23-837B-4D38-A146-FBCCCCC0D91B}" presName="node" presStyleLbl="node1" presStyleIdx="3" presStyleCnt="6" custRadScaleRad="98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1C529-7869-4293-A77D-4723B354D9CC}" type="pres">
      <dgm:prSet presAssocID="{6207A8B6-F487-40CF-8528-931E400AA6DE}" presName="parTrans" presStyleLbl="sibTrans2D1" presStyleIdx="4" presStyleCnt="6"/>
      <dgm:spPr/>
      <dgm:t>
        <a:bodyPr/>
        <a:lstStyle/>
        <a:p>
          <a:endParaRPr lang="en-GB"/>
        </a:p>
      </dgm:t>
    </dgm:pt>
    <dgm:pt modelId="{1EB4E4DD-36C0-4F2B-A452-05B0B6D628FE}" type="pres">
      <dgm:prSet presAssocID="{6207A8B6-F487-40CF-8528-931E400AA6DE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F413E53C-BDD1-4AD6-9FAC-9CAB4E240C5A}" type="pres">
      <dgm:prSet presAssocID="{AE9C8577-02F2-467B-B66C-E536BB9962ED}" presName="node" presStyleLbl="node1" presStyleIdx="4" presStyleCnt="6" custRadScaleRad="99015" custRadScaleInc="3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F7D27-0610-43D0-A561-8436A08F210C}" type="pres">
      <dgm:prSet presAssocID="{E033C6B6-3673-48D5-AD69-5CF82D9319EE}" presName="parTrans" presStyleLbl="sibTrans2D1" presStyleIdx="5" presStyleCnt="6"/>
      <dgm:spPr/>
      <dgm:t>
        <a:bodyPr/>
        <a:lstStyle/>
        <a:p>
          <a:endParaRPr lang="en-GB"/>
        </a:p>
      </dgm:t>
    </dgm:pt>
    <dgm:pt modelId="{EC886180-B0B5-4489-B880-11587FB8F157}" type="pres">
      <dgm:prSet presAssocID="{E033C6B6-3673-48D5-AD69-5CF82D9319EE}" presName="connectorText" presStyleLbl="sibTrans2D1" presStyleIdx="5" presStyleCnt="6"/>
      <dgm:spPr/>
      <dgm:t>
        <a:bodyPr/>
        <a:lstStyle/>
        <a:p>
          <a:endParaRPr lang="en-GB"/>
        </a:p>
      </dgm:t>
    </dgm:pt>
    <dgm:pt modelId="{323C0850-A620-4D93-B17B-DE5EC71BD09C}" type="pres">
      <dgm:prSet presAssocID="{B1A6239F-4D88-478D-BF3B-F6D38DCDC68F}" presName="node" presStyleLbl="node1" presStyleIdx="5" presStyleCnt="6" custRadScaleRad="101015" custRadScaleInc="3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CAEF72-6F9C-4D3B-9C9D-A19CCA4C6F11}" type="presOf" srcId="{3240476B-A928-4E43-8013-9F1B335D734A}" destId="{FEF21944-3868-48BB-9BBF-EF123091A994}" srcOrd="0" destOrd="0" presId="urn:microsoft.com/office/officeart/2005/8/layout/radial5"/>
    <dgm:cxn modelId="{B759AE29-8E6D-4C02-A5CB-2C6E8CE38022}" type="presOf" srcId="{EDCD7ABF-AE8B-4ED8-82A7-3151037B3A12}" destId="{149ABD23-52B6-4050-A044-72E127D52ED0}" srcOrd="1" destOrd="0" presId="urn:microsoft.com/office/officeart/2005/8/layout/radial5"/>
    <dgm:cxn modelId="{857A6912-8518-43AF-8343-372C1F52D31D}" type="presOf" srcId="{E033C6B6-3673-48D5-AD69-5CF82D9319EE}" destId="{EC886180-B0B5-4489-B880-11587FB8F157}" srcOrd="1" destOrd="0" presId="urn:microsoft.com/office/officeart/2005/8/layout/radial5"/>
    <dgm:cxn modelId="{4DB36414-DE85-4EF6-87F0-61EBA896DA0E}" type="presOf" srcId="{C9184837-40FE-46C0-B463-978C00FCBA93}" destId="{E35F0447-45B1-497D-90C8-0B32ED6EE3E7}" srcOrd="0" destOrd="0" presId="urn:microsoft.com/office/officeart/2005/8/layout/radial5"/>
    <dgm:cxn modelId="{6323E3D2-13EE-4CA1-AB98-5B96207E41A5}" type="presOf" srcId="{8750BBED-B10D-459C-9C75-3382F5CBEB10}" destId="{BB44A1C6-ABCE-4847-A48B-6B23176C6F1E}" srcOrd="0" destOrd="0" presId="urn:microsoft.com/office/officeart/2005/8/layout/radial5"/>
    <dgm:cxn modelId="{A07C3275-E01C-4281-977A-6B8436E3979B}" type="presOf" srcId="{3240476B-A928-4E43-8013-9F1B335D734A}" destId="{DBBE57D4-8460-44EC-96FA-624F661C0B97}" srcOrd="1" destOrd="0" presId="urn:microsoft.com/office/officeart/2005/8/layout/radial5"/>
    <dgm:cxn modelId="{8D3221B9-484D-4722-A0DD-616F606D3C92}" type="presOf" srcId="{EDCD7ABF-AE8B-4ED8-82A7-3151037B3A12}" destId="{DFBECA74-0F69-4B3A-BFB8-59644B333283}" srcOrd="0" destOrd="0" presId="urn:microsoft.com/office/officeart/2005/8/layout/radial5"/>
    <dgm:cxn modelId="{75766573-FBC5-4B97-A5C3-5DE734F0BA50}" type="presOf" srcId="{AE9C8577-02F2-467B-B66C-E536BB9962ED}" destId="{F413E53C-BDD1-4AD6-9FAC-9CAB4E240C5A}" srcOrd="0" destOrd="0" presId="urn:microsoft.com/office/officeart/2005/8/layout/radial5"/>
    <dgm:cxn modelId="{339F33B7-408C-4490-88A1-AACC971E199D}" type="presOf" srcId="{249F7186-74FD-4079-AD3F-209002B318EA}" destId="{108C29CB-2310-4D1B-9A13-6909E2EB2F2A}" srcOrd="0" destOrd="0" presId="urn:microsoft.com/office/officeart/2005/8/layout/radial5"/>
    <dgm:cxn modelId="{E25F036E-5C37-4BEF-84EE-ED7B0086D440}" srcId="{2942E56C-8EEE-4CF9-8767-D3EBCBB80814}" destId="{B1A6239F-4D88-478D-BF3B-F6D38DCDC68F}" srcOrd="5" destOrd="0" parTransId="{E033C6B6-3673-48D5-AD69-5CF82D9319EE}" sibTransId="{C28AFFFF-5907-440E-BC71-B5553D51FB78}"/>
    <dgm:cxn modelId="{52855E41-3C85-423E-8CF6-D4247BCB0936}" type="presOf" srcId="{842121B5-A3C9-4958-9CE7-8899A34D8FCD}" destId="{F139D499-F93F-46E0-8D18-8F7F66CE6CF8}" srcOrd="0" destOrd="0" presId="urn:microsoft.com/office/officeart/2005/8/layout/radial5"/>
    <dgm:cxn modelId="{0D42C1EE-5BAD-43AA-8E70-B98226A28B02}" type="presOf" srcId="{6207A8B6-F487-40CF-8528-931E400AA6DE}" destId="{4841C529-7869-4293-A77D-4723B354D9CC}" srcOrd="0" destOrd="0" presId="urn:microsoft.com/office/officeart/2005/8/layout/radial5"/>
    <dgm:cxn modelId="{E3DF085D-CA43-4D3A-9409-65AC8B9872EF}" type="presOf" srcId="{249F7186-74FD-4079-AD3F-209002B318EA}" destId="{0D517E8B-45B1-498D-920F-2CA98941942F}" srcOrd="1" destOrd="0" presId="urn:microsoft.com/office/officeart/2005/8/layout/radial5"/>
    <dgm:cxn modelId="{42F1BFE2-A308-4F93-856C-AB64DF6101E7}" type="presOf" srcId="{8750BBED-B10D-459C-9C75-3382F5CBEB10}" destId="{7C4BFB3B-D81E-4FE8-83AB-6A571F1A2BB7}" srcOrd="1" destOrd="0" presId="urn:microsoft.com/office/officeart/2005/8/layout/radial5"/>
    <dgm:cxn modelId="{BB06A9F2-BBB0-4FC3-916D-0EC028BA8ED1}" srcId="{2942E56C-8EEE-4CF9-8767-D3EBCBB80814}" destId="{842121B5-A3C9-4958-9CE7-8899A34D8FCD}" srcOrd="2" destOrd="0" parTransId="{249F7186-74FD-4079-AD3F-209002B318EA}" sibTransId="{1804945D-9A2A-4058-834E-8F4C6C477E0E}"/>
    <dgm:cxn modelId="{69AD799C-3570-4EC5-B523-DC1C5005232F}" type="presOf" srcId="{C7CC6F23-837B-4D38-A146-FBCCCCC0D91B}" destId="{72FD4D0B-4FA9-42CA-80DD-C57271A7BCD6}" srcOrd="0" destOrd="0" presId="urn:microsoft.com/office/officeart/2005/8/layout/radial5"/>
    <dgm:cxn modelId="{11B20ECF-42ED-4A0F-A59C-59DB1500982A}" type="presOf" srcId="{E033C6B6-3673-48D5-AD69-5CF82D9319EE}" destId="{2DDF7D27-0610-43D0-A561-8436A08F210C}" srcOrd="0" destOrd="0" presId="urn:microsoft.com/office/officeart/2005/8/layout/radial5"/>
    <dgm:cxn modelId="{136CBCA4-7B13-45F3-ACB6-19455E8EAE28}" type="presOf" srcId="{2942E56C-8EEE-4CF9-8767-D3EBCBB80814}" destId="{FB45EF60-7E47-46EE-B731-4CFC8377592B}" srcOrd="0" destOrd="0" presId="urn:microsoft.com/office/officeart/2005/8/layout/radial5"/>
    <dgm:cxn modelId="{D749AD26-1F84-46DC-9032-5EA99FFF5F66}" srcId="{C9184837-40FE-46C0-B463-978C00FCBA93}" destId="{2942E56C-8EEE-4CF9-8767-D3EBCBB80814}" srcOrd="0" destOrd="0" parTransId="{7F966673-80A9-45E7-85B4-F9CEE28B6DD3}" sibTransId="{0EF2FFDD-CED0-42C6-9C35-B8E1861FBF87}"/>
    <dgm:cxn modelId="{938C38C5-4686-4002-BD55-FE410970B26B}" type="presOf" srcId="{12540C88-B93C-41EF-B658-546DD8447F19}" destId="{C067717A-D449-4668-9E4E-9B505EDC5C3E}" srcOrd="0" destOrd="0" presId="urn:microsoft.com/office/officeart/2005/8/layout/radial5"/>
    <dgm:cxn modelId="{25D3511D-D534-4F2F-BE13-FF3DED918E44}" type="presOf" srcId="{6207A8B6-F487-40CF-8528-931E400AA6DE}" destId="{1EB4E4DD-36C0-4F2B-A452-05B0B6D628FE}" srcOrd="1" destOrd="0" presId="urn:microsoft.com/office/officeart/2005/8/layout/radial5"/>
    <dgm:cxn modelId="{89CC5764-AABB-4902-8BCA-7B8A48E80818}" type="presOf" srcId="{B1A6239F-4D88-478D-BF3B-F6D38DCDC68F}" destId="{323C0850-A620-4D93-B17B-DE5EC71BD09C}" srcOrd="0" destOrd="0" presId="urn:microsoft.com/office/officeart/2005/8/layout/radial5"/>
    <dgm:cxn modelId="{EDEE3BF0-CCAD-4689-BC01-309E8250BF5F}" srcId="{2942E56C-8EEE-4CF9-8767-D3EBCBB80814}" destId="{AE9C8577-02F2-467B-B66C-E536BB9962ED}" srcOrd="4" destOrd="0" parTransId="{6207A8B6-F487-40CF-8528-931E400AA6DE}" sibTransId="{DDFE3BD8-EB90-4422-992A-121596C6A33A}"/>
    <dgm:cxn modelId="{38BDCB33-1619-4D29-AB83-49774011BAAE}" srcId="{2942E56C-8EEE-4CF9-8767-D3EBCBB80814}" destId="{C7CC6F23-837B-4D38-A146-FBCCCCC0D91B}" srcOrd="3" destOrd="0" parTransId="{3240476B-A928-4E43-8013-9F1B335D734A}" sibTransId="{55D8C41B-49F7-433E-BECE-D4979C675F3E}"/>
    <dgm:cxn modelId="{C7CE31D9-B975-4EEA-86D5-6FFDDE7FE0B1}" srcId="{2942E56C-8EEE-4CF9-8767-D3EBCBB80814}" destId="{7BCB6C75-7B05-4745-AAEB-E5F5996678CF}" srcOrd="1" destOrd="0" parTransId="{8750BBED-B10D-459C-9C75-3382F5CBEB10}" sibTransId="{6507276E-9E8D-4086-9028-A24F4943D80D}"/>
    <dgm:cxn modelId="{AAC5D383-C17F-4201-926B-27C45C7DD2FB}" srcId="{2942E56C-8EEE-4CF9-8767-D3EBCBB80814}" destId="{12540C88-B93C-41EF-B658-546DD8447F19}" srcOrd="0" destOrd="0" parTransId="{EDCD7ABF-AE8B-4ED8-82A7-3151037B3A12}" sibTransId="{1D52E0C2-6269-4A09-8D9B-258F5D49D8A0}"/>
    <dgm:cxn modelId="{71238451-546F-413E-A460-7D1E43B2B8A9}" type="presOf" srcId="{7BCB6C75-7B05-4745-AAEB-E5F5996678CF}" destId="{2EEB78CB-A4B2-4EC9-A447-78CFA93E9D5B}" srcOrd="0" destOrd="0" presId="urn:microsoft.com/office/officeart/2005/8/layout/radial5"/>
    <dgm:cxn modelId="{3C0D4063-0D64-43F8-B760-1D9AF59FBD2B}" type="presParOf" srcId="{E35F0447-45B1-497D-90C8-0B32ED6EE3E7}" destId="{FB45EF60-7E47-46EE-B731-4CFC8377592B}" srcOrd="0" destOrd="0" presId="urn:microsoft.com/office/officeart/2005/8/layout/radial5"/>
    <dgm:cxn modelId="{65A813E8-87AE-4159-8AE9-32BD502F0204}" type="presParOf" srcId="{E35F0447-45B1-497D-90C8-0B32ED6EE3E7}" destId="{DFBECA74-0F69-4B3A-BFB8-59644B333283}" srcOrd="1" destOrd="0" presId="urn:microsoft.com/office/officeart/2005/8/layout/radial5"/>
    <dgm:cxn modelId="{723E22D4-A2E1-498B-B066-7745621225D0}" type="presParOf" srcId="{DFBECA74-0F69-4B3A-BFB8-59644B333283}" destId="{149ABD23-52B6-4050-A044-72E127D52ED0}" srcOrd="0" destOrd="0" presId="urn:microsoft.com/office/officeart/2005/8/layout/radial5"/>
    <dgm:cxn modelId="{788AD92A-D687-47FE-8578-BAD8CE0F2BEB}" type="presParOf" srcId="{E35F0447-45B1-497D-90C8-0B32ED6EE3E7}" destId="{C067717A-D449-4668-9E4E-9B505EDC5C3E}" srcOrd="2" destOrd="0" presId="urn:microsoft.com/office/officeart/2005/8/layout/radial5"/>
    <dgm:cxn modelId="{39836810-1FD3-4D84-A9A7-8DA2526535C3}" type="presParOf" srcId="{E35F0447-45B1-497D-90C8-0B32ED6EE3E7}" destId="{BB44A1C6-ABCE-4847-A48B-6B23176C6F1E}" srcOrd="3" destOrd="0" presId="urn:microsoft.com/office/officeart/2005/8/layout/radial5"/>
    <dgm:cxn modelId="{6DEEEFB9-D287-4087-ACE1-33C2E898ADA7}" type="presParOf" srcId="{BB44A1C6-ABCE-4847-A48B-6B23176C6F1E}" destId="{7C4BFB3B-D81E-4FE8-83AB-6A571F1A2BB7}" srcOrd="0" destOrd="0" presId="urn:microsoft.com/office/officeart/2005/8/layout/radial5"/>
    <dgm:cxn modelId="{388CC5FD-1D7C-4165-B8FD-C8996F9CACFA}" type="presParOf" srcId="{E35F0447-45B1-497D-90C8-0B32ED6EE3E7}" destId="{2EEB78CB-A4B2-4EC9-A447-78CFA93E9D5B}" srcOrd="4" destOrd="0" presId="urn:microsoft.com/office/officeart/2005/8/layout/radial5"/>
    <dgm:cxn modelId="{277EE27B-FDFE-4B03-B70B-798DFD90EACA}" type="presParOf" srcId="{E35F0447-45B1-497D-90C8-0B32ED6EE3E7}" destId="{108C29CB-2310-4D1B-9A13-6909E2EB2F2A}" srcOrd="5" destOrd="0" presId="urn:microsoft.com/office/officeart/2005/8/layout/radial5"/>
    <dgm:cxn modelId="{F7DF664E-FF9F-48C3-B2FA-C73352635C6B}" type="presParOf" srcId="{108C29CB-2310-4D1B-9A13-6909E2EB2F2A}" destId="{0D517E8B-45B1-498D-920F-2CA98941942F}" srcOrd="0" destOrd="0" presId="urn:microsoft.com/office/officeart/2005/8/layout/radial5"/>
    <dgm:cxn modelId="{347AA086-E96B-4B18-9CB7-FE20A9A2C64A}" type="presParOf" srcId="{E35F0447-45B1-497D-90C8-0B32ED6EE3E7}" destId="{F139D499-F93F-46E0-8D18-8F7F66CE6CF8}" srcOrd="6" destOrd="0" presId="urn:microsoft.com/office/officeart/2005/8/layout/radial5"/>
    <dgm:cxn modelId="{105A3CCE-D7E2-4138-B287-5993EA308F33}" type="presParOf" srcId="{E35F0447-45B1-497D-90C8-0B32ED6EE3E7}" destId="{FEF21944-3868-48BB-9BBF-EF123091A994}" srcOrd="7" destOrd="0" presId="urn:microsoft.com/office/officeart/2005/8/layout/radial5"/>
    <dgm:cxn modelId="{289EAA15-6958-49EA-93F7-7ACD5A8BD09B}" type="presParOf" srcId="{FEF21944-3868-48BB-9BBF-EF123091A994}" destId="{DBBE57D4-8460-44EC-96FA-624F661C0B97}" srcOrd="0" destOrd="0" presId="urn:microsoft.com/office/officeart/2005/8/layout/radial5"/>
    <dgm:cxn modelId="{E7A86785-8AD8-4347-8EE6-BF353AC19DE8}" type="presParOf" srcId="{E35F0447-45B1-497D-90C8-0B32ED6EE3E7}" destId="{72FD4D0B-4FA9-42CA-80DD-C57271A7BCD6}" srcOrd="8" destOrd="0" presId="urn:microsoft.com/office/officeart/2005/8/layout/radial5"/>
    <dgm:cxn modelId="{E28B0B56-071F-4BD6-B58F-C5F85ABF2C88}" type="presParOf" srcId="{E35F0447-45B1-497D-90C8-0B32ED6EE3E7}" destId="{4841C529-7869-4293-A77D-4723B354D9CC}" srcOrd="9" destOrd="0" presId="urn:microsoft.com/office/officeart/2005/8/layout/radial5"/>
    <dgm:cxn modelId="{B9EC7D1F-6C5D-40E8-8637-66886D1C0BF3}" type="presParOf" srcId="{4841C529-7869-4293-A77D-4723B354D9CC}" destId="{1EB4E4DD-36C0-4F2B-A452-05B0B6D628FE}" srcOrd="0" destOrd="0" presId="urn:microsoft.com/office/officeart/2005/8/layout/radial5"/>
    <dgm:cxn modelId="{B1BF73B5-5E48-4F2E-9EB0-3CCCE10FB4A7}" type="presParOf" srcId="{E35F0447-45B1-497D-90C8-0B32ED6EE3E7}" destId="{F413E53C-BDD1-4AD6-9FAC-9CAB4E240C5A}" srcOrd="10" destOrd="0" presId="urn:microsoft.com/office/officeart/2005/8/layout/radial5"/>
    <dgm:cxn modelId="{721C2D9B-0DFC-41B9-BE05-BD92145F5F86}" type="presParOf" srcId="{E35F0447-45B1-497D-90C8-0B32ED6EE3E7}" destId="{2DDF7D27-0610-43D0-A561-8436A08F210C}" srcOrd="11" destOrd="0" presId="urn:microsoft.com/office/officeart/2005/8/layout/radial5"/>
    <dgm:cxn modelId="{6F228E16-63D3-4A02-AC47-051A9C309979}" type="presParOf" srcId="{2DDF7D27-0610-43D0-A561-8436A08F210C}" destId="{EC886180-B0B5-4489-B880-11587FB8F157}" srcOrd="0" destOrd="0" presId="urn:microsoft.com/office/officeart/2005/8/layout/radial5"/>
    <dgm:cxn modelId="{9CA004F3-F63E-4401-A454-383F511A97E1}" type="presParOf" srcId="{E35F0447-45B1-497D-90C8-0B32ED6EE3E7}" destId="{323C0850-A620-4D93-B17B-DE5EC71BD09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E67AF-1258-4BA4-8C6F-19B0D06F077C}">
      <dsp:nvSpPr>
        <dsp:cNvPr id="0" name=""/>
        <dsp:cNvSpPr/>
      </dsp:nvSpPr>
      <dsp:spPr>
        <a:xfrm>
          <a:off x="3417558" y="2274558"/>
          <a:ext cx="1623082" cy="16230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GB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55253" y="2512253"/>
        <a:ext cx="1147692" cy="1147692"/>
      </dsp:txXfrm>
    </dsp:sp>
    <dsp:sp modelId="{7FBC2492-1422-4778-877A-2BD0648C17EB}">
      <dsp:nvSpPr>
        <dsp:cNvPr id="0" name=""/>
        <dsp:cNvSpPr/>
      </dsp:nvSpPr>
      <dsp:spPr>
        <a:xfrm rot="16149241">
          <a:off x="4039743" y="1682671"/>
          <a:ext cx="345413" cy="551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10800000">
        <a:off x="4092320" y="1844846"/>
        <a:ext cx="241789" cy="331109"/>
      </dsp:txXfrm>
    </dsp:sp>
    <dsp:sp modelId="{7067F7E3-2341-4453-BF4C-32C4E8983344}">
      <dsp:nvSpPr>
        <dsp:cNvPr id="0" name=""/>
        <dsp:cNvSpPr/>
      </dsp:nvSpPr>
      <dsp:spPr>
        <a:xfrm>
          <a:off x="3383971" y="0"/>
          <a:ext cx="1623082" cy="16230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3621666" y="237695"/>
        <a:ext cx="1147692" cy="1147692"/>
      </dsp:txXfrm>
    </dsp:sp>
    <dsp:sp modelId="{B0C04B31-6271-4F76-AF0C-4392F433F6B2}">
      <dsp:nvSpPr>
        <dsp:cNvPr id="0" name=""/>
        <dsp:cNvSpPr/>
      </dsp:nvSpPr>
      <dsp:spPr>
        <a:xfrm rot="19800000">
          <a:off x="5032360" y="2247280"/>
          <a:ext cx="343406" cy="551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5039261" y="2383405"/>
        <a:ext cx="240384" cy="331109"/>
      </dsp:txXfrm>
    </dsp:sp>
    <dsp:sp modelId="{2BE4CD59-2E15-4F68-8E37-3D7A0EFF73A5}">
      <dsp:nvSpPr>
        <dsp:cNvPr id="0" name=""/>
        <dsp:cNvSpPr/>
      </dsp:nvSpPr>
      <dsp:spPr>
        <a:xfrm>
          <a:off x="5384319" y="1139048"/>
          <a:ext cx="1623082" cy="16230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5622014" y="1376743"/>
        <a:ext cx="1147692" cy="1147692"/>
      </dsp:txXfrm>
    </dsp:sp>
    <dsp:sp modelId="{698F6109-B72F-45C4-8E82-EADC841968FF}">
      <dsp:nvSpPr>
        <dsp:cNvPr id="0" name=""/>
        <dsp:cNvSpPr/>
      </dsp:nvSpPr>
      <dsp:spPr>
        <a:xfrm rot="1800000">
          <a:off x="5032360" y="3373071"/>
          <a:ext cx="343406" cy="551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5039261" y="3457685"/>
        <a:ext cx="240384" cy="331109"/>
      </dsp:txXfrm>
    </dsp:sp>
    <dsp:sp modelId="{014780C8-5B78-42CD-A859-188D3A8BCE37}">
      <dsp:nvSpPr>
        <dsp:cNvPr id="0" name=""/>
        <dsp:cNvSpPr/>
      </dsp:nvSpPr>
      <dsp:spPr>
        <a:xfrm>
          <a:off x="5384319" y="3410068"/>
          <a:ext cx="1623082" cy="16230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5622014" y="3647763"/>
        <a:ext cx="1147692" cy="1147692"/>
      </dsp:txXfrm>
    </dsp:sp>
    <dsp:sp modelId="{D83A3F82-24CA-47D5-B9A0-9E2A2427F821}">
      <dsp:nvSpPr>
        <dsp:cNvPr id="0" name=""/>
        <dsp:cNvSpPr/>
      </dsp:nvSpPr>
      <dsp:spPr>
        <a:xfrm rot="5081112">
          <a:off x="4180094" y="3726701"/>
          <a:ext cx="169167" cy="551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4203119" y="3811804"/>
        <a:ext cx="118417" cy="331109"/>
      </dsp:txXfrm>
    </dsp:sp>
    <dsp:sp modelId="{55A65F6D-8AC5-404F-B446-AF047EEB76B8}">
      <dsp:nvSpPr>
        <dsp:cNvPr id="0" name=""/>
        <dsp:cNvSpPr/>
      </dsp:nvSpPr>
      <dsp:spPr>
        <a:xfrm>
          <a:off x="3597466" y="4208475"/>
          <a:ext cx="1623082" cy="162308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3835161" y="4446170"/>
        <a:ext cx="1147692" cy="1147692"/>
      </dsp:txXfrm>
    </dsp:sp>
    <dsp:sp modelId="{37BB0AC4-2E12-4424-95DF-80A42EE8D538}">
      <dsp:nvSpPr>
        <dsp:cNvPr id="0" name=""/>
        <dsp:cNvSpPr/>
      </dsp:nvSpPr>
      <dsp:spPr>
        <a:xfrm rot="9000000">
          <a:off x="3082432" y="3373071"/>
          <a:ext cx="343406" cy="551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10800000">
        <a:off x="3178553" y="3457685"/>
        <a:ext cx="240384" cy="331109"/>
      </dsp:txXfrm>
    </dsp:sp>
    <dsp:sp modelId="{7F785666-8C5D-401D-A832-A13269CDD981}">
      <dsp:nvSpPr>
        <dsp:cNvPr id="0" name=""/>
        <dsp:cNvSpPr/>
      </dsp:nvSpPr>
      <dsp:spPr>
        <a:xfrm>
          <a:off x="1450797" y="3410068"/>
          <a:ext cx="1623082" cy="162308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1688492" y="3647763"/>
        <a:ext cx="1147692" cy="1147692"/>
      </dsp:txXfrm>
    </dsp:sp>
    <dsp:sp modelId="{95772AB3-C89E-405E-96C8-8877471BD641}">
      <dsp:nvSpPr>
        <dsp:cNvPr id="0" name=""/>
        <dsp:cNvSpPr/>
      </dsp:nvSpPr>
      <dsp:spPr>
        <a:xfrm rot="12600000">
          <a:off x="3082432" y="2247280"/>
          <a:ext cx="343406" cy="551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10800000">
        <a:off x="3178553" y="2383405"/>
        <a:ext cx="240384" cy="331109"/>
      </dsp:txXfrm>
    </dsp:sp>
    <dsp:sp modelId="{EDE72132-474E-446B-84D2-E8FF3E6525B2}">
      <dsp:nvSpPr>
        <dsp:cNvPr id="0" name=""/>
        <dsp:cNvSpPr/>
      </dsp:nvSpPr>
      <dsp:spPr>
        <a:xfrm>
          <a:off x="1450797" y="1139048"/>
          <a:ext cx="1623082" cy="162308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1688492" y="1376743"/>
        <a:ext cx="1147692" cy="1147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5EF60-7E47-46EE-B731-4CFC8377592B}">
      <dsp:nvSpPr>
        <dsp:cNvPr id="0" name=""/>
        <dsp:cNvSpPr/>
      </dsp:nvSpPr>
      <dsp:spPr>
        <a:xfrm>
          <a:off x="3074993" y="2229490"/>
          <a:ext cx="1622412" cy="1622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আমাদের  অধিকার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312590" y="2467087"/>
        <a:ext cx="1147218" cy="1147218"/>
      </dsp:txXfrm>
    </dsp:sp>
    <dsp:sp modelId="{DFBECA74-0F69-4B3A-BFB8-59644B333283}">
      <dsp:nvSpPr>
        <dsp:cNvPr id="0" name=""/>
        <dsp:cNvSpPr/>
      </dsp:nvSpPr>
      <dsp:spPr>
        <a:xfrm rot="16200000">
          <a:off x="3725324" y="1659247"/>
          <a:ext cx="321751" cy="551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773587" y="1817834"/>
        <a:ext cx="225226" cy="330972"/>
      </dsp:txXfrm>
    </dsp:sp>
    <dsp:sp modelId="{C067717A-D449-4668-9E4E-9B505EDC5C3E}">
      <dsp:nvSpPr>
        <dsp:cNvPr id="0" name=""/>
        <dsp:cNvSpPr/>
      </dsp:nvSpPr>
      <dsp:spPr>
        <a:xfrm>
          <a:off x="3074993" y="0"/>
          <a:ext cx="1622412" cy="16224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খাদ্যের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অধিকার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312590" y="237597"/>
        <a:ext cx="1147218" cy="1147218"/>
      </dsp:txXfrm>
    </dsp:sp>
    <dsp:sp modelId="{BB44A1C6-ABCE-4847-A48B-6B23176C6F1E}">
      <dsp:nvSpPr>
        <dsp:cNvPr id="0" name=""/>
        <dsp:cNvSpPr/>
      </dsp:nvSpPr>
      <dsp:spPr>
        <a:xfrm rot="19800016">
          <a:off x="4689141" y="2202211"/>
          <a:ext cx="343301" cy="551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696040" y="2338282"/>
        <a:ext cx="240311" cy="330972"/>
      </dsp:txXfrm>
    </dsp:sp>
    <dsp:sp modelId="{2EEB78CB-A4B2-4EC9-A447-78CFA93E9D5B}">
      <dsp:nvSpPr>
        <dsp:cNvPr id="0" name=""/>
        <dsp:cNvSpPr/>
      </dsp:nvSpPr>
      <dsp:spPr>
        <a:xfrm>
          <a:off x="5041007" y="1094424"/>
          <a:ext cx="1622412" cy="1622412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বস্ত্রের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অধিকার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278604" y="1332021"/>
        <a:ext cx="1147218" cy="1147218"/>
      </dsp:txXfrm>
    </dsp:sp>
    <dsp:sp modelId="{108C29CB-2310-4D1B-9A13-6909E2EB2F2A}">
      <dsp:nvSpPr>
        <dsp:cNvPr id="0" name=""/>
        <dsp:cNvSpPr/>
      </dsp:nvSpPr>
      <dsp:spPr>
        <a:xfrm rot="1858948">
          <a:off x="4682821" y="3349945"/>
          <a:ext cx="355509" cy="551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690429" y="3432818"/>
        <a:ext cx="248856" cy="330972"/>
      </dsp:txXfrm>
    </dsp:sp>
    <dsp:sp modelId="{F139D499-F93F-46E0-8D18-8F7F66CE6CF8}">
      <dsp:nvSpPr>
        <dsp:cNvPr id="0" name=""/>
        <dsp:cNvSpPr/>
      </dsp:nvSpPr>
      <dsp:spPr>
        <a:xfrm>
          <a:off x="5040999" y="3409967"/>
          <a:ext cx="1622412" cy="1622412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বাসস্থানের অধিকার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278596" y="3647564"/>
        <a:ext cx="1147218" cy="1147218"/>
      </dsp:txXfrm>
    </dsp:sp>
    <dsp:sp modelId="{FEF21944-3868-48BB-9BBF-EF123091A994}">
      <dsp:nvSpPr>
        <dsp:cNvPr id="0" name=""/>
        <dsp:cNvSpPr/>
      </dsp:nvSpPr>
      <dsp:spPr>
        <a:xfrm rot="5400000">
          <a:off x="3714550" y="3890244"/>
          <a:ext cx="343299" cy="551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766045" y="3949073"/>
        <a:ext cx="240309" cy="330972"/>
      </dsp:txXfrm>
    </dsp:sp>
    <dsp:sp modelId="{72FD4D0B-4FA9-42CA-80DD-C57271A7BCD6}">
      <dsp:nvSpPr>
        <dsp:cNvPr id="0" name=""/>
        <dsp:cNvSpPr/>
      </dsp:nvSpPr>
      <dsp:spPr>
        <a:xfrm>
          <a:off x="3074993" y="4499638"/>
          <a:ext cx="1622412" cy="1622412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চিকিৎসার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অধিকার  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312590" y="4737235"/>
        <a:ext cx="1147218" cy="1147218"/>
      </dsp:txXfrm>
    </dsp:sp>
    <dsp:sp modelId="{4841C529-7869-4293-A77D-4723B354D9CC}">
      <dsp:nvSpPr>
        <dsp:cNvPr id="0" name=""/>
        <dsp:cNvSpPr/>
      </dsp:nvSpPr>
      <dsp:spPr>
        <a:xfrm rot="8999981">
          <a:off x="2739967" y="3327570"/>
          <a:ext cx="343297" cy="551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836057" y="3412147"/>
        <a:ext cx="240308" cy="330972"/>
      </dsp:txXfrm>
    </dsp:sp>
    <dsp:sp modelId="{F413E53C-BDD1-4AD6-9FAC-9CAB4E240C5A}">
      <dsp:nvSpPr>
        <dsp:cNvPr id="0" name=""/>
        <dsp:cNvSpPr/>
      </dsp:nvSpPr>
      <dsp:spPr>
        <a:xfrm>
          <a:off x="1108997" y="3364573"/>
          <a:ext cx="1622412" cy="1622412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নিরাপত্তা লাভের অধিকার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346594" y="3602170"/>
        <a:ext cx="1147218" cy="1147218"/>
      </dsp:txXfrm>
    </dsp:sp>
    <dsp:sp modelId="{2DDF7D27-0610-43D0-A561-8436A08F210C}">
      <dsp:nvSpPr>
        <dsp:cNvPr id="0" name=""/>
        <dsp:cNvSpPr/>
      </dsp:nvSpPr>
      <dsp:spPr>
        <a:xfrm rot="12599984">
          <a:off x="2739956" y="2202211"/>
          <a:ext cx="343301" cy="551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836047" y="2338282"/>
        <a:ext cx="240311" cy="330972"/>
      </dsp:txXfrm>
    </dsp:sp>
    <dsp:sp modelId="{323C0850-A620-4D93-B17B-DE5EC71BD09C}">
      <dsp:nvSpPr>
        <dsp:cNvPr id="0" name=""/>
        <dsp:cNvSpPr/>
      </dsp:nvSpPr>
      <dsp:spPr>
        <a:xfrm>
          <a:off x="1108979" y="1094424"/>
          <a:ext cx="1622412" cy="1622412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শিক্ষা লাভের অধিকার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346576" y="1332021"/>
        <a:ext cx="1147218" cy="1147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86200" y="152400"/>
            <a:ext cx="48768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95400"/>
            <a:ext cx="6400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5200" y="228600"/>
            <a:ext cx="47244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অধিকার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5257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চিকিৎসার  অধিকার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নার্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219200"/>
            <a:ext cx="5334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5200" y="228600"/>
            <a:ext cx="47244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অধিকার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410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নিরাপত্তা লাভের  অধিকার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জেব্রা ক্রসি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5057126" cy="4195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174845"/>
            <a:ext cx="4876799" cy="4167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শিক্ষার্থী২.jpg"/>
          <p:cNvPicPr>
            <a:picLocks noChangeAspect="1"/>
          </p:cNvPicPr>
          <p:nvPr/>
        </p:nvPicPr>
        <p:blipFill>
          <a:blip r:embed="rId2"/>
          <a:srcRect t="427" r="-987" b="8974"/>
          <a:stretch>
            <a:fillRect/>
          </a:stretch>
        </p:blipFill>
        <p:spPr>
          <a:xfrm>
            <a:off x="4038600" y="1143000"/>
            <a:ext cx="6172200" cy="3962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05200" y="228600"/>
            <a:ext cx="47244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অধিকার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52578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 লাভের  অধিকার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শিক্ষা ২.jpg"/>
          <p:cNvPicPr>
            <a:picLocks noChangeAspect="1"/>
          </p:cNvPicPr>
          <p:nvPr/>
        </p:nvPicPr>
        <p:blipFill>
          <a:blip r:embed="rId3"/>
          <a:srcRect l="19231" r="22308"/>
          <a:stretch>
            <a:fillRect/>
          </a:stretch>
        </p:blipFill>
        <p:spPr>
          <a:xfrm>
            <a:off x="0" y="1219200"/>
            <a:ext cx="40386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133600" y="228600"/>
          <a:ext cx="7772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45EF60-7E47-46EE-B731-4CFC83775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B45EF60-7E47-46EE-B731-4CFC837759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BECA74-0F69-4B3A-BFB8-59644B333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DFBECA74-0F69-4B3A-BFB8-59644B3332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67717A-D449-4668-9E4E-9B505EDC5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C067717A-D449-4668-9E4E-9B505EDC5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4A1C6-ABCE-4847-A48B-6B23176C6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BB44A1C6-ABCE-4847-A48B-6B23176C6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EB78CB-A4B2-4EC9-A447-78CFA93E9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2EEB78CB-A4B2-4EC9-A447-78CFA93E9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8C29CB-2310-4D1B-9A13-6909E2EB2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108C29CB-2310-4D1B-9A13-6909E2EB2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39D499-F93F-46E0-8D18-8F7F66CE6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F139D499-F93F-46E0-8D18-8F7F66CE6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F21944-3868-48BB-9BBF-EF123091A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FEF21944-3868-48BB-9BBF-EF123091A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D4D0B-4FA9-42CA-80DD-C57271A7B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72FD4D0B-4FA9-42CA-80DD-C57271A7B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41C529-7869-4293-A77D-4723B354D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4841C529-7869-4293-A77D-4723B354D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13E53C-BDD1-4AD6-9FAC-9CAB4E240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F413E53C-BDD1-4AD6-9FAC-9CAB4E240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DF7D27-0610-43D0-A561-8436A08F2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2DDF7D27-0610-43D0-A561-8436A08F2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3C0850-A620-4D93-B17B-DE5EC71BD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323C0850-A620-4D93-B17B-DE5EC71BD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381000"/>
            <a:ext cx="6705600" cy="685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 পাঠ্য বইয়ের ১৬- ১৭ পৃষ্টা বের করে পড়।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343400" y="1219200"/>
            <a:ext cx="3810000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19200"/>
            <a:ext cx="4092494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679113"/>
              </p:ext>
            </p:extLst>
          </p:nvPr>
        </p:nvGraphicFramePr>
        <p:xfrm>
          <a:off x="914400" y="1295400"/>
          <a:ext cx="102108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937"/>
                <a:gridCol w="8329863"/>
              </a:tblGrid>
              <a:tr h="76530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2596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বস্ত্র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976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বাসস্থান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976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শিক্ষা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976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চিকিৎসা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976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নিরাপত্তা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0" y="228600"/>
            <a:ext cx="6477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মৌলিক অধিকারগুলো আমরা কিসের মাধ্যমে পূরণ করি তা উদাহরণ দিয়ে বল।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3716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ভাত, মাছ, ডাল, মাংস শাক ইত্যাদি।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20574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শার্ট, প্যান্ট, পাজামা, পাঞ্জাবি, ফ্রক, শাড়ি, সালোয়ার, কামিজ   ইত্যাদি।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048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3733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বই, খাতা, কলম, শিক্ষক, টেবিল, চেয়ার, স্কুল,কলেজ  ইত্যাদি।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44196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ডাক্তার, নার্স , হাসপাতাল, স্বাস্থ্যকেন্দ্র, স্বাস্থ্যকর্মী  ইত্যাদি।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105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বাসস্থান, থানা, ট্রাফিক,পুলিশ  ইত্যাদি।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304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11049000" cy="2209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মনে কর একটি ভয়াবহ দুর্যোগে তুমি আটকা পড়েছ। এ রকম অবস্থায় এই ছয়টি অধিকারের কোনটি সবচেয়ে বেশি প্রয়োজন হবে বলে তোমার মনে হয়। প্রয়োজন অনুসারে  সেক্ষেত্রে ছয়টি অধিকার সাজাও। </a:t>
            </a: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0480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429000"/>
            <a:ext cx="11353800" cy="2209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  কোনো ভয়াবহ দুর্যোগে  আটকা পড়লে ছয়টি  মৌলিক অধিকারের মধ্যে খাদ্য  সবচেয়ে বেশি প্রয়োজন হবে বলে আমার  মনে হয়। প্রয়োজন অনুসারে  সেক্ষেত্রে ছয়টি অধিকার সাজাই।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খাদ্য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নিরাপত্তা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বস্ত্র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বাসস্থান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শিক্ষা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601158"/>
              </p:ext>
            </p:extLst>
          </p:nvPr>
        </p:nvGraphicFramePr>
        <p:xfrm>
          <a:off x="838200" y="1295400"/>
          <a:ext cx="10820400" cy="459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  <a:gridCol w="5410200"/>
              </a:tblGrid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বামপাশ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ডানপাশ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সমাজে সবার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৬টি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মৌলিক অধিকার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অবশ্যই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l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এজন্য কিছু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অধিকার পূরণ হওয়া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বেঁচে থাকার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অধিকার রয়েছে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l"/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14600" y="304800"/>
            <a:ext cx="86106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মপাশের বাক্যাংশের সাথে ডানপাশের বাক্যাংশ মিল কর।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57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24400" y="2895600"/>
            <a:ext cx="2286000" cy="16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257800" y="2895600"/>
            <a:ext cx="16002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257800" y="3810000"/>
            <a:ext cx="2057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4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8600"/>
            <a:ext cx="8839200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শব্দ দিয়ে শূন্যস্থান পূরণ কর। </a:t>
            </a:r>
          </a:p>
          <a:p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আমাদের সমাজে ------ টি মৌলক অধিকার আছে। 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এ অধিকারের মধ্যে সবচেয়ে গুরুত্বপুর্ণ হলো ----------। </a:t>
            </a:r>
          </a:p>
          <a:p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সমাজে সবার বেঁচে থাকার ------------ রয়েছে।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209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৬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3200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4419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অধিকার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876800"/>
            <a:ext cx="10363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 অর্জন করা কেন প্রয়োজন?  তা একটি বাক্যে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685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5"/>
          <a:stretch/>
        </p:blipFill>
        <p:spPr>
          <a:xfrm>
            <a:off x="3581400" y="1524000"/>
            <a:ext cx="3523286" cy="2838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304801"/>
            <a:ext cx="2590800" cy="630134"/>
          </a:xfrm>
          <a:prstGeom prst="rect">
            <a:avLst/>
          </a:prstGeom>
          <a:noFill/>
        </p:spPr>
        <p:txBody>
          <a:bodyPr wrap="square" lIns="75399" tIns="37700" rIns="75399" bIns="37700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505200"/>
            <a:ext cx="4191000" cy="2538349"/>
          </a:xfrm>
          <a:prstGeom prst="rect">
            <a:avLst/>
          </a:prstGeom>
          <a:noFill/>
        </p:spPr>
        <p:txBody>
          <a:bodyPr wrap="square" lIns="75399" tIns="37700" rIns="75399" bIns="37700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আখতার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পীরগাছা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2675" y="2860868"/>
            <a:ext cx="4495800" cy="299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4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14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41" dirty="0"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endParaRPr lang="en-US" sz="3141" dirty="0">
              <a:latin typeface="NikoshBAN" pitchFamily="2" charset="0"/>
              <a:cs typeface="NikoshBAN" pitchFamily="2" charset="0"/>
            </a:endParaRPr>
          </a:p>
          <a:p>
            <a:r>
              <a:rPr lang="en-US" sz="314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141" dirty="0">
                <a:latin typeface="NikoshBAN" pitchFamily="2" charset="0"/>
                <a:cs typeface="NikoshBAN" pitchFamily="2" charset="0"/>
              </a:rPr>
              <a:t> ৩য়</a:t>
            </a:r>
          </a:p>
          <a:p>
            <a:r>
              <a:rPr lang="en-US" sz="3141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141" dirty="0">
                <a:latin typeface="NikoshBAN" pitchFamily="2" charset="0"/>
                <a:cs typeface="NikoshBAN" pitchFamily="2" charset="0"/>
              </a:rPr>
              <a:t> 3</a:t>
            </a:r>
            <a:r>
              <a:rPr lang="bn-BD" sz="3141" dirty="0">
                <a:latin typeface="NikoshBAN" pitchFamily="2" charset="0"/>
                <a:cs typeface="NikoshBAN" pitchFamily="2" charset="0"/>
              </a:rPr>
              <a:t> আমাদের অধিকার ও দায়িত্ব </a:t>
            </a:r>
            <a:endParaRPr lang="en-US" sz="3141" dirty="0">
              <a:latin typeface="NikoshBAN" pitchFamily="2" charset="0"/>
              <a:cs typeface="NikoshBAN" pitchFamily="2" charset="0"/>
            </a:endParaRPr>
          </a:p>
          <a:p>
            <a:r>
              <a:rPr lang="en-US" sz="3141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14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4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4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সমাজে আমাদের অধিকার </a:t>
            </a:r>
            <a:endParaRPr lang="en-US" sz="314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41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141" dirty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14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14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1295401"/>
            <a:ext cx="2145985" cy="2218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838200"/>
            <a:ext cx="176000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8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533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05000"/>
            <a:ext cx="40386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খাদ্যের অধিকা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3733800" cy="2590800"/>
          </a:xfrm>
          <a:prstGeom prst="rect">
            <a:avLst/>
          </a:prstGeom>
        </p:spPr>
      </p:pic>
      <p:pic>
        <p:nvPicPr>
          <p:cNvPr id="5" name="Picture 4" descr="20181021_15355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838200"/>
            <a:ext cx="2133600" cy="2514600"/>
          </a:xfrm>
          <a:prstGeom prst="rect">
            <a:avLst/>
          </a:prstGeom>
        </p:spPr>
      </p:pic>
      <p:pic>
        <p:nvPicPr>
          <p:cNvPr id="6" name="Picture 5" descr="বাড়ি 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762000"/>
            <a:ext cx="4114800" cy="2667000"/>
          </a:xfrm>
          <a:prstGeom prst="rect">
            <a:avLst/>
          </a:prstGeom>
        </p:spPr>
      </p:pic>
      <p:pic>
        <p:nvPicPr>
          <p:cNvPr id="11" name="Picture 10" descr="ডাক্তার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657600"/>
            <a:ext cx="3200400" cy="220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09800" y="152401"/>
            <a:ext cx="7315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এসো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ছবি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দেখি।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3657600" cy="2514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505200"/>
            <a:ext cx="4267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752600" y="152400"/>
            <a:ext cx="8686800" cy="6477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 আমরা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সমাজে আমাদের অধিকার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সম্পর্কে জানব।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675185" y="489859"/>
            <a:ext cx="6484296" cy="1415143"/>
          </a:xfrm>
          <a:prstGeom prst="downArrowCallou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4166" tIns="27083" rIns="54166" bIns="27083" rtlCol="0" anchor="ctr"/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57402"/>
            <a:ext cx="11125199" cy="34380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54166" tIns="27083" rIns="54166" bIns="27083" rtlCol="0">
            <a:spAutoFit/>
          </a:bodyPr>
          <a:lstStyle/>
          <a:p>
            <a:r>
              <a:rPr lang="bn-BD" sz="3141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141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141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41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141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41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141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41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141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bn-BD" sz="3141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141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141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১</a:t>
            </a:r>
            <a:r>
              <a:rPr lang="bn-IN" sz="3141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141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৩  সামাজিক ও অর্থনৈতিক  অবস্থান- নির্বিশেষে সকলের সমান অধিকার রয়েছে তা বর্ণনা করতে পারবে। </a:t>
            </a:r>
          </a:p>
          <a:p>
            <a:endParaRPr lang="bn-BD" sz="3141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141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141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141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২</a:t>
            </a:r>
            <a:r>
              <a:rPr lang="bn-IN" sz="3141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141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২ অন্যের অধিকারের প্রতি শ্রদ্ধাশীল হবে। </a:t>
            </a:r>
          </a:p>
          <a:p>
            <a:endParaRPr lang="bn-BD" sz="3141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3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36371305"/>
              </p:ext>
            </p:extLst>
          </p:nvPr>
        </p:nvGraphicFramePr>
        <p:xfrm>
          <a:off x="1828800" y="228600"/>
          <a:ext cx="8458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6800" y="1600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অধিকার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30480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বস্ত্রের অধিকার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1843" y="5486401"/>
            <a:ext cx="296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  অধিকার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5943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চিকিৎসার অধিকার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257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লাভের  অধিকার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2895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 অধিকার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7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5E67AF-1258-4BA4-8C6F-19B0D06F0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45E67AF-1258-4BA4-8C6F-19B0D06F0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45E67AF-1258-4BA4-8C6F-19B0D06F0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C2492-1422-4778-877A-2BD0648C1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FBC2492-1422-4778-877A-2BD0648C1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FBC2492-1422-4778-877A-2BD0648C1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67F7E3-2341-4453-BF4C-32C4E898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7067F7E3-2341-4453-BF4C-32C4E898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7067F7E3-2341-4453-BF4C-32C4E898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C04B31-6271-4F76-AF0C-4392F433F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0C04B31-6271-4F76-AF0C-4392F433F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B0C04B31-6271-4F76-AF0C-4392F433F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E4CD59-2E15-4F68-8E37-3D7A0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2BE4CD59-2E15-4F68-8E37-3D7A0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BE4CD59-2E15-4F68-8E37-3D7A0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8F6109-B72F-45C4-8E82-EADC84196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698F6109-B72F-45C4-8E82-EADC84196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98F6109-B72F-45C4-8E82-EADC84196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780C8-5B78-42CD-A859-188D3A8BC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14780C8-5B78-42CD-A859-188D3A8BC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14780C8-5B78-42CD-A859-188D3A8BC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3A3F82-24CA-47D5-B9A0-9E2A2427F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D83A3F82-24CA-47D5-B9A0-9E2A2427F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D83A3F82-24CA-47D5-B9A0-9E2A2427F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A65F6D-8AC5-404F-B446-AF047EEB7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55A65F6D-8AC5-404F-B446-AF047EEB7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55A65F6D-8AC5-404F-B446-AF047EEB7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BB0AC4-2E12-4424-95DF-80A42EE8D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37BB0AC4-2E12-4424-95DF-80A42EE8D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7BB0AC4-2E12-4424-95DF-80A42EE8D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85666-8C5D-401D-A832-A13269CDD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F785666-8C5D-401D-A832-A13269CDD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F785666-8C5D-401D-A832-A13269CDD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772AB3-C89E-405E-96C8-8877471BD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5772AB3-C89E-405E-96C8-8877471BD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5772AB3-C89E-405E-96C8-8877471BD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E72132-474E-446B-84D2-E8FF3E652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DE72132-474E-446B-84D2-E8FF3E652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DE72132-474E-446B-84D2-E8FF3E652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381000"/>
            <a:ext cx="47244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অধিকার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5486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খাদ্যের অধিকার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19200"/>
            <a:ext cx="74676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5200" y="228600"/>
            <a:ext cx="47244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অধিকার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257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বস্ত্রের অধিকার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apture-1548657293055.jpg"/>
          <p:cNvPicPr>
            <a:picLocks noChangeAspect="1"/>
          </p:cNvPicPr>
          <p:nvPr/>
        </p:nvPicPr>
        <p:blipFill>
          <a:blip r:embed="rId2"/>
          <a:srcRect l="34167" t="11481" r="37500" b="18889"/>
          <a:stretch>
            <a:fillRect/>
          </a:stretch>
        </p:blipFill>
        <p:spPr>
          <a:xfrm>
            <a:off x="3733800" y="1066800"/>
            <a:ext cx="4343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5200" y="228600"/>
            <a:ext cx="47244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অধিকার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5410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বাসস্থানের  অধিকার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1"/>
            <a:ext cx="7543799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418</Words>
  <Application>Microsoft Office PowerPoint</Application>
  <PresentationFormat>Custom</PresentationFormat>
  <Paragraphs>95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Behari</dc:creator>
  <cp:lastModifiedBy>my</cp:lastModifiedBy>
  <cp:revision>38</cp:revision>
  <dcterms:created xsi:type="dcterms:W3CDTF">2006-08-16T00:00:00Z</dcterms:created>
  <dcterms:modified xsi:type="dcterms:W3CDTF">2022-11-04T08:34:24Z</dcterms:modified>
</cp:coreProperties>
</file>