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5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8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2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9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9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4C27-0665-424D-B3A0-C1C9C161BC59}" type="datetimeFigureOut">
              <a:rPr lang="en-US" smtClean="0"/>
              <a:t>06-11-22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89DF0-B051-4FFD-AEF4-B8AA1A1E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3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0930" y="142657"/>
            <a:ext cx="4065947" cy="1083213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29843" y="1741025"/>
            <a:ext cx="9798171" cy="3405884"/>
            <a:chOff x="1110903" y="2062997"/>
            <a:chExt cx="9798171" cy="340588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91"/>
            <a:stretch/>
          </p:blipFill>
          <p:spPr>
            <a:xfrm>
              <a:off x="1110903" y="2062997"/>
              <a:ext cx="4525598" cy="34058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91"/>
            <a:stretch/>
          </p:blipFill>
          <p:spPr>
            <a:xfrm flipH="1">
              <a:off x="6383476" y="2062997"/>
              <a:ext cx="4525598" cy="34058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4410597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3725842" y="1588617"/>
            <a:ext cx="4675031" cy="88145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একক কাজ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4755" y="3033727"/>
            <a:ext cx="8528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বঙ্গবন্ধু তাঁর ভাষণে কী কী নির্দেশনা দেন?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3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3538845" y="487343"/>
            <a:ext cx="4558251" cy="1084217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৭ মার্চ ভাষনের গুরুত্ব </a:t>
            </a:r>
            <a:endParaRPr lang="en-US" sz="48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06" y="1766744"/>
            <a:ext cx="11637819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২৫ শে মার্চ পাকিস্থানি বাহিনী নিরস্ত্র বাঙ্গালির উপর আক্রমন চালায় এবং নৃশংস গণহত্যা শুরু 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করে।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৭ মার্চ এর ভাষণ পৃথিবীর ইতিহাসে অন্যতম। এই ভাষণ থেকে বাঙালী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জাতি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ঐক্যবদ্ধ হওয়ার প্রের</a:t>
            </a:r>
            <a:r>
              <a:rPr lang="en-US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ণা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ও মুক্তিযুদ্ধের নির্দশনা পায়। বঙ্গবন্ধুর ৭ মার্চের স্বাধীনতার ডাকে সাড়া দিয়ে মুক্তিযুদ্ধে ঝাঁপিয়ে পরে।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বাঙ্গালিরা </a:t>
            </a:r>
            <a:r>
              <a:rPr lang="bn-IN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আক্রমণের বিরুদ্ধে রুখে দাঁড়ায় এবং বঙ্গবন্ধুর ৭ মার্চের স্বাধীনতার ডাকে সাড়া দিয়ে মুক্তিযুদ্ধে ঝাঁপিয়ে পড়ে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৭ই </a:t>
            </a:r>
            <a:r>
              <a:rPr lang="bn-IN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মার্চের ভাষণে বাঙ্গালী জাতি ও মুক্তিযোদ্ধারা যে অনুপ্রেরণা ও মূলমন্ত্র লাভ করেছিল সেই পথ ধরেই বাঙ্গালী জাতি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চূড়ান্ত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বিজয় অর্জন করতে সক্ষম হয়েছিল</a:t>
            </a:r>
            <a:r>
              <a:rPr lang="bn-IN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IN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63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54569" y="592429"/>
            <a:ext cx="4095482" cy="176440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5013" y="2910625"/>
            <a:ext cx="8178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bn-I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বঙ্গবন্ধু কোথায় ঐতিহাসিক ভাষন দেন?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n-I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তিনি কত তারিখে এই ভাষন  দেন ?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0759" y="1490471"/>
            <a:ext cx="8548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</a:p>
          <a:p>
            <a:endParaRPr lang="bn-IN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bn-IN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৭ই মার্চের ভাষণ ছিল বাঙ্গালীর মুক্তির সনদ- বিশ্লেষণ কর।</a:t>
            </a:r>
            <a:r>
              <a:rPr lang="en-US" sz="400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527" y="695729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ধন্যবাদ সবাইকে </a:t>
            </a:r>
            <a:endParaRPr lang="en-US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7867" y="1941062"/>
            <a:ext cx="8568342" cy="3670902"/>
            <a:chOff x="1396352" y="2211519"/>
            <a:chExt cx="8568342" cy="367090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6352" y="2211520"/>
              <a:ext cx="4169134" cy="367090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560" y="2211519"/>
              <a:ext cx="4169134" cy="36709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9238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3839688" y="1070729"/>
            <a:ext cx="2883877" cy="773723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 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9484" y="2832708"/>
            <a:ext cx="48252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সবুজ কুমার মণ্ডল</a:t>
            </a:r>
          </a:p>
          <a:p>
            <a:pPr algn="ctr"/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আছিয়া খাতুন উচ্চ বিদ্যালয়।</a:t>
            </a:r>
          </a:p>
          <a:p>
            <a:pPr algn="ctr"/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ভাণ্ডারিয়া, পিরোজপুর।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sabujroy2016@gmail.com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36" y="209886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35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150" y="384516"/>
            <a:ext cx="4077546" cy="106445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পরিচিতি </a:t>
            </a:r>
            <a:endParaRPr lang="en-US" sz="60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3973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 ৮ম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</a:t>
            </a:r>
            <a:r>
              <a:rPr lang="en-US" sz="44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</a:t>
            </a:r>
            <a:r>
              <a:rPr lang="en-US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বিশ্বপরিচয়</a:t>
            </a:r>
            <a:r>
              <a:rPr lang="en-US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IN" sz="4400" dirty="0" smtClean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২</a:t>
            </a:r>
            <a:r>
              <a:rPr lang="en-US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endParaRPr lang="en-US" sz="44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528813" y="334852"/>
            <a:ext cx="4868449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নিচের চিত্রে তোমরা কী দেখতে পাচ্ছ?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08" y="1147266"/>
            <a:ext cx="8847117" cy="497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1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19" y="643942"/>
            <a:ext cx="10304306" cy="5434885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bn-I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আজকের পাঠ  </a:t>
            </a:r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বঙ্গবন্ধুর  ঐতিহাসিক ৭ মার্চের ভাষণ </a:t>
            </a:r>
            <a:br>
              <a:rPr lang="bn-IN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bn-IN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এর গুরুত্ব </a:t>
            </a:r>
            <a:r>
              <a:rPr lang="en-US" sz="54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800" dirty="0" smtClean="0"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7200" dirty="0"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72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4029484" y="677348"/>
            <a:ext cx="3917728" cy="1084217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8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215" y="2182381"/>
            <a:ext cx="10156265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বঙ্গবন্ধুর ভাষ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ণের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উদ্দেশ্য ও বিষয়বস্তু জানতে </a:t>
            </a:r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বাংলাদেশের স্বাধীনতা অর্জনে </a:t>
            </a:r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৭ 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মার্চের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ভাষণের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গুরুত্ব বর্ণনা করতে </a:t>
            </a:r>
            <a:r>
              <a:rPr lang="bn-I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endParaRPr lang="bn-IN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57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80929" y="91068"/>
            <a:ext cx="9788111" cy="662055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মুজিবুর রহমানের ঐতিহাসিক ভাষন </a:t>
            </a:r>
            <a:endParaRPr lang="en-US" sz="48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3800" y="3829206"/>
            <a:ext cx="10238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মজিবুর রহমান ১৯৭১ সালের ৭ মার্চ রেসকোর্স ময়দানে (বর্তমান সোহরাওয়ার্দী উদ্যান) এক ঐতিহাসিক ভাষণ দেন</a:t>
            </a:r>
            <a:r>
              <a:rPr lang="bn-IN" sz="2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2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bn-IN" sz="2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ভাষণে পশ্চিম পাকি</a:t>
            </a:r>
            <a:r>
              <a:rPr lang="en-US" sz="2800" b="1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স্তানি</a:t>
            </a:r>
            <a:r>
              <a:rPr lang="bn-IN" sz="2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শাসক গোষ্ঠীর শোষণ-শাসন, বঞ্চনার ইতিহাস, নির্বাচনে জয়ের পর বাঙালির সাথে প্রতারণা ও বাঙালির রাজনৈতিক ইতিহাসের পটভূমি তুলে ধরেন</a:t>
            </a:r>
            <a:r>
              <a:rPr lang="bn-IN" sz="2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IN" sz="2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 মার্চ এর ভাষণ পৃথিবীর ইতিহাসে অন্যতম। এই ভাষণ থেকে বাঙালী ঐক্যবদ্ধ হওয়ার প্রেরনা ও মুক্তিযুদ্ধের নির্দশনা পায়। বঙ্গবন্ধুর ৭ মার্চের স্বাধীনতার ডাকে সাড়া দিয়ে মুক্তিযুদ্ধে ঝাঁপিয়ে </a:t>
            </a:r>
            <a:r>
              <a:rPr lang="bn-IN" sz="2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পড়ে এ দেশের আপামর জনসাধারন। </a:t>
            </a:r>
            <a:endParaRPr lang="bn-IN" sz="28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476" y="868011"/>
            <a:ext cx="5167623" cy="270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2640070" y="1104860"/>
            <a:ext cx="6432677" cy="1084217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বাংলাদেশের স্বাধীনতার ঘোষনা  </a:t>
            </a:r>
            <a:endParaRPr lang="en-US" sz="48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386" y="2716770"/>
            <a:ext cx="11637819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</a:t>
            </a:r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মুজিবুর রহমানের </a:t>
            </a:r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ভাষণের পরবর্তী করণীয় ও স্বাধীনতা লাভের দিক নির্দেশনা </a:t>
            </a:r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ছিল-</a:t>
            </a:r>
          </a:p>
          <a:p>
            <a:pPr algn="just"/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 ঘরে ঘরে দুর্গ গড়ে তোলো। তোমাদের যা কিছু আছে তাই নিয়ে </a:t>
            </a:r>
            <a:r>
              <a:rPr lang="en-US" sz="2800" b="1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শক্রর</a:t>
            </a:r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মোকাবিলা করতে হবে।</a:t>
            </a:r>
          </a:p>
          <a:p>
            <a:pPr algn="just"/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তিনি আরও বলেন, রক্ত যখন দিয়েছি, রক্ত আরও দেবো, এদেশের মানুষকে মুক্ত করে ছাড়ব ইনশাআল্লাহ।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এবারের সংগ্রাম আমাদের মুক্তির সংগ্রাম, </a:t>
            </a:r>
          </a:p>
          <a:p>
            <a:pPr algn="ctr"/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এবারের সংগ্রাম স্বাধীনতার সংগ্রাম।</a:t>
            </a:r>
          </a:p>
          <a:p>
            <a:pPr algn="just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৭ </a:t>
            </a:r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মার্চের ভাষণেই </a:t>
            </a:r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মূলতঃ বঙ্গবন্ধু </a:t>
            </a:r>
            <a:r>
              <a:rPr lang="bn-IN" sz="2800" b="1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বাংলাদেশের স্বাধীনতার ঘোষণা দেন</a:t>
            </a:r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IN" sz="28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7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2281936" y="119208"/>
            <a:ext cx="7881468" cy="1084217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বঙ্গবন্ধু তাঁর ঘোষনায় আর ও বলেন   </a:t>
            </a:r>
            <a:endParaRPr lang="en-US" sz="48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758" y="1481736"/>
            <a:ext cx="11637819" cy="4462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মুজিবুর রহমানের কণ্ঠের এই ভাষণ বাঙালি জাতিকে উজ্জীবিত করেছিল। </a:t>
            </a:r>
          </a:p>
          <a:p>
            <a:pPr algn="just"/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১৮ মিনিট </a:t>
            </a:r>
            <a:r>
              <a:rPr lang="bn-IN" sz="32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স্থায়ী  </a:t>
            </a:r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এই ভাষণে তিনি পূর্ব পাকিস্তানের বাঙালিদেরকে স্বাধীনতা সংগ্রামের জন্য </a:t>
            </a:r>
            <a:r>
              <a:rPr lang="bn-IN" sz="32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 হওয়ার আহবান জানান</a:t>
            </a:r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 ভাইয়েরা, আমার উপর বিশ্বাস আছে? আমি প্রধানমন্ত্রীত্ব চাইনা, মানুষের অধিকার চাই। </a:t>
            </a:r>
            <a:r>
              <a:rPr lang="bn-IN" sz="3200" b="1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প্রধানমন্ত্রীত্বের </a:t>
            </a:r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লোভ দেখিয়ে আমাকে নিতে পারেনি, ফাঁসীর কাষ্ঠে ঝুলিয়ে নিতে পারেনি।</a:t>
            </a:r>
          </a:p>
          <a:p>
            <a:pPr algn="just"/>
            <a:r>
              <a:rPr lang="bn-IN" sz="3200" b="1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আপনারা রক্ত দিয়ে আমাকে ষড়যন্ত্র মামলা থেকে মুক্ত করে এনেছিলেন। সেদিন এই রেসকোর্সে আমি বলেছিলাম, রক্তের ঋণ আমি রক্ত দিয়ে শোধ করবো; মনে আছে? আজো আমি রক্ত দিয়েই রক্তের ঋণ শোধ করতে প্রস্তুত।</a:t>
            </a:r>
            <a:endParaRPr lang="en-US" sz="3200" b="1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IN" sz="2800" b="1" dirty="0">
              <a:solidFill>
                <a:srgbClr val="002060"/>
              </a:solidFill>
              <a:latin typeface="solaimanlipi"/>
            </a:endParaRPr>
          </a:p>
        </p:txBody>
      </p:sp>
    </p:spTree>
    <p:extLst>
      <p:ext uri="{BB962C8B-B14F-4D97-AF65-F5344CB8AC3E}">
        <p14:creationId xmlns:p14="http://schemas.microsoft.com/office/powerpoint/2010/main" val="843599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397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solaimanlipi</vt:lpstr>
      <vt:lpstr>Vrinda</vt:lpstr>
      <vt:lpstr>Wingdings</vt:lpstr>
      <vt:lpstr>Office Theme</vt:lpstr>
      <vt:lpstr> সকলকে স্বাগতম</vt:lpstr>
      <vt:lpstr>PowerPoint Presentation</vt:lpstr>
      <vt:lpstr>পাঠ পরিচিতি </vt:lpstr>
      <vt:lpstr>PowerPoint Presentation</vt:lpstr>
      <vt:lpstr>আজকের পাঠ    বঙ্গবন্ধুর  ঐতিহাসিক ৭ মার্চের ভাষণ  ও এর গুরুত্ব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37</cp:revision>
  <dcterms:created xsi:type="dcterms:W3CDTF">2022-11-04T11:08:38Z</dcterms:created>
  <dcterms:modified xsi:type="dcterms:W3CDTF">2022-11-06T09:22:53Z</dcterms:modified>
</cp:coreProperties>
</file>