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6" r:id="rId2"/>
    <p:sldId id="318" r:id="rId3"/>
    <p:sldId id="258" r:id="rId4"/>
    <p:sldId id="363" r:id="rId5"/>
    <p:sldId id="362" r:id="rId6"/>
    <p:sldId id="259" r:id="rId7"/>
    <p:sldId id="367" r:id="rId8"/>
    <p:sldId id="365" r:id="rId9"/>
    <p:sldId id="348" r:id="rId10"/>
    <p:sldId id="361" r:id="rId11"/>
    <p:sldId id="347" r:id="rId12"/>
    <p:sldId id="359" r:id="rId13"/>
    <p:sldId id="364" r:id="rId14"/>
    <p:sldId id="356" r:id="rId15"/>
    <p:sldId id="357" r:id="rId16"/>
    <p:sldId id="294" r:id="rId17"/>
    <p:sldId id="342" r:id="rId18"/>
    <p:sldId id="3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66"/>
    <a:srgbClr val="FFFF00"/>
    <a:srgbClr val="CC99FF"/>
    <a:srgbClr val="913168"/>
    <a:srgbClr val="571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96" autoAdjust="0"/>
  </p:normalViewPr>
  <p:slideViewPr>
    <p:cSldViewPr>
      <p:cViewPr varScale="1">
        <p:scale>
          <a:sx n="59" d="100"/>
          <a:sy n="59" d="100"/>
        </p:scale>
        <p:origin x="1716" y="6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4531-D9EE-4CBE-BE7A-D4EFAEF184A0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F83ED-3470-446B-B3FD-7303312EA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0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9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76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7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73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22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3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03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baseline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85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45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30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/>
              <a:t>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4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8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53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/>
              <a:t>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92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25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8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E28D-5B3A-400D-88EA-B752A8F8BFC2}" type="datetime1">
              <a:rPr lang="en-US" smtClean="0"/>
              <a:pPr/>
              <a:t>11/5/2022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8AD7-D06B-41C9-9F97-7BAFA865FFF3}" type="datetime1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9409-1750-49A8-A6D1-9594B2BE5ED5}" type="datetime1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EAC5-CCF6-46EF-AAD4-CA29920CC808}" type="datetime1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7D28-C390-4D2F-BD35-512F25D10911}" type="datetime1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5699-D151-4D4C-A637-5E0A7A2EF3CB}" type="datetime1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F9DC-1FD5-4973-AB73-3350B8AEC476}" type="datetime1">
              <a:rPr lang="en-US" smtClean="0"/>
              <a:pPr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31A4-B272-450C-912F-C573C7FE59B7}" type="datetime1">
              <a:rPr lang="en-US" smtClean="0"/>
              <a:pPr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F293-E75F-48BC-8C13-30B4ABDCD95C}" type="datetime1">
              <a:rPr lang="en-US" smtClean="0"/>
              <a:pPr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1740-4881-4C9D-8E9A-F1EC8789164A}" type="datetime1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360-F834-4133-AF2A-39DE1C965382}" type="datetime1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0638B6-4220-4D00-A59A-791652447325}" type="datetime1">
              <a:rPr lang="en-US" smtClean="0"/>
              <a:pPr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Sanjib.tqittc@gmail.com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172" y="317263"/>
            <a:ext cx="787082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7C904A-263C-40F5-8960-2F653308EB53}"/>
              </a:ext>
            </a:extLst>
          </p:cNvPr>
          <p:cNvGrpSpPr/>
          <p:nvPr/>
        </p:nvGrpSpPr>
        <p:grpSpPr>
          <a:xfrm>
            <a:off x="14585" y="36669"/>
            <a:ext cx="9144000" cy="6825626"/>
            <a:chOff x="31750" y="64748"/>
            <a:chExt cx="9144000" cy="6825626"/>
          </a:xfrm>
        </p:grpSpPr>
        <p:sp>
          <p:nvSpPr>
            <p:cNvPr id="5" name="Frame 4"/>
            <p:cNvSpPr/>
            <p:nvPr/>
          </p:nvSpPr>
          <p:spPr>
            <a:xfrm>
              <a:off x="31750" y="64748"/>
              <a:ext cx="9144000" cy="6825626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284378" y="317087"/>
              <a:ext cx="256744" cy="288613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V="1">
              <a:off x="284378" y="6331711"/>
              <a:ext cx="270193" cy="270256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H="1" flipV="1">
              <a:off x="8632825" y="6270259"/>
              <a:ext cx="292100" cy="374381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>
              <a:off x="8596313" y="323561"/>
              <a:ext cx="292100" cy="334264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161925" y="170653"/>
              <a:ext cx="730250" cy="64008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175745" y="6073474"/>
              <a:ext cx="640082" cy="730251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340725" y="6146799"/>
              <a:ext cx="730250" cy="64008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386763" y="217329"/>
              <a:ext cx="711200" cy="657225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01DDEE7-44C5-451B-89A5-C3B0EA388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5" y="1452198"/>
            <a:ext cx="7870824" cy="4653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BF1AE7-B747-4526-910F-36D9F3CD3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297" l="25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694046"/>
            <a:ext cx="19050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45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47084 -0.35602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298" y="0"/>
            <a:ext cx="9144000" cy="6858000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DDCEB7D-7C16-4ED7-AB61-B4E3FFBE89AF}"/>
              </a:ext>
            </a:extLst>
          </p:cNvPr>
          <p:cNvSpPr/>
          <p:nvPr/>
        </p:nvSpPr>
        <p:spPr>
          <a:xfrm rot="5400000">
            <a:off x="-1089106" y="1882696"/>
            <a:ext cx="5261676" cy="2860136"/>
          </a:xfrm>
          <a:prstGeom prst="triangle">
            <a:avLst>
              <a:gd name="adj" fmla="val 50882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8DCAFF-177C-4979-9AEA-1274C68C2FC5}"/>
              </a:ext>
            </a:extLst>
          </p:cNvPr>
          <p:cNvSpPr txBox="1"/>
          <p:nvPr/>
        </p:nvSpPr>
        <p:spPr>
          <a:xfrm>
            <a:off x="2584796" y="1421969"/>
            <a:ext cx="6119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তাপমাত্রা বাড়লে তরল পদার্থের আয়তন বাড়ে কী?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2ED079-6054-4B0A-9081-6751E4E8AC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7"/>
          <a:stretch/>
        </p:blipFill>
        <p:spPr>
          <a:xfrm>
            <a:off x="106498" y="2461846"/>
            <a:ext cx="1921563" cy="18053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12D0102-167E-4488-9D50-0E5BEBB9C4BB}"/>
              </a:ext>
            </a:extLst>
          </p:cNvPr>
          <p:cNvSpPr txBox="1"/>
          <p:nvPr/>
        </p:nvSpPr>
        <p:spPr>
          <a:xfrm>
            <a:off x="868498" y="202019"/>
            <a:ext cx="2940148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CCEEDE-23DC-4BF5-A04E-994A4B978B0A}"/>
              </a:ext>
            </a:extLst>
          </p:cNvPr>
          <p:cNvSpPr txBox="1"/>
          <p:nvPr/>
        </p:nvSpPr>
        <p:spPr>
          <a:xfrm>
            <a:off x="2597712" y="4359487"/>
            <a:ext cx="6119386" cy="163121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বৃদ্ধি ফেলে তরল পদার্থের ঘনত্বের বৃদ্ধির পায়,ফলে তাপে তরল পদারথের আয়তন বৃদ্ধিপায়।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ABF3C96-7909-4B1A-8A77-49A993C88347}"/>
              </a:ext>
            </a:extLst>
          </p:cNvPr>
          <p:cNvSpPr/>
          <p:nvPr/>
        </p:nvSpPr>
        <p:spPr>
          <a:xfrm flipH="1">
            <a:off x="2871431" y="1451366"/>
            <a:ext cx="345861" cy="340438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5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F1A414C-E38D-40E5-B91B-CCE58DF5301F}"/>
              </a:ext>
            </a:extLst>
          </p:cNvPr>
          <p:cNvSpPr/>
          <p:nvPr/>
        </p:nvSpPr>
        <p:spPr>
          <a:xfrm rot="5400000">
            <a:off x="-1352822" y="2042369"/>
            <a:ext cx="5932652" cy="3021393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E64E78-9B18-46DF-A658-07B2A1E3D475}"/>
              </a:ext>
            </a:extLst>
          </p:cNvPr>
          <p:cNvSpPr txBox="1"/>
          <p:nvPr/>
        </p:nvSpPr>
        <p:spPr>
          <a:xfrm>
            <a:off x="197287" y="2672395"/>
            <a:ext cx="2938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চলো একটি ভিডিও দেখি ও চিন্তা করি।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5 Easy Science Experiment in Bengali">
            <a:hlinkClick r:id="" action="ppaction://media"/>
            <a:extLst>
              <a:ext uri="{FF2B5EF4-FFF2-40B4-BE49-F238E27FC236}">
                <a16:creationId xmlns:a16="http://schemas.microsoft.com/office/drawing/2014/main" id="{B1E67F59-86A0-4585-847C-9D00F7160F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86739"/>
            <a:ext cx="4800600" cy="23699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D26079-D415-41DB-A790-CD4276315780}"/>
              </a:ext>
            </a:extLst>
          </p:cNvPr>
          <p:cNvSpPr txBox="1"/>
          <p:nvPr/>
        </p:nvSpPr>
        <p:spPr>
          <a:xfrm>
            <a:off x="3086487" y="3818490"/>
            <a:ext cx="5823747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টি দেখে কি বুঝতে পারলে?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B8627463-742A-40BE-8759-EA49BC23A428}"/>
              </a:ext>
            </a:extLst>
          </p:cNvPr>
          <p:cNvSpPr/>
          <p:nvPr/>
        </p:nvSpPr>
        <p:spPr>
          <a:xfrm rot="5400000">
            <a:off x="-926413" y="1713985"/>
            <a:ext cx="5404003" cy="3301139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6E3C45-561D-4A3B-AAA0-952ADBEB40B7}"/>
              </a:ext>
            </a:extLst>
          </p:cNvPr>
          <p:cNvSpPr txBox="1"/>
          <p:nvPr/>
        </p:nvSpPr>
        <p:spPr>
          <a:xfrm>
            <a:off x="2362113" y="4613313"/>
            <a:ext cx="6304270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টি দেখে আমাদের জীবনে ঘনত্বের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দিক ব্যবহার সম্পর্কে বুঝলাম।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5E19DE-95D3-425A-8427-9EADF48546C7}"/>
              </a:ext>
            </a:extLst>
          </p:cNvPr>
          <p:cNvSpPr txBox="1"/>
          <p:nvPr/>
        </p:nvSpPr>
        <p:spPr>
          <a:xfrm>
            <a:off x="2442436" y="838200"/>
            <a:ext cx="6143625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539A657-9EA5-47D4-AEAF-0A0B0DE77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9" y="2362200"/>
            <a:ext cx="2181311" cy="17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290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5051A36-0491-4DF7-886A-E74A34E0A6D4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8FF3D512-F959-4A5F-BC5B-B194804628C0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707DDACB-05D0-429B-8D6D-51F3028A1507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23DBF3B0-E6E1-4B35-A79B-C924B66B759F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33A1E6D7-9436-4CF4-B3F9-50B29BC95D88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694295B1-C720-49F5-B95B-75E4336B4A0F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2EB48321-B464-4CA8-9AAD-15924E82B7FD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2D2F9C2-41E6-46E1-BDAD-1E46FCEADCE6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03A2ED2-9317-4EAE-8389-8AC29EFE03FC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D94EBC85-4DA9-4F2F-BB2A-6048C3D123CC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302F6B1-95F8-4CBC-A841-9210EC0EB231}"/>
              </a:ext>
            </a:extLst>
          </p:cNvPr>
          <p:cNvSpPr/>
          <p:nvPr/>
        </p:nvSpPr>
        <p:spPr>
          <a:xfrm rot="5400000">
            <a:off x="-1199343" y="1951272"/>
            <a:ext cx="5641537" cy="2912474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59851B-67E8-44DB-AC02-E65FD2854C72}"/>
              </a:ext>
            </a:extLst>
          </p:cNvPr>
          <p:cNvSpPr txBox="1"/>
          <p:nvPr/>
        </p:nvSpPr>
        <p:spPr>
          <a:xfrm>
            <a:off x="228600" y="2329071"/>
            <a:ext cx="21620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F9FE21-F200-4A4F-8FDF-3977BE05BA78}"/>
              </a:ext>
            </a:extLst>
          </p:cNvPr>
          <p:cNvSpPr txBox="1"/>
          <p:nvPr/>
        </p:nvSpPr>
        <p:spPr>
          <a:xfrm>
            <a:off x="3829913" y="5517809"/>
            <a:ext cx="3767549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বস্তুর ঘনত্ব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F15B27-F409-4CC4-8D93-313EE8CB18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" b="6697"/>
          <a:stretch/>
        </p:blipFill>
        <p:spPr>
          <a:xfrm>
            <a:off x="4271732" y="586740"/>
            <a:ext cx="3767549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3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9BF969-DDE8-4DDE-BB30-150FA38A858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091B3EA-B008-4A17-B8CC-8C8B82452B13}"/>
              </a:ext>
            </a:extLst>
          </p:cNvPr>
          <p:cNvSpPr/>
          <p:nvPr/>
        </p:nvSpPr>
        <p:spPr>
          <a:xfrm rot="5400000">
            <a:off x="-1412136" y="1983056"/>
            <a:ext cx="6112301" cy="2960370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B53769-39C3-4D52-ADB1-F86CD6A7DA8A}"/>
              </a:ext>
            </a:extLst>
          </p:cNvPr>
          <p:cNvSpPr txBox="1"/>
          <p:nvPr/>
        </p:nvSpPr>
        <p:spPr>
          <a:xfrm>
            <a:off x="2322519" y="272205"/>
            <a:ext cx="2867819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147F5B01-BE11-4994-B238-4A66F70EA58F}"/>
              </a:ext>
            </a:extLst>
          </p:cNvPr>
          <p:cNvSpPr/>
          <p:nvPr/>
        </p:nvSpPr>
        <p:spPr>
          <a:xfrm>
            <a:off x="3218224" y="2814304"/>
            <a:ext cx="5544775" cy="23895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জর্ডানের ডেড সি এর ঘনত্ব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1.24 kg/lit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সমুদ্রের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1kg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আয়তন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11D9BE0-E4A3-41C2-AAE6-F645A66A0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15549"/>
          <a:stretch/>
        </p:blipFill>
        <p:spPr>
          <a:xfrm>
            <a:off x="215591" y="2530814"/>
            <a:ext cx="2106928" cy="169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24267" y="4836459"/>
                <a:ext cx="5845370" cy="8781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BD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0.81 liter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67" y="4836459"/>
                <a:ext cx="5845370" cy="878126"/>
              </a:xfrm>
              <a:prstGeom prst="rect">
                <a:avLst/>
              </a:prstGeom>
              <a:blipFill>
                <a:blip r:embed="rId3"/>
                <a:stretch>
                  <a:fillRect l="-323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60192" y="2819340"/>
            <a:ext cx="193714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আমরা জানি,</a:t>
            </a:r>
            <a:endParaRPr 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6C42C0-39A0-4115-84F2-AF44EC503354}"/>
              </a:ext>
            </a:extLst>
          </p:cNvPr>
          <p:cNvGrpSpPr/>
          <p:nvPr/>
        </p:nvGrpSpPr>
        <p:grpSpPr>
          <a:xfrm>
            <a:off x="40037" y="90406"/>
            <a:ext cx="8991600" cy="6705600"/>
            <a:chOff x="76200" y="76200"/>
            <a:chExt cx="8991600" cy="6705600"/>
          </a:xfrm>
        </p:grpSpPr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D8C20C3E-98D2-4A9D-B29C-25445079EAAB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8E85EBEB-646E-4857-82BA-C835C0969DA6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A4353D42-9938-489C-A9EA-6FE55A5880BD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993EB23-5930-4843-8D98-45045F8A4807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C42FDD86-5CB0-41A0-B1D6-82F8F92BA80F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EB8A25DA-19F2-4E5C-B87A-3D7BB7040806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CFDDE724-9782-4488-A64A-92CFF36943F0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09FEA72D-5E0A-4111-A000-B72CDDB0C3B1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A1F0DAD-813F-4387-AABC-C20A50673ED7}"/>
              </a:ext>
            </a:extLst>
          </p:cNvPr>
          <p:cNvSpPr/>
          <p:nvPr/>
        </p:nvSpPr>
        <p:spPr>
          <a:xfrm rot="5400000">
            <a:off x="-1022200" y="1820363"/>
            <a:ext cx="5334000" cy="3064874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1F7FD8-93EE-4256-A0CC-B8EE4321D344}"/>
                  </a:ext>
                </a:extLst>
              </p:cNvPr>
              <p:cNvSpPr txBox="1"/>
              <p:nvPr/>
            </p:nvSpPr>
            <p:spPr>
              <a:xfrm>
                <a:off x="3223495" y="3797530"/>
                <a:ext cx="3200400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600" dirty="0"/>
                  <a:t>Ρ</a:t>
                </a:r>
                <a:r>
                  <a:rPr lang="bn-BD" sz="3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1F7FD8-93EE-4256-A0CC-B8EE4321D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495" y="3797530"/>
                <a:ext cx="3200400" cy="833498"/>
              </a:xfrm>
              <a:prstGeom prst="rect">
                <a:avLst/>
              </a:prstGeom>
              <a:blipFill>
                <a:blip r:embed="rId4"/>
                <a:stretch>
                  <a:fillRect l="-5905" t="-5109" b="-16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571595B-83CB-4911-92A1-E13B99333FF7}"/>
              </a:ext>
            </a:extLst>
          </p:cNvPr>
          <p:cNvSpPr txBox="1"/>
          <p:nvPr/>
        </p:nvSpPr>
        <p:spPr>
          <a:xfrm>
            <a:off x="2969495" y="755177"/>
            <a:ext cx="30648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</a:p>
          <a:p>
            <a:r>
              <a:rPr lang="el-GR" sz="3200" dirty="0"/>
              <a:t>Ρ</a:t>
            </a:r>
            <a:r>
              <a:rPr lang="en-US" sz="3200" dirty="0"/>
              <a:t>=</a:t>
            </a:r>
            <a:r>
              <a:rPr lang="bn-BD" sz="3200" dirty="0"/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বস্তুর ভর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1kg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V=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আয়তন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1BE4C2-FEBC-4F70-8819-B95286B22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" y="2028733"/>
            <a:ext cx="2103518" cy="269975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9A8BCD8-007A-4BCB-8D13-95016514FB47}"/>
              </a:ext>
            </a:extLst>
          </p:cNvPr>
          <p:cNvSpPr txBox="1"/>
          <p:nvPr/>
        </p:nvSpPr>
        <p:spPr>
          <a:xfrm>
            <a:off x="2606429" y="148679"/>
            <a:ext cx="375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A59119-63B3-41E3-BDA4-3097B9357A0A}"/>
              </a:ext>
            </a:extLst>
          </p:cNvPr>
          <p:cNvSpPr/>
          <p:nvPr/>
        </p:nvSpPr>
        <p:spPr>
          <a:xfrm>
            <a:off x="4719143" y="1263008"/>
            <a:ext cx="1927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1.24 kg/lit 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C08A1AE0-1D4E-4052-B908-6E542F2CBBC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7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A840361-ACEA-4D46-B967-66AA6D764853}"/>
              </a:ext>
            </a:extLst>
          </p:cNvPr>
          <p:cNvSpPr/>
          <p:nvPr/>
        </p:nvSpPr>
        <p:spPr>
          <a:xfrm rot="5400000">
            <a:off x="-1022200" y="1820363"/>
            <a:ext cx="5334000" cy="3064874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BA3E367-0ACD-4766-98EC-729954D5DC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0212"/>
            <a:ext cx="1668942" cy="23003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3CB1BC-8923-4C5D-B9FA-43E7479EC7A0}"/>
              </a:ext>
            </a:extLst>
          </p:cNvPr>
          <p:cNvSpPr txBox="1"/>
          <p:nvPr/>
        </p:nvSpPr>
        <p:spPr>
          <a:xfrm>
            <a:off x="3405837" y="117901"/>
            <a:ext cx="2977662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A770D5-4AAD-4C0E-9B31-0C25F96EA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443" y="2260281"/>
            <a:ext cx="5870957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1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0F619C8-1546-4A51-AFDC-C305F41CF34D}"/>
              </a:ext>
            </a:extLst>
          </p:cNvPr>
          <p:cNvSpPr/>
          <p:nvPr/>
        </p:nvSpPr>
        <p:spPr>
          <a:xfrm rot="5400000">
            <a:off x="-1258850" y="1979585"/>
            <a:ext cx="5492729" cy="2822630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B89D0-0185-47C3-B76F-A009AB274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3" y="2362200"/>
            <a:ext cx="1803595" cy="18035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59B546-DAAF-4CBE-9C8E-BC2908EF9A4C}"/>
              </a:ext>
            </a:extLst>
          </p:cNvPr>
          <p:cNvSpPr txBox="1"/>
          <p:nvPr/>
        </p:nvSpPr>
        <p:spPr>
          <a:xfrm>
            <a:off x="2438400" y="171241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bn-IN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”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068B05-0151-49EC-B2BB-B0D7A876D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399" y="1697443"/>
            <a:ext cx="5968501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52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9BC95A6-2309-4481-90E6-B96225E7A602}"/>
              </a:ext>
            </a:extLst>
          </p:cNvPr>
          <p:cNvGrpSpPr/>
          <p:nvPr/>
        </p:nvGrpSpPr>
        <p:grpSpPr>
          <a:xfrm>
            <a:off x="-76200" y="0"/>
            <a:ext cx="9144000" cy="6858000"/>
            <a:chOff x="0" y="0"/>
            <a:chExt cx="9144000" cy="685800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C0DC6699-569C-466C-8CA6-EF3B08EDF533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014DAB06-1AF4-4606-9502-490DAE7C47C7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84D5B1A9-927F-44EB-B6D8-0F3A17905F29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498AA999-4BEA-4021-86EE-26E9B524A8D2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B8658733-2278-4FED-ADC1-A452CEC84EDA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9C8E4704-2F37-4C98-B12C-954A7AD70C78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16022083-98F0-4153-98A9-B52A5F0557C2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F1060EB8-B4FC-43AD-A5A2-1817A3778B26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CFE07907-C17F-422D-9F06-27423BE5C2BB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1B15F0B-5273-4ED2-A0E3-0F69BD0D1B42}"/>
              </a:ext>
            </a:extLst>
          </p:cNvPr>
          <p:cNvSpPr/>
          <p:nvPr/>
        </p:nvSpPr>
        <p:spPr>
          <a:xfrm rot="5400000">
            <a:off x="-1040366" y="1685097"/>
            <a:ext cx="5581972" cy="3278579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FBEE52-841B-41C6-BAB7-53B7C14AE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035" y="2396922"/>
            <a:ext cx="2252438" cy="19117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CFB46B-74F3-4E12-93D9-CFE23DEFB4F1}"/>
              </a:ext>
            </a:extLst>
          </p:cNvPr>
          <p:cNvSpPr txBox="1"/>
          <p:nvPr/>
        </p:nvSpPr>
        <p:spPr>
          <a:xfrm>
            <a:off x="3200400" y="742627"/>
            <a:ext cx="4431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0844B1-808F-4834-805E-7CC757A3D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2254695"/>
            <a:ext cx="2362613" cy="17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4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74546A2-48C9-4237-B282-1E754CC9E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0" y="471651"/>
            <a:ext cx="7238517" cy="577443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CED801-A5FD-4239-9FC0-94364F66E501}"/>
              </a:ext>
            </a:extLst>
          </p:cNvPr>
          <p:cNvSpPr txBox="1"/>
          <p:nvPr/>
        </p:nvSpPr>
        <p:spPr>
          <a:xfrm rot="20515255">
            <a:off x="477375" y="2225853"/>
            <a:ext cx="8440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ক্লাসে </a:t>
            </a:r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14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repeatCount="4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6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51847" y="1151016"/>
            <a:ext cx="3352800" cy="7423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19100" y="3108960"/>
            <a:ext cx="4823460" cy="30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মোঃ মতিয়র রহমান।    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সিনিয়র</a:t>
            </a:r>
            <a:r>
              <a:rPr lang="bn-IN" sz="28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শিক্ষক (পদা</a:t>
            </a:r>
            <a:r>
              <a:rPr lang="en-US" sz="2800" dirty="0" err="1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র্থ</a:t>
            </a:r>
            <a:r>
              <a:rPr lang="bn-IN" sz="28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বিজ্ঞান</a:t>
            </a:r>
            <a:r>
              <a:rPr lang="en-US" sz="28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)</a:t>
            </a:r>
            <a:r>
              <a:rPr lang="bn-IN" sz="28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28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যোগেন্দ্র কিশোর এন্ড হরেন্দ্র কিশোর হাই স্কুল এন্ড কলেজ,হবিগঞ্জ।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2600" y="3810000"/>
            <a:ext cx="32004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শ্রেণি- দশম।</a:t>
            </a:r>
          </a:p>
          <a:p>
            <a:pPr algn="ctr"/>
            <a:r>
              <a:rPr lang="bn-IN" sz="32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বিষয়-পদার্থ বিজ্ঞান।     </a:t>
            </a:r>
            <a:endParaRPr lang="en-US" sz="3200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F1FE9-5F3E-450D-AD44-EA2BE217E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50" y="435243"/>
            <a:ext cx="2478050" cy="24780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1186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FC2FE29-8EEA-4912-9F20-D633347BCA66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7B45641E-F45B-4114-AE70-DD492E71DFC2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458A010F-A6AE-4250-95EF-38123BF707C4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852B85D9-F634-45F6-98A7-0DB675EE8BC9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F3581E73-1AB6-4726-8C38-73C378517DBB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EBE3C747-887F-4675-9FD6-B58C44A8D994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9C029EC4-DCD3-48EF-A03A-06E3BB463E31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73360D41-B7E1-4031-A986-F347A9360C42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A851AFC9-DFA2-469D-B2DC-9BEDFEC6389A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1CF59A34-CB9F-4470-8C2B-C42ED6B8F077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5C4F2E1-A76E-4CE7-B061-DEB559D2E7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7" b="29546"/>
          <a:stretch/>
        </p:blipFill>
        <p:spPr>
          <a:xfrm>
            <a:off x="733770" y="334047"/>
            <a:ext cx="2614602" cy="24060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068FFE-437E-4C44-8A70-7A9353F21794}"/>
              </a:ext>
            </a:extLst>
          </p:cNvPr>
          <p:cNvSpPr txBox="1"/>
          <p:nvPr/>
        </p:nvSpPr>
        <p:spPr>
          <a:xfrm>
            <a:off x="1143000" y="3766127"/>
            <a:ext cx="601979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দেখতে পাচ্ছ?  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8A5135-2F37-4C97-BA9C-D5572226EA98}"/>
              </a:ext>
            </a:extLst>
          </p:cNvPr>
          <p:cNvSpPr txBox="1"/>
          <p:nvPr/>
        </p:nvSpPr>
        <p:spPr>
          <a:xfrm>
            <a:off x="1066800" y="4863882"/>
            <a:ext cx="6337011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ঘন তরল পদার্থ দেখতে পাচ্ছি।  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3B6A4-F05E-4993-8997-99CF828C3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20963"/>
            <a:ext cx="3704294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775" y="26520"/>
            <a:ext cx="9144000" cy="6804958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>
              <a:extLst>
                <a:ext uri="{FF2B5EF4-FFF2-40B4-BE49-F238E27FC236}">
                  <a16:creationId xmlns:a16="http://schemas.microsoft.com/office/drawing/2014/main" id="{AB26DDF6-7B93-4E96-9717-CF95BE733BAB}"/>
                </a:ext>
              </a:extLst>
            </p:cNvPr>
            <p:cNvSpPr/>
            <p:nvPr/>
          </p:nvSpPr>
          <p:spPr>
            <a:xfrm>
              <a:off x="253125" y="283174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>
              <a:extLst>
                <a:ext uri="{FF2B5EF4-FFF2-40B4-BE49-F238E27FC236}">
                  <a16:creationId xmlns:a16="http://schemas.microsoft.com/office/drawing/2014/main" id="{852D47C1-C5DC-46BA-98E5-877D52443EA3}"/>
                </a:ext>
              </a:extLst>
            </p:cNvPr>
            <p:cNvSpPr/>
            <p:nvPr/>
          </p:nvSpPr>
          <p:spPr>
            <a:xfrm>
              <a:off x="111758" y="130774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680409" y="5410288"/>
            <a:ext cx="62484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বস্তুর </a:t>
            </a:r>
            <a:r>
              <a:rPr lang="en-US" sz="4800" dirty="0" err="1">
                <a:latin typeface="Kalpurush" pitchFamily="2" charset="0"/>
                <a:cs typeface="Kalpurush" pitchFamily="2" charset="0"/>
              </a:rPr>
              <a:t>ঘনত্ব</a:t>
            </a:r>
            <a:r>
              <a:rPr lang="en-US" sz="4800" dirty="0">
                <a:latin typeface="Kalpurush" pitchFamily="2" charset="0"/>
                <a:cs typeface="Kalpurush" pitchFamily="2" charset="0"/>
              </a:rPr>
              <a:t> ( Density 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9CA7D4-57E7-4314-8D24-B4A40E93DF4A}"/>
              </a:ext>
            </a:extLst>
          </p:cNvPr>
          <p:cNvSpPr/>
          <p:nvPr/>
        </p:nvSpPr>
        <p:spPr>
          <a:xfrm>
            <a:off x="5027010" y="756767"/>
            <a:ext cx="3920975" cy="3922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F8C7D7A-97FB-4D76-9B3E-115188D5C4B2}"/>
              </a:ext>
            </a:extLst>
          </p:cNvPr>
          <p:cNvSpPr/>
          <p:nvPr/>
        </p:nvSpPr>
        <p:spPr>
          <a:xfrm rot="5400000">
            <a:off x="-1229946" y="1509634"/>
            <a:ext cx="6317174" cy="3555283"/>
          </a:xfrm>
          <a:prstGeom prst="triangle">
            <a:avLst>
              <a:gd name="adj" fmla="val 45825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C3398E-E1FF-4809-A2C1-F1EEBEE7D6E2}"/>
              </a:ext>
            </a:extLst>
          </p:cNvPr>
          <p:cNvSpPr txBox="1"/>
          <p:nvPr/>
        </p:nvSpPr>
        <p:spPr>
          <a:xfrm>
            <a:off x="1134994" y="115795"/>
            <a:ext cx="3155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৫ম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 নং-১৩১;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696BBAE-7D21-4968-BAC4-FCAF3624A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48" y="2453861"/>
            <a:ext cx="3460651" cy="7498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E6BC00C-EC8D-4E34-9407-5C18CAC0F418}"/>
              </a:ext>
            </a:extLst>
          </p:cNvPr>
          <p:cNvCxnSpPr>
            <a:cxnSpLocks/>
          </p:cNvCxnSpPr>
          <p:nvPr/>
        </p:nvCxnSpPr>
        <p:spPr>
          <a:xfrm flipV="1">
            <a:off x="3610547" y="772501"/>
            <a:ext cx="1445422" cy="1899697"/>
          </a:xfrm>
          <a:prstGeom prst="line">
            <a:avLst/>
          </a:prstGeom>
          <a:ln w="57150">
            <a:solidFill>
              <a:srgbClr val="FF99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17CB1BB-E9CA-4468-8426-D5D7C30D5CDD}"/>
              </a:ext>
            </a:extLst>
          </p:cNvPr>
          <p:cNvCxnSpPr>
            <a:cxnSpLocks/>
          </p:cNvCxnSpPr>
          <p:nvPr/>
        </p:nvCxnSpPr>
        <p:spPr>
          <a:xfrm>
            <a:off x="3581588" y="2642729"/>
            <a:ext cx="1445422" cy="1999239"/>
          </a:xfrm>
          <a:prstGeom prst="line">
            <a:avLst/>
          </a:prstGeom>
          <a:ln w="57150">
            <a:solidFill>
              <a:srgbClr val="FF99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2E03DB6-F61D-4880-A95E-90876EC467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" b="6697"/>
          <a:stretch/>
        </p:blipFill>
        <p:spPr>
          <a:xfrm>
            <a:off x="5410201" y="1006282"/>
            <a:ext cx="3006574" cy="3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344134" y="432661"/>
            <a:ext cx="3657600" cy="762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5B2A0FF-2336-446F-A30C-580C2469DC1B}"/>
              </a:ext>
            </a:extLst>
          </p:cNvPr>
          <p:cNvSpPr txBox="1"/>
          <p:nvPr/>
        </p:nvSpPr>
        <p:spPr>
          <a:xfrm>
            <a:off x="241515" y="2288272"/>
            <a:ext cx="5233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7DF36F-FE2B-49FC-A724-AAD320A37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14" y="432661"/>
            <a:ext cx="3111971" cy="22861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BE3589-CB7B-4C45-8BB8-4498D848A4AF}"/>
              </a:ext>
            </a:extLst>
          </p:cNvPr>
          <p:cNvSpPr txBox="1"/>
          <p:nvPr/>
        </p:nvSpPr>
        <p:spPr>
          <a:xfrm>
            <a:off x="324489" y="4089769"/>
            <a:ext cx="8495021" cy="15696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তাপ প্রযোগে তরলের আয়তন বৃদ্ধি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সূত্র প্রযোগের মাধ্যমে গাণিতিক সমস্যা সমাধান করতে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6307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041D39-77C6-4502-B238-0FE3FDCCA0E8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AD100C2D-9C79-4FF4-91D3-8FD63917259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8FBCD632-1C5D-4B3D-B0C2-3366AED4FE2D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D3E8C435-4789-4E23-B468-DE3C0939C7C2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EB133D4A-14D5-486B-8E3D-D57F4BC0BC51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699F7A02-FCF8-477C-8258-BAC88617F2CC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A4DD71B6-D248-4114-9B50-85099962A3E0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519CC3BC-83FD-4DDE-8252-2071DA18E55B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3A502073-E8C7-4413-80E8-DB36A77B9140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ECC41F42-AD83-4FBF-B1CA-663243ECDFCC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E69CEED-289F-4C7E-83DF-B9CD06262EAB}"/>
              </a:ext>
            </a:extLst>
          </p:cNvPr>
          <p:cNvSpPr/>
          <p:nvPr/>
        </p:nvSpPr>
        <p:spPr>
          <a:xfrm rot="5400000">
            <a:off x="-1241804" y="1974847"/>
            <a:ext cx="5707574" cy="2931359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C2DF26-DB8B-4A8D-A575-DA5D4459DB9F}"/>
              </a:ext>
            </a:extLst>
          </p:cNvPr>
          <p:cNvSpPr txBox="1"/>
          <p:nvPr/>
        </p:nvSpPr>
        <p:spPr>
          <a:xfrm>
            <a:off x="533400" y="2563363"/>
            <a:ext cx="2071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গুলো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12EA21-935B-4D50-97EC-B58A6BD75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88" y="375444"/>
            <a:ext cx="2493344" cy="26275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47A699-B2F3-49F5-A884-831C83B36F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" b="6697"/>
          <a:stretch/>
        </p:blipFill>
        <p:spPr>
          <a:xfrm>
            <a:off x="5791661" y="375443"/>
            <a:ext cx="2539756" cy="26275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0421014-7171-4BC3-9ED2-7C468ABB15BE}"/>
              </a:ext>
            </a:extLst>
          </p:cNvPr>
          <p:cNvSpPr txBox="1"/>
          <p:nvPr/>
        </p:nvSpPr>
        <p:spPr>
          <a:xfrm>
            <a:off x="2687361" y="3931251"/>
            <a:ext cx="62086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 কি দেখ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পেলে?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1C1EAE-4D46-4195-AF8C-4264BFD0F8A9}"/>
              </a:ext>
            </a:extLst>
          </p:cNvPr>
          <p:cNvSpPr txBox="1"/>
          <p:nvPr/>
        </p:nvSpPr>
        <p:spPr>
          <a:xfrm>
            <a:off x="2836423" y="5251503"/>
            <a:ext cx="502920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0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2BC93AA-FFA0-4B2C-9E64-1AF05819364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A9C75669-3C05-4BCE-A816-ABEF30BF5449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E57999C5-EC32-48E2-8B83-7170FE38E685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80CA39C8-EFBF-411D-A25A-7DD5A39DB2F2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D7FAB901-FD0A-4674-B98D-E26DB821F98D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F5DA5C0D-3A11-4C98-8254-2437E53D4D8D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B10EFC57-9312-48E8-9432-23542AC915E7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D9728171-37B7-4481-BF12-6AF93370C9E5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8771982A-B729-4C85-812E-457905CEEF30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19D29335-3A3E-4955-8E91-1F324D2D0026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7F7EAE7-79C7-4199-867F-E103A002D680}"/>
              </a:ext>
            </a:extLst>
          </p:cNvPr>
          <p:cNvSpPr/>
          <p:nvPr/>
        </p:nvSpPr>
        <p:spPr>
          <a:xfrm rot="5400000">
            <a:off x="-1490624" y="1904568"/>
            <a:ext cx="6317174" cy="2912474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170543-29D5-48C8-960A-95923A44C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6" y="2333863"/>
            <a:ext cx="1894816" cy="20538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3C8844-6764-4C8D-8E7F-0E08558525D0}"/>
              </a:ext>
            </a:extLst>
          </p:cNvPr>
          <p:cNvSpPr txBox="1"/>
          <p:nvPr/>
        </p:nvSpPr>
        <p:spPr>
          <a:xfrm>
            <a:off x="1033136" y="171022"/>
            <a:ext cx="2581779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B1A74F-19CF-451E-A6DB-32384A7F432F}"/>
              </a:ext>
            </a:extLst>
          </p:cNvPr>
          <p:cNvSpPr/>
          <p:nvPr/>
        </p:nvSpPr>
        <p:spPr>
          <a:xfrm>
            <a:off x="4114800" y="1683657"/>
            <a:ext cx="2527348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ঘনত্ব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354E7B-5A61-4220-A8F9-0F31878D55B4}"/>
              </a:ext>
            </a:extLst>
          </p:cNvPr>
          <p:cNvSpPr txBox="1"/>
          <p:nvPr/>
        </p:nvSpPr>
        <p:spPr>
          <a:xfrm>
            <a:off x="3038306" y="4194397"/>
            <a:ext cx="5289452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উত্তরঃকোনো বস্তুর একক আয়তনের ভর কে সেই বস্তুর ঘনত্ব বলে।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8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97A27922-6922-4472-A7DF-C3DDCACDAB25}"/>
              </a:ext>
            </a:extLst>
          </p:cNvPr>
          <p:cNvSpPr/>
          <p:nvPr/>
        </p:nvSpPr>
        <p:spPr>
          <a:xfrm rot="5400000">
            <a:off x="-1537161" y="1778550"/>
            <a:ext cx="6317174" cy="2912474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5EBD0-8E8A-4E4C-82EB-E38C5A6B4F52}"/>
              </a:ext>
            </a:extLst>
          </p:cNvPr>
          <p:cNvSpPr txBox="1"/>
          <p:nvPr/>
        </p:nvSpPr>
        <p:spPr>
          <a:xfrm>
            <a:off x="12789" y="2614278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Class 10 _ Physical Science _ তরল পদার্থের প্রসারণ  (Thermal Expansion in Liquid)  _  Part 9[1]">
            <a:hlinkClick r:id="" action="ppaction://media"/>
            <a:extLst>
              <a:ext uri="{FF2B5EF4-FFF2-40B4-BE49-F238E27FC236}">
                <a16:creationId xmlns:a16="http://schemas.microsoft.com/office/drawing/2014/main" id="{4329993F-637D-41D6-B2A8-47B26F3137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98735" y="671036"/>
            <a:ext cx="5211865" cy="23463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28A41C-E022-4271-90E1-B9057DA7CB71}"/>
              </a:ext>
            </a:extLst>
          </p:cNvPr>
          <p:cNvSpPr txBox="1"/>
          <p:nvPr/>
        </p:nvSpPr>
        <p:spPr>
          <a:xfrm>
            <a:off x="2558253" y="4036742"/>
            <a:ext cx="5823747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টি দেখে কি বুঝতে পারলে?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3E261C-96DC-4D61-A1B3-9E1E9DC4EF55}"/>
              </a:ext>
            </a:extLst>
          </p:cNvPr>
          <p:cNvSpPr txBox="1"/>
          <p:nvPr/>
        </p:nvSpPr>
        <p:spPr>
          <a:xfrm>
            <a:off x="2209800" y="5428430"/>
            <a:ext cx="5823746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তাপে তরলের আয়তন বাড়ছে। 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0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4238</TotalTime>
  <Words>320</Words>
  <Application>Microsoft Office PowerPoint</Application>
  <PresentationFormat>On-screen Show (4:3)</PresentationFormat>
  <Paragraphs>73</Paragraphs>
  <Slides>18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Calibri</vt:lpstr>
      <vt:lpstr>Cambria</vt:lpstr>
      <vt:lpstr>Cambria Math</vt:lpstr>
      <vt:lpstr>Franklin Gothic Book</vt:lpstr>
      <vt:lpstr>Kalpurush</vt:lpstr>
      <vt:lpstr>NikoshBAN</vt:lpstr>
      <vt:lpstr>Perpetua</vt:lpstr>
      <vt:lpstr>Times New Roman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Zadu</dc:creator>
  <cp:lastModifiedBy>Md. Motior</cp:lastModifiedBy>
  <cp:revision>746</cp:revision>
  <dcterms:created xsi:type="dcterms:W3CDTF">2006-08-16T00:00:00Z</dcterms:created>
  <dcterms:modified xsi:type="dcterms:W3CDTF">2022-11-05T15:07:39Z</dcterms:modified>
</cp:coreProperties>
</file>