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1" r:id="rId6"/>
    <p:sldId id="264" r:id="rId7"/>
    <p:sldId id="260" r:id="rId8"/>
    <p:sldId id="278" r:id="rId9"/>
    <p:sldId id="262" r:id="rId10"/>
    <p:sldId id="274" r:id="rId11"/>
    <p:sldId id="263" r:id="rId12"/>
    <p:sldId id="272" r:id="rId13"/>
    <p:sldId id="268" r:id="rId14"/>
    <p:sldId id="267" r:id="rId15"/>
    <p:sldId id="270" r:id="rId16"/>
    <p:sldId id="271" r:id="rId17"/>
    <p:sldId id="273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CBEC-F448-487F-8A1C-7CF98359473F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681CC-D139-4213-A818-DD6C0D9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681CC-D139-4213-A818-DD6C0D9B7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6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FA51-5FF5-487F-95FC-E102F6590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AD6D7-F1CB-4A9D-A853-4C88D6CAA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7D920-6CCE-4A3C-8919-7A9B6CE8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0A67C-8000-45AC-BB4D-27269798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723C-E452-4B53-90C7-D0D4EF95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63485-36B5-429F-A055-86BEA8D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5CEA5-ED42-4016-9CAD-F0E52100A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DB744-5D25-4EE6-8CDC-BCCF1062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55E0D-970C-46A3-8E26-07DFBE9C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D3D59-546F-4CAE-8F8F-FBB6001D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B309E-9163-4F4B-8B45-92E49CC22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AA9AF-E052-4D13-9ECB-05C52902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C4F38-DC60-4871-9852-9FCB9EBF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9C355-0289-45C4-B17D-777AF95E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CE3CB-EA60-4E85-A22C-CC0D932D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7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0D5E-6ACF-4E76-8C7C-28EE5A1D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D305-5236-4A6D-B588-A5DA1F8A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B58E8-23F9-4354-92C7-4ECDD655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9C4B4-9921-4200-8720-0334C607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7266-947A-497F-ADA9-D81C6B50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12F9-31D5-4B03-B6AD-2D45F462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CEF8D-95C3-42A9-AF16-7B0C15AA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920F2-9C88-4491-9F58-BF7DFC27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E4AB7-E520-4B53-873A-4B932BB0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7C6CD-13AF-48E1-9AAB-BE1C013E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22A8-A85A-4280-B6BB-847C5576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1547-1DAF-4D7B-8BE7-FA6CF8799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231A3-86D5-4566-9EA8-1ADCDCE11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7831C-774E-4EA0-A215-121ADDE2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F7036-023F-4ED7-A2E0-2C2FA2A9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7C526-8E49-435C-93C2-2076F825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0B57-B687-402E-81F8-47A04D68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6747A-435F-45E3-8CF8-EB65DDDE8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85927-6E65-4746-B4C3-624C292B6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BCE05-AEDD-4AD3-A922-C01302D54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DB9E1-B89B-4591-9B47-5515D41C6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FC3764-92D8-477F-A243-CB583DA2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E94B84-6FA2-40B9-9C6B-484C45E6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766F6-2333-4F61-AC91-0CCE327D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C201-0C34-4A56-A94C-680482F7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981A9-3977-4463-BD4D-FBC95329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5CA73-A103-41DE-AEE4-76CD17D4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DD495-8B8C-4621-9B8D-E20A5227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0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A21D7-DC91-4CAB-8667-8DB83616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942FC-47D3-4574-8D42-9CA58712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D8796-41EB-4F31-800F-8CF24A0E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8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16B4-3D09-4A0A-9D4C-CE97293B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55F9-CA08-4642-B4F5-23246AEA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5780C-CEEA-4244-930A-3395064C7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B4BDE-5D72-4A85-9996-E10682F1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E815A-85FE-46A0-ACC6-7C94FD1F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E527D-1E4C-4A12-A4D8-9E1C8269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0848-763B-4C84-A98F-45D59461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00EAB-56A3-4DE5-B520-2ADA76315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AF780-7CF1-4411-9299-D51ECD3E7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9C482-82D0-4729-80F4-A20F2600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A852C-C8B3-4F51-A409-6D71DA2F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256A5-DD99-485D-889C-2979CAD5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5F3C8-6346-4DD6-B9C9-C531AE7F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BD41E-3C9B-40AB-A124-3840852E3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48D36-C99A-4A59-8CB9-9F6F679D2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9DBEE-1DC3-4E05-B892-FE5161F11B6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BED7-E6F9-4D80-AA87-1885DA053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E0F8-EAD7-4F6F-A34F-78A86E010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305F-8084-4D88-8637-B872C33D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8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F81E537-3AE6-42F5-BA26-00AF3F393C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BC36F-AA76-4D09-AC01-6F5A79492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94" y="590843"/>
            <a:ext cx="10227212" cy="56763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75EA32-4223-4758-9518-6990EECD927E}"/>
              </a:ext>
            </a:extLst>
          </p:cNvPr>
          <p:cNvSpPr/>
          <p:nvPr/>
        </p:nvSpPr>
        <p:spPr>
          <a:xfrm>
            <a:off x="3903858" y="2881023"/>
            <a:ext cx="5718443" cy="153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96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i="1" dirty="0">
                <a:ln w="0"/>
                <a:solidFill>
                  <a:srgbClr val="E5459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9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17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44625CD-DC5E-41D7-888D-1C004EC3B6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D82F2-9537-4061-AEAD-E418049B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150" y="162112"/>
            <a:ext cx="2263830" cy="8535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AC4829-31AA-42E0-A988-F656BA84F911}"/>
              </a:ext>
            </a:extLst>
          </p:cNvPr>
          <p:cNvSpPr/>
          <p:nvPr/>
        </p:nvSpPr>
        <p:spPr>
          <a:xfrm>
            <a:off x="192027" y="189964"/>
            <a:ext cx="4186650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3298D03-6936-400D-9C33-401B0AF94C9C}"/>
              </a:ext>
            </a:extLst>
          </p:cNvPr>
          <p:cNvSpPr/>
          <p:nvPr/>
        </p:nvSpPr>
        <p:spPr>
          <a:xfrm rot="5400000">
            <a:off x="-908821" y="1336281"/>
            <a:ext cx="6393741" cy="4101106"/>
          </a:xfrm>
          <a:prstGeom prst="triangle">
            <a:avLst>
              <a:gd name="adj" fmla="val 495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F824A-E13D-4D45-A3A6-D0858BD8E06B}"/>
              </a:ext>
            </a:extLst>
          </p:cNvPr>
          <p:cNvSpPr txBox="1"/>
          <p:nvPr/>
        </p:nvSpPr>
        <p:spPr>
          <a:xfrm>
            <a:off x="1393603" y="246185"/>
            <a:ext cx="2940148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7BB007-ABE6-43EE-9BF9-562A1E3AA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7"/>
          <a:stretch/>
        </p:blipFill>
        <p:spPr>
          <a:xfrm>
            <a:off x="237496" y="2262085"/>
            <a:ext cx="2626181" cy="22494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7B9084-1C2A-4D21-A58D-3E0BE4EF0A6C}"/>
              </a:ext>
            </a:extLst>
          </p:cNvPr>
          <p:cNvSpPr txBox="1"/>
          <p:nvPr/>
        </p:nvSpPr>
        <p:spPr>
          <a:xfrm>
            <a:off x="5203813" y="1177738"/>
            <a:ext cx="6433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কাজ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1BC2EA-0849-40D0-AB54-694600933D5A}"/>
              </a:ext>
            </a:extLst>
          </p:cNvPr>
          <p:cNvSpPr/>
          <p:nvPr/>
        </p:nvSpPr>
        <p:spPr>
          <a:xfrm>
            <a:off x="5744308" y="1310004"/>
            <a:ext cx="351692" cy="36799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CE7001-D00D-4A5D-B68F-B53FBBCF2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390" y="4009368"/>
            <a:ext cx="646989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73B3608C-0303-45DB-82EB-AEF70474C4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The Urinary System[4]">
            <a:hlinkClick r:id="" action="ppaction://media"/>
            <a:extLst>
              <a:ext uri="{FF2B5EF4-FFF2-40B4-BE49-F238E27FC236}">
                <a16:creationId xmlns:a16="http://schemas.microsoft.com/office/drawing/2014/main" id="{8979364D-EC84-4467-A74F-F1B0A505D8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3575" y="362243"/>
            <a:ext cx="6470416" cy="3066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83EF25-48A6-4789-B101-D7A2AB2E5B63}"/>
              </a:ext>
            </a:extLst>
          </p:cNvPr>
          <p:cNvSpPr txBox="1"/>
          <p:nvPr/>
        </p:nvSpPr>
        <p:spPr>
          <a:xfrm>
            <a:off x="10115867" y="362243"/>
            <a:ext cx="153338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নেফ্রনের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C7715-C184-42CC-AFB2-D708D511A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709" y="4305003"/>
            <a:ext cx="5636030" cy="10729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BBC5B1-5FF6-4D3E-A7F2-69B877B28C91}"/>
              </a:ext>
            </a:extLst>
          </p:cNvPr>
          <p:cNvSpPr/>
          <p:nvPr/>
        </p:nvSpPr>
        <p:spPr>
          <a:xfrm>
            <a:off x="192027" y="189964"/>
            <a:ext cx="4186650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7629D0F-1DC6-4DA0-B2F5-47CBAD617846}"/>
              </a:ext>
            </a:extLst>
          </p:cNvPr>
          <p:cNvSpPr/>
          <p:nvPr/>
        </p:nvSpPr>
        <p:spPr>
          <a:xfrm rot="5400000">
            <a:off x="-911519" y="1336281"/>
            <a:ext cx="6393741" cy="4101106"/>
          </a:xfrm>
          <a:prstGeom prst="triangle">
            <a:avLst>
              <a:gd name="adj" fmla="val 495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5A6BB-E52B-48D6-8A4B-49D018589935}"/>
              </a:ext>
            </a:extLst>
          </p:cNvPr>
          <p:cNvSpPr txBox="1"/>
          <p:nvPr/>
        </p:nvSpPr>
        <p:spPr>
          <a:xfrm>
            <a:off x="478009" y="2509860"/>
            <a:ext cx="2561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BD119D-B048-4FF8-83A6-6F649FC58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215" y="5087683"/>
            <a:ext cx="599901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7BD6287-104A-4D04-A3D4-075EFCC9B8ED}"/>
              </a:ext>
            </a:extLst>
          </p:cNvPr>
          <p:cNvSpPr/>
          <p:nvPr/>
        </p:nvSpPr>
        <p:spPr>
          <a:xfrm>
            <a:off x="0" y="17493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B3EC6-8FF1-4484-BF75-512C55811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12321" r="19728"/>
          <a:stretch/>
        </p:blipFill>
        <p:spPr>
          <a:xfrm>
            <a:off x="8661790" y="597518"/>
            <a:ext cx="3287890" cy="3466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3134D-3AF4-45C6-9F13-B47D35902D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7986" y="1132115"/>
            <a:ext cx="815299" cy="791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CF17C5-EBAA-407A-A53E-234E90D52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319" y="597518"/>
            <a:ext cx="3138151" cy="3466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931B8-1B98-4C63-B3DF-BB36DB7E4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417" y="4862286"/>
            <a:ext cx="6348212" cy="17707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0EA1F8-3261-4461-BE8F-BD32E18B0C6D}"/>
              </a:ext>
            </a:extLst>
          </p:cNvPr>
          <p:cNvSpPr/>
          <p:nvPr/>
        </p:nvSpPr>
        <p:spPr>
          <a:xfrm>
            <a:off x="194724" y="246186"/>
            <a:ext cx="4186650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029794E-B860-4904-A645-BC1153ABAF85}"/>
              </a:ext>
            </a:extLst>
          </p:cNvPr>
          <p:cNvSpPr/>
          <p:nvPr/>
        </p:nvSpPr>
        <p:spPr>
          <a:xfrm rot="5400000">
            <a:off x="-903998" y="1420613"/>
            <a:ext cx="6393741" cy="4101106"/>
          </a:xfrm>
          <a:prstGeom prst="triangle">
            <a:avLst>
              <a:gd name="adj" fmla="val 495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C4EA0F-270F-4D20-B982-91E34B6171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302212"/>
            <a:ext cx="2670628" cy="2081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830913-5788-481B-B062-AD20B606B3AB}"/>
              </a:ext>
            </a:extLst>
          </p:cNvPr>
          <p:cNvSpPr txBox="1"/>
          <p:nvPr/>
        </p:nvSpPr>
        <p:spPr>
          <a:xfrm>
            <a:off x="1572357" y="274295"/>
            <a:ext cx="2670628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থেকে কি বুঝলাম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551 L 0.07708 -0.08102 L 0.14909 -0.05926 " pathEditMode="relative" rAng="0" ptsTypes="AAA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FCE35EC1-37E3-41EF-BDF5-16B7E5AB98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1FE7E-F8B0-4D4F-B9FF-60ACB51441D5}"/>
              </a:ext>
            </a:extLst>
          </p:cNvPr>
          <p:cNvSpPr/>
          <p:nvPr/>
        </p:nvSpPr>
        <p:spPr>
          <a:xfrm>
            <a:off x="192027" y="189964"/>
            <a:ext cx="4186650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6E91426-C966-4484-8250-B64B9908D9F5}"/>
              </a:ext>
            </a:extLst>
          </p:cNvPr>
          <p:cNvSpPr/>
          <p:nvPr/>
        </p:nvSpPr>
        <p:spPr>
          <a:xfrm rot="5400000">
            <a:off x="-908821" y="1336281"/>
            <a:ext cx="6393741" cy="4101106"/>
          </a:xfrm>
          <a:prstGeom prst="triangle">
            <a:avLst>
              <a:gd name="adj" fmla="val 495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1E7A8-C355-4233-81CD-5EBDBB7B7C6E}"/>
              </a:ext>
            </a:extLst>
          </p:cNvPr>
          <p:cNvSpPr txBox="1"/>
          <p:nvPr/>
        </p:nvSpPr>
        <p:spPr>
          <a:xfrm>
            <a:off x="76890" y="2490279"/>
            <a:ext cx="26521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পাশের ছবির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  দেখি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FC7BDE-F249-40E4-8047-358B1B7E9DCF}"/>
              </a:ext>
            </a:extLst>
          </p:cNvPr>
          <p:cNvGrpSpPr/>
          <p:nvPr/>
        </p:nvGrpSpPr>
        <p:grpSpPr>
          <a:xfrm>
            <a:off x="4900505" y="527101"/>
            <a:ext cx="2472729" cy="2412875"/>
            <a:chOff x="1876307" y="1342524"/>
            <a:chExt cx="3733800" cy="450431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195D58-A9E0-41A0-9B2C-16CDAD7A0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307" y="1342524"/>
              <a:ext cx="3733800" cy="37292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A6045E-EB2F-4038-B129-62E4043F7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1840" y="2189244"/>
              <a:ext cx="2971799" cy="365759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E9674C2-1276-4346-9900-EC3F9C79F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746" y="3530818"/>
            <a:ext cx="2668570" cy="24967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8D79E9-05C7-4D57-A3F6-DF2CFFEE7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062" y="830463"/>
            <a:ext cx="3996544" cy="20317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BF9229-3B15-40F8-8577-9E2D607E7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385" y="3858237"/>
            <a:ext cx="3593912" cy="184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1DE6F3B-DFAA-4B86-808D-15CA88F4F6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018E8-A9C5-4F91-BD74-09A6DF917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4"/>
          <a:stretch/>
        </p:blipFill>
        <p:spPr>
          <a:xfrm>
            <a:off x="4584717" y="1270412"/>
            <a:ext cx="1839750" cy="2338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1F81F-C53B-4CC3-ADC1-324E58740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89" y="4362809"/>
            <a:ext cx="1937491" cy="200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ECB66A-0436-48F0-BD5C-F9B762413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280" y="1608346"/>
            <a:ext cx="5320721" cy="2000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63E14-3E7E-4707-995D-C52F8B108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807" y="4534941"/>
            <a:ext cx="4399666" cy="20008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A82929-1888-4909-A859-C9C92A2250B8}"/>
              </a:ext>
            </a:extLst>
          </p:cNvPr>
          <p:cNvSpPr/>
          <p:nvPr/>
        </p:nvSpPr>
        <p:spPr>
          <a:xfrm>
            <a:off x="192027" y="189964"/>
            <a:ext cx="3853181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CB74F49-BAAC-41D0-A5D2-292CFF37BC76}"/>
              </a:ext>
            </a:extLst>
          </p:cNvPr>
          <p:cNvSpPr/>
          <p:nvPr/>
        </p:nvSpPr>
        <p:spPr>
          <a:xfrm rot="5400000">
            <a:off x="-1056367" y="1493467"/>
            <a:ext cx="6393741" cy="3805422"/>
          </a:xfrm>
          <a:prstGeom prst="triangle">
            <a:avLst>
              <a:gd name="adj" fmla="val 506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1D6480-5137-4388-B57A-05A366FDD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3" y="1718375"/>
            <a:ext cx="2502664" cy="292297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FF16E7-2ADD-4E11-A761-6BC50E3E49C7}"/>
              </a:ext>
            </a:extLst>
          </p:cNvPr>
          <p:cNvSpPr txBox="1"/>
          <p:nvPr/>
        </p:nvSpPr>
        <p:spPr>
          <a:xfrm>
            <a:off x="6096000" y="225005"/>
            <a:ext cx="375007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7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69E346B-EB72-4E77-B5B0-31F8D97359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6EA73F-9B09-4EBC-AA07-1BC86B4658D3}"/>
              </a:ext>
            </a:extLst>
          </p:cNvPr>
          <p:cNvSpPr/>
          <p:nvPr/>
        </p:nvSpPr>
        <p:spPr>
          <a:xfrm>
            <a:off x="192027" y="189964"/>
            <a:ext cx="3853181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51E0CB4-4208-489A-8AF9-279DBFE74D88}"/>
              </a:ext>
            </a:extLst>
          </p:cNvPr>
          <p:cNvSpPr/>
          <p:nvPr/>
        </p:nvSpPr>
        <p:spPr>
          <a:xfrm rot="5400000">
            <a:off x="-1056367" y="1493467"/>
            <a:ext cx="6393741" cy="3805422"/>
          </a:xfrm>
          <a:prstGeom prst="triangle">
            <a:avLst>
              <a:gd name="adj" fmla="val 506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540A21-E076-4D90-967B-61E20130DE6C}"/>
              </a:ext>
            </a:extLst>
          </p:cNvPr>
          <p:cNvSpPr txBox="1"/>
          <p:nvPr/>
        </p:nvSpPr>
        <p:spPr>
          <a:xfrm>
            <a:off x="1076698" y="285588"/>
            <a:ext cx="2867819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582779-D485-4EBC-B155-6D42404AB861}"/>
              </a:ext>
            </a:extLst>
          </p:cNvPr>
          <p:cNvSpPr/>
          <p:nvPr/>
        </p:nvSpPr>
        <p:spPr>
          <a:xfrm>
            <a:off x="235799" y="2158221"/>
            <a:ext cx="3008143" cy="247591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74CF2B-E21A-4519-9626-B9680493C7BF}"/>
              </a:ext>
            </a:extLst>
          </p:cNvPr>
          <p:cNvSpPr txBox="1"/>
          <p:nvPr/>
        </p:nvSpPr>
        <p:spPr>
          <a:xfrm>
            <a:off x="5119545" y="2495846"/>
            <a:ext cx="616274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একটি নেফ্রনের স্বচিত্র অংকন </a:t>
            </a:r>
          </a:p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বিভিন্ন অংশ দেখাও।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B2AAE-AD16-4E2C-9924-9A5C3CD6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143" y="280256"/>
            <a:ext cx="2263830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76D09983-E7B5-4B13-A43B-4E73C569A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B6C6-F896-47BD-874A-7809AEE73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338" y="1648439"/>
            <a:ext cx="4764153" cy="48781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1E736C7-31E1-495A-A906-8861F85528D1}"/>
              </a:ext>
            </a:extLst>
          </p:cNvPr>
          <p:cNvSpPr/>
          <p:nvPr/>
        </p:nvSpPr>
        <p:spPr>
          <a:xfrm>
            <a:off x="6450874" y="2002484"/>
            <a:ext cx="1516240" cy="1437541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048F2F-092C-41D6-8F1C-B16814F2B2FD}"/>
              </a:ext>
            </a:extLst>
          </p:cNvPr>
          <p:cNvSpPr/>
          <p:nvPr/>
        </p:nvSpPr>
        <p:spPr>
          <a:xfrm>
            <a:off x="7121013" y="2830156"/>
            <a:ext cx="146773" cy="1739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D23276-9CF5-4B9E-8BC7-382839D4189A}"/>
              </a:ext>
            </a:extLst>
          </p:cNvPr>
          <p:cNvSpPr/>
          <p:nvPr/>
        </p:nvSpPr>
        <p:spPr>
          <a:xfrm>
            <a:off x="7078031" y="2637709"/>
            <a:ext cx="162142" cy="2285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2560D7-AD00-4465-A30E-DF6987FD326F}"/>
              </a:ext>
            </a:extLst>
          </p:cNvPr>
          <p:cNvSpPr/>
          <p:nvPr/>
        </p:nvSpPr>
        <p:spPr>
          <a:xfrm flipV="1">
            <a:off x="6424547" y="3626058"/>
            <a:ext cx="210075" cy="1739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35836-38A5-48AE-89D8-BF64AD0DD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64" y="2341046"/>
            <a:ext cx="3639627" cy="1361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BFC24D-B5DE-4E8B-85EB-A8D701367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056" y="5560605"/>
            <a:ext cx="2645893" cy="864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9AEB2C-FE1C-4174-9F7C-322912FCD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027" y="4350282"/>
            <a:ext cx="3048264" cy="1296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3E1B92-5D0A-4BAB-BFD2-A0868ADE2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5440" y="1687429"/>
            <a:ext cx="963251" cy="26691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095F147-2F54-4325-A82D-DF912FAD3FE2}"/>
              </a:ext>
            </a:extLst>
          </p:cNvPr>
          <p:cNvGrpSpPr/>
          <p:nvPr/>
        </p:nvGrpSpPr>
        <p:grpSpPr>
          <a:xfrm>
            <a:off x="7224363" y="2116033"/>
            <a:ext cx="3058528" cy="864196"/>
            <a:chOff x="7380872" y="1508578"/>
            <a:chExt cx="3087948" cy="96325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C88F2E-523B-4562-AC85-7CDE5DA4C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9620" y="1508578"/>
              <a:ext cx="1819200" cy="963251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B4D4BA9-3AB2-416E-B7B8-BB31CFB72F69}"/>
                </a:ext>
              </a:extLst>
            </p:cNvPr>
            <p:cNvCxnSpPr>
              <a:endCxn id="23" idx="1"/>
            </p:cNvCxnSpPr>
            <p:nvPr/>
          </p:nvCxnSpPr>
          <p:spPr>
            <a:xfrm flipV="1">
              <a:off x="7380872" y="1990204"/>
              <a:ext cx="1268748" cy="19261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A68CCF-B08B-4D1E-B3E9-494B9996A1F7}"/>
              </a:ext>
            </a:extLst>
          </p:cNvPr>
          <p:cNvGrpSpPr/>
          <p:nvPr/>
        </p:nvGrpSpPr>
        <p:grpSpPr>
          <a:xfrm>
            <a:off x="7387291" y="2720939"/>
            <a:ext cx="3194165" cy="1356460"/>
            <a:chOff x="7543800" y="2182819"/>
            <a:chExt cx="3194165" cy="15119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5F9DF85-107D-4C9C-9A0D-C00C7F99F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45" y="2182819"/>
              <a:ext cx="2072820" cy="1511939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1B1A72A-933A-4BC4-853E-49710A0D27FA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7543800" y="2590800"/>
              <a:ext cx="1121345" cy="34798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6F2106-BA32-41BC-8897-1F415E2F8F87}"/>
              </a:ext>
            </a:extLst>
          </p:cNvPr>
          <p:cNvGrpSpPr/>
          <p:nvPr/>
        </p:nvGrpSpPr>
        <p:grpSpPr>
          <a:xfrm>
            <a:off x="6015691" y="3886677"/>
            <a:ext cx="4511431" cy="1315638"/>
            <a:chOff x="6123380" y="3398928"/>
            <a:chExt cx="4511431" cy="1466438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5472E9-5659-4303-B73E-FEC45A06D5F5}"/>
                </a:ext>
              </a:extLst>
            </p:cNvPr>
            <p:cNvCxnSpPr/>
            <p:nvPr/>
          </p:nvCxnSpPr>
          <p:spPr>
            <a:xfrm>
              <a:off x="6750858" y="3398928"/>
              <a:ext cx="1165885" cy="71912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BC4482-3932-4936-BF04-92DC0FF38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3380" y="3902115"/>
              <a:ext cx="4511431" cy="96325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696395E-3B61-4230-A391-CA6F5C4EA9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8293" y="1089889"/>
            <a:ext cx="8157155" cy="8641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49F5C8-6ABA-4517-BB34-C0AF1C87187E}"/>
              </a:ext>
            </a:extLst>
          </p:cNvPr>
          <p:cNvSpPr txBox="1"/>
          <p:nvPr/>
        </p:nvSpPr>
        <p:spPr>
          <a:xfrm>
            <a:off x="1623695" y="239474"/>
            <a:ext cx="8903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নেফ্রনের স্বচিত্র ও বিভিন্ন অংশ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9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964 -0.0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1224 0.0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11718 0.1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7C543190-5A47-479E-BC18-9EEB5C918E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28F5BD-467E-48E0-8764-D502221EE7AF}"/>
              </a:ext>
            </a:extLst>
          </p:cNvPr>
          <p:cNvSpPr/>
          <p:nvPr/>
        </p:nvSpPr>
        <p:spPr>
          <a:xfrm>
            <a:off x="192027" y="189964"/>
            <a:ext cx="3853181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3188E47-1155-42E9-AD0C-C7B686DD4FE9}"/>
              </a:ext>
            </a:extLst>
          </p:cNvPr>
          <p:cNvSpPr/>
          <p:nvPr/>
        </p:nvSpPr>
        <p:spPr>
          <a:xfrm rot="5400000">
            <a:off x="-1054374" y="1484123"/>
            <a:ext cx="6393741" cy="3805422"/>
          </a:xfrm>
          <a:prstGeom prst="triangle">
            <a:avLst>
              <a:gd name="adj" fmla="val 506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E9633-9961-46F9-8A4C-FFABBEE9C426}"/>
              </a:ext>
            </a:extLst>
          </p:cNvPr>
          <p:cNvSpPr txBox="1"/>
          <p:nvPr/>
        </p:nvSpPr>
        <p:spPr>
          <a:xfrm>
            <a:off x="6510461" y="290381"/>
            <a:ext cx="22801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1A83A8-9617-4385-9386-79A1510239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4" y="2099400"/>
            <a:ext cx="2468760" cy="25935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4DF02C-9423-46F1-9EA2-9AFD0D473719}"/>
              </a:ext>
            </a:extLst>
          </p:cNvPr>
          <p:cNvSpPr txBox="1"/>
          <p:nvPr/>
        </p:nvSpPr>
        <p:spPr>
          <a:xfrm>
            <a:off x="4839017" y="2497442"/>
            <a:ext cx="6991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নেফ্রন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কী? 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বৃক্কের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লিখ?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ইউরিক এসিড বহনের কাজ টি কে করে।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একটি বৃক্কে কত গুলো নেফ্রন থাকে।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45B4307-A5C6-4479-9178-C08937CDDE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Internal Storage 6">
            <a:extLst>
              <a:ext uri="{FF2B5EF4-FFF2-40B4-BE49-F238E27FC236}">
                <a16:creationId xmlns:a16="http://schemas.microsoft.com/office/drawing/2014/main" id="{B9761729-F605-42D1-91E1-8B96D7AB32D3}"/>
              </a:ext>
            </a:extLst>
          </p:cNvPr>
          <p:cNvSpPr/>
          <p:nvPr/>
        </p:nvSpPr>
        <p:spPr>
          <a:xfrm>
            <a:off x="4314998" y="2487534"/>
            <a:ext cx="306324" cy="337704"/>
          </a:xfrm>
          <a:prstGeom prst="flowChartInternalStorag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E64F2D-09D0-4ECF-8BEC-CF35652EEF6F}"/>
              </a:ext>
            </a:extLst>
          </p:cNvPr>
          <p:cNvSpPr/>
          <p:nvPr/>
        </p:nvSpPr>
        <p:spPr>
          <a:xfrm>
            <a:off x="192027" y="189964"/>
            <a:ext cx="3853181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8FE05EA-0F89-4D67-82AA-F589FACC0E8C}"/>
              </a:ext>
            </a:extLst>
          </p:cNvPr>
          <p:cNvSpPr/>
          <p:nvPr/>
        </p:nvSpPr>
        <p:spPr>
          <a:xfrm rot="5400000">
            <a:off x="-1056367" y="1493467"/>
            <a:ext cx="6393741" cy="3805422"/>
          </a:xfrm>
          <a:prstGeom prst="triangle">
            <a:avLst>
              <a:gd name="adj" fmla="val 506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3C991D-7F88-4DC8-9402-34344DE4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0" y="1852208"/>
            <a:ext cx="2546400" cy="27017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496DAA-A0DC-4FD1-91DE-E62C9737E91D}"/>
              </a:ext>
            </a:extLst>
          </p:cNvPr>
          <p:cNvSpPr txBox="1"/>
          <p:nvPr/>
        </p:nvSpPr>
        <p:spPr>
          <a:xfrm>
            <a:off x="4250786" y="393061"/>
            <a:ext cx="638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545BC-C774-4BFC-B51B-CFBFFAAB96E6}"/>
              </a:ext>
            </a:extLst>
          </p:cNvPr>
          <p:cNvSpPr txBox="1"/>
          <p:nvPr/>
        </p:nvSpPr>
        <p:spPr>
          <a:xfrm>
            <a:off x="4650838" y="2332869"/>
            <a:ext cx="6991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বৃক্কের কাজ করার একক কে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নেফ্রন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  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বৃক্কের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১)মূত্র তৈরি করা। ২) মূত্র বহন করা।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ইউরিক এসিড বহনের কাজ টি নেফ্রনে করে থাকে।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একটি নেফ্রনে প্রায় (১০-১২) লক্ষনেফ্রন থাকে।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70F47D9-310F-4D59-A9F5-191545CD7C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25FE6-D5FF-4807-867E-DA8446DC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406" y="2537726"/>
            <a:ext cx="5354521" cy="3658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E42464-11B6-4ADA-9B76-FA2A15357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0445" y="372015"/>
            <a:ext cx="1863877" cy="1793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F9A245-E959-43BF-896B-B099FAB29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91" y="535611"/>
            <a:ext cx="5175153" cy="17936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EE1345-C6B4-46D1-A562-D8F098D3D7CB}"/>
              </a:ext>
            </a:extLst>
          </p:cNvPr>
          <p:cNvSpPr/>
          <p:nvPr/>
        </p:nvSpPr>
        <p:spPr>
          <a:xfrm>
            <a:off x="192027" y="189964"/>
            <a:ext cx="3853181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0E12FF9-8C41-414F-B9BD-97859400F817}"/>
              </a:ext>
            </a:extLst>
          </p:cNvPr>
          <p:cNvSpPr/>
          <p:nvPr/>
        </p:nvSpPr>
        <p:spPr>
          <a:xfrm rot="5400000">
            <a:off x="-1056367" y="1493467"/>
            <a:ext cx="6393741" cy="3805422"/>
          </a:xfrm>
          <a:prstGeom prst="triangle">
            <a:avLst>
              <a:gd name="adj" fmla="val 506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87F64-A7FF-43E1-B66D-AA8E1FBCF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5799" y="2195256"/>
            <a:ext cx="2643724" cy="24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1C7B133-B496-4C75-8545-EE8581611B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090F80-1654-417F-B2CD-C60235BC1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20" y="849320"/>
            <a:ext cx="9046734" cy="49465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0CBFA4-6F4A-4334-B36E-1BD35AF89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93775">
            <a:off x="1248942" y="2130920"/>
            <a:ext cx="935249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45BE60D-6F59-40BF-8056-B25DD40E07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B5C8D-A982-4B1A-8F3C-1ABDA5B21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29" y="281962"/>
            <a:ext cx="2198384" cy="27144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F14432-B6A8-49AE-B622-1303E21ED371}"/>
              </a:ext>
            </a:extLst>
          </p:cNvPr>
          <p:cNvCxnSpPr/>
          <p:nvPr/>
        </p:nvCxnSpPr>
        <p:spPr>
          <a:xfrm>
            <a:off x="6096000" y="1730538"/>
            <a:ext cx="0" cy="3516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989A7B-38D3-49E4-9D2E-DA3C4DE7BC53}"/>
              </a:ext>
            </a:extLst>
          </p:cNvPr>
          <p:cNvCxnSpPr/>
          <p:nvPr/>
        </p:nvCxnSpPr>
        <p:spPr>
          <a:xfrm>
            <a:off x="6248400" y="1882938"/>
            <a:ext cx="0" cy="3516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0C623E-9183-46EE-8140-079881C9F6E4}"/>
              </a:ext>
            </a:extLst>
          </p:cNvPr>
          <p:cNvCxnSpPr/>
          <p:nvPr/>
        </p:nvCxnSpPr>
        <p:spPr>
          <a:xfrm>
            <a:off x="6400800" y="2035338"/>
            <a:ext cx="0" cy="3516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FF5933-78C9-47DB-9092-AF3DEC94DB09}"/>
              </a:ext>
            </a:extLst>
          </p:cNvPr>
          <p:cNvSpPr/>
          <p:nvPr/>
        </p:nvSpPr>
        <p:spPr>
          <a:xfrm>
            <a:off x="5994458" y="1540835"/>
            <a:ext cx="162499" cy="189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38CBE0-981C-4012-8442-3493661104B8}"/>
              </a:ext>
            </a:extLst>
          </p:cNvPr>
          <p:cNvSpPr/>
          <p:nvPr/>
        </p:nvSpPr>
        <p:spPr>
          <a:xfrm>
            <a:off x="6146858" y="1693235"/>
            <a:ext cx="162499" cy="189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219E1F-98C7-44D8-A769-6DA630DA93AF}"/>
              </a:ext>
            </a:extLst>
          </p:cNvPr>
          <p:cNvSpPr/>
          <p:nvPr/>
        </p:nvSpPr>
        <p:spPr>
          <a:xfrm>
            <a:off x="6299258" y="1845635"/>
            <a:ext cx="162499" cy="189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59101B-9B4F-4C85-BF6F-07CC9EC70BC3}"/>
              </a:ext>
            </a:extLst>
          </p:cNvPr>
          <p:cNvSpPr/>
          <p:nvPr/>
        </p:nvSpPr>
        <p:spPr>
          <a:xfrm>
            <a:off x="5994467" y="5200781"/>
            <a:ext cx="162490" cy="189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6F8B56-76C2-4FAC-88AE-9D6A2CD8863B}"/>
              </a:ext>
            </a:extLst>
          </p:cNvPr>
          <p:cNvSpPr/>
          <p:nvPr/>
        </p:nvSpPr>
        <p:spPr>
          <a:xfrm>
            <a:off x="6146867" y="5353181"/>
            <a:ext cx="162490" cy="189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2B9A64-3499-4D62-A44A-967504CD340C}"/>
              </a:ext>
            </a:extLst>
          </p:cNvPr>
          <p:cNvSpPr/>
          <p:nvPr/>
        </p:nvSpPr>
        <p:spPr>
          <a:xfrm>
            <a:off x="6299267" y="5505581"/>
            <a:ext cx="162490" cy="189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78F065-6C37-44AF-939F-EB2060C0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650" y="40956"/>
            <a:ext cx="2767824" cy="1121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03C30C-3BC4-4886-93E2-C1CE24B3A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11" y="3144414"/>
            <a:ext cx="5072312" cy="32311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373995-28C2-4447-87A4-4107B1FF2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6" y="260438"/>
            <a:ext cx="2672189" cy="27144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1A575E-B4A4-4BD3-836E-CEE257AA5E0E}"/>
              </a:ext>
            </a:extLst>
          </p:cNvPr>
          <p:cNvSpPr txBox="1"/>
          <p:nvPr/>
        </p:nvSpPr>
        <p:spPr>
          <a:xfrm>
            <a:off x="7319890" y="3726879"/>
            <a:ext cx="3953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শ্রেণিঃদশম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জীব বিজ্ঞান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0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49900364-8076-4146-8C6D-542849B15E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2E071-E285-4AFF-B49D-CD9CD21E9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r="7151"/>
          <a:stretch/>
        </p:blipFill>
        <p:spPr>
          <a:xfrm>
            <a:off x="4312470" y="511446"/>
            <a:ext cx="3567059" cy="35428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941325-D7D4-469C-8167-63825F871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1" y="511446"/>
            <a:ext cx="3567058" cy="35428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DCE44E-9839-42AA-AE2E-08445633BE34}"/>
              </a:ext>
            </a:extLst>
          </p:cNvPr>
          <p:cNvSpPr/>
          <p:nvPr/>
        </p:nvSpPr>
        <p:spPr>
          <a:xfrm>
            <a:off x="192027" y="189964"/>
            <a:ext cx="3732859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1A1DE07-3613-4840-BDDE-65744F5642A5}"/>
              </a:ext>
            </a:extLst>
          </p:cNvPr>
          <p:cNvSpPr/>
          <p:nvPr/>
        </p:nvSpPr>
        <p:spPr>
          <a:xfrm rot="5400000">
            <a:off x="-1115679" y="1543140"/>
            <a:ext cx="6393741" cy="3687389"/>
          </a:xfrm>
          <a:prstGeom prst="triangle">
            <a:avLst>
              <a:gd name="adj" fmla="val 495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9DE117-3A9F-4767-89B7-60A167587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7" b="29546"/>
          <a:stretch/>
        </p:blipFill>
        <p:spPr>
          <a:xfrm>
            <a:off x="364107" y="2282873"/>
            <a:ext cx="2156900" cy="2183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AFC7BB-4F86-4A4E-A586-E513F820EEC1}"/>
              </a:ext>
            </a:extLst>
          </p:cNvPr>
          <p:cNvSpPr txBox="1"/>
          <p:nvPr/>
        </p:nvSpPr>
        <p:spPr>
          <a:xfrm>
            <a:off x="5048539" y="4423360"/>
            <a:ext cx="601979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কি দেখতে পাচ্ছ? 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91B10A-32F8-49C1-903B-672EF359DCF1}"/>
              </a:ext>
            </a:extLst>
          </p:cNvPr>
          <p:cNvSpPr txBox="1"/>
          <p:nvPr/>
        </p:nvSpPr>
        <p:spPr>
          <a:xfrm>
            <a:off x="5048540" y="5626161"/>
            <a:ext cx="601979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দেহের কিডনি বা বৃক্ক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89673D4-9575-4662-A48C-2BC5FB978E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FBB80-12E4-4973-867E-4A6BFF386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r="34337"/>
          <a:stretch/>
        </p:blipFill>
        <p:spPr>
          <a:xfrm>
            <a:off x="8778240" y="420067"/>
            <a:ext cx="2494568" cy="36032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952E6B-E4B7-44FD-BBCE-FE4F95A01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r="38146" b="16016"/>
          <a:stretch/>
        </p:blipFill>
        <p:spPr>
          <a:xfrm>
            <a:off x="5165320" y="1186135"/>
            <a:ext cx="1861360" cy="240338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359486-717F-4C2F-85EB-3F295D85C187}"/>
              </a:ext>
            </a:extLst>
          </p:cNvPr>
          <p:cNvCxnSpPr>
            <a:cxnSpLocks/>
          </p:cNvCxnSpPr>
          <p:nvPr/>
        </p:nvCxnSpPr>
        <p:spPr>
          <a:xfrm flipV="1">
            <a:off x="6916880" y="422031"/>
            <a:ext cx="1861360" cy="198497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C8354B8-34FB-4156-8F11-C328ED775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012" y="4986174"/>
            <a:ext cx="5725434" cy="11766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FF56CB-22E8-4C61-B707-D90838BCD53C}"/>
              </a:ext>
            </a:extLst>
          </p:cNvPr>
          <p:cNvSpPr/>
          <p:nvPr/>
        </p:nvSpPr>
        <p:spPr>
          <a:xfrm>
            <a:off x="192026" y="189964"/>
            <a:ext cx="4576921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0D2F8D1-6943-4F98-B4E3-A005E98797A3}"/>
              </a:ext>
            </a:extLst>
          </p:cNvPr>
          <p:cNvSpPr/>
          <p:nvPr/>
        </p:nvSpPr>
        <p:spPr>
          <a:xfrm rot="5400000">
            <a:off x="-693649" y="1121110"/>
            <a:ext cx="6393741" cy="4531450"/>
          </a:xfrm>
          <a:prstGeom prst="triangle">
            <a:avLst>
              <a:gd name="adj" fmla="val 495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20ECDD-68EA-427F-889A-2887EDAFE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14" y="2840244"/>
            <a:ext cx="3767826" cy="74987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9E95CD-3B4C-4624-85F7-D04BFBB58C14}"/>
              </a:ext>
            </a:extLst>
          </p:cNvPr>
          <p:cNvCxnSpPr>
            <a:cxnSpLocks/>
          </p:cNvCxnSpPr>
          <p:nvPr/>
        </p:nvCxnSpPr>
        <p:spPr>
          <a:xfrm>
            <a:off x="6931488" y="2407003"/>
            <a:ext cx="1846752" cy="161635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1ACFA71-8E89-4BF8-8997-AA75A21EDE29}"/>
              </a:ext>
            </a:extLst>
          </p:cNvPr>
          <p:cNvSpPr txBox="1"/>
          <p:nvPr/>
        </p:nvSpPr>
        <p:spPr>
          <a:xfrm>
            <a:off x="1583141" y="161855"/>
            <a:ext cx="3155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৮ম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নং-১৮০;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0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BB730A6-F812-42B4-8DBD-1E4B19D569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A656E9CC-DA90-4E3B-B9B5-24866E8C037D}"/>
              </a:ext>
            </a:extLst>
          </p:cNvPr>
          <p:cNvSpPr/>
          <p:nvPr/>
        </p:nvSpPr>
        <p:spPr>
          <a:xfrm>
            <a:off x="722140" y="2634643"/>
            <a:ext cx="928468" cy="681579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40DC3923-9D8F-4FB1-8A2C-9F8496998529}"/>
              </a:ext>
            </a:extLst>
          </p:cNvPr>
          <p:cNvSpPr/>
          <p:nvPr/>
        </p:nvSpPr>
        <p:spPr>
          <a:xfrm>
            <a:off x="658836" y="3668538"/>
            <a:ext cx="928468" cy="681579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FF2593F-30EA-4A23-A246-957442C141A2}"/>
              </a:ext>
            </a:extLst>
          </p:cNvPr>
          <p:cNvSpPr/>
          <p:nvPr/>
        </p:nvSpPr>
        <p:spPr>
          <a:xfrm>
            <a:off x="658836" y="4702433"/>
            <a:ext cx="928468" cy="681579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7D22E-FB51-4A04-ABFB-7BA410367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991" y="123078"/>
            <a:ext cx="3785944" cy="1304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47FFA-3F0B-4039-9F27-883E064EE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43" y="2295711"/>
            <a:ext cx="8760711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35318-0E53-42AD-AE94-A72F7D6E7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681" y="3508686"/>
            <a:ext cx="8760711" cy="1115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9BD3F9-A19C-4961-B92A-6E7DA2C43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644" y="4594409"/>
            <a:ext cx="8760711" cy="11217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C4A6DD-18CC-4B6A-956F-E8187915C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26" y="1136713"/>
            <a:ext cx="593801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7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21F1D27A-4742-40E8-8663-10A5985CE9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F7BB9-D367-4807-A75E-A7AE56E7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146" y="198822"/>
            <a:ext cx="3234635" cy="4114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677A3-40FB-4F06-A481-12A73FD35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03" y="455232"/>
            <a:ext cx="684628" cy="1029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DEC253-BC9D-4429-9AB5-5D87CD6A988F}"/>
              </a:ext>
            </a:extLst>
          </p:cNvPr>
          <p:cNvSpPr txBox="1"/>
          <p:nvPr/>
        </p:nvSpPr>
        <p:spPr>
          <a:xfrm>
            <a:off x="5874720" y="5660605"/>
            <a:ext cx="5601001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গুলো কে নেফ্রন এবং কিডনি বলে।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966BF6-073C-4E76-BC2B-A0CDA610D956}"/>
              </a:ext>
            </a:extLst>
          </p:cNvPr>
          <p:cNvSpPr/>
          <p:nvPr/>
        </p:nvSpPr>
        <p:spPr>
          <a:xfrm>
            <a:off x="192027" y="189964"/>
            <a:ext cx="4186650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1B21BDB-A51E-44A1-9060-23E7676DC205}"/>
              </a:ext>
            </a:extLst>
          </p:cNvPr>
          <p:cNvSpPr/>
          <p:nvPr/>
        </p:nvSpPr>
        <p:spPr>
          <a:xfrm rot="5400000">
            <a:off x="-908821" y="1336281"/>
            <a:ext cx="6393741" cy="4101106"/>
          </a:xfrm>
          <a:prstGeom prst="triangle">
            <a:avLst>
              <a:gd name="adj" fmla="val 495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74C93-1C77-4EAE-BB85-B7AEDE37C23E}"/>
              </a:ext>
            </a:extLst>
          </p:cNvPr>
          <p:cNvSpPr txBox="1"/>
          <p:nvPr/>
        </p:nvSpPr>
        <p:spPr>
          <a:xfrm>
            <a:off x="412479" y="2161729"/>
            <a:ext cx="2071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AF9A0-5EC6-4258-8D22-125E26C6C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412895"/>
            <a:ext cx="2719926" cy="29739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0AF2F1-F918-4436-B5BB-27BBE73801C6}"/>
              </a:ext>
            </a:extLst>
          </p:cNvPr>
          <p:cNvSpPr txBox="1"/>
          <p:nvPr/>
        </p:nvSpPr>
        <p:spPr>
          <a:xfrm>
            <a:off x="5246557" y="4312887"/>
            <a:ext cx="6532964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 কি দেখ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পেলে?এই গুলোকে কি বলে।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09727 0.0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7090CF1-1E82-4B4B-84E9-F46E955950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36328B-5F49-4968-9EAA-F7F33AAF812C}"/>
              </a:ext>
            </a:extLst>
          </p:cNvPr>
          <p:cNvSpPr/>
          <p:nvPr/>
        </p:nvSpPr>
        <p:spPr>
          <a:xfrm>
            <a:off x="192027" y="189964"/>
            <a:ext cx="4186650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87C13E4-3D23-4728-BDA7-6E15D153FBFA}"/>
              </a:ext>
            </a:extLst>
          </p:cNvPr>
          <p:cNvSpPr/>
          <p:nvPr/>
        </p:nvSpPr>
        <p:spPr>
          <a:xfrm rot="5400000">
            <a:off x="-908821" y="1336281"/>
            <a:ext cx="6393741" cy="4101106"/>
          </a:xfrm>
          <a:prstGeom prst="triangle">
            <a:avLst>
              <a:gd name="adj" fmla="val 495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3A942-0ECB-410C-A4C2-6AB05EF779FA}"/>
              </a:ext>
            </a:extLst>
          </p:cNvPr>
          <p:cNvSpPr txBox="1"/>
          <p:nvPr/>
        </p:nvSpPr>
        <p:spPr>
          <a:xfrm>
            <a:off x="1567709" y="274295"/>
            <a:ext cx="2581779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AE5D9-AA9E-4AA8-8C03-214A9B988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5" y="2221321"/>
            <a:ext cx="2249508" cy="20538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3C5E21-4BD9-4BDE-9253-8D3CC7314350}"/>
              </a:ext>
            </a:extLst>
          </p:cNvPr>
          <p:cNvSpPr/>
          <p:nvPr/>
        </p:nvSpPr>
        <p:spPr>
          <a:xfrm>
            <a:off x="6096000" y="1021818"/>
            <a:ext cx="2868596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নেফ্রন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ADF5C-8A5A-4CFA-A13B-FC9DBA648F6B}"/>
              </a:ext>
            </a:extLst>
          </p:cNvPr>
          <p:cNvSpPr txBox="1"/>
          <p:nvPr/>
        </p:nvSpPr>
        <p:spPr>
          <a:xfrm>
            <a:off x="5620575" y="3575419"/>
            <a:ext cx="5591376" cy="175432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উত্তরঃবৃক্কের ইউরিনিফেরাস নালিকার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ক্ষরণকারী অংশ এবং কাজ করার একককে নেফ্রন বলে।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0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F1BB9EC-AE3F-4F7F-BCB5-6BAEB34F95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91954">
                <a:schemeClr val="accent2">
                  <a:lumMod val="75000"/>
                </a:schemeClr>
              </a:gs>
              <a:gs pos="57000">
                <a:srgbClr val="002060"/>
              </a:gs>
              <a:gs pos="33000">
                <a:srgbClr val="00B050"/>
              </a:gs>
              <a:gs pos="77000">
                <a:srgbClr val="92D050"/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9C999-81D6-4468-958F-D7E0567AE817}"/>
              </a:ext>
            </a:extLst>
          </p:cNvPr>
          <p:cNvSpPr txBox="1"/>
          <p:nvPr/>
        </p:nvSpPr>
        <p:spPr>
          <a:xfrm>
            <a:off x="7484012" y="1645920"/>
            <a:ext cx="230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1FE176-3D9C-45E5-985D-00ED6CCA5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0" y="5456675"/>
            <a:ext cx="5337206" cy="1072989"/>
          </a:xfrm>
          <a:prstGeom prst="rect">
            <a:avLst/>
          </a:prstGeom>
        </p:spPr>
      </p:pic>
      <p:pic>
        <p:nvPicPr>
          <p:cNvPr id="8" name="The Urinary System[6]">
            <a:hlinkClick r:id="" action="ppaction://media"/>
            <a:extLst>
              <a:ext uri="{FF2B5EF4-FFF2-40B4-BE49-F238E27FC236}">
                <a16:creationId xmlns:a16="http://schemas.microsoft.com/office/drawing/2014/main" id="{1B71DCED-8F2E-423A-B360-EE4683FE4B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56216" y="1383677"/>
            <a:ext cx="6458244" cy="3217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52FF74-26EA-4041-B88A-2841348C9A51}"/>
              </a:ext>
            </a:extLst>
          </p:cNvPr>
          <p:cNvSpPr txBox="1"/>
          <p:nvPr/>
        </p:nvSpPr>
        <p:spPr>
          <a:xfrm>
            <a:off x="5225029" y="1645920"/>
            <a:ext cx="24277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7817E-6F2D-4A36-9BE4-FA0E5672C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216" y="327244"/>
            <a:ext cx="6197938" cy="7291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3D39C2-DFE9-4E9E-9127-E4AD3772772C}"/>
              </a:ext>
            </a:extLst>
          </p:cNvPr>
          <p:cNvSpPr/>
          <p:nvPr/>
        </p:nvSpPr>
        <p:spPr>
          <a:xfrm>
            <a:off x="192027" y="189964"/>
            <a:ext cx="4186650" cy="642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9D266A6-07D3-4106-A139-50C643A14563}"/>
              </a:ext>
            </a:extLst>
          </p:cNvPr>
          <p:cNvSpPr/>
          <p:nvPr/>
        </p:nvSpPr>
        <p:spPr>
          <a:xfrm rot="5400000">
            <a:off x="-908821" y="1336281"/>
            <a:ext cx="6393741" cy="4101106"/>
          </a:xfrm>
          <a:prstGeom prst="triangle">
            <a:avLst>
              <a:gd name="adj" fmla="val 49533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65B12-3726-42FC-B04C-B89DB5A9A07A}"/>
              </a:ext>
            </a:extLst>
          </p:cNvPr>
          <p:cNvSpPr txBox="1"/>
          <p:nvPr/>
        </p:nvSpPr>
        <p:spPr>
          <a:xfrm>
            <a:off x="516923" y="2501736"/>
            <a:ext cx="2561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239</Words>
  <Application>Microsoft Office PowerPoint</Application>
  <PresentationFormat>Widescreen</PresentationFormat>
  <Paragraphs>38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Motior</dc:creator>
  <cp:lastModifiedBy>Md. Motior</cp:lastModifiedBy>
  <cp:revision>167</cp:revision>
  <dcterms:created xsi:type="dcterms:W3CDTF">2021-12-10T17:28:04Z</dcterms:created>
  <dcterms:modified xsi:type="dcterms:W3CDTF">2022-11-05T15:04:53Z</dcterms:modified>
</cp:coreProperties>
</file>