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0" r:id="rId3"/>
    <p:sldId id="276" r:id="rId4"/>
    <p:sldId id="274" r:id="rId5"/>
    <p:sldId id="271" r:id="rId6"/>
    <p:sldId id="272" r:id="rId7"/>
    <p:sldId id="262" r:id="rId8"/>
    <p:sldId id="263" r:id="rId9"/>
    <p:sldId id="257" r:id="rId10"/>
    <p:sldId id="260" r:id="rId11"/>
    <p:sldId id="258" r:id="rId12"/>
    <p:sldId id="261" r:id="rId13"/>
    <p:sldId id="265" r:id="rId14"/>
    <p:sldId id="273" r:id="rId15"/>
    <p:sldId id="264" r:id="rId16"/>
    <p:sldId id="268" r:id="rId17"/>
    <p:sldId id="275" r:id="rId18"/>
    <p:sldId id="26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F02"/>
    <a:srgbClr val="698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3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3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7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6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790A41-76F0-4D36-B6C0-4BF4DA414D7A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EA33-BF98-4A78-8725-62178FE4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7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" t="7983" r="622" b="12954"/>
          <a:stretch/>
        </p:blipFill>
        <p:spPr>
          <a:xfrm>
            <a:off x="-256840" y="-158236"/>
            <a:ext cx="12636582" cy="719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462719" y="3283587"/>
            <a:ext cx="3090911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</a:t>
            </a:r>
            <a:endParaRPr lang="en-US" sz="30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6306" y="3283587"/>
            <a:ext cx="2169184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endParaRPr lang="en-US" sz="30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8166" y="3283587"/>
            <a:ext cx="2400016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</a:t>
            </a:r>
            <a:endParaRPr lang="en-US" sz="300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0859" y="3283587"/>
            <a:ext cx="209384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</a:t>
            </a:r>
            <a:endParaRPr lang="en-US" sz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4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010" y="1913026"/>
            <a:ext cx="1839109" cy="3191233"/>
          </a:xfrm>
        </p:spPr>
        <p:txBody>
          <a:bodyPr/>
          <a:lstStyle/>
          <a:p>
            <a:pPr algn="ctr"/>
            <a:r>
              <a:rPr lang="en-US" sz="2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৫</a:t>
            </a:r>
            <a:endParaRPr lang="en-US" sz="2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350" y="1913026"/>
            <a:ext cx="1839109" cy="3191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২</a:t>
            </a:r>
            <a:endParaRPr lang="en-US" sz="2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31691" y="1913026"/>
            <a:ext cx="1839109" cy="3191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৩</a:t>
            </a:r>
            <a:endParaRPr lang="en-US" sz="2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42180" y="1913026"/>
            <a:ext cx="1839109" cy="3191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endParaRPr lang="en-US" sz="2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68520" y="1913026"/>
            <a:ext cx="1839109" cy="3191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=</a:t>
            </a:r>
            <a:endParaRPr lang="en-US" sz="2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6985" y="638627"/>
            <a:ext cx="11115072" cy="5718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alpha val="72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78" y="1906046"/>
            <a:ext cx="1644944" cy="3337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04" y="1906044"/>
            <a:ext cx="1644944" cy="33376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30" y="1906044"/>
            <a:ext cx="1644944" cy="33376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56" y="1906045"/>
            <a:ext cx="1713703" cy="33376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41" y="1906046"/>
            <a:ext cx="1713703" cy="3337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25" y="1906047"/>
            <a:ext cx="1713703" cy="33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7" y="1885733"/>
            <a:ext cx="1839109" cy="3314063"/>
          </a:xfrm>
        </p:spPr>
        <p:txBody>
          <a:bodyPr/>
          <a:lstStyle/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৬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3264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৩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58988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৩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947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-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9581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=</a:t>
            </a:r>
            <a:endParaRPr lang="en-US" sz="2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003" y="2886096"/>
            <a:ext cx="5410200" cy="438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0084" y="2886096"/>
            <a:ext cx="5410200" cy="4381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0198" y="2886096"/>
            <a:ext cx="5410200" cy="438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0313" y="2886096"/>
            <a:ext cx="5410200" cy="4381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0773" y="2886096"/>
            <a:ext cx="5410200" cy="4381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0888" y="2886096"/>
            <a:ext cx="5410200" cy="4381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0658" y="2886096"/>
            <a:ext cx="5410200" cy="4381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0543" y="2886096"/>
            <a:ext cx="5410200" cy="43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0428" y="2886096"/>
            <a:ext cx="5410200" cy="4381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1725" y="2886096"/>
            <a:ext cx="5410200" cy="4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7" y="1885733"/>
            <a:ext cx="1839109" cy="3314063"/>
          </a:xfrm>
        </p:spPr>
        <p:txBody>
          <a:bodyPr/>
          <a:lstStyle/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৯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3264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৪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58988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৫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947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-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9581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=</a:t>
            </a:r>
            <a:endParaRPr lang="en-US" sz="2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86" y="1126194"/>
            <a:ext cx="2421722" cy="326824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0" y="1126194"/>
            <a:ext cx="1980044" cy="32682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149903" y="1126194"/>
            <a:ext cx="4287187" cy="3268248"/>
            <a:chOff x="7852014" y="1303361"/>
            <a:chExt cx="4296481" cy="519979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014" y="1303362"/>
              <a:ext cx="2096952" cy="5199796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8579" y="1303361"/>
              <a:ext cx="2119916" cy="51997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045133" y="1126194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-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04301" y="1126194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=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95236" y="4033847"/>
            <a:ext cx="1839109" cy="3314063"/>
          </a:xfrm>
        </p:spPr>
        <p:txBody>
          <a:bodyPr/>
          <a:lstStyle/>
          <a:p>
            <a:pPr algn="ctr"/>
            <a:r>
              <a:rPr lang="en-US" sz="22000" b="1" dirty="0">
                <a:solidFill>
                  <a:srgbClr val="FFFF00"/>
                </a:solidFill>
              </a:rPr>
              <a:t>৫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121576" y="4033847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৩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447917" y="4033847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২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958406" y="4033847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-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284746" y="4033847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=</a:t>
            </a:r>
            <a:endParaRPr lang="en-US" sz="2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us Sign 4"/>
          <p:cNvSpPr/>
          <p:nvPr/>
        </p:nvSpPr>
        <p:spPr>
          <a:xfrm>
            <a:off x="7626096" y="2281153"/>
            <a:ext cx="1609344" cy="713786"/>
          </a:xfrm>
          <a:prstGeom prst="mathPlus">
            <a:avLst>
              <a:gd name="adj1" fmla="val 734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s 5"/>
          <p:cNvSpPr/>
          <p:nvPr/>
        </p:nvSpPr>
        <p:spPr>
          <a:xfrm>
            <a:off x="7104888" y="4076356"/>
            <a:ext cx="2651760" cy="1695825"/>
          </a:xfrm>
          <a:prstGeom prst="mathEqual">
            <a:avLst>
              <a:gd name="adj1" fmla="val 23520"/>
              <a:gd name="adj2" fmla="val 15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891" y="2376099"/>
            <a:ext cx="391787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সমান চিহ্ন</a:t>
            </a:r>
            <a:endParaRPr lang="en-US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891" y="4437089"/>
            <a:ext cx="3917873" cy="97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bn-IN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চিহ্ন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9772" y="590083"/>
            <a:ext cx="385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80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80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0026 -0.33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21537 0.3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0"/>
            <a:ext cx="5372039" cy="6937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0520" y="2868448"/>
            <a:ext cx="3249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36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বইএর</a:t>
            </a:r>
            <a:r>
              <a:rPr lang="en-US" sz="36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৩৯ </a:t>
            </a:r>
            <a:r>
              <a:rPr lang="en-US" sz="36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6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endParaRPr lang="en-US" sz="36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602" y="151754"/>
            <a:ext cx="5113900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6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8600" b="1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600" b="1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8600" b="1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83873" y="2529043"/>
            <a:ext cx="10887855" cy="651699"/>
            <a:chOff x="105766" y="2200281"/>
            <a:chExt cx="11246784" cy="842038"/>
          </a:xfrm>
          <a:solidFill>
            <a:srgbClr val="FFFF00"/>
          </a:solidFill>
        </p:grpSpPr>
        <p:sp>
          <p:nvSpPr>
            <p:cNvPr id="18" name="Rectangle 17"/>
            <p:cNvSpPr/>
            <p:nvPr/>
          </p:nvSpPr>
          <p:spPr>
            <a:xfrm>
              <a:off x="105766" y="2200281"/>
              <a:ext cx="3142401" cy="83510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দলের</a:t>
              </a:r>
              <a:r>
                <a:rPr lang="en-US" sz="36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নাম</a:t>
              </a:r>
              <a:r>
                <a:rPr lang="bn-IN" sz="36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IN" sz="3600" b="1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endParaRPr lang="bn-BD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81183" y="2223715"/>
              <a:ext cx="3330054" cy="769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দলের নাম  </a:t>
              </a:r>
              <a:r>
                <a:rPr lang="bn-BD" sz="36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6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17947" y="2272878"/>
              <a:ext cx="3334603" cy="769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দলের</a:t>
              </a:r>
              <a:r>
                <a:rPr lang="en-US" sz="36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নাম</a:t>
              </a:r>
              <a:r>
                <a:rPr lang="bn-IN" sz="3600" b="1" dirty="0" smtClean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৩</a:t>
              </a:r>
              <a:endParaRPr lang="en-US" sz="36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83872" y="3684896"/>
            <a:ext cx="3042115" cy="1091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35611" y="3724425"/>
            <a:ext cx="3223778" cy="104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54776" y="3724425"/>
            <a:ext cx="3116952" cy="104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03357" y="329784"/>
            <a:ext cx="6925456" cy="113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871" y="5246709"/>
            <a:ext cx="3042115" cy="1091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5610" y="5286238"/>
            <a:ext cx="3223778" cy="104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4775" y="5286238"/>
            <a:ext cx="3116952" cy="104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৪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8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031" y="2273520"/>
            <a:ext cx="6200775" cy="24006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  <a:alpha val="45000"/>
                </a:schemeClr>
              </a:gs>
              <a:gs pos="100000">
                <a:srgbClr val="8C8F02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1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9299" y="355053"/>
            <a:ext cx="43434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8425" y="4452759"/>
            <a:ext cx="5945148" cy="22395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মোহাম্মদ রুহুল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আমীন স্বপন</a:t>
            </a:r>
          </a:p>
          <a:p>
            <a:pPr algn="ctr"/>
            <a:r>
              <a:rPr lang="bn-BD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প্রাথমিক বিদ্যালয়</a:t>
            </a:r>
          </a:p>
          <a:p>
            <a:pPr algn="ctr"/>
            <a:r>
              <a:rPr lang="bn-IN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তাহিরপুর</a:t>
            </a:r>
            <a:r>
              <a:rPr lang="bn-IN" sz="3301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,</a:t>
            </a:r>
            <a:r>
              <a:rPr lang="en-US" sz="3301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3301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সুনামগঞ্জ</a:t>
            </a:r>
            <a:r>
              <a:rPr lang="bn-IN" sz="3301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301" b="1" dirty="0">
              <a:ln w="22225">
                <a:noFill/>
                <a:prstDash val="solid"/>
              </a:ln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28" y="1553815"/>
            <a:ext cx="2361543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0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9299" y="2975419"/>
            <a:ext cx="43434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87" y="1895061"/>
            <a:ext cx="2750753" cy="367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6" y="1895061"/>
            <a:ext cx="2750753" cy="3677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09" y="1895061"/>
            <a:ext cx="2750753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4287" y="443948"/>
            <a:ext cx="4839266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6720" y="1663148"/>
            <a:ext cx="8534400" cy="4527393"/>
            <a:chOff x="1806720" y="1663148"/>
            <a:chExt cx="8534400" cy="4527393"/>
          </a:xfrm>
        </p:grpSpPr>
        <p:sp>
          <p:nvSpPr>
            <p:cNvPr id="5" name="TextBox 4"/>
            <p:cNvSpPr txBox="1"/>
            <p:nvPr/>
          </p:nvSpPr>
          <p:spPr>
            <a:xfrm>
              <a:off x="1806720" y="1663148"/>
              <a:ext cx="8534400" cy="4527393"/>
            </a:xfrm>
            <a:prstGeom prst="rect">
              <a:avLst/>
            </a:prstGeom>
            <a:solidFill>
              <a:srgbClr val="E3E2DD"/>
            </a:solidFill>
            <a:ln w="76200">
              <a:noFill/>
            </a:ln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tabLst>
                  <a:tab pos="1416031" algn="l"/>
                </a:tabLst>
              </a:pPr>
              <a:r>
                <a:rPr lang="bn-BD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	-</a:t>
              </a:r>
              <a:r>
                <a:rPr lang="bn-BD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10000"/>
                </a:lnSpc>
                <a:tabLst>
                  <a:tab pos="1416031" algn="l"/>
                </a:tabLst>
              </a:pPr>
              <a:r>
                <a:rPr lang="bn-BD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- </a:t>
              </a:r>
              <a:r>
                <a:rPr lang="en-US" sz="3600" b="1" dirty="0" err="1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10000"/>
                </a:lnSpc>
                <a:tabLst>
                  <a:tab pos="1416031" algn="l"/>
                </a:tabLst>
              </a:pPr>
              <a:r>
                <a:rPr lang="bn-BD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- </a:t>
              </a:r>
              <a:r>
                <a:rPr lang="en-US" sz="3600" b="1" dirty="0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৮, </a:t>
              </a:r>
              <a:r>
                <a:rPr lang="en-US" sz="3600" b="1" dirty="0" err="1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বিয়োগের</a:t>
              </a:r>
              <a:r>
                <a:rPr lang="en-US" sz="3600" b="1" dirty="0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endPara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10000"/>
                </a:lnSpc>
                <a:tabLst>
                  <a:tab pos="1416031" algn="l"/>
                </a:tabLst>
              </a:pPr>
              <a:r>
                <a:rPr lang="bn-BD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</a:t>
              </a:r>
              <a:r>
                <a:rPr lang="bn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- </a:t>
              </a:r>
              <a:r>
                <a:rPr lang="en-US" sz="4600" b="1" dirty="0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৮.১ </a:t>
              </a:r>
              <a:r>
                <a:rPr lang="en-US" sz="4600" b="1" dirty="0" err="1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বিয়োগ</a:t>
              </a:r>
              <a:r>
                <a:rPr lang="en-US" sz="4600" b="1" dirty="0" smtClean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4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r>
                <a:rPr lang="bn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- </a:t>
              </a:r>
              <a:r>
                <a:rPr lang="bn-BD" sz="3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৪০ মিনিট</a:t>
              </a:r>
              <a:r>
                <a:rPr lang="en-US" sz="3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1600" b="1" dirty="0" err="1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1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পিরিয়ড</a:t>
              </a:r>
              <a:r>
                <a:rPr lang="en-US" sz="1600" b="1" dirty="0">
                  <a:solidFill>
                    <a:srgbClr val="6D39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BD" sz="1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10000"/>
                </a:lnSpc>
                <a:tabLst>
                  <a:tab pos="1416031" algn="l"/>
                </a:tabLst>
              </a:pPr>
              <a:r>
                <a:rPr lang="bn-BD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bn-I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-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10000"/>
                </a:lnSpc>
                <a:tabLst>
                  <a:tab pos="1416031" algn="l"/>
                </a:tabLst>
              </a:pP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78" y="2019256"/>
              <a:ext cx="2928949" cy="381517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905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465385" y="669926"/>
            <a:ext cx="2298927" cy="734805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85936"/>
            <a:ext cx="10325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143000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.১.১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একগুচ্ছ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উপকরণ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উপকরণ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বলতে পারবে।</a:t>
            </a:r>
          </a:p>
          <a:p>
            <a:pPr marL="1257300" indent="-1143000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.১.১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একগুচ্ছ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উপকরণ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5890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966" y="859808"/>
            <a:ext cx="10975834" cy="5439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alpha val="72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3" y="1308144"/>
            <a:ext cx="3680177" cy="4542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06" y="1364596"/>
            <a:ext cx="3680177" cy="4542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39" y="1364596"/>
            <a:ext cx="3680177" cy="45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1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7" y="1885733"/>
            <a:ext cx="1839109" cy="3314063"/>
          </a:xfrm>
        </p:spPr>
        <p:txBody>
          <a:bodyPr/>
          <a:lstStyle/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৩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3264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১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58988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২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947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-</a:t>
            </a:r>
            <a:endParaRPr lang="en-US" sz="22000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95817" y="1885733"/>
            <a:ext cx="1839109" cy="3314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0" b="1" dirty="0" smtClean="0">
                <a:solidFill>
                  <a:srgbClr val="FFFF00"/>
                </a:solidFill>
              </a:rPr>
              <a:t>=</a:t>
            </a:r>
            <a:endParaRPr lang="en-US" sz="2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64974"/>
            <a:ext cx="12191999" cy="4452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-38731" y="2310820"/>
            <a:ext cx="2776332" cy="25875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2354686" y="2310820"/>
            <a:ext cx="2776332" cy="25875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4748103" y="2310820"/>
            <a:ext cx="2776332" cy="25875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141520" y="2310820"/>
            <a:ext cx="2776332" cy="25875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34937" y="2310819"/>
            <a:ext cx="2776332" cy="25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</TotalTime>
  <Words>138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Kalpurush</vt:lpstr>
      <vt:lpstr>NikoshBAN</vt:lpstr>
      <vt:lpstr>SolaimanLipi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৩</vt:lpstr>
      <vt:lpstr>PowerPoint Presentation</vt:lpstr>
      <vt:lpstr>৫</vt:lpstr>
      <vt:lpstr>PowerPoint Presentation</vt:lpstr>
      <vt:lpstr>৬</vt:lpstr>
      <vt:lpstr>PowerPoint Presentation</vt:lpstr>
      <vt:lpstr>৯</vt:lpstr>
      <vt:lpstr>৫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RuhulAmin</dc:creator>
  <cp:lastModifiedBy>RuhulAmin</cp:lastModifiedBy>
  <cp:revision>38</cp:revision>
  <dcterms:created xsi:type="dcterms:W3CDTF">2022-10-05T13:38:19Z</dcterms:created>
  <dcterms:modified xsi:type="dcterms:W3CDTF">2022-11-04T12:06:14Z</dcterms:modified>
</cp:coreProperties>
</file>