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29" r:id="rId1"/>
  </p:sldMasterIdLst>
  <p:notesMasterIdLst>
    <p:notesMasterId r:id="rId30"/>
  </p:notesMasterIdLst>
  <p:sldIdLst>
    <p:sldId id="293" r:id="rId2"/>
    <p:sldId id="275" r:id="rId3"/>
    <p:sldId id="283" r:id="rId4"/>
    <p:sldId id="276" r:id="rId5"/>
    <p:sldId id="277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262" r:id="rId15"/>
    <p:sldId id="299" r:id="rId16"/>
    <p:sldId id="300" r:id="rId17"/>
    <p:sldId id="303" r:id="rId18"/>
    <p:sldId id="301" r:id="rId19"/>
    <p:sldId id="302" r:id="rId20"/>
    <p:sldId id="294" r:id="rId21"/>
    <p:sldId id="304" r:id="rId22"/>
    <p:sldId id="295" r:id="rId23"/>
    <p:sldId id="296" r:id="rId24"/>
    <p:sldId id="297" r:id="rId25"/>
    <p:sldId id="298" r:id="rId26"/>
    <p:sldId id="270" r:id="rId27"/>
    <p:sldId id="274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18E9BA-C0A0-4454-A2A6-6376A21A1D54}">
          <p14:sldIdLst>
            <p14:sldId id="293"/>
            <p14:sldId id="275"/>
            <p14:sldId id="283"/>
            <p14:sldId id="276"/>
            <p14:sldId id="277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62"/>
            <p14:sldId id="299"/>
            <p14:sldId id="300"/>
            <p14:sldId id="303"/>
            <p14:sldId id="301"/>
            <p14:sldId id="302"/>
            <p14:sldId id="294"/>
            <p14:sldId id="304"/>
            <p14:sldId id="295"/>
            <p14:sldId id="296"/>
            <p14:sldId id="297"/>
            <p14:sldId id="298"/>
          </p14:sldIdLst>
        </p14:section>
        <p14:section name="Untitled Section" id="{6342F418-9F12-4455-ACA5-2269F98DFC41}">
          <p14:sldIdLst>
            <p14:sldId id="270"/>
            <p14:sldId id="27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CA5"/>
    <a:srgbClr val="D1D2C8"/>
    <a:srgbClr val="006B33"/>
    <a:srgbClr val="E3E2DD"/>
    <a:srgbClr val="E8EED5"/>
    <a:srgbClr val="264015"/>
    <a:srgbClr val="E3EBCC"/>
    <a:srgbClr val="FAFBF5"/>
    <a:srgbClr val="6D3917"/>
    <a:srgbClr val="64D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22-08-04T04:56:25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12681 17563 0,'-10'10'0,"4"-6"16,4-1-16,0-1 16,0-1-1,-1 4-15,0-1 16,3-2-16,0-1 16,2-1-1,-1 0-15,-1 1 16,0-1-1,-3 0-15,3 0 16,0 0-16,-1 0 16,1 0-1,0 0-15,1 0 16,-1 0 0,0 0-16,0 0 15,-1 0-15,-1 0 16,-1 0-16,2 0 15,0 0-15</inkml:trace>
  <inkml:trace contextRef="#ctx0" brushRef="#br0" timeOffset="10836.245">12169 17467 0,'-8'5'0,"3"3"15,1-2-15,5-4 16,2 0-16,0 3 15,0-2-15,1 0 16,-1-3-16,2 0 16,0 0-1,-5 2-15,2 10 16,2 4-16,2-3 16,1-1-16,-1 1 15,1-4-15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1A2A-A84C-4958-85D3-249D83E78375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56C9-67DE-4FD9-9FA1-9B7F75443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8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34" y="623455"/>
            <a:ext cx="3200400" cy="3491345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647134" y="3505200"/>
            <a:ext cx="7848600" cy="1981200"/>
          </a:xfrm>
          <a:prstGeom prst="ribbon">
            <a:avLst>
              <a:gd name="adj1" fmla="val 24349"/>
              <a:gd name="adj2" fmla="val 50000"/>
            </a:avLst>
          </a:prstGeom>
          <a:solidFill>
            <a:srgbClr val="26401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99734" y="3962400"/>
            <a:ext cx="4343400" cy="1569660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17914" y="5105400"/>
            <a:ext cx="5344886" cy="1143000"/>
          </a:xfrm>
          <a:prstGeom prst="roundRect">
            <a:avLst>
              <a:gd name="adj" fmla="val 50000"/>
            </a:avLst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5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5000" dirty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5000" dirty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5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য়না</a:t>
            </a:r>
            <a:r>
              <a:rPr lang="en-US" sz="5000" dirty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দোলে</a:t>
            </a:r>
            <a:endParaRPr lang="en-US" sz="5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685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3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53" y="0"/>
            <a:ext cx="5241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95400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6200" y="1297158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6450" y="1297745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itchFamily="2" charset="0"/>
                <a:cs typeface="NikoshBAN" pitchFamily="2" charset="0"/>
              </a:rPr>
              <a:t>ভ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6950" y="1295986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6700" y="1296572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itchFamily="2" charset="0"/>
                <a:cs typeface="NikoshBAN" pitchFamily="2" charset="0"/>
              </a:rPr>
              <a:t>ব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23" y="2819400"/>
            <a:ext cx="1850368" cy="2516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63" y="2819400"/>
            <a:ext cx="1850368" cy="2516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" y="2819400"/>
            <a:ext cx="1850368" cy="2516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93" y="2819400"/>
            <a:ext cx="1850368" cy="25160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8449" y="5640258"/>
            <a:ext cx="1343638" cy="1015663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তা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3618" y="5640258"/>
            <a:ext cx="1042273" cy="1015663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8187" y="5640258"/>
            <a:ext cx="987771" cy="1015663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0417" y="5637913"/>
            <a:ext cx="1627369" cy="1015663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লুক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32" y="2819400"/>
            <a:ext cx="1850368" cy="251605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7492495" y="5637912"/>
            <a:ext cx="1452642" cy="1015663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য়না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228600"/>
            <a:ext cx="5344886" cy="1143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শিখবো</a:t>
            </a:r>
            <a:endParaRPr lang="en-US" sz="5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39143" y="2057400"/>
            <a:ext cx="3124199" cy="3886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</a:p>
        </p:txBody>
      </p:sp>
    </p:spTree>
    <p:extLst>
      <p:ext uri="{BB962C8B-B14F-4D97-AF65-F5344CB8AC3E}">
        <p14:creationId xmlns:p14="http://schemas.microsoft.com/office/powerpoint/2010/main" val="28825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3446" y="5105400"/>
            <a:ext cx="4541953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নড়ে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1" y="914400"/>
            <a:ext cx="2666999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152401"/>
            <a:ext cx="6198704" cy="5180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1"/>
      <p:bldP spid="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8D69A6-6CBF-4766-BCE3-A6600A69B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F3C651A-DAD1-4FFB-90FA-A8397AD8BD1D}"/>
              </a:ext>
            </a:extLst>
          </p:cNvPr>
          <p:cNvSpPr/>
          <p:nvPr/>
        </p:nvSpPr>
        <p:spPr>
          <a:xfrm>
            <a:off x="685800" y="4719638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F7C66E7-8239-4EBD-9C9A-0EC809EB9DAF}"/>
              </a:ext>
            </a:extLst>
          </p:cNvPr>
          <p:cNvSpPr/>
          <p:nvPr/>
        </p:nvSpPr>
        <p:spPr>
          <a:xfrm>
            <a:off x="685800" y="4719638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থর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F95D3D-17B9-45C4-9E03-8715AAEA6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685FE21-8AB6-4B23-97FA-524DDD2F5DEF}"/>
              </a:ext>
            </a:extLst>
          </p:cNvPr>
          <p:cNvSpPr/>
          <p:nvPr/>
        </p:nvSpPr>
        <p:spPr>
          <a:xfrm>
            <a:off x="685800" y="4719638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99A0ED-1990-4038-8218-3019C4D2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9238" cy="50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375F2E4-1D09-40C2-9974-82EC507FD091}"/>
              </a:ext>
            </a:extLst>
          </p:cNvPr>
          <p:cNvSpPr/>
          <p:nvPr/>
        </p:nvSpPr>
        <p:spPr>
          <a:xfrm>
            <a:off x="685800" y="4719638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পেঁপে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88760C-D129-4A26-92F9-F01FF5A5B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6FD3B9A-DC81-4F6D-B9F6-237BCD57A06B}"/>
              </a:ext>
            </a:extLst>
          </p:cNvPr>
          <p:cNvSpPr/>
          <p:nvPr/>
        </p:nvSpPr>
        <p:spPr>
          <a:xfrm>
            <a:off x="685800" y="4953000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পেঁ</a:t>
            </a:r>
            <a:r>
              <a:rPr 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য়াজ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AFE9A-3FD5-43CD-B0D3-94C79F1C9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9526" y="288792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652" y="4161213"/>
            <a:ext cx="5945148" cy="22395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মোহাম্মদ রুহুল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আমীন স্বপন</a:t>
            </a:r>
          </a:p>
          <a:p>
            <a:pPr algn="ctr"/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প্রাথমিক বিদ্যালয়</a:t>
            </a:r>
          </a:p>
          <a:p>
            <a:pPr algn="ctr"/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তাহিরপুর,সুনামগঞ্জ।</a:t>
            </a:r>
            <a:endParaRPr lang="en-US" sz="3301" b="1" dirty="0">
              <a:ln w="22225">
                <a:noFill/>
                <a:prstDash val="solid"/>
              </a:ln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65" y="1275522"/>
            <a:ext cx="2206722" cy="2763078"/>
          </a:xfrm>
          <a:prstGeom prst="ellipse">
            <a:avLst/>
          </a:prstGeom>
          <a:ln w="63500" cap="rnd">
            <a:solidFill>
              <a:srgbClr val="E3EB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3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34" y="304800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11" y="1231885"/>
            <a:ext cx="5938578" cy="439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0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4FFE42-95E3-4152-82A7-5064052C4FA6}"/>
              </a:ext>
            </a:extLst>
          </p:cNvPr>
          <p:cNvSpPr txBox="1"/>
          <p:nvPr/>
        </p:nvSpPr>
        <p:spPr>
          <a:xfrm>
            <a:off x="2399734" y="-160404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DB7D30-4AC9-4614-B34A-99F5803C182D}"/>
              </a:ext>
            </a:extLst>
          </p:cNvPr>
          <p:cNvSpPr txBox="1"/>
          <p:nvPr/>
        </p:nvSpPr>
        <p:spPr>
          <a:xfrm>
            <a:off x="2743200" y="5791200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D1BF48-B433-4BBC-A890-E3A3AED1D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00100"/>
            <a:ext cx="7216048" cy="4991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A0212BB3-DAE6-4F0D-BB2B-DFD230FE7091}"/>
                  </a:ext>
                </a:extLst>
              </p14:cNvPr>
              <p14:cNvContentPartPr/>
              <p14:nvPr/>
            </p14:nvContentPartPr>
            <p14:xfrm>
              <a:off x="4374720" y="6288120"/>
              <a:ext cx="190800" cy="4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212BB3-DAE6-4F0D-BB2B-DFD230FE70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5360" y="6278760"/>
                <a:ext cx="20952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4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7CE14B-4EE3-41FA-8A33-8F5CFB96C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89" y="1055593"/>
            <a:ext cx="6386622" cy="4746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3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A29A1AD-2011-4342-BF0C-C6EBA2118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141460"/>
            <a:ext cx="6172200" cy="457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9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F1BE16-739A-401B-9CB4-EAB5A65D4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03" y="1045226"/>
            <a:ext cx="6449194" cy="476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0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EC84E4A-3CAC-4F75-895A-D6951EA20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20" y="1401193"/>
            <a:ext cx="5436559" cy="405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3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76200"/>
            <a:ext cx="5562600" cy="11077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1428" y="1371600"/>
            <a:ext cx="2548972" cy="818177"/>
          </a:xfrm>
          <a:prstGeom prst="roundRect">
            <a:avLst>
              <a:gd name="adj" fmla="val 317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40609" y="1371600"/>
            <a:ext cx="2513099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9400" y="2314136"/>
            <a:ext cx="2533028" cy="1447800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0609" y="2286001"/>
            <a:ext cx="2513099" cy="1447800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39447" y="1371600"/>
            <a:ext cx="2459363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19800" y="2286001"/>
            <a:ext cx="2498656" cy="1447800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46197" y="3962400"/>
            <a:ext cx="2559523" cy="818177"/>
          </a:xfrm>
          <a:prstGeom prst="roundRect">
            <a:avLst>
              <a:gd name="adj" fmla="val 317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45028" y="3962400"/>
            <a:ext cx="2590800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62330" y="4904935"/>
            <a:ext cx="2727256" cy="1343465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4876800"/>
            <a:ext cx="2727256" cy="1343465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696199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  ফ  ব  ভ  ম</a:t>
            </a:r>
            <a:br>
              <a:rPr lang="en-US" sz="12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1219200"/>
            <a:ext cx="2667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n w="57150"/>
                <a:solidFill>
                  <a:srgbClr val="006B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000" b="1" dirty="0">
                <a:ln w="57150"/>
                <a:solidFill>
                  <a:srgbClr val="006B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57150"/>
                <a:solidFill>
                  <a:srgbClr val="006B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000" b="1" dirty="0">
              <a:ln w="57150"/>
              <a:solidFill>
                <a:srgbClr val="006B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971800" y="599049"/>
            <a:ext cx="3124200" cy="620151"/>
          </a:xfrm>
          <a:prstGeom prst="triangle">
            <a:avLst/>
          </a:prstGeom>
          <a:solidFill>
            <a:srgbClr val="006B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232843"/>
            <a:ext cx="6057900" cy="202495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850" y="1066800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0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839266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6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rgbClr val="006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233" y="1676400"/>
            <a:ext cx="8534400" cy="4527393"/>
          </a:xfrm>
          <a:prstGeom prst="rect">
            <a:avLst/>
          </a:prstGeom>
          <a:solidFill>
            <a:srgbClr val="E3E2DD"/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শিখি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sz="4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r>
              <a:rPr lang="en-US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1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1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26" y="2057400"/>
            <a:ext cx="2801079" cy="3637736"/>
          </a:xfrm>
          <a:prstGeom prst="rect">
            <a:avLst/>
          </a:prstGeom>
          <a:ln w="88900" cap="sq" cmpd="thickThin">
            <a:solidFill>
              <a:srgbClr val="006B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32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4633" y="1313899"/>
            <a:ext cx="3886200" cy="120065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0767" y="2914516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60096" indent="-1460096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মনোযোগ সহকারে শুনবে ও মনে রাখবে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0767" y="3943484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16031" indent="-1416031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স্পষ্ট ও শুদ্ধভাবে বলতে পারবে । </a:t>
            </a:r>
            <a:endParaRPr lang="en-US" sz="270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52376" y="5105401"/>
            <a:ext cx="4541953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নড়ে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52400"/>
            <a:ext cx="6198704" cy="51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0" y="5181600"/>
            <a:ext cx="4648200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8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endParaRPr lang="en-US" sz="8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contents\lessons\images\ban22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18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85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31103" y="5486400"/>
            <a:ext cx="4666177" cy="1143000"/>
          </a:xfrm>
          <a:prstGeom prst="roundRect">
            <a:avLst>
              <a:gd name="adj" fmla="val 50000"/>
            </a:avLst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গাছে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"/>
          <a:stretch/>
        </p:blipFill>
        <p:spPr>
          <a:xfrm>
            <a:off x="914400" y="381000"/>
            <a:ext cx="7299584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2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70483" y="5257800"/>
            <a:ext cx="4572000" cy="1143000"/>
          </a:xfrm>
          <a:prstGeom prst="roundRect">
            <a:avLst>
              <a:gd name="adj" fmla="val 50000"/>
            </a:avLst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লুক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নাচে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0"/>
            <a:ext cx="65532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7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Application>Microsoft Office PowerPoint</Application>
  <PresentationFormat>On-screen Show (4:3)</PresentationFormat>
  <Paragraphs>59</Paragraphs>
  <Slides>28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183</cp:revision>
  <dcterms:created xsi:type="dcterms:W3CDTF">2006-08-16T00:00:00Z</dcterms:created>
  <dcterms:modified xsi:type="dcterms:W3CDTF">2022-11-04T12:00:43Z</dcterms:modified>
</cp:coreProperties>
</file>