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28" r:id="rId2"/>
    <p:sldId id="256" r:id="rId3"/>
    <p:sldId id="260" r:id="rId4"/>
    <p:sldId id="293" r:id="rId5"/>
    <p:sldId id="325" r:id="rId6"/>
    <p:sldId id="283" r:id="rId7"/>
    <p:sldId id="312" r:id="rId8"/>
    <p:sldId id="317" r:id="rId9"/>
    <p:sldId id="316" r:id="rId10"/>
    <p:sldId id="315" r:id="rId11"/>
    <p:sldId id="314" r:id="rId12"/>
    <p:sldId id="311" r:id="rId13"/>
    <p:sldId id="318" r:id="rId14"/>
    <p:sldId id="319" r:id="rId15"/>
    <p:sldId id="327" r:id="rId16"/>
    <p:sldId id="320" r:id="rId17"/>
    <p:sldId id="322" r:id="rId18"/>
    <p:sldId id="321" r:id="rId19"/>
    <p:sldId id="289" r:id="rId20"/>
    <p:sldId id="29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FBDB75-0DC6-467F-AD18-1C3136FE304B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14197F-B8C1-48A2-8012-75FED41E3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3F8E9-B294-403B-A7C6-628AB9E39971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1449A-27C8-4697-8BDE-305CB3EF5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5576-F624-4650-BF04-0C5FA36302F1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6654C-6461-4412-AB17-7B3F811D7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0C9A7-9E7E-46F8-9ABA-42F34E75FE3B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F0C3-71DA-4AFD-BB27-117036A84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1B5C-2F53-4947-8510-DBD719963113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8325B-5F05-4D13-B2D9-FECDAD696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831D2-06ED-48C6-A63A-6A40E6B30614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84AB-5937-40D5-9BF2-76F0DFBF6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685F5-CED9-4EBF-B9EB-01189C554D4F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28C1D-7E58-406B-AE8D-9120B248D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2430-CB6F-42A3-B0C7-0D32DCEEF7BF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0473-A7B3-460D-9820-547D8CA86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9F774-1B22-4D26-A51E-480254E8DC2D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BBE43-DDA7-4A7D-9EB4-9D0F9E57E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D477F-9B1D-4179-B50B-91D84374368B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43FAE-A763-4DA5-AD40-239C835B4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FA47-2515-479A-9B9A-1511448ABF61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DB373-21C2-4563-AFBC-010F7884E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FD3C1-AA02-4D11-A431-482546237934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D4616-44E4-4758-8ABE-CC1DB0A43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CB5049-3197-439A-86E3-0C7B08508B8B}" type="datetimeFigureOut">
              <a:rPr lang="en-US"/>
              <a:pPr>
                <a:defRPr/>
              </a:pPr>
              <a:t>11/5/2022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1D013-A027-46F9-8E45-B520C37B6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3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075" y="150813"/>
            <a:ext cx="8915400" cy="6577012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38" y="238285"/>
            <a:ext cx="8717263" cy="6450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onstantia" pitchFamily="18" charset="0"/>
              </a:rPr>
              <a:t>Institute: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943600" y="0"/>
            <a:ext cx="320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onstantia" pitchFamily="18" charset="0"/>
              </a:rPr>
              <a:t>Organization</a:t>
            </a:r>
          </a:p>
        </p:txBody>
      </p:sp>
      <p:pic>
        <p:nvPicPr>
          <p:cNvPr id="5" name="Picture 4" descr="698dov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7162800" cy="480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8674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Mother Teresa founded an institution named Nirmal Hridoy.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3733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Constantia" pitchFamily="18" charset="0"/>
              </a:rPr>
              <a:t>Salute: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0"/>
            <a:ext cx="4572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Constantia" pitchFamily="18" charset="0"/>
              </a:rPr>
              <a:t>Showing honour</a:t>
            </a:r>
          </a:p>
        </p:txBody>
      </p:sp>
      <p:pic>
        <p:nvPicPr>
          <p:cNvPr id="5" name="Picture 4" descr="698dov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400"/>
            <a:ext cx="7315200" cy="480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8674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The people of whole world salute Mother Teresa.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Dollar-Grover-Clevel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8"/>
            <a:ext cx="4572000" cy="3048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2" descr="2229937579_f0f4f4170f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00600" y="0"/>
            <a:ext cx="4343400" cy="317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Constantia" pitchFamily="18" charset="0"/>
              </a:rPr>
              <a:t>Mother Teresa founded Nirmal Hridoy for the poor and helpless people.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3581400"/>
            <a:ext cx="41910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429000"/>
            <a:ext cx="4419600" cy="3429000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They took the dying and sick people from the street of Calcutta.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Dollar-Grover-Clevel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4572000" cy="3352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2" descr="2229937579_f0f4f4170f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3352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00600" y="3429000"/>
            <a:ext cx="4343400" cy="31400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onstantia" pitchFamily="18" charset="0"/>
              </a:rPr>
              <a:t>The helpless people live happily in Nirmal Hridoy in a caring environment</a:t>
            </a:r>
            <a:r>
              <a:rPr lang="en-US" sz="4800" b="1">
                <a:latin typeface="Constantia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3581400"/>
            <a:ext cx="41910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0"/>
            <a:ext cx="4343400" cy="3276600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/>
              <a:t>Missionaries of charity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3" grpId="0" animBg="1"/>
      <p:bldP spid="1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Dollar-Grover-Clevel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2" descr="2229937579_f0f4f4170f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3276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800600" y="0"/>
            <a:ext cx="4343400" cy="3276600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/>
              <a:t>Mother Teresa  got Pope John xxiii peace prize in 1971.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24400" y="3429000"/>
            <a:ext cx="44196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prstClr val="black"/>
                </a:solidFill>
              </a:rPr>
              <a:t>Mother Teresa was awarded Nehru Prize in 1972</a:t>
            </a:r>
            <a:r>
              <a:rPr lang="en-US" b="1" dirty="0">
                <a:solidFill>
                  <a:prstClr val="black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0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Dollar-Grover-Clevel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2" descr="2229937579_f0f4f4170f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48200" cy="3276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800600" y="0"/>
            <a:ext cx="4343400" cy="3276600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/>
              <a:t>Mother Teresa  got </a:t>
            </a:r>
            <a:r>
              <a:rPr lang="en-US" sz="4400" b="1" dirty="0" err="1"/>
              <a:t>Balzan</a:t>
            </a:r>
            <a:r>
              <a:rPr lang="en-US" sz="4400" b="1" dirty="0"/>
              <a:t> prize in 1978.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24400" y="3429000"/>
            <a:ext cx="44196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prstClr val="black"/>
                </a:solidFill>
              </a:rPr>
              <a:t>Mother Teresa was awarded Nobel Peace Prize in 1979.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0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u="sng" dirty="0"/>
              <a:t>Pair Work: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u="sng" dirty="0"/>
              <a:t>Section-C: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1"/>
                </a:solidFill>
              </a:rPr>
              <a:t>Now , read the text carefully again  and  say the following statements are true or false. If false, give the correct information.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-381000"/>
            <a:ext cx="9144000" cy="723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4"/>
                </a:solidFill>
              </a:rPr>
              <a:t>Section –D: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u="sng" dirty="0">
                <a:solidFill>
                  <a:schemeClr val="accent4"/>
                </a:solidFill>
              </a:rPr>
              <a:t>Group work: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Read the text in A again and answer the questions.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3200" b="1" dirty="0">
                <a:solidFill>
                  <a:schemeClr val="tx1"/>
                </a:solidFill>
              </a:rPr>
              <a:t>Why do you think Mother Teresa won so many awards?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2.  What does </a:t>
            </a:r>
            <a:r>
              <a:rPr lang="en-US" sz="3200" b="1" dirty="0" err="1">
                <a:solidFill>
                  <a:schemeClr val="tx1"/>
                </a:solidFill>
              </a:rPr>
              <a:t>Nirmal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Hridoy</a:t>
            </a:r>
            <a:r>
              <a:rPr lang="en-US" sz="3200" b="1" dirty="0">
                <a:solidFill>
                  <a:schemeClr val="tx1"/>
                </a:solidFill>
              </a:rPr>
              <a:t> stand for?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3. Why do you think the home is named </a:t>
            </a:r>
            <a:r>
              <a:rPr lang="en-US" sz="3200" b="1" dirty="0" err="1">
                <a:solidFill>
                  <a:schemeClr val="tx1"/>
                </a:solidFill>
              </a:rPr>
              <a:t>Nirmal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Hridoy</a:t>
            </a:r>
            <a:r>
              <a:rPr lang="en-US" sz="3200" b="1" dirty="0">
                <a:solidFill>
                  <a:schemeClr val="tx1"/>
                </a:solidFill>
              </a:rPr>
              <a:t>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4. Why did Mother Teresa want the dying people to feel that they too deserve care and love?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5.  What are the things that we have learnt from Mother Teresa?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-152400"/>
            <a:ext cx="4605078" cy="110799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u="sng" dirty="0">
                <a:solidFill>
                  <a:srgbClr val="7030A0"/>
                </a:solidFill>
                <a:latin typeface="+mn-lt"/>
                <a:cs typeface="+mn-cs"/>
              </a:rPr>
              <a:t>Evaluation: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762000"/>
            <a:ext cx="990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>
                <a:latin typeface="Constantia" pitchFamily="18" charset="0"/>
              </a:rPr>
              <a:t>Answer the questions</a:t>
            </a:r>
            <a:r>
              <a:rPr lang="en-US" sz="4000" u="sng">
                <a:latin typeface="Constantia" pitchFamily="18" charset="0"/>
              </a:rPr>
              <a:t>.</a:t>
            </a:r>
          </a:p>
        </p:txBody>
      </p:sp>
      <p:pic>
        <p:nvPicPr>
          <p:cNvPr id="7" name="Picture 6" descr="statue-of-liberty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3429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eft-Right Arrow Callout 10"/>
          <p:cNvSpPr/>
          <p:nvPr/>
        </p:nvSpPr>
        <p:spPr>
          <a:xfrm>
            <a:off x="2133600" y="1905000"/>
            <a:ext cx="4495800" cy="1066800"/>
          </a:xfrm>
          <a:prstGeom prst="leftRightArrowCallout">
            <a:avLst>
              <a:gd name="adj1" fmla="val 0"/>
              <a:gd name="adj2" fmla="val 12073"/>
              <a:gd name="adj3" fmla="val 22585"/>
              <a:gd name="adj4" fmla="val 425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Moved by the sight?</a:t>
            </a:r>
          </a:p>
        </p:txBody>
      </p:sp>
      <p:sp>
        <p:nvSpPr>
          <p:cNvPr id="12" name="Left-Right Arrow Callout 11"/>
          <p:cNvSpPr/>
          <p:nvPr/>
        </p:nvSpPr>
        <p:spPr>
          <a:xfrm>
            <a:off x="2514600" y="3048000"/>
            <a:ext cx="3810000" cy="1143000"/>
          </a:xfrm>
          <a:prstGeom prst="leftRightArrowCallout">
            <a:avLst>
              <a:gd name="adj1" fmla="val 0"/>
              <a:gd name="adj2" fmla="val 11347"/>
              <a:gd name="adj3" fmla="val 27236"/>
              <a:gd name="adj4" fmla="val 48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She founded?</a:t>
            </a:r>
          </a:p>
        </p:txBody>
      </p:sp>
      <p:sp>
        <p:nvSpPr>
          <p:cNvPr id="13" name="Left-Right Arrow Callout 12"/>
          <p:cNvSpPr/>
          <p:nvPr/>
        </p:nvSpPr>
        <p:spPr>
          <a:xfrm>
            <a:off x="2057400" y="4724400"/>
            <a:ext cx="4876800" cy="1066800"/>
          </a:xfrm>
          <a:prstGeom prst="leftRightArrowCallout">
            <a:avLst>
              <a:gd name="adj1" fmla="val 0"/>
              <a:gd name="adj2" fmla="val 0"/>
              <a:gd name="adj3" fmla="val 25000"/>
              <a:gd name="adj4" fmla="val 43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When she died?</a:t>
            </a:r>
          </a:p>
        </p:txBody>
      </p:sp>
      <p:sp>
        <p:nvSpPr>
          <p:cNvPr id="14" name="Oval 13"/>
          <p:cNvSpPr/>
          <p:nvPr/>
        </p:nvSpPr>
        <p:spPr>
          <a:xfrm>
            <a:off x="5486400" y="762000"/>
            <a:ext cx="3657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Of the sick and dying on the street of Calcutta</a:t>
            </a:r>
          </a:p>
        </p:txBody>
      </p:sp>
      <p:sp>
        <p:nvSpPr>
          <p:cNvPr id="15" name="Oval 14"/>
          <p:cNvSpPr/>
          <p:nvPr/>
        </p:nvSpPr>
        <p:spPr>
          <a:xfrm>
            <a:off x="5334000" y="2819400"/>
            <a:ext cx="3810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/>
              <a:t>Nirmal</a:t>
            </a:r>
            <a:r>
              <a:rPr lang="en-US" sz="2800" dirty="0"/>
              <a:t> </a:t>
            </a:r>
            <a:r>
              <a:rPr lang="en-US" sz="2800" dirty="0" err="1"/>
              <a:t>Hridoy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5486400" y="4191000"/>
            <a:ext cx="3657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At the age of 87, on 5</a:t>
            </a:r>
            <a:r>
              <a:rPr lang="en-US" sz="2800" baseline="30000" dirty="0"/>
              <a:t>th</a:t>
            </a:r>
            <a:r>
              <a:rPr lang="en-US" sz="2800" dirty="0"/>
              <a:t> September 1997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0" y="5943600"/>
            <a:ext cx="2514600" cy="914400"/>
          </a:xfrm>
          <a:prstGeom prst="borderCallout1">
            <a:avLst>
              <a:gd name="adj1" fmla="val 26080"/>
              <a:gd name="adj2" fmla="val 120779"/>
              <a:gd name="adj3" fmla="val 1231"/>
              <a:gd name="adj4" fmla="val 77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The awards she got?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038600" y="64008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743200" y="5715000"/>
            <a:ext cx="6400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Pope John xxiii Prize, Nehru Prize, </a:t>
            </a:r>
            <a:r>
              <a:rPr lang="en-US" sz="2400" dirty="0" err="1"/>
              <a:t>Balzan</a:t>
            </a:r>
            <a:r>
              <a:rPr lang="en-US" sz="2400" dirty="0"/>
              <a:t> Prize, Nobel Peace Prize and Bharat </a:t>
            </a:r>
            <a:r>
              <a:rPr lang="en-US" sz="2400" dirty="0" err="1"/>
              <a:t>Ratna</a:t>
            </a:r>
            <a:r>
              <a:rPr lang="en-US" sz="2400" dirty="0"/>
              <a:t> Prize.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accent2"/>
          </a:solidFill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6600" b="1" smtClean="0"/>
              <a:t>Write a</a:t>
            </a:r>
          </a:p>
          <a:p>
            <a:pPr algn="ctr">
              <a:buFont typeface="Arial" charset="0"/>
              <a:buNone/>
            </a:pPr>
            <a:r>
              <a:rPr lang="en-US" sz="6600" b="1" smtClean="0"/>
              <a:t>Short</a:t>
            </a:r>
          </a:p>
          <a:p>
            <a:pPr algn="ctr">
              <a:buFont typeface="Arial" charset="0"/>
              <a:buNone/>
            </a:pPr>
            <a:r>
              <a:rPr lang="en-US" sz="6600" b="1" smtClean="0"/>
              <a:t>Description on</a:t>
            </a:r>
          </a:p>
          <a:p>
            <a:pPr algn="ctr">
              <a:buFont typeface="Arial" charset="0"/>
              <a:buNone/>
            </a:pPr>
            <a:r>
              <a:rPr lang="en-US" sz="6600" b="1" smtClean="0"/>
              <a:t>“ Mother Teresa”.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743200" y="0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u="sng">
                <a:solidFill>
                  <a:schemeClr val="accent1"/>
                </a:solidFill>
                <a:latin typeface="Constantia" pitchFamily="18" charset="0"/>
              </a:rPr>
              <a:t>Homework: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nimBg="1"/>
      <p:bldP spid="266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685800"/>
            <a:ext cx="6781800" cy="1446550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Presentation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1981200"/>
            <a:ext cx="5181600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002060"/>
                </a:solidFill>
                <a:latin typeface="+mn-lt"/>
                <a:cs typeface="+mn-cs"/>
              </a:rPr>
              <a:t>For Class ix/x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200400"/>
            <a:ext cx="4876800" cy="224676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By-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Abdul Jabber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Assistant Teacher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Rabita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Model High School,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Mainimukh,Rangamati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pic>
        <p:nvPicPr>
          <p:cNvPr id="7" name="Picture 6" descr="Jabber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200400"/>
            <a:ext cx="2028047" cy="2895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-304800" y="1981200"/>
            <a:ext cx="8915400" cy="2667000"/>
          </a:xfrm>
          <a:prstGeom prst="star7">
            <a:avLst>
              <a:gd name="adj" fmla="val 36601"/>
              <a:gd name="hf" fmla="val 102572"/>
              <a:gd name="vf" fmla="val 10521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 ALL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5486400"/>
            <a:ext cx="7543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Constantia" pitchFamily="18" charset="0"/>
              </a:rPr>
              <a:t>Raise your hand who can say who is this woman?</a:t>
            </a:r>
          </a:p>
        </p:txBody>
      </p:sp>
      <p:pic>
        <p:nvPicPr>
          <p:cNvPr id="6" name="Picture 5" descr="images_2 - Copy - Copy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143000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9600" b="1">
                <a:solidFill>
                  <a:srgbClr val="000000"/>
                </a:solidFill>
                <a:latin typeface="Constantia" pitchFamily="18" charset="0"/>
              </a:rPr>
              <a:t>The woman of this picture is Mother Teresa.</a:t>
            </a:r>
            <a:endParaRPr lang="en-US" sz="5400" b="1">
              <a:solidFill>
                <a:srgbClr val="0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5029200" cy="5508625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 b="1">
                <a:latin typeface="Constantia" pitchFamily="18" charset="0"/>
              </a:rPr>
              <a:t>What is she famous for?</a:t>
            </a:r>
            <a:endParaRPr lang="en-US" sz="8800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257800" y="1219200"/>
            <a:ext cx="3886200" cy="1938338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00B0F0"/>
                </a:solidFill>
                <a:latin typeface="Constantia" pitchFamily="18" charset="0"/>
              </a:rPr>
              <a:t> </a:t>
            </a:r>
            <a:r>
              <a:rPr lang="en-US" sz="6000" b="1">
                <a:solidFill>
                  <a:srgbClr val="00B0F0"/>
                </a:solidFill>
                <a:latin typeface="Constantia" pitchFamily="18" charset="0"/>
              </a:rPr>
              <a:t>Love for humanity.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763000" cy="3416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ln>
                  <a:solidFill>
                    <a:schemeClr val="accent1"/>
                  </a:solidFill>
                </a:ln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Yes, Dear students our today’s topic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ln>
                  <a:solidFill>
                    <a:schemeClr val="accent1"/>
                  </a:solidFill>
                </a:ln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is …………………….?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95400" y="3886200"/>
            <a:ext cx="6477000" cy="9239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>
                <a:solidFill>
                  <a:srgbClr val="FF0000"/>
                </a:solidFill>
                <a:latin typeface="Constantia" pitchFamily="18" charset="0"/>
              </a:rPr>
              <a:t>Love for humanity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5029200"/>
            <a:ext cx="4648200" cy="830263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Unit-7, lesson-6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05000" y="0"/>
            <a:ext cx="5715000" cy="830263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 u="sng">
                <a:solidFill>
                  <a:srgbClr val="C00000"/>
                </a:solidFill>
                <a:latin typeface="Constantia" pitchFamily="18" charset="0"/>
              </a:rPr>
              <a:t>Vocabulary: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onstantia" pitchFamily="18" charset="0"/>
              </a:rPr>
              <a:t>Destitute: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67400" y="12954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onstantia" pitchFamily="18" charset="0"/>
              </a:rPr>
              <a:t>Poor</a:t>
            </a:r>
          </a:p>
        </p:txBody>
      </p:sp>
      <p:pic>
        <p:nvPicPr>
          <p:cNvPr id="5" name="Picture 4" descr="698dov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7010400" cy="381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8674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All of us should help the destitute people around us.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onstantia" pitchFamily="18" charset="0"/>
              </a:rPr>
              <a:t>Missionary: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19800" y="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onstantia" pitchFamily="18" charset="0"/>
              </a:rPr>
              <a:t>Preacher</a:t>
            </a:r>
          </a:p>
        </p:txBody>
      </p:sp>
      <p:pic>
        <p:nvPicPr>
          <p:cNvPr id="5" name="Picture 4" descr="698dov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6705600" cy="480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8674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Mother Teresa wanted to be a missionary from fer childhood.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onstantia" pitchFamily="18" charset="0"/>
              </a:rPr>
              <a:t>Community: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86400" y="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onstantia" pitchFamily="18" charset="0"/>
              </a:rPr>
              <a:t>People/Society</a:t>
            </a:r>
          </a:p>
        </p:txBody>
      </p:sp>
      <p:pic>
        <p:nvPicPr>
          <p:cNvPr id="5" name="Picture 4" descr="698dov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472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8674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They are a community of missionary.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888</TotalTime>
  <Words>400</Words>
  <Application>Microsoft Office PowerPoint</Application>
  <PresentationFormat>On-screen Show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151</cp:revision>
  <dcterms:created xsi:type="dcterms:W3CDTF">2006-08-16T00:00:00Z</dcterms:created>
  <dcterms:modified xsi:type="dcterms:W3CDTF">2022-11-05T16:11:49Z</dcterms:modified>
</cp:coreProperties>
</file>