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70" r:id="rId3"/>
    <p:sldId id="272" r:id="rId4"/>
    <p:sldId id="259" r:id="rId5"/>
    <p:sldId id="258" r:id="rId6"/>
    <p:sldId id="268" r:id="rId7"/>
    <p:sldId id="260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0CF4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8D82E-C45C-4214-9884-2E7534BC92DB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88BEE-DE91-48D4-9E8C-BC545E437A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রঘঅ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8BEE-DE91-48D4-9E8C-BC545E437A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6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10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2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714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6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87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8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3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54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18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0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8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0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6" y="3141663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9807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36268"/>
            <a:ext cx="2209800" cy="1487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36030"/>
            <a:ext cx="2438400" cy="1588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62098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দৈর্ঘ্য ১৫০ মিটার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528648"/>
            <a:ext cx="315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দৈর্ঘ্য ২৫০ মিটার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-3864" r="-3030" b="61548"/>
          <a:stretch/>
        </p:blipFill>
        <p:spPr>
          <a:xfrm>
            <a:off x="685800" y="2971800"/>
            <a:ext cx="7848600" cy="264804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00400" y="152400"/>
            <a:ext cx="2971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6" name="TextBox 15"/>
          <p:cNvSpPr txBox="1"/>
          <p:nvPr/>
        </p:nvSpPr>
        <p:spPr>
          <a:xfrm rot="545385">
            <a:off x="-26320" y="5883829"/>
            <a:ext cx="825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প্লাটফরমটি অতিক্রম করতে ট্রেনটির কত সময় লাগবে?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733800"/>
            <a:ext cx="415636" cy="56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599875"/>
            <a:ext cx="457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6191" y="3386667"/>
            <a:ext cx="6096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325090"/>
            <a:ext cx="6096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276600"/>
            <a:ext cx="6096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457450" y="3505200"/>
            <a:ext cx="407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গতিবেগ ঘন্টায় ৪৮ কিমি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7" y="529922"/>
            <a:ext cx="1831047" cy="10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023 L -0.0401 0.0127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2.59259E-6 L -0.03785 0.01852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4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1366 L -3.33333E-6 2.22222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4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4167 0.0074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4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04167 0.01088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39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   </a:t>
            </a:r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3576637"/>
            <a:ext cx="354806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752600" y="457200"/>
            <a:ext cx="6248400" cy="914400"/>
          </a:xfrm>
          <a:prstGeom prst="downArrowCallout">
            <a:avLst>
              <a:gd name="adj1" fmla="val 10672"/>
              <a:gd name="adj2" fmla="val 14254"/>
              <a:gd name="adj3" fmla="val 19030"/>
              <a:gd name="adj4" fmla="val 64977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gradFill>
              <a:gsLst>
                <a:gs pos="0">
                  <a:schemeClr val="accent2">
                    <a:lumMod val="75000"/>
                  </a:schemeClr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35" y="2209800"/>
            <a:ext cx="3810330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3318" y="609600"/>
            <a:ext cx="373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6421" y="2244720"/>
            <a:ext cx="17475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114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(২.৩)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amuna-express-bangladesh-anchor-470x3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6" y="1591797"/>
            <a:ext cx="4024314" cy="3666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618202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প্লাটফরম ও ট্রেন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5618202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সেতু ও ট্রেন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33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ট্রেন, প্লাটফরম, সেতু বিষয়ক সমস্যা সমাধান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800600" y="1600200"/>
            <a:ext cx="4018817" cy="3657600"/>
            <a:chOff x="304800" y="2286000"/>
            <a:chExt cx="4018817" cy="2883954"/>
          </a:xfrm>
        </p:grpSpPr>
        <p:grpSp>
          <p:nvGrpSpPr>
            <p:cNvPr id="22" name="Group 21"/>
            <p:cNvGrpSpPr/>
            <p:nvPr/>
          </p:nvGrpSpPr>
          <p:grpSpPr>
            <a:xfrm>
              <a:off x="304800" y="2286000"/>
              <a:ext cx="4018817" cy="2883954"/>
              <a:chOff x="228600" y="2297646"/>
              <a:chExt cx="4018817" cy="2883954"/>
            </a:xfrm>
          </p:grpSpPr>
          <p:pic>
            <p:nvPicPr>
              <p:cNvPr id="4" name="Picture 3" descr="2010-MG-GM-loco-2017-bridge-south-of-Feni-Karnaphuli-Express-1010-Chittagong-Dhaka.jpg"/>
              <p:cNvPicPr>
                <a:picLocks noChangeAspect="1"/>
              </p:cNvPicPr>
              <p:nvPr/>
            </p:nvPicPr>
            <p:blipFill>
              <a:blip r:embed="rId3"/>
              <a:srcRect l="9662" t="20770" b="11727"/>
              <a:stretch>
                <a:fillRect/>
              </a:stretch>
            </p:blipFill>
            <p:spPr>
              <a:xfrm>
                <a:off x="228600" y="2297646"/>
                <a:ext cx="4018817" cy="2883954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1384663" y="3174274"/>
                <a:ext cx="609600" cy="158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 flipH="1">
              <a:off x="1823986" y="2865573"/>
              <a:ext cx="178729" cy="162297"/>
              <a:chOff x="1797503" y="2877253"/>
              <a:chExt cx="232194" cy="219695"/>
            </a:xfrm>
          </p:grpSpPr>
          <p:sp>
            <p:nvSpPr>
              <p:cNvPr id="23" name="Flowchart: Punched Tape 22"/>
              <p:cNvSpPr/>
              <p:nvPr/>
            </p:nvSpPr>
            <p:spPr>
              <a:xfrm>
                <a:off x="1797503" y="2877253"/>
                <a:ext cx="232194" cy="219695"/>
              </a:xfrm>
              <a:prstGeom prst="flowChartPunchedTap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847887" y="2940476"/>
                <a:ext cx="97769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310745" y="2362190"/>
            <a:ext cx="228600" cy="165463"/>
            <a:chOff x="1726474" y="2882536"/>
            <a:chExt cx="330926" cy="241663"/>
          </a:xfrm>
        </p:grpSpPr>
        <p:sp>
          <p:nvSpPr>
            <p:cNvPr id="26" name="Flowchart: Punched Tape 25"/>
            <p:cNvSpPr/>
            <p:nvPr/>
          </p:nvSpPr>
          <p:spPr>
            <a:xfrm>
              <a:off x="1726474" y="2882536"/>
              <a:ext cx="330926" cy="241663"/>
            </a:xfrm>
            <a:prstGeom prst="flowChartPunchedTa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841863" y="29217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21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457200"/>
            <a:ext cx="2667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"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798058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ঐকিক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বিষয়ক সমস্যা সমাধান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6"/>
          <a:stretch/>
        </p:blipFill>
        <p:spPr>
          <a:xfrm>
            <a:off x="11904" y="0"/>
            <a:ext cx="9157854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0"/>
          <a:stretch/>
        </p:blipFill>
        <p:spPr>
          <a:xfrm>
            <a:off x="0" y="3429000"/>
            <a:ext cx="9220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9673"/>
          <a:stretch/>
        </p:blipFill>
        <p:spPr>
          <a:xfrm>
            <a:off x="0" y="0"/>
            <a:ext cx="9229930" cy="4795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99" y="5953780"/>
            <a:ext cx="868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সেতুটি অতিক্রম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করতে ট্রেনের অতিক্রান্ত দূরত্ব  = ট্রেনের  দৈর্ঘ্য  +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সেতুর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637002"/>
            <a:ext cx="352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সেতুর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২৫০ মিটার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9342" y="1208576"/>
            <a:ext cx="427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ট্রেনের  দৈর্ঘ্য ১৫০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39380"/>
            <a:ext cx="571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সেতুটি অতিক্রম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ট্রেনের অতিক্রান্ত দূরত্ব  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89"/>
          <a:stretch/>
        </p:blipFill>
        <p:spPr>
          <a:xfrm>
            <a:off x="0" y="0"/>
            <a:ext cx="9234053" cy="53388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799" y="5569803"/>
            <a:ext cx="868680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প্লাটফরম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করতে ট্রেনের অতিক্রান্ত দূরত্ব 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          =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ট্রেনের  দৈর্ঘ্য  +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প্লাটফরমের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5062298"/>
            <a:ext cx="2957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১৫০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মিটার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+ ২৫০ মিটার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372637" y="5011226"/>
            <a:ext cx="2872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5181600" y="549658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/>
                <a:cs typeface="NikoshBAN" pitchFamily="2" charset="0"/>
              </a:rPr>
              <a:t>= </a:t>
            </a:r>
            <a:r>
              <a:rPr lang="en-US" sz="2800" dirty="0" smtClean="0">
                <a:latin typeface="NikoshBAN"/>
                <a:cs typeface="NikoshBAN" pitchFamily="2" charset="0"/>
              </a:rPr>
              <a:t>৪০০ </a:t>
            </a:r>
            <a:r>
              <a:rPr lang="bn-BD" sz="2800" dirty="0" smtClean="0">
                <a:latin typeface="NikoshBAN"/>
                <a:cs typeface="NikoshBAN" pitchFamily="2" charset="0"/>
              </a:rPr>
              <a:t>মি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1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0" grpId="0"/>
      <p:bldP spid="10" grpId="1"/>
      <p:bldP spid="12" grpId="0"/>
      <p:bldP spid="12" grpId="1"/>
      <p:bldP spid="14" grpId="0" animBg="1"/>
      <p:bldP spid="7" grpId="0"/>
      <p:bldP spid="7" grpId="1"/>
      <p:bldP spid="13" grpId="0"/>
      <p:bldP spid="13" grpId="1"/>
      <p:bldP spid="13" grpId="2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53355" y="923174"/>
            <a:ext cx="8507984" cy="4019490"/>
            <a:chOff x="453355" y="923174"/>
            <a:chExt cx="8507984" cy="401949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2643814" y="1881306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3537590" y="2254476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6205914" y="3372897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8004927" y="4104464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4409526" y="2622926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7104499" y="3745147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5307330" y="3000647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1977356" y="1608975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1291556" y="1304174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453355" y="923174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5" name="Group 44"/>
          <p:cNvGrpSpPr/>
          <p:nvPr/>
        </p:nvGrpSpPr>
        <p:grpSpPr>
          <a:xfrm rot="273748">
            <a:off x="4513343" y="2110105"/>
            <a:ext cx="2592438" cy="1208439"/>
            <a:chOff x="2650151" y="1458561"/>
            <a:chExt cx="2592438" cy="1208439"/>
          </a:xfrm>
        </p:grpSpPr>
        <p:grpSp>
          <p:nvGrpSpPr>
            <p:cNvPr id="46" name="Group 30"/>
            <p:cNvGrpSpPr/>
            <p:nvPr/>
          </p:nvGrpSpPr>
          <p:grpSpPr>
            <a:xfrm>
              <a:off x="2845181" y="1458561"/>
              <a:ext cx="2397408" cy="1208438"/>
              <a:chOff x="2871519" y="1628081"/>
              <a:chExt cx="2397408" cy="989837"/>
            </a:xfrm>
          </p:grpSpPr>
          <p:sp>
            <p:nvSpPr>
              <p:cNvPr id="52" name="Moon 51"/>
              <p:cNvSpPr/>
              <p:nvPr/>
            </p:nvSpPr>
            <p:spPr>
              <a:xfrm rot="6734970">
                <a:off x="2821597" y="1678003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Moon 52"/>
              <p:cNvSpPr/>
              <p:nvPr/>
            </p:nvSpPr>
            <p:spPr>
              <a:xfrm rot="6769182">
                <a:off x="3165586" y="1775405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Moon 53"/>
              <p:cNvSpPr/>
              <p:nvPr/>
            </p:nvSpPr>
            <p:spPr>
              <a:xfrm rot="6833940">
                <a:off x="3524691" y="1851605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Moon 54"/>
              <p:cNvSpPr/>
              <p:nvPr/>
            </p:nvSpPr>
            <p:spPr>
              <a:xfrm rot="6807033">
                <a:off x="3832201" y="1979697"/>
                <a:ext cx="488505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Moon 55"/>
              <p:cNvSpPr/>
              <p:nvPr/>
            </p:nvSpPr>
            <p:spPr>
              <a:xfrm rot="6734970">
                <a:off x="4180244" y="2058726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Moon 56"/>
              <p:cNvSpPr/>
              <p:nvPr/>
            </p:nvSpPr>
            <p:spPr>
              <a:xfrm rot="6769182">
                <a:off x="4524233" y="2156128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Moon 57"/>
              <p:cNvSpPr/>
              <p:nvPr/>
            </p:nvSpPr>
            <p:spPr>
              <a:xfrm rot="6833940">
                <a:off x="4883338" y="2232328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 rot="1033224" flipV="1">
              <a:off x="2650151" y="2362154"/>
              <a:ext cx="255358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16200000" flipH="1">
              <a:off x="3707935" y="840438"/>
              <a:ext cx="676816" cy="20619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834209" y="792266"/>
              <a:ext cx="676816" cy="20619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655683" y="907655"/>
              <a:ext cx="676816" cy="20619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599031" y="986866"/>
              <a:ext cx="676816" cy="20619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9746">
            <a:off x="606574" y="-81069"/>
            <a:ext cx="1969470" cy="173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Moon 60"/>
          <p:cNvSpPr/>
          <p:nvPr/>
        </p:nvSpPr>
        <p:spPr>
          <a:xfrm rot="7186142">
            <a:off x="6667764" y="2993371"/>
            <a:ext cx="531693" cy="335667"/>
          </a:xfrm>
          <a:prstGeom prst="moon">
            <a:avLst>
              <a:gd name="adj" fmla="val 4882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981200" y="609600"/>
            <a:ext cx="45719" cy="1447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17964" y="609600"/>
            <a:ext cx="240871" cy="178526"/>
            <a:chOff x="1717964" y="609600"/>
            <a:chExt cx="240871" cy="178526"/>
          </a:xfrm>
        </p:grpSpPr>
        <p:sp>
          <p:nvSpPr>
            <p:cNvPr id="33" name="Flowchart: Punched Tape 32"/>
            <p:cNvSpPr/>
            <p:nvPr/>
          </p:nvSpPr>
          <p:spPr>
            <a:xfrm flipH="1">
              <a:off x="1717964" y="609600"/>
              <a:ext cx="240871" cy="178526"/>
            </a:xfrm>
            <a:prstGeom prst="flowChartPunchedTa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1766455" y="640564"/>
              <a:ext cx="115896" cy="981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90255" y="610392"/>
            <a:ext cx="228600" cy="165463"/>
            <a:chOff x="1726474" y="2882536"/>
            <a:chExt cx="330926" cy="241663"/>
          </a:xfrm>
        </p:grpSpPr>
        <p:sp>
          <p:nvSpPr>
            <p:cNvPr id="41" name="Flowchart: Punched Tape 40"/>
            <p:cNvSpPr/>
            <p:nvPr/>
          </p:nvSpPr>
          <p:spPr>
            <a:xfrm>
              <a:off x="1726474" y="2882536"/>
              <a:ext cx="330926" cy="241663"/>
            </a:xfrm>
            <a:prstGeom prst="flowChartPunchedTa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841863" y="29217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 rot="1634693">
            <a:off x="170773" y="1664052"/>
            <a:ext cx="2232156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  ১২০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389565">
            <a:off x="5242277" y="1934488"/>
            <a:ext cx="173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১৮০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424284">
            <a:off x="2166106" y="3071132"/>
            <a:ext cx="422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গতিবেগ ঘন্টায়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1491289">
            <a:off x="6917633" y="2624768"/>
            <a:ext cx="162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590CF4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solidFill>
                  <a:srgbClr val="590CF4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590CF4"/>
                </a:solidFill>
                <a:latin typeface="NikoshBAN" pitchFamily="2" charset="0"/>
                <a:cs typeface="NikoshBAN" pitchFamily="2" charset="0"/>
              </a:rPr>
              <a:t>১২০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1715" y="5071796"/>
            <a:ext cx="8522588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ট্রেনের দৈর্ঘ্য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১২০ মিটার।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ট্রেনটির গতিবেগ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কিলোমিটার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১৮০ মিটার দীর্ঘ একটি প্লাটফরম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অতিক্রম করতে ট্রেনটির কত সময় লাগবে?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7591835">
            <a:off x="6041520" y="1237699"/>
            <a:ext cx="45719" cy="2262854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 rot="17591835" flipH="1">
            <a:off x="7752104" y="2373395"/>
            <a:ext cx="45719" cy="1460304"/>
          </a:xfrm>
          <a:prstGeom prst="downArrow">
            <a:avLst/>
          </a:prstGeom>
          <a:solidFill>
            <a:srgbClr val="590CF4"/>
          </a:solidFill>
          <a:ln>
            <a:solidFill>
              <a:srgbClr val="590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59" y="170373"/>
            <a:ext cx="1210964" cy="121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74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23246 0.125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46 0.12593 L 0.45937 0.263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37 0.2632 L 0.68437 0.385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" grpId="0" animBg="1"/>
      <p:bldP spid="6" grpId="1" animBg="1"/>
      <p:bldP spid="63" grpId="0"/>
      <p:bldP spid="64" grpId="0"/>
      <p:bldP spid="64" grpId="1"/>
      <p:bldP spid="65" grpId="0"/>
      <p:bldP spid="66" grpId="0" animBg="1"/>
      <p:bldP spid="4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6600" y="152400"/>
            <a:ext cx="3048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86200" cy="2514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3733800"/>
            <a:ext cx="3848100" cy="25146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000" y="1510605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ট্রেনের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দৈর্ঘ্য ১৫০ 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সেতুর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২৫০ 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সেতু অতিক্রমের সময় ৩০ সে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4114800"/>
            <a:ext cx="434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প্লাটফরমের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দৈর্ঘ্য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১৩০ 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100" y="5004137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প্লাটফরমটি অতিক্রম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সময় লাগবে?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533400"/>
            <a:ext cx="2438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9925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খুঁটি অতিক্রম করতে একটি ট্রেনের কত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দূরত্ব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অতিক্রম করতে 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368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প্লাটফরম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অতিক্রম করতে একটি ট্রেনের কত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দূরত্ব অতিক্রম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495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সেতু অতিক্রম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একটি ট্রেনের কত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দূরত্ব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অতিক্রম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1480</TotalTime>
  <Words>238</Words>
  <Application>Microsoft Office PowerPoint</Application>
  <PresentationFormat>On-screen Show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NikoshBAN</vt:lpstr>
      <vt:lpstr>Vrinda</vt:lpstr>
      <vt:lpstr>Wingdings</vt:lpstr>
      <vt:lpstr>Organic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My PC</cp:lastModifiedBy>
  <cp:revision>184</cp:revision>
  <dcterms:created xsi:type="dcterms:W3CDTF">2006-08-16T00:00:00Z</dcterms:created>
  <dcterms:modified xsi:type="dcterms:W3CDTF">2022-09-18T17:57:19Z</dcterms:modified>
</cp:coreProperties>
</file>