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4" r:id="rId3"/>
    <p:sldId id="262" r:id="rId4"/>
    <p:sldId id="296" r:id="rId5"/>
    <p:sldId id="265" r:id="rId6"/>
    <p:sldId id="266" r:id="rId7"/>
    <p:sldId id="267" r:id="rId8"/>
    <p:sldId id="268" r:id="rId9"/>
    <p:sldId id="269" r:id="rId10"/>
    <p:sldId id="271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DA0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8D8A6-285C-4D7A-AD13-0D2DA92F0D21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0E564-2172-4FD3-9429-6B05D2EDD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1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44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0E564-2172-4FD3-9429-6B05D2EDDF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08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330505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124955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9700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297862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313043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11494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00243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081662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177026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133998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450192"/>
      </p:ext>
    </p:extLst>
  </p:cSld>
  <p:clrMapOvr>
    <a:masterClrMapping/>
  </p:clrMapOvr>
  <p:transition spd="slow" advClick="0" advTm="1000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7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newsflash/>
    <p:sndAc>
      <p:stSnd>
        <p:snd r:embed="rId1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655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2523" y="5936566"/>
            <a:ext cx="837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পাঠে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স্বাগত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50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459655-7B5A-4624-A66D-E5C3978BE56E}"/>
              </a:ext>
            </a:extLst>
          </p:cNvPr>
          <p:cNvGrpSpPr/>
          <p:nvPr/>
        </p:nvGrpSpPr>
        <p:grpSpPr>
          <a:xfrm>
            <a:off x="299735" y="43997"/>
            <a:ext cx="11892266" cy="6770005"/>
            <a:chOff x="-214495" y="0"/>
            <a:chExt cx="12601647" cy="677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E7AB0C7-9DE9-40CC-B4A9-3639FE5EBD7A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6931CC5-2DB8-455D-8E6E-9036494F67F7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5EF456B-D0BB-4DDB-AA3C-A0044F311753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46539496-9DB2-4E70-9E2C-03675F8577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89CE687E-DF4A-4101-A36E-DA827B25D4B5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5F1EA5A1-9DEF-4E86-895D-8C4688245E9F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56A01F4-C759-48CD-80A6-B38B21B8200C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AD21FF4-9A20-4DC7-AE26-995F3A76F9CD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B2837D3B-1396-4CFF-821F-8D09307DEF3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CF59E4C-2A7E-4582-877A-A434C1FC6CED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AEC4B13-FDCC-40AB-B111-13D21D2D171D}"/>
                </a:ext>
              </a:extLst>
            </p:cNvPr>
            <p:cNvGrpSpPr/>
            <p:nvPr/>
          </p:nvGrpSpPr>
          <p:grpSpPr>
            <a:xfrm rot="10800000">
              <a:off x="-214495" y="0"/>
              <a:ext cx="6261100" cy="6715115"/>
              <a:chOff x="5461000" y="69850"/>
              <a:chExt cx="6261100" cy="67183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DD544B94-1091-4807-94BB-97AE65E31E34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4B40C05-67B8-4134-AC07-6AEC8C2025E7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33DD2C46-7F9E-4C4C-850B-F3A6A67488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2886B837-CD48-489F-B690-FFB332F4019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A63A2668-099A-467D-92ED-D0EE801D9F7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AFAED28-4AB4-4C7D-ACC5-509113B93869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578B914-A41B-46C4-9D40-4F8029DFF511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C9CFBE30-1B7F-4180-AA08-DD7F03096B2F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CC56218-BC5C-474B-B7C8-527AF23FE8E4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A836003-5026-4CC4-9021-C3B58152C91E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59667DD1-6CBD-4988-BE16-7B8C38CEB865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64487658-1C81-44BA-B42D-82E6581A0E0F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51CCB27A-639F-401C-86ED-1C1690ED9EEC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C92DBFF8-3463-4B34-957C-996215D6A427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F674401A-1CA9-45AF-8B4A-C48505690F4D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8B9586AE-B7B4-4CC2-82D6-2F42A431CC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F05C6E4E-8DD2-4AE7-BF51-A40C7DD7DE62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486F805F-F95B-4683-AFB5-E10FC6972934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98EBFF-41E8-4D8A-AB25-D2B0CC0BBDC7}"/>
              </a:ext>
            </a:extLst>
          </p:cNvPr>
          <p:cNvSpPr txBox="1"/>
          <p:nvPr/>
        </p:nvSpPr>
        <p:spPr>
          <a:xfrm>
            <a:off x="299734" y="-437621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1C0250-242E-4954-BE2D-1A8CF096E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421" y="1748583"/>
            <a:ext cx="3753769" cy="27082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18B7A7-70B5-4729-8DB1-47B203FE6A57}"/>
              </a:ext>
            </a:extLst>
          </p:cNvPr>
          <p:cNvSpPr txBox="1"/>
          <p:nvPr/>
        </p:nvSpPr>
        <p:spPr>
          <a:xfrm>
            <a:off x="299732" y="5099648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অজগর ঐ হাসছে বসে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C386A02-F602-4072-9B4D-D6275818F3B8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-214497" y="-87995"/>
            <a:chExt cx="12601649" cy="685800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46AFAC3D-34C0-454F-85BA-C07E2A481198}"/>
                </a:ext>
              </a:extLst>
            </p:cNvPr>
            <p:cNvGrpSpPr/>
            <p:nvPr/>
          </p:nvGrpSpPr>
          <p:grpSpPr>
            <a:xfrm>
              <a:off x="6299200" y="-87995"/>
              <a:ext cx="6087952" cy="6858001"/>
              <a:chOff x="5461000" y="-69850"/>
              <a:chExt cx="6261100" cy="685800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0476E077-B89B-477D-A1C5-9AE580DD8BDE}"/>
                  </a:ext>
                </a:extLst>
              </p:cNvPr>
              <p:cNvSpPr/>
              <p:nvPr/>
            </p:nvSpPr>
            <p:spPr>
              <a:xfrm>
                <a:off x="5461000" y="-69850"/>
                <a:ext cx="6261100" cy="6858001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9A2CBE39-5A5F-438F-AA8C-17328A4807AB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D87590AF-A41C-42E5-9B40-B55D519ABB75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443D2CAA-2674-4AE1-8C1F-B1597A4D0A61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18EE6626-862E-47F4-A6BE-15CECB1A062E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A206C7C-EB96-47A3-B066-0517CC2BF36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8331475A-F8D8-4F16-835B-AA3F817D2527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48CD6667-6F5D-4FB6-AD83-9300C6AD1C74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33ED6316-19F5-4AE0-B829-A124A1C15258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11039E8C-754D-41CA-990C-F216AFEE7FB2}"/>
                </a:ext>
              </a:extLst>
            </p:cNvPr>
            <p:cNvGrpSpPr/>
            <p:nvPr/>
          </p:nvGrpSpPr>
          <p:grpSpPr>
            <a:xfrm rot="10800000">
              <a:off x="-214497" y="-33104"/>
              <a:ext cx="6261101" cy="6803109"/>
              <a:chOff x="5461001" y="14934"/>
              <a:chExt cx="6261101" cy="6806336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3760E95-31CF-420C-8F4B-69BF5510EA62}"/>
                  </a:ext>
                </a:extLst>
              </p:cNvPr>
              <p:cNvSpPr/>
              <p:nvPr/>
            </p:nvSpPr>
            <p:spPr>
              <a:xfrm>
                <a:off x="5461001" y="14934"/>
                <a:ext cx="6261101" cy="6806336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412D63D-A16C-474B-84E1-0F2E893A0AA1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BDA2B975-93F3-42D4-A8DE-21D503AF812F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29653A91-23E9-4A06-AA3A-CA97672A042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B0BEB9BC-7B73-4AE4-AEDC-1245FE99E71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4D4A4530-D164-453B-BA4D-40A9CE09709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495F2586-C75F-4C31-9268-321F1156A58F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2713C39C-DD2F-4C31-9CD4-49BAA1B620E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DA9820A-6826-4125-8052-1C7A9F20EB0C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A9D48945-0C6F-4213-82EF-B9406D3A9E08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E92ED724-45F0-4E7D-9509-42C00DE65E24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1D96EFE7-F242-4894-ADAF-CF89ABC6CA67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7BA43288-0D56-4549-9300-FB92E9A10B02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1DC2191D-F23E-47A1-9C45-DD64A6EFB764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2E295C73-C485-44B5-90A1-D0AB10747DA6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34183A49-9BCB-4069-B0DB-DF1DEB4BAB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9FCB5472-F452-4164-AE8A-972C4A8A5915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552B8298-F2FB-47FB-A53A-FFBF3A898CBB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580D0FB-127D-47D4-8EEB-EA1C2EE87ECB}"/>
              </a:ext>
            </a:extLst>
          </p:cNvPr>
          <p:cNvSpPr txBox="1"/>
          <p:nvPr/>
        </p:nvSpPr>
        <p:spPr>
          <a:xfrm>
            <a:off x="469067" y="-393623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BE8DBEE-2270-430D-8CFA-9E0C82592EB1}"/>
              </a:ext>
            </a:extLst>
          </p:cNvPr>
          <p:cNvSpPr txBox="1"/>
          <p:nvPr/>
        </p:nvSpPr>
        <p:spPr>
          <a:xfrm>
            <a:off x="0" y="5207788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ল খেয়েছে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ইঁ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ছানা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985E10C-8DC7-412B-9F38-08077B7C6EE1}"/>
              </a:ext>
            </a:extLst>
          </p:cNvPr>
          <p:cNvSpPr txBox="1"/>
          <p:nvPr/>
        </p:nvSpPr>
        <p:spPr>
          <a:xfrm>
            <a:off x="7148276" y="410147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 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3CF53B0-F0D0-4F27-B469-763FDE035B20}"/>
              </a:ext>
            </a:extLst>
          </p:cNvPr>
          <p:cNvSpPr txBox="1"/>
          <p:nvPr/>
        </p:nvSpPr>
        <p:spPr>
          <a:xfrm>
            <a:off x="6988633" y="5221826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ষধে প্রাণ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29B951-1714-48E6-8DC9-A3FBBC427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499" y="2610546"/>
            <a:ext cx="3346065" cy="21917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3D7AC9A-9967-44F5-A7D7-CFDE4F422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6770" y="2859950"/>
            <a:ext cx="2996046" cy="22793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606043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705C6A9-4982-49B4-A1B3-D87C4C821EFE}"/>
              </a:ext>
            </a:extLst>
          </p:cNvPr>
          <p:cNvSpPr/>
          <p:nvPr/>
        </p:nvSpPr>
        <p:spPr>
          <a:xfrm>
            <a:off x="3909648" y="3799889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763" y="1853172"/>
            <a:ext cx="3600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46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106740"/>
            <a:ext cx="955445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9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132384" y="2065607"/>
            <a:ext cx="7543800" cy="42780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4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হাছিব</a:t>
            </a:r>
            <a:endParaRPr lang="en-US" sz="32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lang="en-GB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</a:t>
            </a:r>
            <a:r>
              <a:rPr kumimoji="0" lang="bn-IN" sz="40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 প্রাথমিক </a:t>
            </a:r>
            <a:r>
              <a:rPr kumimoji="0" lang="bn-IN" sz="40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r>
              <a:rPr lang="en-GB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নাংগলকোট,কুমিল্লা</a:t>
            </a:r>
            <a:r>
              <a:rPr lang="en-GB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</a:t>
            </a:r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armanhasib5</a:t>
            </a:r>
            <a:r>
              <a:rPr kumimoji="0" lang="en-US" sz="40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@</a:t>
            </a:r>
            <a:r>
              <a:rPr kumimoji="0" lang="en-US" sz="4000" b="1" i="0" u="none" strike="noStrike" kern="1200" cap="none" spc="0" normalizeH="0" baseline="0" noProof="0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gmail.com</a:t>
            </a:r>
            <a:endParaRPr kumimoji="0" lang="en-US" sz="40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3218" y="2039815"/>
            <a:ext cx="3066757" cy="299641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810921"/>
      </p:ext>
    </p:extLst>
  </p:cSld>
  <p:clrMapOvr>
    <a:masterClrMapping/>
  </p:clrMapOvr>
  <p:transition spd="slow" advClick="0" advTm="1000"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4B89F7A-C526-4496-AE81-7D1B5965ABE7}"/>
              </a:ext>
            </a:extLst>
          </p:cNvPr>
          <p:cNvGrpSpPr/>
          <p:nvPr/>
        </p:nvGrpSpPr>
        <p:grpSpPr>
          <a:xfrm>
            <a:off x="0" y="0"/>
            <a:ext cx="6221413" cy="6858000"/>
            <a:chOff x="5913120" y="68945"/>
            <a:chExt cx="6221413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E7AB0C7-9DE9-40CC-B4A9-3639FE5EBD7A}"/>
                </a:ext>
              </a:extLst>
            </p:cNvPr>
            <p:cNvGrpSpPr/>
            <p:nvPr/>
          </p:nvGrpSpPr>
          <p:grpSpPr>
            <a:xfrm>
              <a:off x="5913120" y="68945"/>
              <a:ext cx="5938157" cy="6858000"/>
              <a:chOff x="5268174" y="-69850"/>
              <a:chExt cx="6261100" cy="68580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6931CC5-2DB8-455D-8E6E-9036494F67F7}"/>
                  </a:ext>
                </a:extLst>
              </p:cNvPr>
              <p:cNvSpPr/>
              <p:nvPr/>
            </p:nvSpPr>
            <p:spPr>
              <a:xfrm>
                <a:off x="5268174" y="-69850"/>
                <a:ext cx="6261100" cy="68580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5EF456B-D0BB-4DDB-AA3C-A0044F311753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46539496-9DB2-4E70-9E2C-03675F8577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89CE687E-DF4A-4101-A36E-DA827B25D4B5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5F1EA5A1-9DEF-4E86-895D-8C4688245E9F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56A01F4-C759-48CD-80A6-B38B21B8200C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AD21FF4-9A20-4DC7-AE26-995F3A76F9CD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B2837D3B-1396-4CFF-821F-8D09307DEF3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CF59E4C-2A7E-4582-877A-A434C1FC6CED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AF1EF816-8E40-4987-993B-B34B8ECA9F92}"/>
                </a:ext>
              </a:extLst>
            </p:cNvPr>
            <p:cNvSpPr/>
            <p:nvPr/>
          </p:nvSpPr>
          <p:spPr>
            <a:xfrm>
              <a:off x="7928526" y="1066679"/>
              <a:ext cx="4049486" cy="881743"/>
            </a:xfrm>
            <a:prstGeom prst="roundRect">
              <a:avLst>
                <a:gd name="adj" fmla="val 462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স্বরবর্ণের</a:t>
              </a:r>
              <a:r>
                <a:rPr lang="en-US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ছড়া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685177BE-3A76-4BB0-82F4-1ABA4F42A100}"/>
                </a:ext>
              </a:extLst>
            </p:cNvPr>
            <p:cNvSpPr/>
            <p:nvPr/>
          </p:nvSpPr>
          <p:spPr>
            <a:xfrm>
              <a:off x="7326196" y="2030415"/>
              <a:ext cx="2145653" cy="22528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99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endParaRPr lang="en-US" sz="19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4E436339-987C-43E2-AC74-8B2714721F4A}"/>
                </a:ext>
              </a:extLst>
            </p:cNvPr>
            <p:cNvSpPr/>
            <p:nvPr/>
          </p:nvSpPr>
          <p:spPr>
            <a:xfrm>
              <a:off x="9235817" y="4027036"/>
              <a:ext cx="2427515" cy="225289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endParaRPr lang="en-US" sz="1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86A8FFD8-FF12-4A72-AD01-49E988D9C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51833" y="2093722"/>
              <a:ext cx="2382700" cy="182358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F769598-7352-40F9-AB68-E17EFA87D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9778" b="9422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7805" y="4165944"/>
              <a:ext cx="2175598" cy="1857711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012873" y="0"/>
            <a:ext cx="3137097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274190" y="2096084"/>
            <a:ext cx="5683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শ্রেনিঃ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প্রাক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প্রাথমিক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800" dirty="0" err="1" smtClean="0">
                <a:solidFill>
                  <a:srgbClr val="FFFF00"/>
                </a:solidFill>
              </a:rPr>
              <a:t>বিষয়ঃ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আমার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বই</a:t>
            </a:r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800" dirty="0" err="1" smtClean="0">
                <a:solidFill>
                  <a:srgbClr val="FFFF00"/>
                </a:solidFill>
              </a:rPr>
              <a:t>পাঠঃ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স্বরবর্ণের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ছড়া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78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2849" y="168812"/>
            <a:ext cx="3235569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শিখনফল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34794" y="2447778"/>
            <a:ext cx="110572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৩ ১ ৭ঃ </a:t>
            </a:r>
            <a:r>
              <a:rPr lang="en-US" sz="4000" dirty="0" err="1" smtClean="0"/>
              <a:t>ছড়া</a:t>
            </a:r>
            <a:r>
              <a:rPr lang="en-US" sz="4000" dirty="0" smtClean="0"/>
              <a:t>, </a:t>
            </a:r>
            <a:r>
              <a:rPr lang="en-US" sz="4000" dirty="0" err="1" smtClean="0"/>
              <a:t>গান</a:t>
            </a:r>
            <a:r>
              <a:rPr lang="en-US" sz="4000" dirty="0" smtClean="0"/>
              <a:t>, </a:t>
            </a:r>
            <a:r>
              <a:rPr lang="en-US" sz="4000" dirty="0" err="1" smtClean="0"/>
              <a:t>গল্প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</a:p>
          <a:p>
            <a:r>
              <a:rPr lang="en-US" sz="4000" dirty="0" smtClean="0"/>
              <a:t>৫ ২ ২ ঃ </a:t>
            </a:r>
            <a:r>
              <a:rPr lang="en-US" sz="4000" dirty="0" err="1" smtClean="0"/>
              <a:t>অভিনয়</a:t>
            </a:r>
            <a:r>
              <a:rPr lang="en-US" sz="4000" dirty="0" smtClean="0"/>
              <a:t> ও </a:t>
            </a:r>
            <a:r>
              <a:rPr lang="en-US" sz="4000" dirty="0" err="1" smtClean="0"/>
              <a:t>অঙ্গভঙ্গির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মাধ্যমে</a:t>
            </a:r>
            <a:r>
              <a:rPr lang="en-US" sz="4000" dirty="0" smtClean="0"/>
              <a:t> </a:t>
            </a:r>
            <a:r>
              <a:rPr lang="en-US" sz="4000" dirty="0" err="1" smtClean="0"/>
              <a:t>ছ্রড়া</a:t>
            </a:r>
            <a:r>
              <a:rPr lang="en-US" sz="4000" dirty="0" smtClean="0"/>
              <a:t>, </a:t>
            </a:r>
            <a:r>
              <a:rPr lang="en-US" sz="4000" dirty="0" err="1" smtClean="0"/>
              <a:t>কবিতা,গল্প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উপস্থাপন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</a:p>
          <a:p>
            <a:r>
              <a:rPr lang="en-US" sz="4000" dirty="0" smtClean="0"/>
              <a:t>৫ ২ ৫ঃ </a:t>
            </a:r>
            <a:r>
              <a:rPr lang="en-US" sz="4000" dirty="0" err="1" smtClean="0"/>
              <a:t>স্থানীয়</a:t>
            </a:r>
            <a:r>
              <a:rPr lang="en-US" sz="4000" dirty="0" smtClean="0"/>
              <a:t> ,</a:t>
            </a:r>
            <a:r>
              <a:rPr lang="en-US" sz="4000" dirty="0" err="1" smtClean="0"/>
              <a:t>লোকজ</a:t>
            </a:r>
            <a:r>
              <a:rPr lang="en-US" sz="4000" dirty="0" smtClean="0"/>
              <a:t> ও </a:t>
            </a:r>
            <a:r>
              <a:rPr lang="en-US" sz="4000" dirty="0" err="1" smtClean="0"/>
              <a:t>অন্যান্য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শিশুতোষ</a:t>
            </a:r>
            <a:r>
              <a:rPr lang="en-US" sz="4000" dirty="0" smtClean="0"/>
              <a:t> </a:t>
            </a:r>
            <a:r>
              <a:rPr lang="en-US" sz="4000" dirty="0" err="1" smtClean="0"/>
              <a:t>ছড়া</a:t>
            </a:r>
            <a:r>
              <a:rPr lang="en-US" sz="4000" dirty="0" smtClean="0"/>
              <a:t> ও </a:t>
            </a:r>
            <a:r>
              <a:rPr lang="en-US" sz="4000" dirty="0" err="1" smtClean="0"/>
              <a:t>কবিতা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আবৃত্তি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 </a:t>
            </a:r>
            <a:endParaRPr lang="en-US" sz="4000" dirty="0"/>
          </a:p>
        </p:txBody>
      </p:sp>
    </p:spTree>
  </p:cSld>
  <p:clrMapOvr>
    <a:masterClrMapping/>
  </p:clrMapOvr>
  <p:transition spd="slow" advClick="0" advTm="1000">
    <p:newsflash/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459655-7B5A-4624-A66D-E5C3978BE56E}"/>
              </a:ext>
            </a:extLst>
          </p:cNvPr>
          <p:cNvGrpSpPr/>
          <p:nvPr/>
        </p:nvGrpSpPr>
        <p:grpSpPr>
          <a:xfrm>
            <a:off x="299734" y="43997"/>
            <a:ext cx="12601647" cy="6770005"/>
            <a:chOff x="-214495" y="0"/>
            <a:chExt cx="12601647" cy="677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E7AB0C7-9DE9-40CC-B4A9-3639FE5EBD7A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6931CC5-2DB8-455D-8E6E-9036494F67F7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5EF456B-D0BB-4DDB-AA3C-A0044F311753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46539496-9DB2-4E70-9E2C-03675F8577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89CE687E-DF4A-4101-A36E-DA827B25D4B5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5F1EA5A1-9DEF-4E86-895D-8C4688245E9F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56A01F4-C759-48CD-80A6-B38B21B8200C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AD21FF4-9A20-4DC7-AE26-995F3A76F9CD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B2837D3B-1396-4CFF-821F-8D09307DEF3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CF59E4C-2A7E-4582-877A-A434C1FC6CED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AEC4B13-FDCC-40AB-B111-13D21D2D171D}"/>
                </a:ext>
              </a:extLst>
            </p:cNvPr>
            <p:cNvGrpSpPr/>
            <p:nvPr/>
          </p:nvGrpSpPr>
          <p:grpSpPr>
            <a:xfrm rot="10800000">
              <a:off x="-214495" y="0"/>
              <a:ext cx="6261100" cy="6715115"/>
              <a:chOff x="5461000" y="69850"/>
              <a:chExt cx="6261100" cy="67183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DD544B94-1091-4807-94BB-97AE65E31E34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4B40C05-67B8-4134-AC07-6AEC8C2025E7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33DD2C46-7F9E-4C4C-850B-F3A6A67488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2886B837-CD48-489F-B690-FFB332F4019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A63A2668-099A-467D-92ED-D0EE801D9F7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AFAED28-4AB4-4C7D-ACC5-509113B93869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578B914-A41B-46C4-9D40-4F8029DFF511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C9CFBE30-1B7F-4180-AA08-DD7F03096B2F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CC56218-BC5C-474B-B7C8-527AF23FE8E4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A836003-5026-4CC4-9021-C3B58152C91E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59667DD1-6CBD-4988-BE16-7B8C38CEB865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64487658-1C81-44BA-B42D-82E6581A0E0F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51CCB27A-639F-401C-86ED-1C1690ED9EEC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C92DBFF8-3463-4B34-957C-996215D6A427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F674401A-1CA9-45AF-8B4A-C48505690F4D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8B9586AE-B7B4-4CC2-82D6-2F42A431CC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F05C6E4E-8DD2-4AE7-BF51-A40C7DD7DE62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486F805F-F95B-4683-AFB5-E10FC6972934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98EBFF-41E8-4D8A-AB25-D2B0CC0BBDC7}"/>
              </a:ext>
            </a:extLst>
          </p:cNvPr>
          <p:cNvSpPr txBox="1"/>
          <p:nvPr/>
        </p:nvSpPr>
        <p:spPr>
          <a:xfrm>
            <a:off x="299734" y="-437621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1C0250-242E-4954-BE2D-1A8CF096E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421" y="1748583"/>
            <a:ext cx="3753769" cy="27082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18B7A7-70B5-4729-8DB1-47B203FE6A57}"/>
              </a:ext>
            </a:extLst>
          </p:cNvPr>
          <p:cNvSpPr txBox="1"/>
          <p:nvPr/>
        </p:nvSpPr>
        <p:spPr>
          <a:xfrm>
            <a:off x="299732" y="5099648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অজগর ঐ হাসছে বসে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C386A02-F602-4072-9B4D-D6275818F3B8}"/>
              </a:ext>
            </a:extLst>
          </p:cNvPr>
          <p:cNvGrpSpPr/>
          <p:nvPr/>
        </p:nvGrpSpPr>
        <p:grpSpPr>
          <a:xfrm>
            <a:off x="-48125" y="-3210"/>
            <a:ext cx="12949506" cy="6917357"/>
            <a:chOff x="-93762" y="24261"/>
            <a:chExt cx="12480914" cy="674574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46AFAC3D-34C0-454F-85BA-C07E2A481198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0476E077-B89B-477D-A1C5-9AE580DD8BDE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9A2CBE39-5A5F-438F-AA8C-17328A4807AB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D87590AF-A41C-42E5-9B40-B55D519ABB75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443D2CAA-2674-4AE1-8C1F-B1597A4D0A61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18EE6626-862E-47F4-A6BE-15CECB1A062E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A206C7C-EB96-47A3-B066-0517CC2BF36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8331475A-F8D8-4F16-835B-AA3F817D2527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48CD6667-6F5D-4FB6-AD83-9300C6AD1C74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33ED6316-19F5-4AE0-B829-A124A1C15258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11039E8C-754D-41CA-990C-F216AFEE7FB2}"/>
                </a:ext>
              </a:extLst>
            </p:cNvPr>
            <p:cNvGrpSpPr/>
            <p:nvPr/>
          </p:nvGrpSpPr>
          <p:grpSpPr>
            <a:xfrm rot="10800000">
              <a:off x="-93762" y="24261"/>
              <a:ext cx="6140366" cy="6718298"/>
              <a:chOff x="5461001" y="42393"/>
              <a:chExt cx="6140366" cy="6721485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3760E95-31CF-420C-8F4B-69BF5510EA62}"/>
                  </a:ext>
                </a:extLst>
              </p:cNvPr>
              <p:cNvSpPr/>
              <p:nvPr/>
            </p:nvSpPr>
            <p:spPr>
              <a:xfrm>
                <a:off x="5461001" y="42393"/>
                <a:ext cx="6140366" cy="6721485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412D63D-A16C-474B-84E1-0F2E893A0AA1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BDA2B975-93F3-42D4-A8DE-21D503AF812F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29653A91-23E9-4A06-AA3A-CA97672A042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B0BEB9BC-7B73-4AE4-AEDC-1245FE99E71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4D4A4530-D164-453B-BA4D-40A9CE09709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495F2586-C75F-4C31-9268-321F1156A58F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2713C39C-DD2F-4C31-9CD4-49BAA1B620E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DA9820A-6826-4125-8052-1C7A9F20EB0C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A9D48945-0C6F-4213-82EF-B9406D3A9E08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E92ED724-45F0-4E7D-9509-42C00DE65E24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1D96EFE7-F242-4894-ADAF-CF89ABC6CA67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7BA43288-0D56-4549-9300-FB92E9A10B02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1DC2191D-F23E-47A1-9C45-DD64A6EFB764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2E295C73-C485-44B5-90A1-D0AB10747DA6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34183A49-9BCB-4069-B0DB-DF1DEB4BAB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9FCB5472-F452-4164-AE8A-972C4A8A5915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552B8298-F2FB-47FB-A53A-FFBF3A898CBB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580D0FB-127D-47D4-8EEB-EA1C2EE87ECB}"/>
              </a:ext>
            </a:extLst>
          </p:cNvPr>
          <p:cNvSpPr txBox="1"/>
          <p:nvPr/>
        </p:nvSpPr>
        <p:spPr>
          <a:xfrm>
            <a:off x="469067" y="-393623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BE8DBEE-2270-430D-8CFA-9E0C82592EB1}"/>
              </a:ext>
            </a:extLst>
          </p:cNvPr>
          <p:cNvSpPr txBox="1"/>
          <p:nvPr/>
        </p:nvSpPr>
        <p:spPr>
          <a:xfrm>
            <a:off x="172855" y="5003836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জগর ঐ হাসছে বসে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985E10C-8DC7-412B-9F38-08077B7C6EE1}"/>
              </a:ext>
            </a:extLst>
          </p:cNvPr>
          <p:cNvSpPr txBox="1"/>
          <p:nvPr/>
        </p:nvSpPr>
        <p:spPr>
          <a:xfrm>
            <a:off x="7848830" y="-256709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3CF53B0-F0D0-4F27-B469-763FDE035B20}"/>
              </a:ext>
            </a:extLst>
          </p:cNvPr>
          <p:cNvSpPr txBox="1"/>
          <p:nvPr/>
        </p:nvSpPr>
        <p:spPr>
          <a:xfrm>
            <a:off x="7775777" y="4984638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 গাছটির ডালে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19B1A05F-B249-466B-B678-2B961434F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2789" y="2430786"/>
            <a:ext cx="3949211" cy="26391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74FFA36B-9BC6-41C1-A5FB-A47445E69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264" y="2058923"/>
            <a:ext cx="3767016" cy="250024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685279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459655-7B5A-4624-A66D-E5C3978BE56E}"/>
              </a:ext>
            </a:extLst>
          </p:cNvPr>
          <p:cNvGrpSpPr/>
          <p:nvPr/>
        </p:nvGrpSpPr>
        <p:grpSpPr>
          <a:xfrm>
            <a:off x="299734" y="43997"/>
            <a:ext cx="12601647" cy="6770005"/>
            <a:chOff x="-214495" y="0"/>
            <a:chExt cx="12601647" cy="677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E7AB0C7-9DE9-40CC-B4A9-3639FE5EBD7A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6931CC5-2DB8-455D-8E6E-9036494F67F7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5EF456B-D0BB-4DDB-AA3C-A0044F311753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46539496-9DB2-4E70-9E2C-03675F8577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89CE687E-DF4A-4101-A36E-DA827B25D4B5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5F1EA5A1-9DEF-4E86-895D-8C4688245E9F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56A01F4-C759-48CD-80A6-B38B21B8200C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AD21FF4-9A20-4DC7-AE26-995F3A76F9CD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B2837D3B-1396-4CFF-821F-8D09307DEF3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CF59E4C-2A7E-4582-877A-A434C1FC6CED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AEC4B13-FDCC-40AB-B111-13D21D2D171D}"/>
                </a:ext>
              </a:extLst>
            </p:cNvPr>
            <p:cNvGrpSpPr/>
            <p:nvPr/>
          </p:nvGrpSpPr>
          <p:grpSpPr>
            <a:xfrm rot="10800000">
              <a:off x="-214495" y="0"/>
              <a:ext cx="6261100" cy="6715115"/>
              <a:chOff x="5461000" y="69850"/>
              <a:chExt cx="6261100" cy="67183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DD544B94-1091-4807-94BB-97AE65E31E34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4B40C05-67B8-4134-AC07-6AEC8C2025E7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33DD2C46-7F9E-4C4C-850B-F3A6A67488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2886B837-CD48-489F-B690-FFB332F4019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A63A2668-099A-467D-92ED-D0EE801D9F7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AFAED28-4AB4-4C7D-ACC5-509113B93869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578B914-A41B-46C4-9D40-4F8029DFF511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C9CFBE30-1B7F-4180-AA08-DD7F03096B2F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CC56218-BC5C-474B-B7C8-527AF23FE8E4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A836003-5026-4CC4-9021-C3B58152C91E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59667DD1-6CBD-4988-BE16-7B8C38CEB865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64487658-1C81-44BA-B42D-82E6581A0E0F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51CCB27A-639F-401C-86ED-1C1690ED9EEC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C92DBFF8-3463-4B34-957C-996215D6A427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F674401A-1CA9-45AF-8B4A-C48505690F4D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8B9586AE-B7B4-4CC2-82D6-2F42A431CC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F05C6E4E-8DD2-4AE7-BF51-A40C7DD7DE62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486F805F-F95B-4683-AFB5-E10FC6972934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98EBFF-41E8-4D8A-AB25-D2B0CC0BBDC7}"/>
              </a:ext>
            </a:extLst>
          </p:cNvPr>
          <p:cNvSpPr txBox="1"/>
          <p:nvPr/>
        </p:nvSpPr>
        <p:spPr>
          <a:xfrm>
            <a:off x="299734" y="-437621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1C0250-242E-4954-BE2D-1A8CF096E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421" y="1748583"/>
            <a:ext cx="3753769" cy="27082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18B7A7-70B5-4729-8DB1-47B203FE6A57}"/>
              </a:ext>
            </a:extLst>
          </p:cNvPr>
          <p:cNvSpPr txBox="1"/>
          <p:nvPr/>
        </p:nvSpPr>
        <p:spPr>
          <a:xfrm>
            <a:off x="299732" y="5099648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অজগর ঐ হাসছে বসে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C386A02-F602-4072-9B4D-D6275818F3B8}"/>
              </a:ext>
            </a:extLst>
          </p:cNvPr>
          <p:cNvGrpSpPr/>
          <p:nvPr/>
        </p:nvGrpSpPr>
        <p:grpSpPr>
          <a:xfrm>
            <a:off x="-104931" y="-164892"/>
            <a:ext cx="13006311" cy="7150308"/>
            <a:chOff x="-214495" y="0"/>
            <a:chExt cx="12601647" cy="677000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46AFAC3D-34C0-454F-85BA-C07E2A481198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0476E077-B89B-477D-A1C5-9AE580DD8BDE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9A2CBE39-5A5F-438F-AA8C-17328A4807AB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D87590AF-A41C-42E5-9B40-B55D519ABB75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443D2CAA-2674-4AE1-8C1F-B1597A4D0A61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18EE6626-862E-47F4-A6BE-15CECB1A062E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A206C7C-EB96-47A3-B066-0517CC2BF36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8331475A-F8D8-4F16-835B-AA3F817D2527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48CD6667-6F5D-4FB6-AD83-9300C6AD1C74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33ED6316-19F5-4AE0-B829-A124A1C15258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11039E8C-754D-41CA-990C-F216AFEE7FB2}"/>
                </a:ext>
              </a:extLst>
            </p:cNvPr>
            <p:cNvGrpSpPr/>
            <p:nvPr/>
          </p:nvGrpSpPr>
          <p:grpSpPr>
            <a:xfrm rot="10800000">
              <a:off x="-214495" y="0"/>
              <a:ext cx="6261100" cy="6715115"/>
              <a:chOff x="5461000" y="69850"/>
              <a:chExt cx="6261100" cy="67183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3760E95-31CF-420C-8F4B-69BF5510EA62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412D63D-A16C-474B-84E1-0F2E893A0AA1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BDA2B975-93F3-42D4-A8DE-21D503AF812F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29653A91-23E9-4A06-AA3A-CA97672A042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B0BEB9BC-7B73-4AE4-AEDC-1245FE99E71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4D4A4530-D164-453B-BA4D-40A9CE09709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495F2586-C75F-4C31-9268-321F1156A58F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2713C39C-DD2F-4C31-9CD4-49BAA1B620E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DA9820A-6826-4125-8052-1C7A9F20EB0C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A9D48945-0C6F-4213-82EF-B9406D3A9E08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E92ED724-45F0-4E7D-9509-42C00DE65E24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1D96EFE7-F242-4894-ADAF-CF89ABC6CA67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7BA43288-0D56-4549-9300-FB92E9A10B02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1DC2191D-F23E-47A1-9C45-DD64A6EFB764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2E295C73-C485-44B5-90A1-D0AB10747DA6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34183A49-9BCB-4069-B0DB-DF1DEB4BAB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9FCB5472-F452-4164-AE8A-972C4A8A5915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552B8298-F2FB-47FB-A53A-FFBF3A898CBB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580D0FB-127D-47D4-8EEB-EA1C2EE87ECB}"/>
              </a:ext>
            </a:extLst>
          </p:cNvPr>
          <p:cNvSpPr txBox="1"/>
          <p:nvPr/>
        </p:nvSpPr>
        <p:spPr>
          <a:xfrm>
            <a:off x="110624" y="384768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BE8DBEE-2270-430D-8CFA-9E0C82592EB1}"/>
              </a:ext>
            </a:extLst>
          </p:cNvPr>
          <p:cNvSpPr txBox="1"/>
          <p:nvPr/>
        </p:nvSpPr>
        <p:spPr>
          <a:xfrm>
            <a:off x="0" y="4763938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দেখ রঙ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মাখাল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985E10C-8DC7-412B-9F38-08077B7C6EE1}"/>
              </a:ext>
            </a:extLst>
          </p:cNvPr>
          <p:cNvSpPr txBox="1"/>
          <p:nvPr/>
        </p:nvSpPr>
        <p:spPr>
          <a:xfrm>
            <a:off x="7465241" y="99976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  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3CF53B0-F0D0-4F27-B469-763FDE035B20}"/>
              </a:ext>
            </a:extLst>
          </p:cNvPr>
          <p:cNvSpPr txBox="1"/>
          <p:nvPr/>
        </p:nvSpPr>
        <p:spPr>
          <a:xfrm>
            <a:off x="7549254" y="4737196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গল পাখির গালে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E36D43-1402-4F40-A4C4-5461251C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886" y="2657022"/>
            <a:ext cx="2933700" cy="15525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B666612-07BA-41F4-92A7-09E2141465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83372">
            <a:off x="9514035" y="2530697"/>
            <a:ext cx="3802749" cy="20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49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459655-7B5A-4624-A66D-E5C3978BE56E}"/>
              </a:ext>
            </a:extLst>
          </p:cNvPr>
          <p:cNvGrpSpPr/>
          <p:nvPr/>
        </p:nvGrpSpPr>
        <p:grpSpPr>
          <a:xfrm>
            <a:off x="299735" y="43997"/>
            <a:ext cx="11892266" cy="6770005"/>
            <a:chOff x="-214495" y="0"/>
            <a:chExt cx="12601647" cy="677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E7AB0C7-9DE9-40CC-B4A9-3639FE5EBD7A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6931CC5-2DB8-455D-8E6E-9036494F67F7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5EF456B-D0BB-4DDB-AA3C-A0044F311753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46539496-9DB2-4E70-9E2C-03675F8577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89CE687E-DF4A-4101-A36E-DA827B25D4B5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5F1EA5A1-9DEF-4E86-895D-8C4688245E9F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56A01F4-C759-48CD-80A6-B38B21B8200C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AD21FF4-9A20-4DC7-AE26-995F3A76F9CD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B2837D3B-1396-4CFF-821F-8D09307DEF3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CF59E4C-2A7E-4582-877A-A434C1FC6CED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AEC4B13-FDCC-40AB-B111-13D21D2D171D}"/>
                </a:ext>
              </a:extLst>
            </p:cNvPr>
            <p:cNvGrpSpPr/>
            <p:nvPr/>
          </p:nvGrpSpPr>
          <p:grpSpPr>
            <a:xfrm rot="10800000">
              <a:off x="-214495" y="0"/>
              <a:ext cx="6261100" cy="6715115"/>
              <a:chOff x="5461000" y="69850"/>
              <a:chExt cx="6261100" cy="67183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DD544B94-1091-4807-94BB-97AE65E31E34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4B40C05-67B8-4134-AC07-6AEC8C2025E7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33DD2C46-7F9E-4C4C-850B-F3A6A67488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2886B837-CD48-489F-B690-FFB332F4019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A63A2668-099A-467D-92ED-D0EE801D9F7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AFAED28-4AB4-4C7D-ACC5-509113B93869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578B914-A41B-46C4-9D40-4F8029DFF511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C9CFBE30-1B7F-4180-AA08-DD7F03096B2F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CC56218-BC5C-474B-B7C8-527AF23FE8E4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A836003-5026-4CC4-9021-C3B58152C91E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59667DD1-6CBD-4988-BE16-7B8C38CEB865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64487658-1C81-44BA-B42D-82E6581A0E0F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51CCB27A-639F-401C-86ED-1C1690ED9EEC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C92DBFF8-3463-4B34-957C-996215D6A427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F674401A-1CA9-45AF-8B4A-C48505690F4D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8B9586AE-B7B4-4CC2-82D6-2F42A431CC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F05C6E4E-8DD2-4AE7-BF51-A40C7DD7DE62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486F805F-F95B-4683-AFB5-E10FC6972934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98EBFF-41E8-4D8A-AB25-D2B0CC0BBDC7}"/>
              </a:ext>
            </a:extLst>
          </p:cNvPr>
          <p:cNvSpPr txBox="1"/>
          <p:nvPr/>
        </p:nvSpPr>
        <p:spPr>
          <a:xfrm>
            <a:off x="299734" y="-437621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1C0250-242E-4954-BE2D-1A8CF096E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421" y="1748583"/>
            <a:ext cx="3753769" cy="27082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18B7A7-70B5-4729-8DB1-47B203FE6A57}"/>
              </a:ext>
            </a:extLst>
          </p:cNvPr>
          <p:cNvSpPr txBox="1"/>
          <p:nvPr/>
        </p:nvSpPr>
        <p:spPr>
          <a:xfrm>
            <a:off x="299732" y="5099648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অজগর ঐ হাসছে বসে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C386A02-F602-4072-9B4D-D6275818F3B8}"/>
              </a:ext>
            </a:extLst>
          </p:cNvPr>
          <p:cNvGrpSpPr/>
          <p:nvPr/>
        </p:nvGrpSpPr>
        <p:grpSpPr>
          <a:xfrm>
            <a:off x="1" y="1"/>
            <a:ext cx="12191999" cy="6978316"/>
            <a:chOff x="-214495" y="0"/>
            <a:chExt cx="12601647" cy="677000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46AFAC3D-34C0-454F-85BA-C07E2A481198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0476E077-B89B-477D-A1C5-9AE580DD8BDE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9A2CBE39-5A5F-438F-AA8C-17328A4807AB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D87590AF-A41C-42E5-9B40-B55D519ABB75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443D2CAA-2674-4AE1-8C1F-B1597A4D0A61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18EE6626-862E-47F4-A6BE-15CECB1A062E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A206C7C-EB96-47A3-B066-0517CC2BF36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8331475A-F8D8-4F16-835B-AA3F817D2527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48CD6667-6F5D-4FB6-AD83-9300C6AD1C74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33ED6316-19F5-4AE0-B829-A124A1C15258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11039E8C-754D-41CA-990C-F216AFEE7FB2}"/>
                </a:ext>
              </a:extLst>
            </p:cNvPr>
            <p:cNvGrpSpPr/>
            <p:nvPr/>
          </p:nvGrpSpPr>
          <p:grpSpPr>
            <a:xfrm rot="10800000">
              <a:off x="-214495" y="0"/>
              <a:ext cx="6261100" cy="6715115"/>
              <a:chOff x="5461000" y="69850"/>
              <a:chExt cx="6261100" cy="67183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3760E95-31CF-420C-8F4B-69BF5510EA62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412D63D-A16C-474B-84E1-0F2E893A0AA1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BDA2B975-93F3-42D4-A8DE-21D503AF812F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29653A91-23E9-4A06-AA3A-CA97672A042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B0BEB9BC-7B73-4AE4-AEDC-1245FE99E71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4D4A4530-D164-453B-BA4D-40A9CE09709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495F2586-C75F-4C31-9268-321F1156A58F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2713C39C-DD2F-4C31-9CD4-49BAA1B620E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DA9820A-6826-4125-8052-1C7A9F20EB0C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A9D48945-0C6F-4213-82EF-B9406D3A9E08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E92ED724-45F0-4E7D-9509-42C00DE65E24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1D96EFE7-F242-4894-ADAF-CF89ABC6CA67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7BA43288-0D56-4549-9300-FB92E9A10B02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1DC2191D-F23E-47A1-9C45-DD64A6EFB764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2E295C73-C485-44B5-90A1-D0AB10747DA6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34183A49-9BCB-4069-B0DB-DF1DEB4BAB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9FCB5472-F452-4164-AE8A-972C4A8A5915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552B8298-F2FB-47FB-A53A-FFBF3A898CBB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580D0FB-127D-47D4-8EEB-EA1C2EE87ECB}"/>
              </a:ext>
            </a:extLst>
          </p:cNvPr>
          <p:cNvSpPr txBox="1"/>
          <p:nvPr/>
        </p:nvSpPr>
        <p:spPr>
          <a:xfrm>
            <a:off x="239882" y="274876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BE8DBEE-2270-430D-8CFA-9E0C82592EB1}"/>
              </a:ext>
            </a:extLst>
          </p:cNvPr>
          <p:cNvSpPr txBox="1"/>
          <p:nvPr/>
        </p:nvSpPr>
        <p:spPr>
          <a:xfrm>
            <a:off x="0" y="5390843"/>
            <a:ext cx="547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টের ছানা মুখ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কিয়ে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985E10C-8DC7-412B-9F38-08077B7C6EE1}"/>
              </a:ext>
            </a:extLst>
          </p:cNvPr>
          <p:cNvSpPr txBox="1"/>
          <p:nvPr/>
        </p:nvSpPr>
        <p:spPr>
          <a:xfrm>
            <a:off x="7635723" y="274875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  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3CF53B0-F0D0-4F27-B469-763FDE035B20}"/>
              </a:ext>
            </a:extLst>
          </p:cNvPr>
          <p:cNvSpPr txBox="1"/>
          <p:nvPr/>
        </p:nvSpPr>
        <p:spPr>
          <a:xfrm>
            <a:off x="7331709" y="5463339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র্মিমালা আঁকে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038476-C8C9-4D18-A9A2-61FBD1365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629" y="2669949"/>
            <a:ext cx="2978786" cy="22587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E1A2187-7C13-4334-8EA4-139699FE7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9064" y="3163847"/>
            <a:ext cx="3116417" cy="212092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332999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459655-7B5A-4624-A66D-E5C3978BE56E}"/>
              </a:ext>
            </a:extLst>
          </p:cNvPr>
          <p:cNvGrpSpPr/>
          <p:nvPr/>
        </p:nvGrpSpPr>
        <p:grpSpPr>
          <a:xfrm>
            <a:off x="299734" y="43997"/>
            <a:ext cx="12601647" cy="6770005"/>
            <a:chOff x="-214495" y="0"/>
            <a:chExt cx="12601647" cy="677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E7AB0C7-9DE9-40CC-B4A9-3639FE5EBD7A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6931CC5-2DB8-455D-8E6E-9036494F67F7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5EF456B-D0BB-4DDB-AA3C-A0044F311753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46539496-9DB2-4E70-9E2C-03675F8577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89CE687E-DF4A-4101-A36E-DA827B25D4B5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5F1EA5A1-9DEF-4E86-895D-8C4688245E9F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56A01F4-C759-48CD-80A6-B38B21B8200C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AD21FF4-9A20-4DC7-AE26-995F3A76F9CD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B2837D3B-1396-4CFF-821F-8D09307DEF3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CF59E4C-2A7E-4582-877A-A434C1FC6CED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AEC4B13-FDCC-40AB-B111-13D21D2D171D}"/>
                </a:ext>
              </a:extLst>
            </p:cNvPr>
            <p:cNvGrpSpPr/>
            <p:nvPr/>
          </p:nvGrpSpPr>
          <p:grpSpPr>
            <a:xfrm rot="10800000">
              <a:off x="-214495" y="0"/>
              <a:ext cx="6261100" cy="6715115"/>
              <a:chOff x="5461000" y="69850"/>
              <a:chExt cx="6261100" cy="67183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DD544B94-1091-4807-94BB-97AE65E31E34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4B40C05-67B8-4134-AC07-6AEC8C2025E7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33DD2C46-7F9E-4C4C-850B-F3A6A67488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2886B837-CD48-489F-B690-FFB332F4019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A63A2668-099A-467D-92ED-D0EE801D9F7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AFAED28-4AB4-4C7D-ACC5-509113B93869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578B914-A41B-46C4-9D40-4F8029DFF511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C9CFBE30-1B7F-4180-AA08-DD7F03096B2F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CC56218-BC5C-474B-B7C8-527AF23FE8E4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A836003-5026-4CC4-9021-C3B58152C91E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59667DD1-6CBD-4988-BE16-7B8C38CEB865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64487658-1C81-44BA-B42D-82E6581A0E0F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51CCB27A-639F-401C-86ED-1C1690ED9EEC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C92DBFF8-3463-4B34-957C-996215D6A427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F674401A-1CA9-45AF-8B4A-C48505690F4D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8B9586AE-B7B4-4CC2-82D6-2F42A431CC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F05C6E4E-8DD2-4AE7-BF51-A40C7DD7DE62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486F805F-F95B-4683-AFB5-E10FC6972934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98EBFF-41E8-4D8A-AB25-D2B0CC0BBDC7}"/>
              </a:ext>
            </a:extLst>
          </p:cNvPr>
          <p:cNvSpPr txBox="1"/>
          <p:nvPr/>
        </p:nvSpPr>
        <p:spPr>
          <a:xfrm>
            <a:off x="299734" y="-437621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1C0250-242E-4954-BE2D-1A8CF096E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421" y="1748583"/>
            <a:ext cx="3753769" cy="27082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18B7A7-70B5-4729-8DB1-47B203FE6A57}"/>
              </a:ext>
            </a:extLst>
          </p:cNvPr>
          <p:cNvSpPr txBox="1"/>
          <p:nvPr/>
        </p:nvSpPr>
        <p:spPr>
          <a:xfrm>
            <a:off x="299732" y="5099648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অজগর ঐ হাসছে বসে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C386A02-F602-4072-9B4D-D6275818F3B8}"/>
              </a:ext>
            </a:extLst>
          </p:cNvPr>
          <p:cNvGrpSpPr/>
          <p:nvPr/>
        </p:nvGrpSpPr>
        <p:grpSpPr>
          <a:xfrm>
            <a:off x="-285749" y="-190500"/>
            <a:ext cx="13187130" cy="7258049"/>
            <a:chOff x="-214495" y="0"/>
            <a:chExt cx="12601647" cy="677000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46AFAC3D-34C0-454F-85BA-C07E2A481198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0476E077-B89B-477D-A1C5-9AE580DD8BDE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9A2CBE39-5A5F-438F-AA8C-17328A4807AB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D87590AF-A41C-42E5-9B40-B55D519ABB75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443D2CAA-2674-4AE1-8C1F-B1597A4D0A61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18EE6626-862E-47F4-A6BE-15CECB1A062E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A206C7C-EB96-47A3-B066-0517CC2BF36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8331475A-F8D8-4F16-835B-AA3F817D2527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48CD6667-6F5D-4FB6-AD83-9300C6AD1C74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33ED6316-19F5-4AE0-B829-A124A1C15258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11039E8C-754D-41CA-990C-F216AFEE7FB2}"/>
                </a:ext>
              </a:extLst>
            </p:cNvPr>
            <p:cNvGrpSpPr/>
            <p:nvPr/>
          </p:nvGrpSpPr>
          <p:grpSpPr>
            <a:xfrm rot="10800000">
              <a:off x="-214495" y="0"/>
              <a:ext cx="6261100" cy="6715115"/>
              <a:chOff x="5461000" y="69850"/>
              <a:chExt cx="6261100" cy="67183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3760E95-31CF-420C-8F4B-69BF5510EA62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412D63D-A16C-474B-84E1-0F2E893A0AA1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BDA2B975-93F3-42D4-A8DE-21D503AF812F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29653A91-23E9-4A06-AA3A-CA97672A042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B0BEB9BC-7B73-4AE4-AEDC-1245FE99E71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4D4A4530-D164-453B-BA4D-40A9CE09709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495F2586-C75F-4C31-9268-321F1156A58F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2713C39C-DD2F-4C31-9CD4-49BAA1B620E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DA9820A-6826-4125-8052-1C7A9F20EB0C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A9D48945-0C6F-4213-82EF-B9406D3A9E08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E92ED724-45F0-4E7D-9509-42C00DE65E24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1D96EFE7-F242-4894-ADAF-CF89ABC6CA67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7BA43288-0D56-4549-9300-FB92E9A10B02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1DC2191D-F23E-47A1-9C45-DD64A6EFB764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2E295C73-C485-44B5-90A1-D0AB10747DA6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34183A49-9BCB-4069-B0DB-DF1DEB4BAB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9FCB5472-F452-4164-AE8A-972C4A8A5915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552B8298-F2FB-47FB-A53A-FFBF3A898CBB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580D0FB-127D-47D4-8EEB-EA1C2EE87ECB}"/>
              </a:ext>
            </a:extLst>
          </p:cNvPr>
          <p:cNvSpPr txBox="1"/>
          <p:nvPr/>
        </p:nvSpPr>
        <p:spPr>
          <a:xfrm>
            <a:off x="123438" y="-407693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 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BE8DBEE-2270-430D-8CFA-9E0C82592EB1}"/>
              </a:ext>
            </a:extLst>
          </p:cNvPr>
          <p:cNvSpPr txBox="1"/>
          <p:nvPr/>
        </p:nvSpPr>
        <p:spPr>
          <a:xfrm>
            <a:off x="559410" y="4836754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তু আসে রং ছড়িয়ে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985E10C-8DC7-412B-9F38-08077B7C6EE1}"/>
              </a:ext>
            </a:extLst>
          </p:cNvPr>
          <p:cNvSpPr txBox="1"/>
          <p:nvPr/>
        </p:nvSpPr>
        <p:spPr>
          <a:xfrm>
            <a:off x="7848830" y="-256709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 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3CF53B0-F0D0-4F27-B469-763FDE035B20}"/>
              </a:ext>
            </a:extLst>
          </p:cNvPr>
          <p:cNvSpPr txBox="1"/>
          <p:nvPr/>
        </p:nvSpPr>
        <p:spPr>
          <a:xfrm>
            <a:off x="7859012" y="4855963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ঈগল পাখির ডাকে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CCB72D-4034-4D46-B7AE-4301FBF7E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722" y="2350133"/>
            <a:ext cx="2972889" cy="27458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1071E55-4C27-4446-919F-612E4D18D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19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24541" y="2281463"/>
            <a:ext cx="3856566" cy="243477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699434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459655-7B5A-4624-A66D-E5C3978BE56E}"/>
              </a:ext>
            </a:extLst>
          </p:cNvPr>
          <p:cNvGrpSpPr/>
          <p:nvPr/>
        </p:nvGrpSpPr>
        <p:grpSpPr>
          <a:xfrm>
            <a:off x="-204823" y="43998"/>
            <a:ext cx="12601647" cy="6770005"/>
            <a:chOff x="-214495" y="0"/>
            <a:chExt cx="12601647" cy="677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E7AB0C7-9DE9-40CC-B4A9-3639FE5EBD7A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6931CC5-2DB8-455D-8E6E-9036494F67F7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5EF456B-D0BB-4DDB-AA3C-A0044F311753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46539496-9DB2-4E70-9E2C-03675F8577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89CE687E-DF4A-4101-A36E-DA827B25D4B5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5F1EA5A1-9DEF-4E86-895D-8C4688245E9F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56A01F4-C759-48CD-80A6-B38B21B8200C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AD21FF4-9A20-4DC7-AE26-995F3A76F9CD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B2837D3B-1396-4CFF-821F-8D09307DEF3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CF59E4C-2A7E-4582-877A-A434C1FC6CED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AEC4B13-FDCC-40AB-B111-13D21D2D171D}"/>
                </a:ext>
              </a:extLst>
            </p:cNvPr>
            <p:cNvGrpSpPr/>
            <p:nvPr/>
          </p:nvGrpSpPr>
          <p:grpSpPr>
            <a:xfrm rot="10800000">
              <a:off x="-214495" y="0"/>
              <a:ext cx="6261100" cy="6715115"/>
              <a:chOff x="5461000" y="69850"/>
              <a:chExt cx="6261100" cy="67183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DD544B94-1091-4807-94BB-97AE65E31E34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4B40C05-67B8-4134-AC07-6AEC8C2025E7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33DD2C46-7F9E-4C4C-850B-F3A6A6748814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2886B837-CD48-489F-B690-FFB332F4019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A63A2668-099A-467D-92ED-D0EE801D9F7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AFAED28-4AB4-4C7D-ACC5-509113B93869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578B914-A41B-46C4-9D40-4F8029DFF511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C9CFBE30-1B7F-4180-AA08-DD7F03096B2F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7CC56218-BC5C-474B-B7C8-527AF23FE8E4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A836003-5026-4CC4-9021-C3B58152C91E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59667DD1-6CBD-4988-BE16-7B8C38CEB865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64487658-1C81-44BA-B42D-82E6581A0E0F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51CCB27A-639F-401C-86ED-1C1690ED9EEC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C92DBFF8-3463-4B34-957C-996215D6A427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F674401A-1CA9-45AF-8B4A-C48505690F4D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8B9586AE-B7B4-4CC2-82D6-2F42A431CC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F05C6E4E-8DD2-4AE7-BF51-A40C7DD7DE62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486F805F-F95B-4683-AFB5-E10FC6972934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98EBFF-41E8-4D8A-AB25-D2B0CC0BBDC7}"/>
              </a:ext>
            </a:extLst>
          </p:cNvPr>
          <p:cNvSpPr txBox="1"/>
          <p:nvPr/>
        </p:nvSpPr>
        <p:spPr>
          <a:xfrm>
            <a:off x="299734" y="-437621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1C0250-242E-4954-BE2D-1A8CF096E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421" y="1748583"/>
            <a:ext cx="3753769" cy="27082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18B7A7-70B5-4729-8DB1-47B203FE6A57}"/>
              </a:ext>
            </a:extLst>
          </p:cNvPr>
          <p:cNvSpPr txBox="1"/>
          <p:nvPr/>
        </p:nvSpPr>
        <p:spPr>
          <a:xfrm>
            <a:off x="299732" y="5099648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অজগর ঐ হাসছে বসে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C386A02-F602-4072-9B4D-D6275818F3B8}"/>
              </a:ext>
            </a:extLst>
          </p:cNvPr>
          <p:cNvGrpSpPr/>
          <p:nvPr/>
        </p:nvGrpSpPr>
        <p:grpSpPr>
          <a:xfrm>
            <a:off x="-204823" y="180002"/>
            <a:ext cx="12601648" cy="6770004"/>
            <a:chOff x="-214495" y="0"/>
            <a:chExt cx="12601647" cy="677000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46AFAC3D-34C0-454F-85BA-C07E2A481198}"/>
                </a:ext>
              </a:extLst>
            </p:cNvPr>
            <p:cNvGrpSpPr/>
            <p:nvPr/>
          </p:nvGrpSpPr>
          <p:grpSpPr>
            <a:xfrm>
              <a:off x="6299200" y="51705"/>
              <a:ext cx="6087952" cy="6718300"/>
              <a:chOff x="5461000" y="69850"/>
              <a:chExt cx="6261100" cy="67183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0476E077-B89B-477D-A1C5-9AE580DD8BDE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9A2CBE39-5A5F-438F-AA8C-17328A4807AB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D87590AF-A41C-42E5-9B40-B55D519ABB75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443D2CAA-2674-4AE1-8C1F-B1597A4D0A61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18EE6626-862E-47F4-A6BE-15CECB1A062E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A206C7C-EB96-47A3-B066-0517CC2BF36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8331475A-F8D8-4F16-835B-AA3F817D2527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48CD6667-6F5D-4FB6-AD83-9300C6AD1C74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33ED6316-19F5-4AE0-B829-A124A1C15258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11039E8C-754D-41CA-990C-F216AFEE7FB2}"/>
                </a:ext>
              </a:extLst>
            </p:cNvPr>
            <p:cNvGrpSpPr/>
            <p:nvPr/>
          </p:nvGrpSpPr>
          <p:grpSpPr>
            <a:xfrm rot="10800000">
              <a:off x="-214495" y="0"/>
              <a:ext cx="6261100" cy="6715115"/>
              <a:chOff x="5461000" y="69850"/>
              <a:chExt cx="6261100" cy="67183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3760E95-31CF-420C-8F4B-69BF5510EA62}"/>
                  </a:ext>
                </a:extLst>
              </p:cNvPr>
              <p:cNvSpPr/>
              <p:nvPr/>
            </p:nvSpPr>
            <p:spPr>
              <a:xfrm>
                <a:off x="5461000" y="69850"/>
                <a:ext cx="6261100" cy="6718300"/>
              </a:xfrm>
              <a:prstGeom prst="rect">
                <a:avLst/>
              </a:prstGeom>
              <a:gradFill flip="none" rotWithShape="1">
                <a:gsLst>
                  <a:gs pos="71696">
                    <a:srgbClr val="FFE289"/>
                  </a:gs>
                  <a:gs pos="10000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4800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412D63D-A16C-474B-84E1-0F2E893A0AA1}"/>
                  </a:ext>
                </a:extLst>
              </p:cNvPr>
              <p:cNvSpPr/>
              <p:nvPr/>
            </p:nvSpPr>
            <p:spPr>
              <a:xfrm>
                <a:off x="5562600" y="16147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BDA2B975-93F3-42D4-A8DE-21D503AF812F}"/>
                  </a:ext>
                </a:extLst>
              </p:cNvPr>
              <p:cNvSpPr/>
              <p:nvPr/>
            </p:nvSpPr>
            <p:spPr>
              <a:xfrm>
                <a:off x="5562600" y="1029608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29653A91-23E9-4A06-AA3A-CA97672A042D}"/>
                  </a:ext>
                </a:extLst>
              </p:cNvPr>
              <p:cNvSpPr/>
              <p:nvPr/>
            </p:nvSpPr>
            <p:spPr>
              <a:xfrm>
                <a:off x="5562600" y="1852387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B0BEB9BC-7B73-4AE4-AEDC-1245FE99E71C}"/>
                  </a:ext>
                </a:extLst>
              </p:cNvPr>
              <p:cNvSpPr/>
              <p:nvPr/>
            </p:nvSpPr>
            <p:spPr>
              <a:xfrm>
                <a:off x="5562600" y="2675166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4D4A4530-D164-453B-BA4D-40A9CE097091}"/>
                  </a:ext>
                </a:extLst>
              </p:cNvPr>
              <p:cNvSpPr/>
              <p:nvPr/>
            </p:nvSpPr>
            <p:spPr>
              <a:xfrm>
                <a:off x="5562600" y="3497945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495F2586-C75F-4C31-9268-321F1156A58F}"/>
                  </a:ext>
                </a:extLst>
              </p:cNvPr>
              <p:cNvSpPr/>
              <p:nvPr/>
            </p:nvSpPr>
            <p:spPr>
              <a:xfrm>
                <a:off x="5562600" y="4320724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2713C39C-DD2F-4C31-9CD4-49BAA1B620EA}"/>
                  </a:ext>
                </a:extLst>
              </p:cNvPr>
              <p:cNvSpPr/>
              <p:nvPr/>
            </p:nvSpPr>
            <p:spPr>
              <a:xfrm>
                <a:off x="5562600" y="5143503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DA9820A-6826-4125-8052-1C7A9F20EB0C}"/>
                  </a:ext>
                </a:extLst>
              </p:cNvPr>
              <p:cNvSpPr/>
              <p:nvPr/>
            </p:nvSpPr>
            <p:spPr>
              <a:xfrm>
                <a:off x="5562600" y="5966282"/>
                <a:ext cx="685800" cy="685800"/>
              </a:xfrm>
              <a:prstGeom prst="ellipse">
                <a:avLst/>
              </a:prstGeom>
              <a:gradFill>
                <a:gsLst>
                  <a:gs pos="90263">
                    <a:srgbClr val="96730D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  <a:gs pos="95000">
                    <a:schemeClr val="bg2">
                      <a:lumMod val="50000"/>
                    </a:schemeClr>
                  </a:gs>
                  <a:gs pos="60168">
                    <a:schemeClr val="bg2">
                      <a:lumMod val="25000"/>
                    </a:schemeClr>
                  </a:gs>
                  <a:gs pos="46920">
                    <a:schemeClr val="bg2">
                      <a:lumMod val="25000"/>
                    </a:schemeClr>
                  </a:gs>
                  <a:gs pos="23000">
                    <a:schemeClr val="tx1">
                      <a:lumMod val="75000"/>
                      <a:lumOff val="25000"/>
                    </a:schemeClr>
                  </a:gs>
                  <a:gs pos="85828">
                    <a:srgbClr val="836716"/>
                  </a:gs>
                  <a:gs pos="69000">
                    <a:schemeClr val="bg2">
                      <a:lumMod val="2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A9D48945-0C6F-4213-82EF-B9406D3A9E08}"/>
                </a:ext>
              </a:extLst>
            </p:cNvPr>
            <p:cNvGrpSpPr/>
            <p:nvPr/>
          </p:nvGrpSpPr>
          <p:grpSpPr>
            <a:xfrm>
              <a:off x="5469121" y="273914"/>
              <a:ext cx="1539832" cy="6208230"/>
              <a:chOff x="5469121" y="273914"/>
              <a:chExt cx="1539832" cy="620823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E92ED724-45F0-4E7D-9509-42C00DE65E24}"/>
                  </a:ext>
                </a:extLst>
              </p:cNvPr>
              <p:cNvSpPr/>
              <p:nvPr/>
            </p:nvSpPr>
            <p:spPr>
              <a:xfrm>
                <a:off x="5469121" y="273914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1D96EFE7-F242-4894-ADAF-CF89ABC6CA67}"/>
                  </a:ext>
                </a:extLst>
              </p:cNvPr>
              <p:cNvSpPr/>
              <p:nvPr/>
            </p:nvSpPr>
            <p:spPr>
              <a:xfrm>
                <a:off x="5469121" y="1136527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7BA43288-0D56-4549-9300-FB92E9A10B02}"/>
                  </a:ext>
                </a:extLst>
              </p:cNvPr>
              <p:cNvSpPr/>
              <p:nvPr/>
            </p:nvSpPr>
            <p:spPr>
              <a:xfrm>
                <a:off x="5469121" y="1955598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1DC2191D-F23E-47A1-9C45-DD64A6EFB764}"/>
                  </a:ext>
                </a:extLst>
              </p:cNvPr>
              <p:cNvSpPr/>
              <p:nvPr/>
            </p:nvSpPr>
            <p:spPr>
              <a:xfrm>
                <a:off x="5469121" y="2774669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2E295C73-C485-44B5-90A1-D0AB10747DA6}"/>
                  </a:ext>
                </a:extLst>
              </p:cNvPr>
              <p:cNvSpPr/>
              <p:nvPr/>
            </p:nvSpPr>
            <p:spPr>
              <a:xfrm>
                <a:off x="5469121" y="3593740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34183A49-9BCB-4069-B0DB-DF1DEB4BAB43}"/>
                  </a:ext>
                </a:extLst>
              </p:cNvPr>
              <p:cNvSpPr/>
              <p:nvPr/>
            </p:nvSpPr>
            <p:spPr>
              <a:xfrm>
                <a:off x="5469121" y="4412811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9FCB5472-F452-4164-AE8A-972C4A8A5915}"/>
                  </a:ext>
                </a:extLst>
              </p:cNvPr>
              <p:cNvSpPr/>
              <p:nvPr/>
            </p:nvSpPr>
            <p:spPr>
              <a:xfrm>
                <a:off x="5469121" y="5231882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xmlns="" id="{552B8298-F2FB-47FB-A53A-FFBF3A898CBB}"/>
                  </a:ext>
                </a:extLst>
              </p:cNvPr>
              <p:cNvSpPr/>
              <p:nvPr/>
            </p:nvSpPr>
            <p:spPr>
              <a:xfrm>
                <a:off x="5469121" y="6050953"/>
                <a:ext cx="1539832" cy="43119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522">
                    <a:schemeClr val="tx1">
                      <a:lumMod val="85000"/>
                      <a:lumOff val="15000"/>
                    </a:schemeClr>
                  </a:gs>
                  <a:gs pos="2655">
                    <a:schemeClr val="tx1">
                      <a:lumMod val="85000"/>
                      <a:lumOff val="15000"/>
                    </a:schemeClr>
                  </a:gs>
                  <a:gs pos="12389">
                    <a:schemeClr val="tx1">
                      <a:lumMod val="75000"/>
                      <a:lumOff val="25000"/>
                    </a:schemeClr>
                  </a:gs>
                  <a:gs pos="44248">
                    <a:schemeClr val="bg2">
                      <a:lumMod val="7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580D0FB-127D-47D4-8EEB-EA1C2EE87ECB}"/>
              </a:ext>
            </a:extLst>
          </p:cNvPr>
          <p:cNvSpPr txBox="1"/>
          <p:nvPr/>
        </p:nvSpPr>
        <p:spPr>
          <a:xfrm>
            <a:off x="-24840" y="-411815"/>
            <a:ext cx="24045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BE8DBEE-2270-430D-8CFA-9E0C82592EB1}"/>
              </a:ext>
            </a:extLst>
          </p:cNvPr>
          <p:cNvSpPr txBox="1"/>
          <p:nvPr/>
        </p:nvSpPr>
        <p:spPr>
          <a:xfrm>
            <a:off x="-219649" y="5185825"/>
            <a:ext cx="547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কতারাটা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বাজিয়ে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985E10C-8DC7-412B-9F38-08077B7C6EE1}"/>
              </a:ext>
            </a:extLst>
          </p:cNvPr>
          <p:cNvSpPr txBox="1"/>
          <p:nvPr/>
        </p:nvSpPr>
        <p:spPr>
          <a:xfrm>
            <a:off x="7452871" y="448440"/>
            <a:ext cx="2276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 </a:t>
            </a:r>
            <a:r>
              <a:rPr lang="en-US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3CF53B0-F0D0-4F27-B469-763FDE035B20}"/>
              </a:ext>
            </a:extLst>
          </p:cNvPr>
          <p:cNvSpPr txBox="1"/>
          <p:nvPr/>
        </p:nvSpPr>
        <p:spPr>
          <a:xfrm>
            <a:off x="7294397" y="5164472"/>
            <a:ext cx="54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রাবত ঐ নাচে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DB805C-CA27-450A-BBB8-B42528D7F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3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437462">
            <a:off x="1683701" y="1483517"/>
            <a:ext cx="3542898" cy="267537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C134B3D-D20C-4B79-AA1D-14D82A40F2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2278" y="2794511"/>
            <a:ext cx="3214061" cy="22570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997061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171</Words>
  <Application>Microsoft Office PowerPoint</Application>
  <PresentationFormat>Custom</PresentationFormat>
  <Paragraphs>57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kolligaongps@gmail.com</dc:creator>
  <cp:lastModifiedBy>Dpe</cp:lastModifiedBy>
  <cp:revision>72</cp:revision>
  <dcterms:created xsi:type="dcterms:W3CDTF">2021-02-02T03:57:02Z</dcterms:created>
  <dcterms:modified xsi:type="dcterms:W3CDTF">2022-11-06T04:03:52Z</dcterms:modified>
</cp:coreProperties>
</file>