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0600" y="0"/>
            <a:ext cx="11844338" cy="685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2970" y="368169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" y="2674032"/>
            <a:ext cx="8991600" cy="36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4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143000" y="0"/>
            <a:ext cx="11582400" cy="71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228600"/>
            <a:ext cx="9144000" cy="1676400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1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আনুষ্ঠানিকভাবে স্বাধীন বাংলার পতাকা কত তারিখে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 হয়?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51036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কোন আন্তর্জাতিক সংস্থা এবং কখন বঙ্গবন্ধুর ৭ই মার্চের ভাষণকে ‘ওয়ার্ল্ড ডকুমেন্টারি হেরিটেজ’ হিসেবে স্বীকৃতি দিয়েছে?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533400" y="2438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আমাদের জাতীয় দিবস কবে?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09600" y="3200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স্বাধীনতার ঘোষক কে?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3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066800" y="-13855"/>
            <a:ext cx="12039600" cy="708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76200" y="989737"/>
            <a:ext cx="91440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" y="411393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ঐতিহাসিক ৭ই মার্চের ভাষণের তাৎপর্য বিশ্লেষণ কর?  </a:t>
            </a:r>
            <a:endParaRPr lang="en-US" sz="66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6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143000" y="0"/>
            <a:ext cx="11430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017061" y="5446059"/>
            <a:ext cx="5591543" cy="141194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3D2C68-12F4-42F8-8D7A-9D9B7225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75641"/>
            <a:ext cx="10820400" cy="53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67082" y="0"/>
            <a:ext cx="11506200" cy="708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-151107" y="228598"/>
            <a:ext cx="9525000" cy="1558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			</a:t>
            </a:r>
            <a:r>
              <a:rPr lang="en-US" dirty="0" smtClean="0"/>
              <a:t> </a:t>
            </a:r>
            <a:r>
              <a:rPr lang="bn-IN" b="1" u="sng" dirty="0" smtClean="0"/>
              <a:t>পরিচিতি</a:t>
            </a:r>
            <a:endParaRPr lang="en-US" b="1" u="sng" dirty="0"/>
          </a:p>
        </p:txBody>
      </p:sp>
      <p:sp>
        <p:nvSpPr>
          <p:cNvPr id="5" name="Text Placeholder 2"/>
          <p:cNvSpPr>
            <a:spLocks noGrp="1"/>
          </p:cNvSpPr>
          <p:nvPr/>
        </p:nvSpPr>
        <p:spPr>
          <a:xfrm>
            <a:off x="-546394" y="1786873"/>
            <a:ext cx="5157787" cy="880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          </a:t>
            </a:r>
            <a:r>
              <a:rPr lang="bn-IN" sz="2800" dirty="0" smtClean="0"/>
              <a:t>শিক্ষক পরিচিতি</a:t>
            </a:r>
            <a:endParaRPr lang="en-US" sz="2800" dirty="0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-553322" y="3039953"/>
            <a:ext cx="5157787" cy="36845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ধোবাউড়া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মোহাম্মদীয়া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-০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1914-169405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4786018" y="1786874"/>
            <a:ext cx="5183188" cy="880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bn-IN" sz="11200" dirty="0" smtClean="0"/>
          </a:p>
          <a:p>
            <a:endParaRPr lang="bn-IN" sz="11200" dirty="0"/>
          </a:p>
          <a:p>
            <a:r>
              <a:rPr lang="en-US" sz="11200" dirty="0" smtClean="0"/>
              <a:t>        </a:t>
            </a:r>
            <a:r>
              <a:rPr lang="bn-IN" sz="11200" dirty="0" smtClean="0"/>
              <a:t>পাঠ পরিচিতি</a:t>
            </a:r>
            <a:endParaRPr lang="en-US" sz="11200" dirty="0"/>
          </a:p>
        </p:txBody>
      </p:sp>
      <p:sp>
        <p:nvSpPr>
          <p:cNvPr id="8" name="Content Placeholder 5"/>
          <p:cNvSpPr>
            <a:spLocks noGrp="1"/>
          </p:cNvSpPr>
          <p:nvPr/>
        </p:nvSpPr>
        <p:spPr>
          <a:xfrm>
            <a:off x="4940398" y="3005317"/>
            <a:ext cx="5183188" cy="3677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algn="ctr"/>
            <a:r>
              <a:rPr lang="bn-IN" dirty="0" smtClean="0"/>
              <a:t>শ্রেণী ৮ম</a:t>
            </a:r>
          </a:p>
          <a:p>
            <a:pPr algn="ctr"/>
            <a:r>
              <a:rPr lang="bn-IN" dirty="0" smtClean="0"/>
              <a:t>বাংলাদেশ ও বিশ্বপরিচয়</a:t>
            </a:r>
          </a:p>
          <a:p>
            <a:pPr algn="ctr"/>
            <a:r>
              <a:rPr lang="bn-IN" dirty="0" smtClean="0"/>
              <a:t>২য় অধ্যায়</a:t>
            </a:r>
          </a:p>
          <a:p>
            <a:pPr algn="ctr"/>
            <a:r>
              <a:rPr lang="bn-IN" dirty="0" smtClean="0"/>
              <a:t>বাংলাদেশের মুক্তিযুদ্ধ</a:t>
            </a:r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143000" y="-76200"/>
            <a:ext cx="11201400" cy="739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-540822" y="334489"/>
            <a:ext cx="99970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/>
              <a:t>আজকের বিষয়ঃ বাংলাদেশের মহান মুক্তিযুদ্ধ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7399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85800" y="-152400"/>
            <a:ext cx="10972800" cy="723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100" y="2133600"/>
            <a:ext cx="9410700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৭ই মার্চের ভাষণের মূলকথা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পারবে; 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3749814"/>
            <a:ext cx="94107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২৫শে মার্চের নাটকীয় হত্যাযজ্ঞের বিবরণ দিতে পারবে; 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44" y="5067300"/>
            <a:ext cx="9560755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৩। ৭ই মার্চের ভাষণের তাৎপর্য বিশ্লেষণ করতে পারবে; 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3810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ক্ষার্থীরা...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838200" y="-27709"/>
            <a:ext cx="10896600" cy="701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ex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612493"/>
            <a:ext cx="3048000" cy="4000224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-457200" y="5867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পতাকা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009900" y="5791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86090"/>
            <a:ext cx="44958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ছবিগুলো লক্ষ্য কর ... </a:t>
            </a:r>
            <a:endParaRPr lang="en-US" sz="4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6781800" y="561271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মানচিত্র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67103"/>
            <a:ext cx="3048000" cy="3871784"/>
          </a:xfrm>
          <a:prstGeom prst="rect">
            <a:avLst/>
          </a:prstGeom>
        </p:spPr>
      </p:pic>
      <p:pic>
        <p:nvPicPr>
          <p:cNvPr id="9" name="Picture 8" descr="bangladesh-flag-waving-animated-gif-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522" y="1600200"/>
            <a:ext cx="3120122" cy="40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14400" y="0"/>
            <a:ext cx="10896600" cy="701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_march_7120170302114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961261"/>
            <a:ext cx="3614737" cy="386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6695" y="607476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বাংলাদেশের প্রথম পতাকা।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903080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35" y="1961260"/>
            <a:ext cx="3145573" cy="404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33" y="1961261"/>
            <a:ext cx="3137038" cy="413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8"/>
          <p:cNvSpPr txBox="1"/>
          <p:nvPr/>
        </p:nvSpPr>
        <p:spPr>
          <a:xfrm>
            <a:off x="4312771" y="6009016"/>
            <a:ext cx="410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বঙ্গবন্ধুর ঐতিহাসিক ৭ই মার্চের ভাষণ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624137" y="826273"/>
            <a:ext cx="3937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8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90601" y="-83127"/>
            <a:ext cx="11506200" cy="701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alo_rat20180325074440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212725"/>
            <a:ext cx="4210050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87" y="241012"/>
            <a:ext cx="4787900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" y="3236119"/>
            <a:ext cx="4292600" cy="28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727" y="3101975"/>
            <a:ext cx="47053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7"/>
          <p:cNvSpPr txBox="1"/>
          <p:nvPr/>
        </p:nvSpPr>
        <p:spPr>
          <a:xfrm>
            <a:off x="1790699" y="6125472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২৫শে মার্চের গণহত্যার ছবি। 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3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762000" y="-76200"/>
            <a:ext cx="11506200" cy="769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737264"/>
            <a:ext cx="9144000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ঐতিহাসিক ৭ই মার্চের ভাষণের মূলকথা কী?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5209"/>
            <a:ext cx="9144000" cy="2778991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 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685800" y="-228600"/>
            <a:ext cx="11049000" cy="708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" y="342900"/>
            <a:ext cx="9144000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4419600"/>
            <a:ext cx="93345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২৫শে মার্চের নাটকীয় হত্যাযজ্ঞের বর্ণনা দাও।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2667000"/>
            <a:ext cx="9206345" cy="1054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‘অপারেশন সার্চলাইট’ বলতে কী বুঝ?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2006-08-16T00:00:00Z</dcterms:created>
  <dcterms:modified xsi:type="dcterms:W3CDTF">2022-11-05T14:00:03Z</dcterms:modified>
</cp:coreProperties>
</file>