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6" r:id="rId2"/>
    <p:sldId id="285" r:id="rId3"/>
    <p:sldId id="278" r:id="rId4"/>
    <p:sldId id="279" r:id="rId5"/>
    <p:sldId id="282" r:id="rId6"/>
    <p:sldId id="28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80" r:id="rId17"/>
    <p:sldId id="28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মাইটোসিস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1F2C6391-DF76-41CC-8AB8-903BD13C81F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প্রোফেজ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D883D31-89D0-4DC8-942F-7EBA98C3627A}" type="parTrans" cxnId="{2B36185C-5430-49C3-B475-2DBFFF969C0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8AFD5FB-D7F7-48CD-A59B-AA44D6AF7541}" type="sibTrans" cxnId="{2B36185C-5430-49C3-B475-2DBFFF969C0F}">
      <dgm:prSet/>
      <dgm:spPr/>
      <dgm:t>
        <a:bodyPr/>
        <a:lstStyle/>
        <a:p>
          <a:endParaRPr lang="en-US"/>
        </a:p>
      </dgm:t>
    </dgm:pt>
    <dgm:pt modelId="{67552054-4708-427C-988F-E3E3A4A853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প্রো-মেটাফেজ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8E5FD12-3D26-4A15-8520-A010CDC940F6}" type="parTrans" cxnId="{5F64F37E-1B60-47DA-A286-7D3B8DC4102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8AAA70C-35CC-49B1-B1A6-19D8A89D3AF3}" type="sibTrans" cxnId="{5F64F37E-1B60-47DA-A286-7D3B8DC41020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মেটাফেজ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/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আনাফেজ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টেলোফেজ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ScaleY="46228" custLinFactNeighborX="-214" custLinFactNeighborY="-6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7C812FCE-44D0-4B48-B53F-65B3EAAB2C1A}" type="pres">
      <dgm:prSet presAssocID="{3D883D31-89D0-4DC8-942F-7EBA98C3627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E28775A-0176-4BBE-988C-24A4745E7178}" type="pres">
      <dgm:prSet presAssocID="{1F2C6391-DF76-41CC-8AB8-903BD13C81F2}" presName="hierRoot2" presStyleCnt="0">
        <dgm:presLayoutVars>
          <dgm:hierBranch val="init"/>
        </dgm:presLayoutVars>
      </dgm:prSet>
      <dgm:spPr/>
    </dgm:pt>
    <dgm:pt modelId="{827C1921-AF66-4A04-8F1E-C13C8C39CCC0}" type="pres">
      <dgm:prSet presAssocID="{1F2C6391-DF76-41CC-8AB8-903BD13C81F2}" presName="rootComposite" presStyleCnt="0"/>
      <dgm:spPr/>
    </dgm:pt>
    <dgm:pt modelId="{E3056A32-5F3C-4062-ADFF-25D85DB24ABB}" type="pres">
      <dgm:prSet presAssocID="{1F2C6391-DF76-41CC-8AB8-903BD13C81F2}" presName="rootText" presStyleLbl="node2" presStyleIdx="0" presStyleCnt="5" custScaleX="43156" custScaleY="39699" custLinFactNeighborX="-7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51BCD-833F-4E41-AD93-6F305F2263CE}" type="pres">
      <dgm:prSet presAssocID="{1F2C6391-DF76-41CC-8AB8-903BD13C81F2}" presName="rootConnector" presStyleLbl="node2" presStyleIdx="0" presStyleCnt="5"/>
      <dgm:spPr/>
      <dgm:t>
        <a:bodyPr/>
        <a:lstStyle/>
        <a:p>
          <a:endParaRPr lang="en-US"/>
        </a:p>
      </dgm:t>
    </dgm:pt>
    <dgm:pt modelId="{E14FE035-B7B3-41C3-B25E-EAFC971D5829}" type="pres">
      <dgm:prSet presAssocID="{1F2C6391-DF76-41CC-8AB8-903BD13C81F2}" presName="hierChild4" presStyleCnt="0"/>
      <dgm:spPr/>
    </dgm:pt>
    <dgm:pt modelId="{575D286C-E968-4CE2-9914-D70118F7BBFC}" type="pres">
      <dgm:prSet presAssocID="{1F2C6391-DF76-41CC-8AB8-903BD13C81F2}" presName="hierChild5" presStyleCnt="0"/>
      <dgm:spPr/>
    </dgm:pt>
    <dgm:pt modelId="{7585E920-BDEE-465B-92D4-13DDF8C2DDD0}" type="pres">
      <dgm:prSet presAssocID="{78E5FD12-3D26-4A15-8520-A010CDC940F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EFDDFEA-6C39-4A32-B534-D5C01E3951B1}" type="pres">
      <dgm:prSet presAssocID="{67552054-4708-427C-988F-E3E3A4A853A5}" presName="hierRoot2" presStyleCnt="0">
        <dgm:presLayoutVars>
          <dgm:hierBranch val="init"/>
        </dgm:presLayoutVars>
      </dgm:prSet>
      <dgm:spPr/>
    </dgm:pt>
    <dgm:pt modelId="{1BCC0BE3-4D95-41E7-A6ED-E7F04DC25EC3}" type="pres">
      <dgm:prSet presAssocID="{67552054-4708-427C-988F-E3E3A4A853A5}" presName="rootComposite" presStyleCnt="0"/>
      <dgm:spPr/>
    </dgm:pt>
    <dgm:pt modelId="{54A73336-93F0-4FCA-9845-E32256F0DD27}" type="pres">
      <dgm:prSet presAssocID="{67552054-4708-427C-988F-E3E3A4A853A5}" presName="rootText" presStyleLbl="node2" presStyleIdx="1" presStyleCnt="5" custScaleX="74516" custScaleY="39298" custLinFactNeighborX="-2873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06A1-745E-4F93-9ED4-358E8C63E8EB}" type="pres">
      <dgm:prSet presAssocID="{67552054-4708-427C-988F-E3E3A4A853A5}" presName="rootConnector" presStyleLbl="node2" presStyleIdx="1" presStyleCnt="5"/>
      <dgm:spPr/>
      <dgm:t>
        <a:bodyPr/>
        <a:lstStyle/>
        <a:p>
          <a:endParaRPr lang="en-US"/>
        </a:p>
      </dgm:t>
    </dgm:pt>
    <dgm:pt modelId="{B93D0980-9A9F-44D2-9928-D0B1A4079BAD}" type="pres">
      <dgm:prSet presAssocID="{67552054-4708-427C-988F-E3E3A4A853A5}" presName="hierChild4" presStyleCnt="0"/>
      <dgm:spPr/>
    </dgm:pt>
    <dgm:pt modelId="{B9F8EB74-D7C0-465E-B61E-14A5DF88631E}" type="pres">
      <dgm:prSet presAssocID="{67552054-4708-427C-988F-E3E3A4A853A5}" presName="hierChild5" presStyleCnt="0"/>
      <dgm:spPr/>
    </dgm:pt>
    <dgm:pt modelId="{01EFD2B9-3AD6-466E-8DB0-20BE3019A6C3}" type="pres">
      <dgm:prSet presAssocID="{777E8517-ACB8-48A7-86DE-00627427ED5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2" presStyleCnt="5" custScaleX="49284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2" presStyleCnt="5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3" presStyleCnt="5" custScaleX="46652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3" presStyleCnt="5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4" presStyleCnt="5" custScaleX="43930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4" presStyleCnt="5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5E235E0A-8EFA-483A-8682-A5ECCB661F02}" type="presOf" srcId="{D98F4034-AE96-43D1-B2B5-C1DECA2C670F}" destId="{6AC1239E-6426-4BC5-8F43-B573B330E227}" srcOrd="0" destOrd="0" presId="urn:microsoft.com/office/officeart/2005/8/layout/orgChart1"/>
    <dgm:cxn modelId="{5FB591E4-F962-4F48-A615-DC370D39C943}" type="presOf" srcId="{3D883D31-89D0-4DC8-942F-7EBA98C3627A}" destId="{7C812FCE-44D0-4B48-B53F-65B3EAAB2C1A}" srcOrd="0" destOrd="0" presId="urn:microsoft.com/office/officeart/2005/8/layout/orgChart1"/>
    <dgm:cxn modelId="{2B36185C-5430-49C3-B475-2DBFFF969C0F}" srcId="{335E9278-B759-4F6E-B9AD-EB43990C9708}" destId="{1F2C6391-DF76-41CC-8AB8-903BD13C81F2}" srcOrd="0" destOrd="0" parTransId="{3D883D31-89D0-4DC8-942F-7EBA98C3627A}" sibTransId="{38AFD5FB-D7F7-48CD-A59B-AA44D6AF7541}"/>
    <dgm:cxn modelId="{89869020-6023-48F9-ABE2-B19485716286}" type="presOf" srcId="{67552054-4708-427C-988F-E3E3A4A853A5}" destId="{54A73336-93F0-4FCA-9845-E32256F0DD27}" srcOrd="0" destOrd="0" presId="urn:microsoft.com/office/officeart/2005/8/layout/orgChart1"/>
    <dgm:cxn modelId="{6296BA66-6A4C-45E5-BC8B-AC4E5EF022DA}" type="presOf" srcId="{67552054-4708-427C-988F-E3E3A4A853A5}" destId="{D1FD06A1-745E-4F93-9ED4-358E8C63E8EB}" srcOrd="1" destOrd="0" presId="urn:microsoft.com/office/officeart/2005/8/layout/orgChart1"/>
    <dgm:cxn modelId="{80DD7540-2DE7-488E-AAD2-58815A1D2AF1}" type="presOf" srcId="{E9819FE0-4D1E-4D17-8D46-A42BEA36EADF}" destId="{F9BEE043-E611-4A62-A047-64AA724A61B0}" srcOrd="1" destOrd="0" presId="urn:microsoft.com/office/officeart/2005/8/layout/orgChart1"/>
    <dgm:cxn modelId="{5F64F37E-1B60-47DA-A286-7D3B8DC41020}" srcId="{335E9278-B759-4F6E-B9AD-EB43990C9708}" destId="{67552054-4708-427C-988F-E3E3A4A853A5}" srcOrd="1" destOrd="0" parTransId="{78E5FD12-3D26-4A15-8520-A010CDC940F6}" sibTransId="{E8AAA70C-35CC-49B1-B1A6-19D8A89D3AF3}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258577C2-0C53-4AC9-A9A8-82A384FB0717}" type="presOf" srcId="{3DDC6020-5F23-49FF-B586-047A66B28815}" destId="{14CEC775-04B3-4DBC-ADCD-F2D0E2B618C6}" srcOrd="0" destOrd="0" presId="urn:microsoft.com/office/officeart/2005/8/layout/orgChart1"/>
    <dgm:cxn modelId="{C70B14C5-7FF5-4A1B-B244-41B560DE3A2B}" type="presOf" srcId="{335E9278-B759-4F6E-B9AD-EB43990C9708}" destId="{81CBA764-C00B-4EDB-BE2F-8391CB1F0348}" srcOrd="0" destOrd="0" presId="urn:microsoft.com/office/officeart/2005/8/layout/orgChart1"/>
    <dgm:cxn modelId="{8367A5AE-187D-4B3D-9674-5E1AC8F1DDD2}" srcId="{335E9278-B759-4F6E-B9AD-EB43990C9708}" destId="{E9819FE0-4D1E-4D17-8D46-A42BEA36EADF}" srcOrd="2" destOrd="0" parTransId="{777E8517-ACB8-48A7-86DE-00627427ED5F}" sibTransId="{CE5B3F1D-9420-4DD6-BF75-4B5A5CCD172B}"/>
    <dgm:cxn modelId="{B978F687-9038-4B95-847E-9F51CEE7D3E1}" type="presOf" srcId="{1F2C6391-DF76-41CC-8AB8-903BD13C81F2}" destId="{E3056A32-5F3C-4062-ADFF-25D85DB24ABB}" srcOrd="0" destOrd="0" presId="urn:microsoft.com/office/officeart/2005/8/layout/orgChart1"/>
    <dgm:cxn modelId="{BB95C6FA-720D-422D-8A2C-2B0CF92E41C1}" type="presOf" srcId="{3DDC6020-5F23-49FF-B586-047A66B28815}" destId="{F9048807-7189-4370-943E-82F3DD11DC4C}" srcOrd="1" destOrd="0" presId="urn:microsoft.com/office/officeart/2005/8/layout/orgChart1"/>
    <dgm:cxn modelId="{6D79EC0D-FB62-4121-8D35-0CAD723FA317}" type="presOf" srcId="{1F2C6391-DF76-41CC-8AB8-903BD13C81F2}" destId="{45051BCD-833F-4E41-AD93-6F305F2263CE}" srcOrd="1" destOrd="0" presId="urn:microsoft.com/office/officeart/2005/8/layout/orgChart1"/>
    <dgm:cxn modelId="{11DDE894-6381-4495-AB27-B00B7331349A}" type="presOf" srcId="{3947D2BB-8A03-47F8-8C95-66CE6291D1B7}" destId="{3EF6E76A-1215-4A0C-9B8D-E4FBAE69D521}" srcOrd="0" destOrd="0" presId="urn:microsoft.com/office/officeart/2005/8/layout/orgChart1"/>
    <dgm:cxn modelId="{E3C634C6-F653-4E6F-BB2A-9C522B0D7CC5}" type="presOf" srcId="{335E9278-B759-4F6E-B9AD-EB43990C9708}" destId="{7D8B58A5-221E-4BD3-84E3-634C0ADD1CF9}" srcOrd="1" destOrd="0" presId="urn:microsoft.com/office/officeart/2005/8/layout/orgChart1"/>
    <dgm:cxn modelId="{721AF23D-13E6-429E-818A-BD664EB9222B}" srcId="{335E9278-B759-4F6E-B9AD-EB43990C9708}" destId="{3DDC6020-5F23-49FF-B586-047A66B28815}" srcOrd="3" destOrd="0" parTransId="{D98F4034-AE96-43D1-B2B5-C1DECA2C670F}" sibTransId="{B2CDEA52-AD9A-4A5D-A171-E766363529B1}"/>
    <dgm:cxn modelId="{23F71641-ECAE-4685-ACDE-663385BB9A7C}" srcId="{335E9278-B759-4F6E-B9AD-EB43990C9708}" destId="{3947D2BB-8A03-47F8-8C95-66CE6291D1B7}" srcOrd="4" destOrd="0" parTransId="{5A4156E5-282C-42BF-85A0-EDE0E3E2EEAC}" sibTransId="{1715486D-4354-42D2-AE19-9367390E6FA0}"/>
    <dgm:cxn modelId="{0ED74AE7-4E7D-494C-8F58-B950F02DEEEF}" type="presOf" srcId="{777E8517-ACB8-48A7-86DE-00627427ED5F}" destId="{01EFD2B9-3AD6-466E-8DB0-20BE3019A6C3}" srcOrd="0" destOrd="0" presId="urn:microsoft.com/office/officeart/2005/8/layout/orgChart1"/>
    <dgm:cxn modelId="{BC787F0B-14D4-4376-A795-DF5CDB98D55E}" type="presOf" srcId="{5A4156E5-282C-42BF-85A0-EDE0E3E2EEAC}" destId="{4A78ADB0-9AFF-4033-B165-F99270E8C915}" srcOrd="0" destOrd="0" presId="urn:microsoft.com/office/officeart/2005/8/layout/orgChart1"/>
    <dgm:cxn modelId="{2A4F902E-4941-49D4-A215-0B73C8D1EF7E}" type="presOf" srcId="{3947D2BB-8A03-47F8-8C95-66CE6291D1B7}" destId="{31FAFC9B-C056-483A-A217-19F310320660}" srcOrd="1" destOrd="0" presId="urn:microsoft.com/office/officeart/2005/8/layout/orgChart1"/>
    <dgm:cxn modelId="{A22EBEDA-C34A-4868-B91C-D53BC6A71E56}" type="presOf" srcId="{E9819FE0-4D1E-4D17-8D46-A42BEA36EADF}" destId="{78888BE1-8250-4F9C-9607-0A03046F7DBB}" srcOrd="0" destOrd="0" presId="urn:microsoft.com/office/officeart/2005/8/layout/orgChart1"/>
    <dgm:cxn modelId="{51512515-D8C8-457B-A181-6F336AE9C6DC}" type="presOf" srcId="{D3DCD614-59ED-4266-8005-2FC772F63282}" destId="{965D15C4-9C22-4C3E-9CC3-39A44794D87D}" srcOrd="0" destOrd="0" presId="urn:microsoft.com/office/officeart/2005/8/layout/orgChart1"/>
    <dgm:cxn modelId="{E7E5EC88-AD02-411A-9690-A5B542A4CD58}" type="presOf" srcId="{78E5FD12-3D26-4A15-8520-A010CDC940F6}" destId="{7585E920-BDEE-465B-92D4-13DDF8C2DDD0}" srcOrd="0" destOrd="0" presId="urn:microsoft.com/office/officeart/2005/8/layout/orgChart1"/>
    <dgm:cxn modelId="{89B4E951-9716-49E1-96F8-CEEF5C2096AA}" type="presParOf" srcId="{965D15C4-9C22-4C3E-9CC3-39A44794D87D}" destId="{82BD7F79-8B91-4BEF-AD4C-9F877B6EFFBC}" srcOrd="0" destOrd="0" presId="urn:microsoft.com/office/officeart/2005/8/layout/orgChart1"/>
    <dgm:cxn modelId="{AEB3FCF3-C812-4D2B-9927-3FD4B686A360}" type="presParOf" srcId="{82BD7F79-8B91-4BEF-AD4C-9F877B6EFFBC}" destId="{06C3E947-7602-464A-8FB8-A3C2DADB0AB8}" srcOrd="0" destOrd="0" presId="urn:microsoft.com/office/officeart/2005/8/layout/orgChart1"/>
    <dgm:cxn modelId="{490474CD-A212-462A-9171-1B45A15F54BE}" type="presParOf" srcId="{06C3E947-7602-464A-8FB8-A3C2DADB0AB8}" destId="{81CBA764-C00B-4EDB-BE2F-8391CB1F0348}" srcOrd="0" destOrd="0" presId="urn:microsoft.com/office/officeart/2005/8/layout/orgChart1"/>
    <dgm:cxn modelId="{5BCFBEB9-412D-4B8B-85D5-AF1AB4DBFA59}" type="presParOf" srcId="{06C3E947-7602-464A-8FB8-A3C2DADB0AB8}" destId="{7D8B58A5-221E-4BD3-84E3-634C0ADD1CF9}" srcOrd="1" destOrd="0" presId="urn:microsoft.com/office/officeart/2005/8/layout/orgChart1"/>
    <dgm:cxn modelId="{C28DDE73-EBAF-49A3-BDAB-98D00E9ED123}" type="presParOf" srcId="{82BD7F79-8B91-4BEF-AD4C-9F877B6EFFBC}" destId="{5563E6AA-44CF-4975-85CE-05275C779218}" srcOrd="1" destOrd="0" presId="urn:microsoft.com/office/officeart/2005/8/layout/orgChart1"/>
    <dgm:cxn modelId="{4AC3E2BA-5B66-4462-A3D7-58526069F5D0}" type="presParOf" srcId="{5563E6AA-44CF-4975-85CE-05275C779218}" destId="{7C812FCE-44D0-4B48-B53F-65B3EAAB2C1A}" srcOrd="0" destOrd="0" presId="urn:microsoft.com/office/officeart/2005/8/layout/orgChart1"/>
    <dgm:cxn modelId="{6422DF51-A786-4A8F-B448-3C2B2F59C84F}" type="presParOf" srcId="{5563E6AA-44CF-4975-85CE-05275C779218}" destId="{6E28775A-0176-4BBE-988C-24A4745E7178}" srcOrd="1" destOrd="0" presId="urn:microsoft.com/office/officeart/2005/8/layout/orgChart1"/>
    <dgm:cxn modelId="{CF6CB179-544F-4AC2-A498-F95491510B43}" type="presParOf" srcId="{6E28775A-0176-4BBE-988C-24A4745E7178}" destId="{827C1921-AF66-4A04-8F1E-C13C8C39CCC0}" srcOrd="0" destOrd="0" presId="urn:microsoft.com/office/officeart/2005/8/layout/orgChart1"/>
    <dgm:cxn modelId="{F55F6E07-71DD-40FB-82E0-848E0026D909}" type="presParOf" srcId="{827C1921-AF66-4A04-8F1E-C13C8C39CCC0}" destId="{E3056A32-5F3C-4062-ADFF-25D85DB24ABB}" srcOrd="0" destOrd="0" presId="urn:microsoft.com/office/officeart/2005/8/layout/orgChart1"/>
    <dgm:cxn modelId="{83B3B3FE-3916-4BF3-B9A2-183C9F3878FD}" type="presParOf" srcId="{827C1921-AF66-4A04-8F1E-C13C8C39CCC0}" destId="{45051BCD-833F-4E41-AD93-6F305F2263CE}" srcOrd="1" destOrd="0" presId="urn:microsoft.com/office/officeart/2005/8/layout/orgChart1"/>
    <dgm:cxn modelId="{53DF3ACC-00EE-4D08-9A41-D292EA843156}" type="presParOf" srcId="{6E28775A-0176-4BBE-988C-24A4745E7178}" destId="{E14FE035-B7B3-41C3-B25E-EAFC971D5829}" srcOrd="1" destOrd="0" presId="urn:microsoft.com/office/officeart/2005/8/layout/orgChart1"/>
    <dgm:cxn modelId="{3C8818F7-2CF3-47C9-A4E4-A8CF81149EC1}" type="presParOf" srcId="{6E28775A-0176-4BBE-988C-24A4745E7178}" destId="{575D286C-E968-4CE2-9914-D70118F7BBFC}" srcOrd="2" destOrd="0" presId="urn:microsoft.com/office/officeart/2005/8/layout/orgChart1"/>
    <dgm:cxn modelId="{1229528E-3988-43DE-89F8-7C4A5CE5D0D9}" type="presParOf" srcId="{5563E6AA-44CF-4975-85CE-05275C779218}" destId="{7585E920-BDEE-465B-92D4-13DDF8C2DDD0}" srcOrd="2" destOrd="0" presId="urn:microsoft.com/office/officeart/2005/8/layout/orgChart1"/>
    <dgm:cxn modelId="{697C41F1-896A-4F77-A871-EEBDA3840A61}" type="presParOf" srcId="{5563E6AA-44CF-4975-85CE-05275C779218}" destId="{BEFDDFEA-6C39-4A32-B534-D5C01E3951B1}" srcOrd="3" destOrd="0" presId="urn:microsoft.com/office/officeart/2005/8/layout/orgChart1"/>
    <dgm:cxn modelId="{0E5EE568-963C-48C5-8F8A-8FD54F5D0DBB}" type="presParOf" srcId="{BEFDDFEA-6C39-4A32-B534-D5C01E3951B1}" destId="{1BCC0BE3-4D95-41E7-A6ED-E7F04DC25EC3}" srcOrd="0" destOrd="0" presId="urn:microsoft.com/office/officeart/2005/8/layout/orgChart1"/>
    <dgm:cxn modelId="{45F477F3-9644-440D-B466-E8BB56747ADC}" type="presParOf" srcId="{1BCC0BE3-4D95-41E7-A6ED-E7F04DC25EC3}" destId="{54A73336-93F0-4FCA-9845-E32256F0DD27}" srcOrd="0" destOrd="0" presId="urn:microsoft.com/office/officeart/2005/8/layout/orgChart1"/>
    <dgm:cxn modelId="{C58A25E5-7F3A-474E-9E5F-112DDACE86D4}" type="presParOf" srcId="{1BCC0BE3-4D95-41E7-A6ED-E7F04DC25EC3}" destId="{D1FD06A1-745E-4F93-9ED4-358E8C63E8EB}" srcOrd="1" destOrd="0" presId="urn:microsoft.com/office/officeart/2005/8/layout/orgChart1"/>
    <dgm:cxn modelId="{68654C82-9E32-44D5-B25B-4667B760748C}" type="presParOf" srcId="{BEFDDFEA-6C39-4A32-B534-D5C01E3951B1}" destId="{B93D0980-9A9F-44D2-9928-D0B1A4079BAD}" srcOrd="1" destOrd="0" presId="urn:microsoft.com/office/officeart/2005/8/layout/orgChart1"/>
    <dgm:cxn modelId="{23A46F48-3E0C-4D5F-992D-0C4EC5BDA357}" type="presParOf" srcId="{BEFDDFEA-6C39-4A32-B534-D5C01E3951B1}" destId="{B9F8EB74-D7C0-465E-B61E-14A5DF88631E}" srcOrd="2" destOrd="0" presId="urn:microsoft.com/office/officeart/2005/8/layout/orgChart1"/>
    <dgm:cxn modelId="{3CB29D38-B977-46E1-ADDF-FD34C9A6FEDE}" type="presParOf" srcId="{5563E6AA-44CF-4975-85CE-05275C779218}" destId="{01EFD2B9-3AD6-466E-8DB0-20BE3019A6C3}" srcOrd="4" destOrd="0" presId="urn:microsoft.com/office/officeart/2005/8/layout/orgChart1"/>
    <dgm:cxn modelId="{B78C0E32-1883-489F-95BF-E300CBAFAD5F}" type="presParOf" srcId="{5563E6AA-44CF-4975-85CE-05275C779218}" destId="{14B11002-36EA-4F51-BE5D-703274FF5D1A}" srcOrd="5" destOrd="0" presId="urn:microsoft.com/office/officeart/2005/8/layout/orgChart1"/>
    <dgm:cxn modelId="{B9543EC3-9660-4984-A86C-40CAEDC4510F}" type="presParOf" srcId="{14B11002-36EA-4F51-BE5D-703274FF5D1A}" destId="{BC735158-6B94-411A-8A92-37E0512DC377}" srcOrd="0" destOrd="0" presId="urn:microsoft.com/office/officeart/2005/8/layout/orgChart1"/>
    <dgm:cxn modelId="{A61C2FB2-D33E-45F6-B479-08969949BCCB}" type="presParOf" srcId="{BC735158-6B94-411A-8A92-37E0512DC377}" destId="{78888BE1-8250-4F9C-9607-0A03046F7DBB}" srcOrd="0" destOrd="0" presId="urn:microsoft.com/office/officeart/2005/8/layout/orgChart1"/>
    <dgm:cxn modelId="{D354E80B-9C23-4FCB-B56A-E869D3B70FCF}" type="presParOf" srcId="{BC735158-6B94-411A-8A92-37E0512DC377}" destId="{F9BEE043-E611-4A62-A047-64AA724A61B0}" srcOrd="1" destOrd="0" presId="urn:microsoft.com/office/officeart/2005/8/layout/orgChart1"/>
    <dgm:cxn modelId="{F6824C21-A980-48F6-B83B-CC261453DE16}" type="presParOf" srcId="{14B11002-36EA-4F51-BE5D-703274FF5D1A}" destId="{A80AC6E3-91CA-451C-91DB-06567E2BBF27}" srcOrd="1" destOrd="0" presId="urn:microsoft.com/office/officeart/2005/8/layout/orgChart1"/>
    <dgm:cxn modelId="{D5CDE771-7ECB-48AB-AD56-65D366045383}" type="presParOf" srcId="{14B11002-36EA-4F51-BE5D-703274FF5D1A}" destId="{8BDC1608-8475-47A3-855A-BDF4808E7E22}" srcOrd="2" destOrd="0" presId="urn:microsoft.com/office/officeart/2005/8/layout/orgChart1"/>
    <dgm:cxn modelId="{2941F144-B096-4BFC-A51D-FC875D0E2B5B}" type="presParOf" srcId="{5563E6AA-44CF-4975-85CE-05275C779218}" destId="{6AC1239E-6426-4BC5-8F43-B573B330E227}" srcOrd="6" destOrd="0" presId="urn:microsoft.com/office/officeart/2005/8/layout/orgChart1"/>
    <dgm:cxn modelId="{D1E4FB99-4F26-46D6-AD5A-EDF4E0D9A912}" type="presParOf" srcId="{5563E6AA-44CF-4975-85CE-05275C779218}" destId="{F56FC54C-5449-4A4D-BCC3-627AA537F7A4}" srcOrd="7" destOrd="0" presId="urn:microsoft.com/office/officeart/2005/8/layout/orgChart1"/>
    <dgm:cxn modelId="{0709657B-CE94-44E0-B40D-8E107E65168A}" type="presParOf" srcId="{F56FC54C-5449-4A4D-BCC3-627AA537F7A4}" destId="{60065092-E0E4-4A04-98A1-124F5DE1EBE2}" srcOrd="0" destOrd="0" presId="urn:microsoft.com/office/officeart/2005/8/layout/orgChart1"/>
    <dgm:cxn modelId="{970B8F5D-17C7-4FC9-91B8-D1F92D4D7A45}" type="presParOf" srcId="{60065092-E0E4-4A04-98A1-124F5DE1EBE2}" destId="{14CEC775-04B3-4DBC-ADCD-F2D0E2B618C6}" srcOrd="0" destOrd="0" presId="urn:microsoft.com/office/officeart/2005/8/layout/orgChart1"/>
    <dgm:cxn modelId="{10DBC91E-1B57-43EC-881E-924656722883}" type="presParOf" srcId="{60065092-E0E4-4A04-98A1-124F5DE1EBE2}" destId="{F9048807-7189-4370-943E-82F3DD11DC4C}" srcOrd="1" destOrd="0" presId="urn:microsoft.com/office/officeart/2005/8/layout/orgChart1"/>
    <dgm:cxn modelId="{1408F3FF-7AC3-4071-925E-C8C7AF7012F2}" type="presParOf" srcId="{F56FC54C-5449-4A4D-BCC3-627AA537F7A4}" destId="{66AE363D-0A58-4276-A202-4CBC5872D4F0}" srcOrd="1" destOrd="0" presId="urn:microsoft.com/office/officeart/2005/8/layout/orgChart1"/>
    <dgm:cxn modelId="{D4AC4650-35D1-49D7-B41D-51FE3CD3642B}" type="presParOf" srcId="{F56FC54C-5449-4A4D-BCC3-627AA537F7A4}" destId="{09C25D48-A113-40AD-9350-F17DD8AF24FC}" srcOrd="2" destOrd="0" presId="urn:microsoft.com/office/officeart/2005/8/layout/orgChart1"/>
    <dgm:cxn modelId="{66497A80-2B23-4EBF-95EF-C208B543E78D}" type="presParOf" srcId="{5563E6AA-44CF-4975-85CE-05275C779218}" destId="{4A78ADB0-9AFF-4033-B165-F99270E8C915}" srcOrd="8" destOrd="0" presId="urn:microsoft.com/office/officeart/2005/8/layout/orgChart1"/>
    <dgm:cxn modelId="{52A6FA6B-C50D-42D1-B508-6F2FDAC6B4F3}" type="presParOf" srcId="{5563E6AA-44CF-4975-85CE-05275C779218}" destId="{4422BA88-BEC5-4090-9C6C-463894B2D2A5}" srcOrd="9" destOrd="0" presId="urn:microsoft.com/office/officeart/2005/8/layout/orgChart1"/>
    <dgm:cxn modelId="{26BF178A-C558-477C-AD1B-99A3F639DBB6}" type="presParOf" srcId="{4422BA88-BEC5-4090-9C6C-463894B2D2A5}" destId="{B9BDBB8B-2506-4B4C-9B26-EFED44EEB086}" srcOrd="0" destOrd="0" presId="urn:microsoft.com/office/officeart/2005/8/layout/orgChart1"/>
    <dgm:cxn modelId="{25674C9E-3990-45AD-AFB4-891C96518F9B}" type="presParOf" srcId="{B9BDBB8B-2506-4B4C-9B26-EFED44EEB086}" destId="{3EF6E76A-1215-4A0C-9B8D-E4FBAE69D521}" srcOrd="0" destOrd="0" presId="urn:microsoft.com/office/officeart/2005/8/layout/orgChart1"/>
    <dgm:cxn modelId="{CD553D49-D8B4-4BBF-9627-9079152D5327}" type="presParOf" srcId="{B9BDBB8B-2506-4B4C-9B26-EFED44EEB086}" destId="{31FAFC9B-C056-483A-A217-19F310320660}" srcOrd="1" destOrd="0" presId="urn:microsoft.com/office/officeart/2005/8/layout/orgChart1"/>
    <dgm:cxn modelId="{B78DFC97-4C8E-4C06-9067-A183C113F48C}" type="presParOf" srcId="{4422BA88-BEC5-4090-9C6C-463894B2D2A5}" destId="{B0E1BBD8-BA61-41F6-99E2-81516652D999}" srcOrd="1" destOrd="0" presId="urn:microsoft.com/office/officeart/2005/8/layout/orgChart1"/>
    <dgm:cxn modelId="{3BEC7B82-02FB-4B44-8EAF-03A1BEDA8EF4}" type="presParOf" srcId="{4422BA88-BEC5-4090-9C6C-463894B2D2A5}" destId="{3AD01509-E865-4001-B31C-31F431A1026D}" srcOrd="2" destOrd="0" presId="urn:microsoft.com/office/officeart/2005/8/layout/orgChart1"/>
    <dgm:cxn modelId="{81637E83-566B-453A-A7C6-C7D01A75D07D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DB0-9AFF-4033-B165-F99270E8C915}">
      <dsp:nvSpPr>
        <dsp:cNvPr id="0" name=""/>
        <dsp:cNvSpPr/>
      </dsp:nvSpPr>
      <dsp:spPr>
        <a:xfrm>
          <a:off x="4451667" y="1069869"/>
          <a:ext cx="3508760" cy="82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368"/>
              </a:lnTo>
              <a:lnTo>
                <a:pt x="3508760" y="530368"/>
              </a:lnTo>
              <a:lnTo>
                <a:pt x="3508760" y="826333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C1239E-6426-4BC5-8F43-B573B330E227}">
      <dsp:nvSpPr>
        <dsp:cNvPr id="0" name=""/>
        <dsp:cNvSpPr/>
      </dsp:nvSpPr>
      <dsp:spPr>
        <a:xfrm>
          <a:off x="4451667" y="1069869"/>
          <a:ext cx="1726038" cy="842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534"/>
              </a:lnTo>
              <a:lnTo>
                <a:pt x="1726038" y="546534"/>
              </a:lnTo>
              <a:lnTo>
                <a:pt x="1726038" y="842498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1EFD2B9-3AD6-466E-8DB0-20BE3019A6C3}">
      <dsp:nvSpPr>
        <dsp:cNvPr id="0" name=""/>
        <dsp:cNvSpPr/>
      </dsp:nvSpPr>
      <dsp:spPr>
        <a:xfrm>
          <a:off x="4327080" y="1069869"/>
          <a:ext cx="91440" cy="842498"/>
        </a:xfrm>
        <a:custGeom>
          <a:avLst/>
          <a:gdLst/>
          <a:ahLst/>
          <a:cxnLst/>
          <a:rect l="0" t="0" r="0" b="0"/>
          <a:pathLst>
            <a:path>
              <a:moveTo>
                <a:pt x="124587" y="0"/>
              </a:moveTo>
              <a:lnTo>
                <a:pt x="124587" y="546534"/>
              </a:lnTo>
              <a:lnTo>
                <a:pt x="45720" y="546534"/>
              </a:lnTo>
              <a:lnTo>
                <a:pt x="45720" y="842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E920-BDEE-465B-92D4-13DDF8C2DDD0}">
      <dsp:nvSpPr>
        <dsp:cNvPr id="0" name=""/>
        <dsp:cNvSpPr/>
      </dsp:nvSpPr>
      <dsp:spPr>
        <a:xfrm>
          <a:off x="2421800" y="1069869"/>
          <a:ext cx="2029867" cy="826333"/>
        </a:xfrm>
        <a:custGeom>
          <a:avLst/>
          <a:gdLst/>
          <a:ahLst/>
          <a:cxnLst/>
          <a:rect l="0" t="0" r="0" b="0"/>
          <a:pathLst>
            <a:path>
              <a:moveTo>
                <a:pt x="2029867" y="0"/>
              </a:moveTo>
              <a:lnTo>
                <a:pt x="2029867" y="530368"/>
              </a:lnTo>
              <a:lnTo>
                <a:pt x="0" y="530368"/>
              </a:lnTo>
              <a:lnTo>
                <a:pt x="0" y="826333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C812FCE-44D0-4B48-B53F-65B3EAAB2C1A}">
      <dsp:nvSpPr>
        <dsp:cNvPr id="0" name=""/>
        <dsp:cNvSpPr/>
      </dsp:nvSpPr>
      <dsp:spPr>
        <a:xfrm>
          <a:off x="611849" y="1069869"/>
          <a:ext cx="3839818" cy="842498"/>
        </a:xfrm>
        <a:custGeom>
          <a:avLst/>
          <a:gdLst/>
          <a:ahLst/>
          <a:cxnLst/>
          <a:rect l="0" t="0" r="0" b="0"/>
          <a:pathLst>
            <a:path>
              <a:moveTo>
                <a:pt x="3839818" y="0"/>
              </a:moveTo>
              <a:lnTo>
                <a:pt x="3839818" y="546534"/>
              </a:lnTo>
              <a:lnTo>
                <a:pt x="0" y="546534"/>
              </a:lnTo>
              <a:lnTo>
                <a:pt x="0" y="842498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1CBA764-C00B-4EDB-BE2F-8391CB1F0348}">
      <dsp:nvSpPr>
        <dsp:cNvPr id="0" name=""/>
        <dsp:cNvSpPr/>
      </dsp:nvSpPr>
      <dsp:spPr>
        <a:xfrm>
          <a:off x="3042312" y="418352"/>
          <a:ext cx="2818711" cy="6515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মাইটোসিস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42312" y="418352"/>
        <a:ext cx="2818711" cy="651517"/>
      </dsp:txXfrm>
    </dsp:sp>
    <dsp:sp modelId="{E3056A32-5F3C-4062-ADFF-25D85DB24ABB}">
      <dsp:nvSpPr>
        <dsp:cNvPr id="0" name=""/>
        <dsp:cNvSpPr/>
      </dsp:nvSpPr>
      <dsp:spPr>
        <a:xfrm>
          <a:off x="3628" y="1912367"/>
          <a:ext cx="1216443" cy="5595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প্রোফেজ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628" y="1912367"/>
        <a:ext cx="1216443" cy="559500"/>
      </dsp:txXfrm>
    </dsp:sp>
    <dsp:sp modelId="{54A73336-93F0-4FCA-9845-E32256F0DD27}">
      <dsp:nvSpPr>
        <dsp:cNvPr id="0" name=""/>
        <dsp:cNvSpPr/>
      </dsp:nvSpPr>
      <dsp:spPr>
        <a:xfrm>
          <a:off x="1733217" y="1896202"/>
          <a:ext cx="1377166" cy="55384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প্রো-মেটাফেজ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733217" y="1896202"/>
        <a:ext cx="1377166" cy="553848"/>
      </dsp:txXfrm>
    </dsp:sp>
    <dsp:sp modelId="{78888BE1-8250-4F9C-9607-0A03046F7DBB}">
      <dsp:nvSpPr>
        <dsp:cNvPr id="0" name=""/>
        <dsp:cNvSpPr/>
      </dsp:nvSpPr>
      <dsp:spPr>
        <a:xfrm>
          <a:off x="3678213" y="1912367"/>
          <a:ext cx="1389173" cy="55384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মেটাফেজ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3678213" y="1912367"/>
        <a:ext cx="1389173" cy="553848"/>
      </dsp:txXfrm>
    </dsp:sp>
    <dsp:sp modelId="{14CEC775-04B3-4DBC-ADCD-F2D0E2B618C6}">
      <dsp:nvSpPr>
        <dsp:cNvPr id="0" name=""/>
        <dsp:cNvSpPr/>
      </dsp:nvSpPr>
      <dsp:spPr>
        <a:xfrm>
          <a:off x="5520213" y="1912367"/>
          <a:ext cx="1314985" cy="55384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আনাফেজ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5520213" y="1912367"/>
        <a:ext cx="1314985" cy="553848"/>
      </dsp:txXfrm>
    </dsp:sp>
    <dsp:sp modelId="{3EF6E76A-1215-4A0C-9B8D-E4FBAE69D521}">
      <dsp:nvSpPr>
        <dsp:cNvPr id="0" name=""/>
        <dsp:cNvSpPr/>
      </dsp:nvSpPr>
      <dsp:spPr>
        <a:xfrm>
          <a:off x="7341298" y="1896202"/>
          <a:ext cx="1238260" cy="55384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টেলোফেজ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7341298" y="1896202"/>
        <a:ext cx="1238260" cy="55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28B1-0FFE-4CAD-8040-4E0D5383BAE9}" type="datetimeFigureOut">
              <a:rPr lang="en-US" smtClean="0"/>
              <a:pPr/>
              <a:t>30-Sep-22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4CFD3-64DD-4163-855B-315623CA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70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Jishu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Ranjan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Das, Assistant Teacher Science.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Bamoi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Model High School,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Lakhai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Habigonj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29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018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BBC-D3D5-4C8D-898D-5A1E88F85739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ECB-FDC9-425C-96B1-962B9AEC00D9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F2D-0427-4D0B-A83D-7A2D82AD1B95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BC01-1BA6-44A2-849A-6B845FFB963E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6388-97E9-431B-B36B-9C96DCA02CC3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D5C1-8D2A-4DB9-9C3F-74B08242CA49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70B9-1BFF-4811-8D8A-8260B5B1D862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F26-DD6A-4B8A-9973-FA2FD5A9FB1A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17F-5E2E-4B71-B5D4-83E39CD8D436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E64-9591-46CF-B679-69EF7D45078C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9A7C-5B44-4BBA-A46E-9E45207CA5CD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17835C-4441-4707-AC25-0CD92F56A6F0}" type="datetime1">
              <a:rPr lang="en-US" smtClean="0"/>
              <a:pPr/>
              <a:t>30-Sep-22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0" y="1676400"/>
            <a:ext cx="8266090" cy="5105400"/>
          </a:xfrm>
          <a:prstGeom prst="rect">
            <a:avLst/>
          </a:prstGeom>
          <a:solidFill>
            <a:srgbClr val="C00000">
              <a:alpha val="29000"/>
            </a:srgbClr>
          </a:solidFill>
        </p:spPr>
      </p:pic>
    </p:spTree>
    <p:extLst>
      <p:ext uri="{BB962C8B-B14F-4D97-AF65-F5344CB8AC3E}">
        <p14:creationId xmlns="" xmlns:p14="http://schemas.microsoft.com/office/powerpoint/2010/main" val="4812802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724400" cy="1143000"/>
          </a:xfrm>
          <a:prstGeom prst="cloud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8153400" cy="57888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১)নিউক্লিয়ার পর্দা ও নিউক্লিয়ার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মেমব্রেন এর বিলুপ্তি ঘটে।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g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905000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47800" y="3962400"/>
            <a:ext cx="6629400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২)স্পিন্ডল যন্ত্রের সৃষ্টি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aaaaaaaa.jpg"/>
          <p:cNvPicPr>
            <a:picLocks noChangeAspect="1"/>
          </p:cNvPicPr>
          <p:nvPr/>
        </p:nvPicPr>
        <p:blipFill>
          <a:blip r:embed="rId3"/>
          <a:srcRect l="34314" r="31176" b="54040"/>
          <a:stretch>
            <a:fillRect/>
          </a:stretch>
        </p:blipFill>
        <p:spPr>
          <a:xfrm>
            <a:off x="2743201" y="4572000"/>
            <a:ext cx="3505200" cy="220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685800" y="838200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789093"/>
            <a:ext cx="81534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১)ক্রমোজোমগুলো স্পিন্ডল যন্ত্রের বিষুবীয় অঞ্চলে আসে এবং সেন্ট্রোমিয়ারের সাথে তন্তুর নিচে আটকে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61402"/>
            <a:ext cx="4495800" cy="155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4353580"/>
            <a:ext cx="762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২)ক্রোমোজোমগুলো সবচেয়ে খাট ও মোটা দেখায়।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876800"/>
            <a:ext cx="4495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609600" y="1371600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Ribbon 12"/>
          <p:cNvSpPr/>
          <p:nvPr/>
        </p:nvSpPr>
        <p:spPr>
          <a:xfrm>
            <a:off x="685800" y="119390"/>
            <a:ext cx="7543800" cy="117601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782" y="0"/>
            <a:ext cx="5589818" cy="1143000"/>
          </a:xfrm>
          <a:prstGeom prst="star8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aphase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47800"/>
            <a:ext cx="34290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733800"/>
            <a:ext cx="4572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২)ক্রোমাটিডগুলো পরস্পর থেকে বিচ্ছিন্ন হয়ে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taphaseanapha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472434"/>
            <a:ext cx="3429000" cy="1556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0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৩)ক্রোমোজোমগুলো মেরুর দিকে অগ্রসর হতে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itosis_qz01.gif"/>
          <p:cNvPicPr>
            <a:picLocks noChangeAspect="1"/>
          </p:cNvPicPr>
          <p:nvPr/>
        </p:nvPicPr>
        <p:blipFill>
          <a:blip r:embed="rId4"/>
          <a:srcRect r="20611"/>
          <a:stretch>
            <a:fillRect/>
          </a:stretch>
        </p:blipFill>
        <p:spPr>
          <a:xfrm>
            <a:off x="5105400" y="5181600"/>
            <a:ext cx="3886200" cy="151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295400"/>
            <a:ext cx="4876800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১)ক্রোমোজোমের সেন্ট্রোমিয়ার দুই ভাগে বিভক্ত হয়ে যায় ফলে প্রত্যেক ক্রোমাটিডে একটি করে সেন্ট্রোমিয়ার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685800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1143000"/>
          </a:xfrm>
          <a:prstGeom prst="ribbon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4648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 এরপর ক্রোমোজোমগুলোকে ঘিরে নিউক্লিয়ার পর্দা ও নিউক্লিয়ার মেমব্রেনের পুনঃ আবির্ভাব ঘটে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aaa.jpg"/>
          <p:cNvPicPr>
            <a:picLocks noChangeAspect="1"/>
          </p:cNvPicPr>
          <p:nvPr/>
        </p:nvPicPr>
        <p:blipFill>
          <a:blip r:embed="rId2"/>
          <a:srcRect l="36508" t="46808" r="33333"/>
          <a:stretch>
            <a:fillRect/>
          </a:stretch>
        </p:blipFill>
        <p:spPr>
          <a:xfrm>
            <a:off x="5334000" y="1237566"/>
            <a:ext cx="3657600" cy="1429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1524000"/>
            <a:ext cx="4648200" cy="10772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অপত্য ক্রোমোজোমগুলো বিপরীত মেরুতে এসে পৌছায়।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qqq.jpg"/>
          <p:cNvPicPr>
            <a:picLocks noChangeAspect="1"/>
          </p:cNvPicPr>
          <p:nvPr/>
        </p:nvPicPr>
        <p:blipFill>
          <a:blip r:embed="rId3"/>
          <a:srcRect t="53125" r="50909"/>
          <a:stretch>
            <a:fillRect/>
          </a:stretch>
        </p:blipFill>
        <p:spPr>
          <a:xfrm>
            <a:off x="5334000" y="2743200"/>
            <a:ext cx="3657600" cy="19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4572000"/>
            <a:ext cx="4648200" cy="187743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এ অবস্থায় ক্রোমোজোমগুলো সরু ও লম্বা আকার ধারণ করে পরস্পরের সাথে জট পাকিয়ে নিউক্লিয়ার রেটিকুলাম গঠন 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ffff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724400"/>
            <a:ext cx="3657600" cy="19097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9144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9677400" cy="11430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5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5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873" y="1457980"/>
            <a:ext cx="8610600" cy="132343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 বিভাজন শেষ হওয়ার সাথে সাথে সাইটোকাইনেসিস শুরু হয়।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ytokines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3" y="3057525"/>
            <a:ext cx="4185949" cy="3495675"/>
          </a:xfrm>
          <a:prstGeom prst="rect">
            <a:avLst/>
          </a:prstGeom>
        </p:spPr>
      </p:pic>
      <p:pic>
        <p:nvPicPr>
          <p:cNvPr id="6" name="Picture 5" descr="df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821" y="3284982"/>
            <a:ext cx="4424651" cy="31158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  <a:prstGeom prst="ellipseRibbo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76800"/>
            <a:ext cx="7924800" cy="1219200"/>
          </a:xfr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মাইটোসিস কোষ বিভাজন পদ্ধতির চিহ্নিত চিত্র অঙ্কন কর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5454654+6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304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705600" cy="762000"/>
          </a:xfrm>
          <a:prstGeom prst="star3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6781800" cy="5847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কোন ধাপে নিউক্লিয়াসটি আকারে বড়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অ্যানাফেজ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524000"/>
            <a:ext cx="24384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মেটাফেজ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1336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প্রোফেজ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133600"/>
            <a:ext cx="24384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টেলোফেজ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819400"/>
            <a:ext cx="6858000" cy="5847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২) মাইটোসিসের প্রথম পর্যায় কোনটি?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4290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অ্যানাফেজ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429000"/>
            <a:ext cx="23622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টেলোফেজ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1148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প্রোফেজ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114800"/>
            <a:ext cx="23622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মেটাফেজ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7492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৩) মাইটোসিস কোষ বিভাজন কত ভাগে ঘটে থাকে?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5405735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405735"/>
            <a:ext cx="2286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9436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5943600"/>
            <a:ext cx="2286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-2207567" y="3579168"/>
            <a:ext cx="4876800" cy="46166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 উত্তরটিতে ক্লিক করি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1981200"/>
            <a:ext cx="571500" cy="651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" y="4038600"/>
            <a:ext cx="609600" cy="625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400" y="586740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12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467600" cy="16002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696200" cy="28194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bn-BD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বিভাজন পদ্ধতির চিহ্নিত চিত্র অঙ্কন কর। </a:t>
            </a:r>
            <a:endParaRPr lang="en-US" sz="5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ln w="10541" cmpd="sng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74" y="4876800"/>
            <a:ext cx="7360056" cy="1015663"/>
          </a:xfrm>
          <a:solidFill>
            <a:srgbClr val="FF0000"/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luebutterfly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62113">
            <a:off x="-72576" y="30539"/>
            <a:ext cx="1714500" cy="1333500"/>
          </a:xfrm>
          <a:prstGeom prst="rect">
            <a:avLst/>
          </a:prstGeom>
        </p:spPr>
      </p:pic>
      <p:pic>
        <p:nvPicPr>
          <p:cNvPr id="13" name="Picture 12" descr="bluebutterflyanimation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-76200"/>
            <a:ext cx="2268661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905000"/>
            <a:ext cx="7360056" cy="280076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8800" b="1" dirty="0" smtClean="0">
                <a:ln/>
                <a:latin typeface="NikoshBAN" pitchFamily="2" charset="0"/>
                <a:cs typeface="NikoshBAN" pitchFamily="2" charset="0"/>
              </a:rPr>
              <a:t>আগা</a:t>
            </a:r>
            <a:r>
              <a:rPr lang="en-US" sz="8800" b="1" dirty="0" err="1" smtClean="0">
                <a:ln/>
                <a:latin typeface="NikoshBAN" pitchFamily="2" charset="0"/>
                <a:cs typeface="NikoshBAN" pitchFamily="2" charset="0"/>
              </a:rPr>
              <a:t>মী</a:t>
            </a:r>
            <a:r>
              <a:rPr lang="bn-BD" sz="8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/>
                <a:latin typeface="NikoshBAN" pitchFamily="2" charset="0"/>
                <a:cs typeface="NikoshBAN" pitchFamily="2" charset="0"/>
              </a:rPr>
              <a:t>ক্লাসে আবার দেখা হবে</a:t>
            </a:r>
            <a:r>
              <a:rPr lang="bn-BD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" y="696686"/>
            <a:ext cx="8643257" cy="1447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28600" y="2362200"/>
            <a:ext cx="5671458" cy="43088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6000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যীশু</a:t>
            </a:r>
            <a:r>
              <a:rPr lang="en-US" sz="6600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6600" dirty="0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92D050"/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bn-BD" sz="6600" dirty="0">
              <a:ln>
                <a:solidFill>
                  <a:srgbClr val="92D05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শিক্ষক(বিজ্ঞান)</a:t>
            </a:r>
          </a:p>
          <a:p>
            <a:pPr lvl="0" algn="ctr"/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বামৈ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মাধ্যমিক বিদ্যালয়</a:t>
            </a:r>
          </a:p>
          <a:p>
            <a:pPr lvl="0" algn="ctr"/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600" dirty="0" err="1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খাই</a:t>
            </a:r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হবিগন্জ</a:t>
            </a:r>
            <a:r>
              <a:rPr lang="bn-BD" sz="36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>
                <a:solidFill>
                  <a:srgbClr val="92D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ই  </a:t>
            </a:r>
            <a:r>
              <a:rPr lang="en-US" sz="3200" dirty="0" err="1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60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jishumsc@gmail.com</a:t>
            </a:r>
            <a:endParaRPr lang="en-US" sz="3200" dirty="0">
              <a:ln>
                <a:solidFill>
                  <a:srgbClr val="92D05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60128_141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209800"/>
            <a:ext cx="31242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059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401762"/>
          </a:xfrm>
          <a:prstGeom prst="downArrowCallout">
            <a:avLst/>
          </a:prstGeom>
          <a:solidFill>
            <a:srgbClr val="00B05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3810000"/>
          </a:xfrm>
          <a:prstGeom prst="ribbon">
            <a:avLst>
              <a:gd name="adj1" fmla="val 6404"/>
              <a:gd name="adj2" fmla="val 66280"/>
            </a:avLst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endParaRPr lang="en-US" sz="44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</a:t>
            </a:r>
          </a:p>
          <a:p>
            <a:pPr algn="ctr">
              <a:buNone/>
            </a:pPr>
            <a:r>
              <a:rPr lang="bn-BD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বৃদ্ধি ও বংশগতি। </a:t>
            </a:r>
            <a:endParaRPr lang="en-US" sz="3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7642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100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bn-BD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কোষ বিভাজন এর প্রকারভেদ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কোষ বিভাজনের মাধ্যমে জীব দেহের বৃদ্ধি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জীবের বংশগতির ধারা রক্ষায় কোষ বিভাজনের ভূমিকা ব্যাখ্যা করতে পারবে।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9144000" cy="1524000"/>
          </a:xfrm>
          <a:prstGeom prst="horizontalScroll">
            <a:avLst>
              <a:gd name="adj" fmla="val 17500"/>
            </a:avLst>
          </a:prstGeom>
          <a:solidFill>
            <a:srgbClr val="00B050"/>
          </a:solidFill>
          <a:ln w="76200"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 w="50800"/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 পাঠ শেষে শিক্ষার্থীরা- </a:t>
            </a:r>
            <a:endParaRPr kumimoji="0" lang="en-US" sz="6600" b="1" i="0" u="none" strike="noStrike" kern="1200" cap="none" spc="0" normalizeH="0" baseline="0" noProof="0" dirty="0">
              <a:ln w="50800"/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3999" cy="1143000"/>
          </a:xfrm>
          <a:prstGeom prst="star32">
            <a:avLst/>
          </a:prstGeo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ভিডিওটি দেখি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360296"/>
              </p:ext>
            </p:extLst>
          </p:nvPr>
        </p:nvGraphicFramePr>
        <p:xfrm>
          <a:off x="2362200" y="2438400"/>
          <a:ext cx="4437063" cy="1546225"/>
        </p:xfrm>
        <a:graphic>
          <a:graphicData uri="http://schemas.openxmlformats.org/presentationml/2006/ole">
            <p:oleObj spid="_x0000_s1042" name="Packager Shell Object" showAsIcon="1" r:id="rId3" imgW="1968840" imgH="685800" progId="Package">
              <p:embed/>
            </p:oleObj>
          </a:graphicData>
        </a:graphic>
      </p:graphicFrame>
      <p:pic>
        <p:nvPicPr>
          <p:cNvPr id="4" name="Picture 3" descr="Mitosis 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0491">
            <a:off x="685800" y="4419600"/>
            <a:ext cx="2763253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itosi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71584">
            <a:off x="3604692" y="4496081"/>
            <a:ext cx="238125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Mitosis porjay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3337">
            <a:off x="5971701" y="4725240"/>
            <a:ext cx="2667000" cy="184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/>
          <p:cNvSpPr/>
          <p:nvPr/>
        </p:nvSpPr>
        <p:spPr>
          <a:xfrm>
            <a:off x="685800" y="228600"/>
            <a:ext cx="7848600" cy="1447800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/>
          </a:p>
        </p:txBody>
      </p:sp>
      <p:sp>
        <p:nvSpPr>
          <p:cNvPr id="7" name="Explosion 2 6"/>
          <p:cNvSpPr/>
          <p:nvPr/>
        </p:nvSpPr>
        <p:spPr>
          <a:xfrm>
            <a:off x="381000" y="1828800"/>
            <a:ext cx="8763000" cy="43434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33528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17097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2667000" cy="3352800"/>
          </a:xfrm>
          <a:prstGeom prst="rect">
            <a:avLst/>
          </a:prstGeom>
        </p:spPr>
      </p:pic>
      <p:pic>
        <p:nvPicPr>
          <p:cNvPr id="5" name="Picture 4" descr="mitosischar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82298" y="1643704"/>
            <a:ext cx="3342001" cy="2819398"/>
          </a:xfrm>
          <a:prstGeom prst="rect">
            <a:avLst/>
          </a:prstGeom>
        </p:spPr>
      </p:pic>
      <p:pic>
        <p:nvPicPr>
          <p:cNvPr id="6" name="Picture 5" descr="ssss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371600"/>
            <a:ext cx="27432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800600"/>
            <a:ext cx="8381999" cy="1532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মাইটোসিসঃ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যে কোষ বিভাজন প্রক্রিয়ায় একটি মাতৃকোষ ধারাবাহিক প্রক্রিয়ায় বিভাজিত হয়ে দুটি অপত্য কোষের সৃষ্টি করে, তাকে মাইটোসিস কোষ বিভাজন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76200"/>
            <a:ext cx="8381999" cy="1143000"/>
          </a:xfrm>
          <a:solidFill>
            <a:srgbClr val="00B05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66800" y="152400"/>
            <a:ext cx="7010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637633969"/>
              </p:ext>
            </p:extLst>
          </p:nvPr>
        </p:nvGraphicFramePr>
        <p:xfrm>
          <a:off x="228600" y="1371600"/>
          <a:ext cx="8915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itosis_stage.png"/>
          <p:cNvPicPr>
            <a:picLocks noChangeAspect="1"/>
          </p:cNvPicPr>
          <p:nvPr/>
        </p:nvPicPr>
        <p:blipFill>
          <a:blip r:embed="rId6"/>
          <a:srcRect t="45589" r="78123" b="23218"/>
          <a:stretch>
            <a:fillRect/>
          </a:stretch>
        </p:blipFill>
        <p:spPr>
          <a:xfrm>
            <a:off x="228600" y="4267200"/>
            <a:ext cx="1447800" cy="1676400"/>
          </a:xfrm>
          <a:prstGeom prst="rect">
            <a:avLst/>
          </a:prstGeom>
        </p:spPr>
      </p:pic>
      <p:pic>
        <p:nvPicPr>
          <p:cNvPr id="6" name="Picture 5" descr="aaaaaaaaa.jpg"/>
          <p:cNvPicPr>
            <a:picLocks noChangeAspect="1"/>
          </p:cNvPicPr>
          <p:nvPr/>
        </p:nvPicPr>
        <p:blipFill>
          <a:blip r:embed="rId7"/>
          <a:srcRect l="34510" t="4040" r="30980" b="55556"/>
          <a:stretch>
            <a:fillRect/>
          </a:stretch>
        </p:blipFill>
        <p:spPr>
          <a:xfrm>
            <a:off x="1981200" y="4267200"/>
            <a:ext cx="1524000" cy="1676400"/>
          </a:xfrm>
          <a:prstGeom prst="rect">
            <a:avLst/>
          </a:prstGeom>
        </p:spPr>
      </p:pic>
      <p:pic>
        <p:nvPicPr>
          <p:cNvPr id="7" name="Picture 6" descr="aaaaaaaaa.jpg"/>
          <p:cNvPicPr>
            <a:picLocks noChangeAspect="1"/>
          </p:cNvPicPr>
          <p:nvPr/>
        </p:nvPicPr>
        <p:blipFill>
          <a:blip r:embed="rId7"/>
          <a:srcRect l="65882" b="51515"/>
          <a:stretch>
            <a:fillRect/>
          </a:stretch>
        </p:blipFill>
        <p:spPr>
          <a:xfrm>
            <a:off x="3962400" y="4267201"/>
            <a:ext cx="1371600" cy="1676400"/>
          </a:xfrm>
          <a:prstGeom prst="rect">
            <a:avLst/>
          </a:prstGeom>
        </p:spPr>
      </p:pic>
      <p:pic>
        <p:nvPicPr>
          <p:cNvPr id="8" name="Picture 7" descr="ooooo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4191000"/>
            <a:ext cx="1447800" cy="1752600"/>
          </a:xfrm>
          <a:prstGeom prst="rect">
            <a:avLst/>
          </a:prstGeom>
        </p:spPr>
      </p:pic>
      <p:pic>
        <p:nvPicPr>
          <p:cNvPr id="9" name="Picture 8" descr="aaaaaaaaa.jpg"/>
          <p:cNvPicPr>
            <a:picLocks noChangeAspect="1"/>
          </p:cNvPicPr>
          <p:nvPr/>
        </p:nvPicPr>
        <p:blipFill>
          <a:blip r:embed="rId7"/>
          <a:srcRect l="34118" t="48485" r="31372" b="-1010"/>
          <a:stretch>
            <a:fillRect/>
          </a:stretch>
        </p:blipFill>
        <p:spPr>
          <a:xfrm>
            <a:off x="7543800" y="4191000"/>
            <a:ext cx="1371600" cy="17526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0" y="76200"/>
            <a:ext cx="9144000" cy="20574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মাইটোসিস কোষ বিভাজনের ধাপ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934198" cy="1176010"/>
          </a:xfrm>
          <a:prstGeom prst="irregularSeal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00B05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381780"/>
            <a:ext cx="6172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কোষের নিউক্লিয়াস আকারে বড়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kk.jpg"/>
          <p:cNvPicPr>
            <a:picLocks noChangeAspect="1"/>
          </p:cNvPicPr>
          <p:nvPr/>
        </p:nvPicPr>
        <p:blipFill>
          <a:blip r:embed="rId2"/>
          <a:srcRect t="17816" r="74827" b="36207"/>
          <a:stretch>
            <a:fillRect/>
          </a:stretch>
        </p:blipFill>
        <p:spPr>
          <a:xfrm>
            <a:off x="2438400" y="1894820"/>
            <a:ext cx="3733800" cy="221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19199" y="4124980"/>
            <a:ext cx="777240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ক্রোমোজোম সেন্ট্রোমিয়ার ব্যতীত দুটি ভাগে বিভক্ত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itosis.JPG"/>
          <p:cNvPicPr>
            <a:picLocks noChangeAspect="1"/>
          </p:cNvPicPr>
          <p:nvPr/>
        </p:nvPicPr>
        <p:blipFill>
          <a:blip r:embed="rId3"/>
          <a:srcRect l="2381" t="12500" r="67460" b="61111"/>
          <a:stretch>
            <a:fillRect/>
          </a:stretch>
        </p:blipFill>
        <p:spPr>
          <a:xfrm>
            <a:off x="2438400" y="4691390"/>
            <a:ext cx="3581400" cy="216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990600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1139</TotalTime>
  <Words>386</Words>
  <Application>Microsoft Office PowerPoint</Application>
  <PresentationFormat>On-screen Show (4:3)</PresentationFormat>
  <Paragraphs>77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Packager Shell Object</vt:lpstr>
      <vt:lpstr>সকলকে ফুলেল শুভেচ্ছা</vt:lpstr>
      <vt:lpstr>Slide 2</vt:lpstr>
      <vt:lpstr>পাঠ পরিচিতি</vt:lpstr>
      <vt:lpstr>Slide 4</vt:lpstr>
      <vt:lpstr>এসো নিচের ভিডিওটি দেখি</vt:lpstr>
      <vt:lpstr>Slide 6</vt:lpstr>
      <vt:lpstr>Slide 7</vt:lpstr>
      <vt:lpstr>Slide 8</vt:lpstr>
      <vt:lpstr>প্রোফেজ</vt:lpstr>
      <vt:lpstr>প্রো-মেটাফেজ </vt:lpstr>
      <vt:lpstr>Slide 11</vt:lpstr>
      <vt:lpstr>অ্যানাফেজ</vt:lpstr>
      <vt:lpstr>টেলোফেজ</vt:lpstr>
      <vt:lpstr>সাইটোকাইনেসিস</vt:lpstr>
      <vt:lpstr>দলীয় কাজ</vt:lpstr>
      <vt:lpstr>মূল্যায়ন</vt:lpstr>
      <vt:lpstr>বাড়ীর কাজ </vt:lpstr>
      <vt:lpstr>  তোমাদের সকলকে ধন্যবাদ।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142</cp:revision>
  <dcterms:created xsi:type="dcterms:W3CDTF">2014-09-28T14:35:37Z</dcterms:created>
  <dcterms:modified xsi:type="dcterms:W3CDTF">2022-09-30T11:41:51Z</dcterms:modified>
</cp:coreProperties>
</file>