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2" r:id="rId2"/>
    <p:sldId id="281" r:id="rId3"/>
    <p:sldId id="257" r:id="rId4"/>
    <p:sldId id="258" r:id="rId5"/>
    <p:sldId id="259" r:id="rId6"/>
    <p:sldId id="260" r:id="rId7"/>
    <p:sldId id="271" r:id="rId8"/>
    <p:sldId id="274" r:id="rId9"/>
    <p:sldId id="275" r:id="rId10"/>
    <p:sldId id="277" r:id="rId11"/>
    <p:sldId id="276" r:id="rId12"/>
    <p:sldId id="278" r:id="rId13"/>
    <p:sldId id="279" r:id="rId14"/>
    <p:sldId id="280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1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0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1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6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3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2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0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0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0"/>
            <a:ext cx="8534400" cy="1752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সন্নিহিত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কোণঃ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যদি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তলে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দুইটি কোণের একই শীর্ষবিন্দু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এবং কোণদ্বয় সাধারণ রশ্মির বিপরীত পাশে অবস্থান করে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তবে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ঐ কোণদ্বয়কে সন্নিহিত কোণ বলে।</a:t>
            </a:r>
            <a:endParaRPr lang="en-US" sz="36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286000" y="914400"/>
            <a:ext cx="914400" cy="2286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200400" y="3200400"/>
            <a:ext cx="31242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2628900" y="1562100"/>
            <a:ext cx="22098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72200" y="3276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3200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685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685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rc 14"/>
          <p:cNvSpPr/>
          <p:nvPr/>
        </p:nvSpPr>
        <p:spPr>
          <a:xfrm rot="18410381">
            <a:off x="2590740" y="2133808"/>
            <a:ext cx="1524997" cy="1524547"/>
          </a:xfrm>
          <a:prstGeom prst="arc">
            <a:avLst>
              <a:gd name="adj1" fmla="val 16843036"/>
              <a:gd name="adj2" fmla="val 20866132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6" name="Arc 15"/>
          <p:cNvSpPr/>
          <p:nvPr/>
        </p:nvSpPr>
        <p:spPr>
          <a:xfrm rot="1818660">
            <a:off x="2337880" y="2185624"/>
            <a:ext cx="1524997" cy="1524547"/>
          </a:xfrm>
          <a:prstGeom prst="arc">
            <a:avLst>
              <a:gd name="adj1" fmla="val 16843036"/>
              <a:gd name="adj2" fmla="val 20866132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71800" y="3505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tractor_med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4752975" cy="230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>
            <a:endCxn id="3" idx="0"/>
          </p:cNvCxnSpPr>
          <p:nvPr/>
        </p:nvCxnSpPr>
        <p:spPr>
          <a:xfrm rot="16200000" flipV="1">
            <a:off x="3207544" y="1683544"/>
            <a:ext cx="2057400" cy="619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267200" y="2743200"/>
            <a:ext cx="19812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8711118">
            <a:off x="3743041" y="1762085"/>
            <a:ext cx="1524997" cy="1524547"/>
          </a:xfrm>
          <a:prstGeom prst="arc">
            <a:avLst>
              <a:gd name="adj1" fmla="val 17900510"/>
              <a:gd name="adj2" fmla="val 3742364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04800" y="4114800"/>
            <a:ext cx="8534400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সমকোণঃ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সন্নিহিত কোণ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তবে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কোণ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457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895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2895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3276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tractor_med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4752975" cy="230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191000" y="2743200"/>
            <a:ext cx="2286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 flipH="1" flipV="1">
            <a:off x="3163094" y="1713706"/>
            <a:ext cx="2057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4153694" y="1104106"/>
            <a:ext cx="1674812" cy="1600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600" y="4876800"/>
            <a:ext cx="7086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ূরক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কোণঃ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৯০</a:t>
            </a:r>
            <a:r>
              <a:rPr lang="en-US" sz="3200" u="sng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অপরটির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পূরক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rc 6"/>
          <p:cNvSpPr/>
          <p:nvPr/>
        </p:nvSpPr>
        <p:spPr>
          <a:xfrm rot="18711118">
            <a:off x="3285843" y="1914485"/>
            <a:ext cx="1524997" cy="1524547"/>
          </a:xfrm>
          <a:prstGeom prst="arc">
            <a:avLst>
              <a:gd name="adj1" fmla="val 19784453"/>
              <a:gd name="adj2" fmla="val 813787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8" name="Arc 7"/>
          <p:cNvSpPr/>
          <p:nvPr/>
        </p:nvSpPr>
        <p:spPr>
          <a:xfrm rot="18711118">
            <a:off x="3895442" y="1685885"/>
            <a:ext cx="1524997" cy="1524547"/>
          </a:xfrm>
          <a:prstGeom prst="arc">
            <a:avLst>
              <a:gd name="adj1" fmla="val 20986438"/>
              <a:gd name="adj2" fmla="val 4297674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2400" y="2895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304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762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3505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tractor_med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4752975" cy="230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4191794" y="1370806"/>
            <a:ext cx="1446212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133600" y="2743200"/>
            <a:ext cx="43434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 rot="19766809">
            <a:off x="3575211" y="1932718"/>
            <a:ext cx="1524997" cy="1891173"/>
          </a:xfrm>
          <a:prstGeom prst="arc">
            <a:avLst>
              <a:gd name="adj1" fmla="val 13030416"/>
              <a:gd name="adj2" fmla="val 19771911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rc 6"/>
          <p:cNvSpPr/>
          <p:nvPr/>
        </p:nvSpPr>
        <p:spPr>
          <a:xfrm rot="20183796">
            <a:off x="3822825" y="1689334"/>
            <a:ext cx="1524997" cy="1524547"/>
          </a:xfrm>
          <a:prstGeom prst="arc">
            <a:avLst>
              <a:gd name="adj1" fmla="val 19789566"/>
              <a:gd name="adj2" fmla="val 2769571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914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819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819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2819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3276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সম্পূরক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191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সম্পূরক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কোণঃ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১৮০</a:t>
            </a:r>
            <a:r>
              <a:rPr lang="en-US" sz="3600" baseline="30000" dirty="0" smtClean="0">
                <a:latin typeface="NikoshBAN" pitchFamily="2" charset="0"/>
                <a:cs typeface="NikoshBAN" pitchFamily="2" charset="0"/>
              </a:rPr>
              <a:t>০</a:t>
            </a:r>
          </a:p>
          <a:p>
            <a:r>
              <a:rPr lang="en-US" sz="3600" baseline="3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অপরটির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সম্পূরক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2133600" y="1295400"/>
            <a:ext cx="3733800" cy="205740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400300" y="1333500"/>
            <a:ext cx="3276600" cy="198120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7200" y="4800600"/>
            <a:ext cx="81534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বিপ্রতীপ কোণঃ-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কোনো কোণের বাহু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দ্বয়ের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বিপরীত রশ্মিদ্বয় যে কোণ তৈরি করে তা ঐ কোণের বিপ্রতীপ কোণ।  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457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2362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O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1143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962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3276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Arc 11"/>
          <p:cNvSpPr/>
          <p:nvPr/>
        </p:nvSpPr>
        <p:spPr>
          <a:xfrm rot="14672091">
            <a:off x="3314667" y="1292399"/>
            <a:ext cx="1524997" cy="1891173"/>
          </a:xfrm>
          <a:prstGeom prst="arc">
            <a:avLst>
              <a:gd name="adj1" fmla="val 14210917"/>
              <a:gd name="adj2" fmla="val 19125370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rc 12"/>
          <p:cNvSpPr/>
          <p:nvPr/>
        </p:nvSpPr>
        <p:spPr>
          <a:xfrm rot="4346189">
            <a:off x="3036101" y="1438310"/>
            <a:ext cx="1524997" cy="1891173"/>
          </a:xfrm>
          <a:prstGeom prst="arc">
            <a:avLst>
              <a:gd name="adj1" fmla="val 14423522"/>
              <a:gd name="adj2" fmla="val 18312360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Arc 13"/>
          <p:cNvSpPr/>
          <p:nvPr/>
        </p:nvSpPr>
        <p:spPr>
          <a:xfrm rot="9305171">
            <a:off x="2994376" y="995212"/>
            <a:ext cx="1524997" cy="1891173"/>
          </a:xfrm>
          <a:prstGeom prst="arc">
            <a:avLst>
              <a:gd name="adj1" fmla="val 14725604"/>
              <a:gd name="adj2" fmla="val 17751100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rc 14"/>
          <p:cNvSpPr/>
          <p:nvPr/>
        </p:nvSpPr>
        <p:spPr>
          <a:xfrm rot="20331956">
            <a:off x="3490045" y="1811518"/>
            <a:ext cx="1524997" cy="1891173"/>
          </a:xfrm>
          <a:prstGeom prst="arc">
            <a:avLst>
              <a:gd name="adj1" fmla="val 14796312"/>
              <a:gd name="adj2" fmla="val 17619662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3810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বিপ্রতীপ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371600"/>
          </a:xfrm>
          <a:solidFill>
            <a:schemeClr val="accent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prstTxWarp prst="textCurveDown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Content Placeholder 10" descr="C:\Documents and Settings\User\My Documents\Draft Images\angl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2514600" cy="239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2895600" y="3429000"/>
            <a:ext cx="1066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8600" y="35814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কোণটি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1333103" y="3086497"/>
            <a:ext cx="205819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3962400"/>
            <a:ext cx="1828800" cy="1516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16756260">
            <a:off x="1712859" y="3465870"/>
            <a:ext cx="1524997" cy="1524547"/>
          </a:xfrm>
          <a:prstGeom prst="arc">
            <a:avLst>
              <a:gd name="adj1" fmla="val 16200000"/>
              <a:gd name="adj2" fmla="val 20436780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371600"/>
          </a:xfrm>
          <a:solidFill>
            <a:srgbClr val="00206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prstTxWarp prst="textDoubleWave1">
              <a:avLst/>
            </a:prstTxWarp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999038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  <a:solidFill>
            <a:srgbClr val="002060"/>
          </a:solidFill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prstTxWarp prst="textWave1">
              <a:avLst>
                <a:gd name="adj1" fmla="val 12500"/>
                <a:gd name="adj2" fmla="val -324"/>
              </a:avLst>
            </a:prstTxWarp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চাঁদার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৩০,৪৫,৬০,৯০,১২০,১৮০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57353" y="381000"/>
            <a:ext cx="5486400" cy="35814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49154"/>
              </a:avLst>
            </a:prstTxWarp>
            <a:spAutoFit/>
          </a:bodyPr>
          <a:lstStyle/>
          <a:p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5111" l="3095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98" y="3276600"/>
            <a:ext cx="3990109" cy="2829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23218" cy="76630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7200" y="18288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84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0"/>
            <a:ext cx="9144000" cy="6858000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61211" y="1604091"/>
            <a:ext cx="3754578" cy="23622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51385"/>
              </a:avLst>
            </a:prstTxWarp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021282"/>
            <a:ext cx="571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দেলোয়ার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রুহিয়া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হরিপুর,ঠাকুরগাঁও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০১৭২৩৪৬৫৫৬৮ 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2785191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৬ষ্ঠ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-25604"/>
            <a:ext cx="2293791" cy="3058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152400"/>
            <a:ext cx="8534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C:\Documents and Settings\User\My Documents\Draft Images\obtuse angle kjk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447800"/>
            <a:ext cx="3733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4572000" cy="4572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9" name="Arc 8"/>
          <p:cNvSpPr/>
          <p:nvPr/>
        </p:nvSpPr>
        <p:spPr>
          <a:xfrm rot="12907065">
            <a:off x="1824696" y="3192357"/>
            <a:ext cx="1514144" cy="1524547"/>
          </a:xfrm>
          <a:prstGeom prst="arc">
            <a:avLst>
              <a:gd name="adj1" fmla="val 19476440"/>
              <a:gd name="adj2" fmla="val 2969892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0" name="Arc 9"/>
          <p:cNvSpPr/>
          <p:nvPr/>
        </p:nvSpPr>
        <p:spPr>
          <a:xfrm rot="20007373">
            <a:off x="5523114" y="3744226"/>
            <a:ext cx="1429350" cy="1524547"/>
          </a:xfrm>
          <a:prstGeom prst="arc">
            <a:avLst>
              <a:gd name="adj1" fmla="val 15094081"/>
              <a:gd name="adj2" fmla="val 3012885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1257300" y="3009900"/>
            <a:ext cx="2590800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1000" y="3048000"/>
            <a:ext cx="2590800" cy="1676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4418806" y="3124994"/>
            <a:ext cx="2211388" cy="1143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72200" y="4800600"/>
            <a:ext cx="2209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en-US" sz="6000" dirty="0" err="1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n>
                <a:solidFill>
                  <a:srgbClr val="FFFF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678873" y="2286000"/>
            <a:ext cx="7772400" cy="393496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2307059"/>
            <a:ext cx="3962400" cy="38862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295400"/>
          </a:xfrm>
          <a:solidFill>
            <a:srgbClr val="FFFF00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prstTxWarp prst="textTriangleInverted">
              <a:avLst/>
            </a:prstTxWarp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38200" y="2895600"/>
            <a:ext cx="304800" cy="3810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72836" y="3569208"/>
            <a:ext cx="304800" cy="3810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72836" y="4253068"/>
            <a:ext cx="304800" cy="3810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1219200"/>
          </a:xfrm>
          <a:prstGeom prst="rect">
            <a:avLst/>
          </a:prstGeom>
          <a:solidFill>
            <a:srgbClr val="0070C0"/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সমতলে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209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দুইটিকে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বিন্দুকে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rc 9"/>
          <p:cNvSpPr/>
          <p:nvPr/>
        </p:nvSpPr>
        <p:spPr>
          <a:xfrm rot="1818660">
            <a:off x="2337879" y="3862025"/>
            <a:ext cx="1524997" cy="1524547"/>
          </a:xfrm>
          <a:prstGeom prst="arc">
            <a:avLst>
              <a:gd name="adj1" fmla="val 16843036"/>
              <a:gd name="adj2" fmla="val 20866132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667000" y="2895600"/>
            <a:ext cx="2133600" cy="2057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667000" y="4572000"/>
            <a:ext cx="32004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00600" y="2667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4600" y="4953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0" y="4648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5322332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ABC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AB ও BC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B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  <a:solidFill>
            <a:schemeClr val="accent2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ChevronInverted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600200"/>
            <a:ext cx="7772400" cy="405079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304800" y="3733800"/>
            <a:ext cx="84582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Down Arrow 10"/>
          <p:cNvSpPr/>
          <p:nvPr/>
        </p:nvSpPr>
        <p:spPr>
          <a:xfrm>
            <a:off x="4267200" y="2286000"/>
            <a:ext cx="6858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8153400" y="3733800"/>
            <a:ext cx="685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172200" y="3733800"/>
            <a:ext cx="685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28600" y="3733800"/>
            <a:ext cx="685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905000" y="3733800"/>
            <a:ext cx="685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397827" y="3689604"/>
            <a:ext cx="685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876800" y="3733800"/>
            <a:ext cx="685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2400" y="4648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4648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বিপ্রতীপ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4648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সম্পূরক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4648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4648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0" y="4648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tractor_med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4752975" cy="230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191000" y="2819400"/>
            <a:ext cx="22098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133600" y="2819400"/>
            <a:ext cx="2057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5126030">
            <a:off x="3473831" y="1874000"/>
            <a:ext cx="1524997" cy="1524547"/>
          </a:xfrm>
          <a:prstGeom prst="arc">
            <a:avLst>
              <a:gd name="adj1" fmla="val 16200000"/>
              <a:gd name="adj2" fmla="val 7400819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86200" y="2895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3200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37"/>
          <p:cNvSpPr txBox="1"/>
          <p:nvPr/>
        </p:nvSpPr>
        <p:spPr>
          <a:xfrm>
            <a:off x="762000" y="3962400"/>
            <a:ext cx="8077200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সরল কোণঃ-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দুইটি পরস্পর বিপরীত রশ্মি তাদের সাধারণ প্রান্তবিন্দুতে যে কোণ উৎপন্ন করে,তাকে সরল কোণ ।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সরল কো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১৮০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782</TotalTime>
  <Words>326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NikoshBAN</vt:lpstr>
      <vt:lpstr>Rockwell</vt:lpstr>
      <vt:lpstr>Rockwell Condensed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আজকের পাঠ</vt:lpstr>
      <vt:lpstr>শিখন ফল</vt:lpstr>
      <vt:lpstr>PowerPoint Presentation</vt:lpstr>
      <vt:lpstr>কোণের প্রকারভেদ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 plus</dc:creator>
  <cp:lastModifiedBy>User</cp:lastModifiedBy>
  <cp:revision>196</cp:revision>
  <dcterms:created xsi:type="dcterms:W3CDTF">2006-08-16T00:00:00Z</dcterms:created>
  <dcterms:modified xsi:type="dcterms:W3CDTF">2022-11-05T15:02:27Z</dcterms:modified>
</cp:coreProperties>
</file>