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1" y="1"/>
            <a:ext cx="11429999" cy="6857999"/>
          </a:xfrm>
          <a:prstGeom prst="frame">
            <a:avLst>
              <a:gd name="adj1" fmla="val 2469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3" b="29280"/>
          <a:stretch/>
        </p:blipFill>
        <p:spPr>
          <a:xfrm>
            <a:off x="161365" y="5172635"/>
            <a:ext cx="11053482" cy="152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3" b="29280"/>
          <a:stretch/>
        </p:blipFill>
        <p:spPr>
          <a:xfrm rot="10800000">
            <a:off x="161365" y="170326"/>
            <a:ext cx="11116235" cy="152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365" y="2070811"/>
            <a:ext cx="741381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28" y="3442447"/>
            <a:ext cx="2177791" cy="1326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71" y="1560104"/>
            <a:ext cx="1468504" cy="177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3" y="3083753"/>
            <a:ext cx="2421030" cy="2274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56" y="3083753"/>
            <a:ext cx="2421030" cy="2274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6" y="3644152"/>
            <a:ext cx="2177791" cy="13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319" y="331694"/>
            <a:ext cx="475129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8941" y="1694329"/>
            <a:ext cx="534296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24" y="3073953"/>
            <a:ext cx="2019300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" y="1298102"/>
            <a:ext cx="2881976" cy="2305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6" b="28497"/>
          <a:stretch/>
        </p:blipFill>
        <p:spPr>
          <a:xfrm>
            <a:off x="170329" y="5520199"/>
            <a:ext cx="11053483" cy="11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635" y="3460376"/>
            <a:ext cx="744967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/>
          <a:stretch/>
        </p:blipFill>
        <p:spPr>
          <a:xfrm>
            <a:off x="1086410" y="528917"/>
            <a:ext cx="2076450" cy="1974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5" y="668151"/>
            <a:ext cx="3384710" cy="2084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5" b="27320"/>
          <a:stretch/>
        </p:blipFill>
        <p:spPr>
          <a:xfrm>
            <a:off x="179294" y="5109881"/>
            <a:ext cx="11062447" cy="15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9178" y="1016768"/>
            <a:ext cx="559397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9178" y="4016189"/>
            <a:ext cx="5163671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কামড়েরও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3483939"/>
            <a:ext cx="3767698" cy="2334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448235"/>
            <a:ext cx="3767698" cy="23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475130"/>
            <a:ext cx="23218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836" y="2554940"/>
            <a:ext cx="527124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0" b="28104"/>
          <a:stretch/>
        </p:blipFill>
        <p:spPr>
          <a:xfrm>
            <a:off x="197224" y="5405718"/>
            <a:ext cx="11062446" cy="1299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867180"/>
            <a:ext cx="3899647" cy="25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4024" y="2707341"/>
            <a:ext cx="583602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নিদির্ষ্ট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পরবর্তীমূল্যায়নের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6235" y="403412"/>
            <a:ext cx="45899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1268" r="25044" b="4123"/>
          <a:stretch/>
        </p:blipFill>
        <p:spPr>
          <a:xfrm>
            <a:off x="340657" y="1113693"/>
            <a:ext cx="4617077" cy="49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106" y="493059"/>
            <a:ext cx="1828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87" y="1461248"/>
            <a:ext cx="675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482" y="2348753"/>
            <a:ext cx="6472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49954"/>
              </p:ext>
            </p:extLst>
          </p:nvPr>
        </p:nvGraphicFramePr>
        <p:xfrm>
          <a:off x="5226422" y="3118889"/>
          <a:ext cx="5898780" cy="207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78"/>
                <a:gridCol w="589878"/>
                <a:gridCol w="589878"/>
                <a:gridCol w="589878"/>
                <a:gridCol w="589878"/>
                <a:gridCol w="589878"/>
                <a:gridCol w="589878"/>
                <a:gridCol w="589878"/>
                <a:gridCol w="589878"/>
                <a:gridCol w="589878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7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8070" y="3213212"/>
            <a:ext cx="476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9" b="27320"/>
          <a:stretch/>
        </p:blipFill>
        <p:spPr>
          <a:xfrm>
            <a:off x="206187" y="5629834"/>
            <a:ext cx="11035553" cy="1066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7647" r="17115" b="7209"/>
          <a:stretch/>
        </p:blipFill>
        <p:spPr>
          <a:xfrm>
            <a:off x="7097065" y="347598"/>
            <a:ext cx="3789072" cy="25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507" y="466165"/>
            <a:ext cx="423134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530" y="1586753"/>
            <a:ext cx="601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910" y="2312781"/>
            <a:ext cx="483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530" y="3397623"/>
            <a:ext cx="545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9505" y="4097810"/>
            <a:ext cx="648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75" y="310962"/>
            <a:ext cx="2915090" cy="1980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5390" y="4314440"/>
            <a:ext cx="45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√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3650" y="2139655"/>
            <a:ext cx="484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√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94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06" y="1612579"/>
            <a:ext cx="420444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459" y="3119718"/>
            <a:ext cx="7225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3" b="26667"/>
          <a:stretch/>
        </p:blipFill>
        <p:spPr>
          <a:xfrm>
            <a:off x="161365" y="5567081"/>
            <a:ext cx="11080375" cy="1111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51622"/>
            <a:ext cx="3650876" cy="2468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0377" y="351178"/>
            <a:ext cx="260872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1013" y="514036"/>
            <a:ext cx="317350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505" y="3039035"/>
            <a:ext cx="640976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হয়েছে।তোমার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3" b="34379"/>
          <a:stretch/>
        </p:blipFill>
        <p:spPr>
          <a:xfrm>
            <a:off x="188259" y="5486400"/>
            <a:ext cx="11062447" cy="1192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308846"/>
            <a:ext cx="4365811" cy="41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6683" y="1387287"/>
            <a:ext cx="471543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0" b="34902"/>
          <a:stretch/>
        </p:blipFill>
        <p:spPr>
          <a:xfrm>
            <a:off x="170329" y="4580965"/>
            <a:ext cx="11071411" cy="2097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" y="197225"/>
            <a:ext cx="6517341" cy="4446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23" y="2445840"/>
            <a:ext cx="1343388" cy="1301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48" y="3019582"/>
            <a:ext cx="1180707" cy="98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5" y="3446882"/>
            <a:ext cx="1180707" cy="9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963" y="3133362"/>
            <a:ext cx="4020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6" b="27059"/>
          <a:stretch/>
        </p:blipFill>
        <p:spPr>
          <a:xfrm>
            <a:off x="197224" y="5773271"/>
            <a:ext cx="11053482" cy="914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999365"/>
            <a:ext cx="2142564" cy="2048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rot="5400000">
            <a:off x="-1392822" y="2988568"/>
            <a:ext cx="41438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/>
          <a:stretch/>
        </p:blipFill>
        <p:spPr>
          <a:xfrm rot="10800000">
            <a:off x="3585881" y="233083"/>
            <a:ext cx="3950912" cy="20349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8815436" y="2951733"/>
            <a:ext cx="38370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6793" y="3370585"/>
            <a:ext cx="3133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অধ্যায়ঃ৭(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পাঠঃসংক্রামক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07" y="953747"/>
            <a:ext cx="1615006" cy="1865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56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070" y="453464"/>
            <a:ext cx="634701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6" y="1739994"/>
            <a:ext cx="3236539" cy="2751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1"/>
          <a:stretch/>
        </p:blipFill>
        <p:spPr>
          <a:xfrm>
            <a:off x="470647" y="1739994"/>
            <a:ext cx="3970283" cy="275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61" y="1739994"/>
            <a:ext cx="2862863" cy="275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364" y="4940720"/>
            <a:ext cx="16674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1386" y="4940720"/>
            <a:ext cx="205291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4354" y="4940719"/>
            <a:ext cx="156882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27" y="2249301"/>
            <a:ext cx="3152509" cy="2493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56" y="2513758"/>
            <a:ext cx="2519083" cy="2215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9"/>
          <a:stretch/>
        </p:blipFill>
        <p:spPr>
          <a:xfrm>
            <a:off x="8875059" y="2249302"/>
            <a:ext cx="2214282" cy="249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5554" y="324521"/>
            <a:ext cx="428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0254" y="1120035"/>
            <a:ext cx="5379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ব্যাকটেরিয়া,ভাইরাস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9" t="11239" r="28420" b="7746"/>
          <a:stretch/>
        </p:blipFill>
        <p:spPr>
          <a:xfrm>
            <a:off x="157648" y="2249301"/>
            <a:ext cx="2698376" cy="24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0405" r="12529" b="8746"/>
          <a:stretch/>
        </p:blipFill>
        <p:spPr>
          <a:xfrm>
            <a:off x="161366" y="165848"/>
            <a:ext cx="11062447" cy="6521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6918" y="2413747"/>
            <a:ext cx="417755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706" y="457200"/>
            <a:ext cx="751242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364" y="2196067"/>
            <a:ext cx="12012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.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93576" y="2254622"/>
            <a:ext cx="1407459" cy="363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76" y="2254622"/>
            <a:ext cx="586291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576" y="3679995"/>
            <a:ext cx="130884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. ২.  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93576" y="3679995"/>
            <a:ext cx="1407459" cy="448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27176" y="3441717"/>
            <a:ext cx="556708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" y="193148"/>
            <a:ext cx="1251418" cy="1512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85" y="193147"/>
            <a:ext cx="1251418" cy="1512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3" b="28628"/>
          <a:stretch/>
        </p:blipFill>
        <p:spPr>
          <a:xfrm>
            <a:off x="197224" y="5316071"/>
            <a:ext cx="11026587" cy="13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8" y="420781"/>
            <a:ext cx="3655358" cy="1827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2968998"/>
            <a:ext cx="3691218" cy="223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01" y="420780"/>
            <a:ext cx="2846295" cy="1827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75" y="420780"/>
            <a:ext cx="3476625" cy="1827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2511" y="3112433"/>
            <a:ext cx="453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3876" y="3697208"/>
            <a:ext cx="408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511" y="4281983"/>
            <a:ext cx="615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789" y="4777111"/>
            <a:ext cx="411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62167 -0.018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5875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57584 -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5418 0.042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094" y="292997"/>
            <a:ext cx="378310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1441" y="3684493"/>
            <a:ext cx="9520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ব্যাকটেরিয়া,ভাইরাস,ছত্রাক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81" y="1240348"/>
            <a:ext cx="3117476" cy="1919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t="-2147" r="22133" b="2147"/>
          <a:stretch/>
        </p:blipFill>
        <p:spPr>
          <a:xfrm>
            <a:off x="8348662" y="1240348"/>
            <a:ext cx="2794467" cy="1919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7" b="27189"/>
          <a:stretch/>
        </p:blipFill>
        <p:spPr>
          <a:xfrm>
            <a:off x="199466" y="5593976"/>
            <a:ext cx="11024346" cy="1084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6" y="1240348"/>
            <a:ext cx="2256863" cy="1919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5647" r="19321" b="6064"/>
          <a:stretch/>
        </p:blipFill>
        <p:spPr>
          <a:xfrm>
            <a:off x="2572871" y="1274478"/>
            <a:ext cx="2411505" cy="19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888" y="635588"/>
            <a:ext cx="225014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970960" y="2779059"/>
            <a:ext cx="459799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54" y="302138"/>
            <a:ext cx="1341063" cy="16207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96" y="382821"/>
            <a:ext cx="1341063" cy="16207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5" b="28104"/>
          <a:stretch/>
        </p:blipFill>
        <p:spPr>
          <a:xfrm>
            <a:off x="197224" y="5199529"/>
            <a:ext cx="11053481" cy="1497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6"/>
          <a:stretch/>
        </p:blipFill>
        <p:spPr>
          <a:xfrm>
            <a:off x="9152964" y="529721"/>
            <a:ext cx="1918447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372</Words>
  <Application>Microsoft Office PowerPoint</Application>
  <PresentationFormat>Custom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CyberSpace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Adit_PC</dc:creator>
  <cp:lastModifiedBy>Adit_PC</cp:lastModifiedBy>
  <cp:revision>227</cp:revision>
  <dcterms:created xsi:type="dcterms:W3CDTF">2022-10-30T14:46:50Z</dcterms:created>
  <dcterms:modified xsi:type="dcterms:W3CDTF">2022-11-06T16:09:29Z</dcterms:modified>
</cp:coreProperties>
</file>