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67" r:id="rId3"/>
    <p:sldId id="266" r:id="rId4"/>
    <p:sldId id="269" r:id="rId5"/>
    <p:sldId id="26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0"/>
            <a:ext cx="6858000" cy="5486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5791200"/>
            <a:ext cx="7391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সবাইকে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স্বাগত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_20221031_130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1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133600"/>
            <a:ext cx="7010400" cy="2819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</a:rPr>
              <a:t>সবাইকে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</a:rPr>
              <a:t>ধন্যবাদ</a:t>
            </a:r>
            <a:r>
              <a:rPr lang="en-US" sz="6600" b="1" dirty="0" smtClean="0">
                <a:solidFill>
                  <a:srgbClr val="FFFF00"/>
                </a:solidFill>
              </a:rPr>
              <a:t> 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04800"/>
            <a:ext cx="60960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শিক্ষক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0"/>
            <a:ext cx="59436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সৈয়দ</a:t>
            </a:r>
            <a:r>
              <a:rPr lang="en-US" sz="3200" dirty="0" smtClean="0"/>
              <a:t> </a:t>
            </a:r>
            <a:r>
              <a:rPr lang="en-US" sz="3200" dirty="0" err="1" smtClean="0"/>
              <a:t>মোঃ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আব্দুল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হাছিব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সহকারী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সাহেব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বাড়ী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নাংগলকোট,কুমিল্লা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Email:armanhasib5@gmail.com</a:t>
            </a:r>
          </a:p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781800" y="2362200"/>
            <a:ext cx="1981200" cy="3200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8800"/>
            <a:ext cx="36576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67000" y="152400"/>
            <a:ext cx="388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</a:rPr>
              <a:t>পাঠ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4800" dirty="0" smtClean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5800" y="1828800"/>
            <a:ext cx="4191000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শ্রেনিঃ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বই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পাঠঃ</a:t>
            </a:r>
            <a:r>
              <a:rPr lang="en-US" sz="3200" dirty="0" smtClean="0"/>
              <a:t>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গল্প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পাঠ্যাংশঃ</a:t>
            </a:r>
            <a:r>
              <a:rPr lang="en-US" sz="3200" dirty="0" smtClean="0"/>
              <a:t> </a:t>
            </a:r>
            <a:r>
              <a:rPr lang="en-US" sz="3200" dirty="0" err="1" smtClean="0"/>
              <a:t>ইঁদুর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ছানার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লেজ</a:t>
            </a:r>
            <a:endParaRPr lang="en-US" sz="3200" dirty="0" smtClean="0"/>
          </a:p>
          <a:p>
            <a:pPr algn="ctr"/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3505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৩. ২. ১১ঃছবি/</a:t>
            </a:r>
            <a:r>
              <a:rPr lang="en-US" sz="3200" dirty="0" err="1" smtClean="0"/>
              <a:t>চিত্রভিত্তিক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ধারাবাহিক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কাহিনী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গল্প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(</a:t>
            </a:r>
            <a:r>
              <a:rPr lang="en-US" sz="3200" dirty="0" err="1" smtClean="0"/>
              <a:t>পড়তে</a:t>
            </a:r>
            <a:r>
              <a:rPr lang="en-US" sz="3200" dirty="0" smtClean="0"/>
              <a:t>)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</a:t>
            </a:r>
          </a:p>
          <a:p>
            <a:r>
              <a:rPr lang="en-US" sz="3200" dirty="0" smtClean="0"/>
              <a:t>৩. ১. ৬ঃপরিচিতি </a:t>
            </a:r>
            <a:r>
              <a:rPr lang="en-US" sz="3200" dirty="0" err="1" smtClean="0"/>
              <a:t>বস্তু</a:t>
            </a:r>
            <a:r>
              <a:rPr lang="en-US" sz="3200" dirty="0" smtClean="0"/>
              <a:t>, </a:t>
            </a:r>
            <a:r>
              <a:rPr lang="en-US" sz="3200" dirty="0" err="1" smtClean="0"/>
              <a:t>ছবি</a:t>
            </a:r>
            <a:r>
              <a:rPr lang="en-US" sz="3200" dirty="0" smtClean="0"/>
              <a:t> </a:t>
            </a:r>
            <a:r>
              <a:rPr lang="en-US" sz="3200" dirty="0" err="1" smtClean="0"/>
              <a:t>বা</a:t>
            </a:r>
            <a:r>
              <a:rPr lang="en-US" sz="3200" dirty="0" smtClean="0"/>
              <a:t> </a:t>
            </a:r>
            <a:r>
              <a:rPr lang="en-US" sz="3200" dirty="0" err="1" smtClean="0"/>
              <a:t>দৃশ্যপট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পারবে</a:t>
            </a:r>
            <a:r>
              <a:rPr lang="en-US" sz="3200" dirty="0" smtClean="0"/>
              <a:t>। 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4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563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5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5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2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_20221031_1303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</TotalTime>
  <Words>69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19</cp:revision>
  <dcterms:created xsi:type="dcterms:W3CDTF">2006-08-16T00:00:00Z</dcterms:created>
  <dcterms:modified xsi:type="dcterms:W3CDTF">2022-11-06T09:51:40Z</dcterms:modified>
</cp:coreProperties>
</file>