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8" r:id="rId2"/>
    <p:sldId id="269" r:id="rId3"/>
    <p:sldId id="265" r:id="rId4"/>
    <p:sldId id="270" r:id="rId5"/>
    <p:sldId id="264" r:id="rId6"/>
    <p:sldId id="258" r:id="rId7"/>
    <p:sldId id="259" r:id="rId8"/>
    <p:sldId id="260" r:id="rId9"/>
    <p:sldId id="261" r:id="rId10"/>
    <p:sldId id="262" r:id="rId11"/>
    <p:sldId id="263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5410200"/>
            <a:ext cx="7086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আজকের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পাঠে</a:t>
            </a:r>
            <a:r>
              <a:rPr lang="en-US" sz="4000" dirty="0" smtClean="0"/>
              <a:t> </a:t>
            </a:r>
            <a:r>
              <a:rPr lang="en-US" sz="4000" dirty="0" err="1" smtClean="0"/>
              <a:t>সবাইকে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স্বাগত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6" name="Oval 5"/>
          <p:cNvSpPr/>
          <p:nvPr/>
        </p:nvSpPr>
        <p:spPr>
          <a:xfrm>
            <a:off x="1143000" y="0"/>
            <a:ext cx="6858000" cy="51816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_20221031_1309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shot_20221031_1309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2438400"/>
            <a:ext cx="65532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FFFF00"/>
                </a:solidFill>
              </a:rPr>
              <a:t>সবাইকে</a:t>
            </a:r>
            <a:r>
              <a:rPr lang="en-US" sz="6600" b="1" dirty="0" smtClean="0">
                <a:solidFill>
                  <a:srgbClr val="FFFF00"/>
                </a:solidFill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</a:rPr>
              <a:t>ধন্যবাদ</a:t>
            </a:r>
            <a:r>
              <a:rPr lang="en-US" sz="6600" b="1" dirty="0" smtClean="0">
                <a:solidFill>
                  <a:srgbClr val="FFFF00"/>
                </a:solidFill>
              </a:rPr>
              <a:t> </a:t>
            </a:r>
            <a:endParaRPr lang="en-US" sz="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381000"/>
            <a:ext cx="6172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</a:rPr>
              <a:t>শিক্ষক</a:t>
            </a:r>
            <a:r>
              <a:rPr lang="en-US" sz="6000" b="1" dirty="0" smtClean="0">
                <a:solidFill>
                  <a:srgbClr val="FFFF00"/>
                </a:solidFill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</a:rPr>
              <a:t>পরিচিতি</a:t>
            </a:r>
            <a:r>
              <a:rPr lang="en-US" sz="6000" b="1" dirty="0" smtClean="0">
                <a:solidFill>
                  <a:srgbClr val="FFFF00"/>
                </a:solidFill>
              </a:rPr>
              <a:t> 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590800"/>
            <a:ext cx="54864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সৈয়দ</a:t>
            </a:r>
            <a:r>
              <a:rPr lang="en-US" sz="3200" dirty="0" smtClean="0"/>
              <a:t> </a:t>
            </a:r>
            <a:r>
              <a:rPr lang="en-US" sz="3200" dirty="0" err="1" smtClean="0"/>
              <a:t>মোঃ</a:t>
            </a:r>
            <a:r>
              <a:rPr lang="en-US" sz="3200" dirty="0" smtClean="0"/>
              <a:t> </a:t>
            </a:r>
            <a:r>
              <a:rPr lang="en-US" sz="3200" dirty="0" err="1" smtClean="0"/>
              <a:t>আব্দুল</a:t>
            </a:r>
            <a:r>
              <a:rPr lang="en-US" sz="3200" dirty="0" smtClean="0"/>
              <a:t> </a:t>
            </a:r>
            <a:r>
              <a:rPr lang="en-US" sz="3200" dirty="0" err="1" smtClean="0"/>
              <a:t>হাছিব</a:t>
            </a:r>
            <a:endParaRPr lang="en-US" sz="3200" dirty="0" smtClean="0"/>
          </a:p>
          <a:p>
            <a:pPr algn="ctr"/>
            <a:r>
              <a:rPr lang="en-US" sz="3200" dirty="0" err="1" smtClean="0"/>
              <a:t>সহকারী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শিক্ষক</a:t>
            </a:r>
            <a:r>
              <a:rPr lang="en-US" sz="3200" dirty="0" smtClean="0"/>
              <a:t> </a:t>
            </a:r>
          </a:p>
          <a:p>
            <a:pPr algn="ctr"/>
            <a:r>
              <a:rPr lang="en-US" sz="3200" dirty="0" err="1" smtClean="0"/>
              <a:t>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সাহেব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বাড়ী</a:t>
            </a:r>
            <a:r>
              <a:rPr lang="en-US" sz="3200" dirty="0" smtClean="0"/>
              <a:t> </a:t>
            </a:r>
            <a:r>
              <a:rPr lang="en-US" sz="3200" dirty="0" err="1" smtClean="0"/>
              <a:t>সরকারি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প্রাথমিক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বিদ্যালয়</a:t>
            </a:r>
            <a:endParaRPr lang="en-US" sz="3200" dirty="0" smtClean="0"/>
          </a:p>
          <a:p>
            <a:pPr algn="ctr"/>
            <a:r>
              <a:rPr lang="en-US" sz="3200" dirty="0" err="1" smtClean="0"/>
              <a:t>নাংগলকোট,কুমিল্লা</a:t>
            </a:r>
            <a:r>
              <a:rPr lang="en-US" sz="3200" dirty="0" smtClean="0"/>
              <a:t>।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Email:armanhasib5@gmail.com</a:t>
            </a:r>
          </a:p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629400" y="2590800"/>
            <a:ext cx="2057400" cy="35052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228600"/>
            <a:ext cx="4876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</a:rPr>
              <a:t>পাঠ</a:t>
            </a:r>
            <a:r>
              <a:rPr lang="en-US" sz="6000" b="1" dirty="0" smtClean="0">
                <a:solidFill>
                  <a:srgbClr val="FFFF00"/>
                </a:solidFill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</a:rPr>
              <a:t>পরিচিতি</a:t>
            </a:r>
            <a:r>
              <a:rPr lang="en-US" sz="6000" b="1" dirty="0" smtClean="0">
                <a:solidFill>
                  <a:srgbClr val="FFFF00"/>
                </a:solidFill>
              </a:rPr>
              <a:t> 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438400"/>
            <a:ext cx="3810000" cy="42473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2438400"/>
            <a:ext cx="441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শ্রেনিঃ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প্রাক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প্রাথমিক</a:t>
            </a:r>
            <a:endParaRPr lang="en-US" sz="3200" dirty="0" smtClean="0"/>
          </a:p>
          <a:p>
            <a:r>
              <a:rPr lang="en-US" sz="3200" dirty="0" err="1" smtClean="0"/>
              <a:t>বিষয়ঃ</a:t>
            </a:r>
            <a:r>
              <a:rPr lang="en-US" sz="3200" dirty="0" smtClean="0"/>
              <a:t> </a:t>
            </a:r>
            <a:r>
              <a:rPr lang="en-US" sz="3200" dirty="0" err="1" smtClean="0"/>
              <a:t>আমার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বই</a:t>
            </a:r>
            <a:endParaRPr lang="en-US" sz="3200" dirty="0" smtClean="0"/>
          </a:p>
          <a:p>
            <a:r>
              <a:rPr lang="en-US" sz="3200" dirty="0" err="1" smtClean="0"/>
              <a:t>পাঠঃ</a:t>
            </a:r>
            <a:r>
              <a:rPr lang="en-US" sz="3200" dirty="0" smtClean="0"/>
              <a:t> </a:t>
            </a:r>
            <a:r>
              <a:rPr lang="en-US" sz="3200" dirty="0" err="1" smtClean="0"/>
              <a:t>ছবিতে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গল্প</a:t>
            </a:r>
            <a:endParaRPr lang="en-US" sz="3200" dirty="0" smtClean="0"/>
          </a:p>
          <a:p>
            <a:r>
              <a:rPr lang="en-US" sz="3200" dirty="0" err="1" smtClean="0"/>
              <a:t>পাঠ্যাংশঃ</a:t>
            </a:r>
            <a:r>
              <a:rPr lang="en-US" sz="3200" dirty="0" smtClean="0"/>
              <a:t> </a:t>
            </a:r>
            <a:r>
              <a:rPr lang="en-US" sz="3200" dirty="0" err="1" smtClean="0"/>
              <a:t>হাঁস</a:t>
            </a:r>
            <a:r>
              <a:rPr lang="en-US" sz="3200" dirty="0" smtClean="0"/>
              <a:t> ও </a:t>
            </a:r>
            <a:r>
              <a:rPr lang="en-US" sz="3200" dirty="0" err="1" smtClean="0"/>
              <a:t>মুরগি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0" y="304800"/>
            <a:ext cx="3352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/>
              <a:t>শিখনফল</a:t>
            </a:r>
            <a:r>
              <a:rPr lang="en-US" sz="5400" b="1" dirty="0" smtClean="0"/>
              <a:t> </a:t>
            </a:r>
            <a:endParaRPr lang="en-US" sz="5400" b="1" dirty="0"/>
          </a:p>
        </p:txBody>
      </p:sp>
      <p:sp>
        <p:nvSpPr>
          <p:cNvPr id="5" name="Rectangle 4"/>
          <p:cNvSpPr/>
          <p:nvPr/>
        </p:nvSpPr>
        <p:spPr>
          <a:xfrm>
            <a:off x="609600" y="2828836"/>
            <a:ext cx="822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৩. ২. ১১ঃছবি/</a:t>
            </a:r>
            <a:r>
              <a:rPr lang="en-US" sz="4000" dirty="0" err="1" smtClean="0"/>
              <a:t>চিত্রভিত্তিক</a:t>
            </a:r>
            <a:r>
              <a:rPr lang="en-US" sz="4000" dirty="0" smtClean="0"/>
              <a:t> </a:t>
            </a:r>
            <a:r>
              <a:rPr lang="en-US" sz="4000" dirty="0" err="1" smtClean="0"/>
              <a:t>ধারাবাহিক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কাহিনী</a:t>
            </a:r>
            <a:r>
              <a:rPr lang="en-US" sz="4000" dirty="0" smtClean="0"/>
              <a:t> </a:t>
            </a:r>
            <a:r>
              <a:rPr lang="en-US" sz="4000" dirty="0" err="1" smtClean="0"/>
              <a:t>বা</a:t>
            </a:r>
            <a:r>
              <a:rPr lang="en-US" sz="4000" dirty="0" smtClean="0"/>
              <a:t> </a:t>
            </a:r>
            <a:r>
              <a:rPr lang="en-US" sz="4000" dirty="0" err="1" smtClean="0"/>
              <a:t>গল্প</a:t>
            </a:r>
            <a:r>
              <a:rPr lang="en-US" sz="4000" dirty="0" smtClean="0"/>
              <a:t> </a:t>
            </a:r>
            <a:r>
              <a:rPr lang="en-US" sz="4000" dirty="0" err="1" smtClean="0"/>
              <a:t>বলতে</a:t>
            </a:r>
            <a:r>
              <a:rPr lang="en-US" sz="4000" dirty="0" smtClean="0"/>
              <a:t> (</a:t>
            </a:r>
            <a:r>
              <a:rPr lang="en-US" sz="4000" dirty="0" err="1" smtClean="0"/>
              <a:t>পড়তে</a:t>
            </a:r>
            <a:r>
              <a:rPr lang="en-US" sz="4000" dirty="0" smtClean="0"/>
              <a:t>) </a:t>
            </a:r>
            <a:r>
              <a:rPr lang="en-US" sz="4000" dirty="0" err="1" smtClean="0"/>
              <a:t>পারবে</a:t>
            </a:r>
            <a:r>
              <a:rPr lang="en-US" sz="4000" dirty="0" smtClean="0"/>
              <a:t>।</a:t>
            </a:r>
          </a:p>
          <a:p>
            <a:r>
              <a:rPr lang="en-US" sz="4000" dirty="0" smtClean="0"/>
              <a:t>৩. ১. ৬ঃপরিচিতি </a:t>
            </a:r>
            <a:r>
              <a:rPr lang="en-US" sz="4000" dirty="0" err="1" smtClean="0"/>
              <a:t>বস্তু</a:t>
            </a:r>
            <a:r>
              <a:rPr lang="en-US" sz="4000" dirty="0" smtClean="0"/>
              <a:t>, </a:t>
            </a:r>
            <a:r>
              <a:rPr lang="en-US" sz="4000" dirty="0" err="1" smtClean="0"/>
              <a:t>ছবি</a:t>
            </a:r>
            <a:r>
              <a:rPr lang="en-US" sz="4000" dirty="0" smtClean="0"/>
              <a:t> </a:t>
            </a:r>
            <a:r>
              <a:rPr lang="en-US" sz="4000" dirty="0" err="1" smtClean="0"/>
              <a:t>বা</a:t>
            </a:r>
            <a:r>
              <a:rPr lang="en-US" sz="4000" dirty="0" smtClean="0"/>
              <a:t> </a:t>
            </a:r>
            <a:r>
              <a:rPr lang="en-US" sz="4000" dirty="0" err="1" smtClean="0"/>
              <a:t>দৃশ্যপট</a:t>
            </a:r>
            <a:r>
              <a:rPr lang="en-US" sz="4000" dirty="0" smtClean="0"/>
              <a:t> </a:t>
            </a:r>
            <a:r>
              <a:rPr lang="en-US" sz="4000" dirty="0" err="1" smtClean="0"/>
              <a:t>সম্পর্কে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বলতে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পারবে</a:t>
            </a:r>
            <a:r>
              <a:rPr lang="en-US" sz="4000" dirty="0" smtClean="0"/>
              <a:t>। </a:t>
            </a:r>
            <a:endParaRPr lang="en-US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_20221031_1307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0200" y="152400"/>
            <a:ext cx="6019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/>
              <a:t>ছবিতে</a:t>
            </a:r>
            <a:r>
              <a:rPr lang="en-US" sz="4400" dirty="0" smtClean="0"/>
              <a:t> </a:t>
            </a:r>
            <a:r>
              <a:rPr lang="en-US" sz="4400" dirty="0" err="1" smtClean="0"/>
              <a:t>গল্পঃ</a:t>
            </a:r>
            <a:r>
              <a:rPr lang="en-US" sz="4400" dirty="0" smtClean="0"/>
              <a:t> </a:t>
            </a:r>
            <a:r>
              <a:rPr lang="en-US" sz="4400" dirty="0" err="1" smtClean="0"/>
              <a:t>হাঁস</a:t>
            </a:r>
            <a:r>
              <a:rPr lang="en-US" sz="4400" dirty="0" smtClean="0"/>
              <a:t> ও </a:t>
            </a:r>
            <a:r>
              <a:rPr lang="en-US" sz="4400" dirty="0" err="1" smtClean="0"/>
              <a:t>মুরগি</a:t>
            </a:r>
            <a:r>
              <a:rPr lang="en-US" sz="4400" dirty="0" smtClean="0"/>
              <a:t> </a:t>
            </a:r>
            <a:endParaRPr lang="en-US" sz="4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221031_1306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shot_20221031_1306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221031_1307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_20221031_1309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</TotalTime>
  <Words>73</Words>
  <Application>Microsoft Office PowerPoint</Application>
  <PresentationFormat>On-screen Show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Dpe</dc:creator>
  <cp:lastModifiedBy>Dpe</cp:lastModifiedBy>
  <cp:revision>15</cp:revision>
  <dcterms:created xsi:type="dcterms:W3CDTF">2006-08-16T00:00:00Z</dcterms:created>
  <dcterms:modified xsi:type="dcterms:W3CDTF">2022-11-06T09:52:47Z</dcterms:modified>
</cp:coreProperties>
</file>