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71" r:id="rId9"/>
    <p:sldId id="262" r:id="rId10"/>
    <p:sldId id="263" r:id="rId11"/>
    <p:sldId id="264" r:id="rId12"/>
    <p:sldId id="273" r:id="rId13"/>
    <p:sldId id="267" r:id="rId14"/>
    <p:sldId id="268" r:id="rId15"/>
    <p:sldId id="272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4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1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8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6E07-B29D-45B7-927C-4EA0BDCEC0D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7C5C4-198E-47DA-9712-94835D00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11.jfif"/><Relationship Id="rId7" Type="http://schemas.openxmlformats.org/officeDocument/2006/relationships/image" Target="../media/image15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f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697985" y="143749"/>
            <a:ext cx="8321879" cy="200496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52" y="1870745"/>
            <a:ext cx="6951073" cy="522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" y="1825625"/>
            <a:ext cx="4613945" cy="45164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বিঘত,মগডাল,শোরগোল</a:t>
            </a:r>
            <a:r>
              <a:rPr lang="en-US" sz="4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…………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  <a:r>
              <a:rPr lang="en-US" sz="4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4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4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4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4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রচনা</a:t>
            </a:r>
            <a:r>
              <a:rPr lang="en-US" sz="4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পাখি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গল্পের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মুল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বক্তব্য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১.’পাখি’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গল্পটি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লীলা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মজুমদারের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‘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চিরকালের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গল্প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সংকলন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সংগ্রহ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২.গল্পে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অসুস্থ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কুকুকে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চিন্তিত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৩.কুমুর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সুস্থতার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সোনাঝুরিতে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দিম্মার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৪.কুমুর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দিম্মার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লাটু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কিশোর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৫.দিম্মার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থাকাকালীন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কুমু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আহত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বুনোহাস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৬.লাটুর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সহযোগীতায়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কুমু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ধীরে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ধীরে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পাখিটিকে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সুস্থ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তোলে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৭.পাখিটিকে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সুস্থ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কুমু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সুস্থ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অনুপ্রেরনা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ধীরে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ধীরে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সুস্থ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৮.গল্পটিতে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পাখির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কুমু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লাটুর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অকৃত্রিম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ভালবাসার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বহি:প্রকাশ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ঘটেছে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err="1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আহত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পাখিটিকে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বাচাতে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কুমু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endParaRPr lang="en-US" sz="6600" b="1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করেছিল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উল্লেখ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en-US" sz="66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1" y="1352550"/>
            <a:ext cx="5438774" cy="5438775"/>
          </a:xfrm>
        </p:spPr>
      </p:pic>
    </p:spTree>
    <p:extLst>
      <p:ext uri="{BB962C8B-B14F-4D97-AF65-F5344CB8AC3E}">
        <p14:creationId xmlns:p14="http://schemas.microsoft.com/office/powerpoint/2010/main" val="17057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781424" y="-110498"/>
            <a:ext cx="2743200" cy="19126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1685925"/>
            <a:ext cx="26765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18114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436" y="1473579"/>
            <a:ext cx="7058025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3500438"/>
            <a:ext cx="2776581" cy="3005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4" y="232886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471987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10" y="45539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1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9600" b="1" dirty="0">
              <a:solidFill>
                <a:schemeClr val="accent6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92199"/>
            <a:ext cx="5157787" cy="376665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আহত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পাখিটিকে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সুস্থ</a:t>
            </a:r>
            <a:endParaRPr lang="en-US" sz="4400" b="1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তোলার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কুমু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নিজেকে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সুস্থ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তোলার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অনুপ্রেরণা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পেয়েছিল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552825" y="161925"/>
            <a:ext cx="5400675" cy="141922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957512" y="1838325"/>
            <a:ext cx="6591300" cy="46863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১.পাখি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গল্পটি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লীলা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মজুমদারের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গ্রন্থ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সংকলন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endParaRPr lang="en-US" sz="36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২.বিঘত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endParaRPr lang="en-US" sz="36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৩.কুমুর 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দিম্মার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কোথায়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35479" y="125835"/>
            <a:ext cx="5176007" cy="1224793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137483" y="1543575"/>
            <a:ext cx="5620623" cy="5041784"/>
          </a:xfrm>
          <a:prstGeom prst="verticalScroll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পছন্দের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6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6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34811" y="67112"/>
            <a:ext cx="6199464" cy="1644242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88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0" y="1828800"/>
            <a:ext cx="904333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00881" y="92279"/>
            <a:ext cx="3540154" cy="1535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400" b="1" dirty="0">
              <a:solidFill>
                <a:schemeClr val="accent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00667" y="2139192"/>
            <a:ext cx="4311941" cy="38253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নাজনীন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নাহার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করিশা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মোহনপুর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রাজশাহী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ফোন:০১৭২৪২৪৬৯২৪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Email:nazninnahar17@gmail.com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4" y="2650920"/>
            <a:ext cx="1191238" cy="1098959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6551802" y="2097247"/>
            <a:ext cx="5419288" cy="38673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শিরোনাম:পাখি</a:t>
            </a:r>
            <a:endParaRPr lang="en-US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লেখক:লীলা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মজুমদার</a:t>
            </a:r>
            <a:endParaRPr lang="en-US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শ্রেণি:সপ্তম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ছবিতে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পাচ্ছো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9" y="1825625"/>
            <a:ext cx="5192786" cy="4643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6" y="1690688"/>
            <a:ext cx="5301842" cy="4894670"/>
          </a:xfrm>
        </p:spPr>
      </p:pic>
    </p:spTree>
    <p:extLst>
      <p:ext uri="{BB962C8B-B14F-4D97-AF65-F5344CB8AC3E}">
        <p14:creationId xmlns:p14="http://schemas.microsoft.com/office/powerpoint/2010/main" val="13248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036815" y="125835"/>
            <a:ext cx="4555222" cy="9144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4400" b="1" dirty="0">
              <a:solidFill>
                <a:schemeClr val="accent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82286" y="1501629"/>
            <a:ext cx="4496499" cy="28187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344722" y="4488110"/>
            <a:ext cx="5771625" cy="115768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লীলা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মজুমদার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b="1" dirty="0">
              <a:solidFill>
                <a:schemeClr val="accent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১.লীলা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মজুমদার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২.পাখি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গল্পটি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শুদ্ধ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উচ্চারণে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পড়তে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৩.পাখি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গল্পটির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অন্তর্গত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অজানা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৪.পাখি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গল্পটির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বক্তব্য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ব্যাখা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670570" y="3263335"/>
            <a:ext cx="1551963" cy="15351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5311098" y="2822905"/>
            <a:ext cx="268448" cy="352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311098" y="4886606"/>
            <a:ext cx="247475" cy="402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320055" y="3900916"/>
            <a:ext cx="310393" cy="251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233119" y="3989018"/>
            <a:ext cx="336610" cy="2768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 flipH="1">
            <a:off x="4251465" y="1132456"/>
            <a:ext cx="2119266" cy="160235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endParaRPr lang="en-US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১৯০৮ </a:t>
            </a:r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কলকাতায়</a:t>
            </a:r>
            <a:endParaRPr lang="en-US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630448" y="2883128"/>
            <a:ext cx="1923002" cy="19756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শিশু</a:t>
            </a:r>
            <a:r>
              <a:rPr lang="en-US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সাহিত্যিক</a:t>
            </a:r>
            <a:r>
              <a:rPr lang="en-US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উপেন্দ্রকিশোর</a:t>
            </a:r>
            <a:r>
              <a:rPr lang="en-US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রায়</a:t>
            </a:r>
            <a:r>
              <a:rPr lang="en-US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চৌধুরীর</a:t>
            </a:r>
            <a:r>
              <a:rPr lang="en-US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ভাইঝি</a:t>
            </a:r>
            <a:endParaRPr lang="en-US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133600" y="2933700"/>
            <a:ext cx="2031533" cy="195290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মৃত্যু</a:t>
            </a:r>
            <a:endParaRPr lang="en-US" b="1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২০০৭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endParaRPr lang="en-US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4332127" y="5318691"/>
            <a:ext cx="2143124" cy="146389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বিখ্যাত</a:t>
            </a:r>
            <a:r>
              <a:rPr lang="en-US" sz="1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লেখা:হলদে</a:t>
            </a:r>
            <a:r>
              <a:rPr lang="en-US" sz="1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পাখির</a:t>
            </a:r>
            <a:r>
              <a:rPr lang="en-US" sz="1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পালক,দিনদুপুরে,বদ্যিনাথের</a:t>
            </a:r>
            <a:r>
              <a:rPr lang="en-US" sz="1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বড়ি</a:t>
            </a:r>
            <a:r>
              <a:rPr lang="en-US" sz="1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endParaRPr lang="en-US" sz="14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3273801" y="-4193"/>
            <a:ext cx="3917659" cy="1157681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লেখক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3330397"/>
            <a:ext cx="1556142" cy="1468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708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2057400"/>
            <a:ext cx="3932236" cy="38115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Preparation 5"/>
          <p:cNvSpPr/>
          <p:nvPr/>
        </p:nvSpPr>
        <p:spPr>
          <a:xfrm>
            <a:off x="5788404" y="1988190"/>
            <a:ext cx="5780014" cy="3880797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ডান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পাটা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মাটি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বিঘত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……………………………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ওমা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বলিসনি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আমিও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ভালোবাসি</a:t>
            </a:r>
            <a:r>
              <a:rPr lang="en-US" sz="24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544510"/>
            <a:ext cx="10629900" cy="1452564"/>
          </a:xfrm>
        </p:spPr>
        <p:txBody>
          <a:bodyPr>
            <a:normAutofit/>
          </a:bodyPr>
          <a:lstStyle/>
          <a:p>
            <a:r>
              <a:rPr lang="en-US" sz="8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নিরব</a:t>
            </a:r>
            <a:r>
              <a:rPr lang="en-US" sz="8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8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896600" cy="5032375"/>
          </a:xfrm>
        </p:spPr>
      </p:pic>
    </p:spTree>
    <p:extLst>
      <p:ext uri="{BB962C8B-B14F-4D97-AF65-F5344CB8AC3E}">
        <p14:creationId xmlns:p14="http://schemas.microsoft.com/office/powerpoint/2010/main" val="7329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808600" y="100667"/>
            <a:ext cx="3531765" cy="1149292"/>
          </a:xfrm>
          <a:prstGeom prst="flowChartMulti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শব্দার্থ</a:t>
            </a:r>
            <a:endParaRPr lang="en-US" sz="4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578840" y="1568741"/>
            <a:ext cx="2835479" cy="64595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40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574644" y="2625754"/>
            <a:ext cx="2931953" cy="78856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বিঘত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578840" y="3825379"/>
            <a:ext cx="2927758" cy="75500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মগডাল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574645" y="4949506"/>
            <a:ext cx="2931953" cy="83051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শোরগোল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4554" y="2759978"/>
            <a:ext cx="2818701" cy="654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আধাহাত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endParaRPr lang="en-US" sz="36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8110" y="4051883"/>
            <a:ext cx="2852255" cy="70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40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ডাল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4554" y="5184396"/>
            <a:ext cx="2969703" cy="73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চিৎকার,চেচাঁমেচি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4554" y="1568741"/>
            <a:ext cx="2902591" cy="76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একগুচ্ছ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308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ছবিতে কি দেখতে পাচ্ছো?</vt:lpstr>
      <vt:lpstr>PowerPoint Presentation</vt:lpstr>
      <vt:lpstr>শিখনফল</vt:lpstr>
      <vt:lpstr>PowerPoint Presentation</vt:lpstr>
      <vt:lpstr>আদর্শ পাঠ</vt:lpstr>
      <vt:lpstr>নিরব পাঠ</vt:lpstr>
      <vt:lpstr>PowerPoint Presentation</vt:lpstr>
      <vt:lpstr>একক কাজ</vt:lpstr>
      <vt:lpstr>পাখি গল্পের মুল বক্তব্য </vt:lpstr>
      <vt:lpstr>জোড়ায় কাজ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2022-11-04T08:22:35Z</dcterms:created>
  <dcterms:modified xsi:type="dcterms:W3CDTF">2022-11-08T05:38:03Z</dcterms:modified>
</cp:coreProperties>
</file>