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8" r:id="rId4"/>
    <p:sldId id="277" r:id="rId5"/>
    <p:sldId id="278" r:id="rId6"/>
    <p:sldId id="275" r:id="rId7"/>
    <p:sldId id="259" r:id="rId8"/>
    <p:sldId id="268" r:id="rId9"/>
    <p:sldId id="264" r:id="rId10"/>
    <p:sldId id="262" r:id="rId11"/>
    <p:sldId id="266" r:id="rId12"/>
    <p:sldId id="267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13238-B0D6-4552-8212-7609252A76B4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5C4C2-C48A-4F67-A950-7B4877F73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457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D52609-231B-497F-A9CB-87C87B60F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4595370-60A6-470C-B81C-89887DBB8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3458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F7C0F7-DF4B-4C93-8980-A0A6FD28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10" y="6356349"/>
            <a:ext cx="1089074" cy="365125"/>
          </a:xfrm>
          <a:prstGeom prst="rect">
            <a:avLst/>
          </a:prstGeom>
        </p:spPr>
        <p:txBody>
          <a:bodyPr/>
          <a:lstStyle/>
          <a:p>
            <a:fld id="{6900B52C-3F53-4B9C-B529-281FC7A57825}" type="datetime1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47E26B-E381-4FE1-8695-69337D5E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13584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as-IN" dirty="0" smtClean="0"/>
              <a:t>মোঃ নজরুল ইসলাম, </a:t>
            </a:r>
            <a:r>
              <a:rPr lang="as-IN" dirty="0" smtClean="0">
                <a:solidFill>
                  <a:schemeClr val="accent2"/>
                </a:solidFill>
              </a:rPr>
              <a:t>ইন্সট্রাক্টর</a:t>
            </a:r>
            <a:r>
              <a:rPr lang="as-IN" dirty="0" smtClean="0"/>
              <a:t>-লুৎফুর রহমান হাইস্কুল এণ্ড ক</a:t>
            </a:r>
            <a:r>
              <a:rPr lang="bn-IN" dirty="0" smtClean="0"/>
              <a:t>লেজ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BE7B65-07B9-41BA-9865-495AC25E7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4439" y="6352367"/>
            <a:ext cx="81241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723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1929E84E-D5B3-474F-A8A0-21929EF1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881" y="6342281"/>
            <a:ext cx="1089074" cy="365125"/>
          </a:xfrm>
          <a:prstGeom prst="rect">
            <a:avLst/>
          </a:prstGeom>
        </p:spPr>
        <p:txBody>
          <a:bodyPr/>
          <a:lstStyle/>
          <a:p>
            <a:fld id="{3C51223B-85CB-4D2A-BD77-917538BBA88C}" type="datetime1">
              <a:rPr lang="en-US" smtClean="0"/>
              <a:pPr/>
              <a:t>11/9/2022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1007C98F-E5FB-4FF9-B488-4A924BA3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4870" y="6342283"/>
            <a:ext cx="7135840" cy="36114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as-IN" dirty="0" smtClean="0"/>
              <a:t>মোঃ নজরুল ইসলাম</a:t>
            </a:r>
            <a:r>
              <a:rPr lang="as-IN" dirty="0" smtClean="0">
                <a:solidFill>
                  <a:srgbClr val="FF0000"/>
                </a:solidFill>
              </a:rPr>
              <a:t>, ইন্সট্রাক্টর</a:t>
            </a:r>
            <a:r>
              <a:rPr lang="as-IN" dirty="0" smtClean="0"/>
              <a:t>-লুৎফুর রহমান হাইস্কুল এণ্ড ক</a:t>
            </a:r>
            <a:r>
              <a:rPr lang="bn-IN" dirty="0" smtClean="0"/>
              <a:t>লে</a:t>
            </a:r>
            <a:r>
              <a:rPr lang="as-IN" dirty="0" smtClean="0"/>
              <a:t>জ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67DBCD29-7D8D-4691-907B-0123D4A6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0710" y="6338299"/>
            <a:ext cx="812410" cy="365125"/>
          </a:xfrm>
          <a:prstGeom prst="rect">
            <a:avLst/>
          </a:prstGeom>
        </p:spPr>
        <p:txBody>
          <a:bodyPr/>
          <a:lstStyle/>
          <a:p>
            <a:fld id="{C0F4FF4D-7E9D-4078-8C15-5124B27C84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1996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>
                <a:lumMod val="9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>
            <a:extLst>
              <a:ext uri="{FF2B5EF4-FFF2-40B4-BE49-F238E27FC236}">
                <a16:creationId xmlns="" xmlns:a16="http://schemas.microsoft.com/office/drawing/2014/main" id="{1CD64BD9-7265-4FFD-B348-425146178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7021" y="6356350"/>
            <a:ext cx="1060938" cy="360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3FAB85CA-32EE-453B-A269-40C069E77E75}" type="datetime1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="" xmlns:a16="http://schemas.microsoft.com/office/drawing/2014/main" id="{FE6737AF-C5E6-46BD-AF85-C7C0BE6FE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342" y="6356349"/>
            <a:ext cx="7160456" cy="36000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bn-IN" dirty="0" smtClean="0"/>
              <a:t>মোঃ নজরুল ইসলাম, </a:t>
            </a:r>
            <a:r>
              <a:rPr lang="bn-IN" dirty="0" smtClean="0">
                <a:solidFill>
                  <a:schemeClr val="accent2"/>
                </a:solidFill>
              </a:rPr>
              <a:t>ইন্সট্রাক্টর</a:t>
            </a:r>
            <a:r>
              <a:rPr lang="bn-IN" dirty="0" smtClean="0"/>
              <a:t>-লুৎফুর রহমান হাইস্কুল এণ্ড কলেজ</a:t>
            </a:r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="" xmlns:a16="http://schemas.microsoft.com/office/drawing/2014/main" id="{31178561-E472-4FA5-99D9-79B8D1243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2293" y="6356349"/>
            <a:ext cx="535745" cy="36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n-IN" dirty="0"/>
              <a:t>1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9B20A74D-D020-4F6F-8D77-78C820825B3B}"/>
              </a:ext>
            </a:extLst>
          </p:cNvPr>
          <p:cNvCxnSpPr/>
          <p:nvPr userDrawn="1"/>
        </p:nvCxnSpPr>
        <p:spPr>
          <a:xfrm>
            <a:off x="-14068" y="0"/>
            <a:ext cx="247361" cy="63563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33E22344-C779-4C16-B125-C67682897955}"/>
              </a:ext>
            </a:extLst>
          </p:cNvPr>
          <p:cNvCxnSpPr/>
          <p:nvPr userDrawn="1"/>
        </p:nvCxnSpPr>
        <p:spPr>
          <a:xfrm>
            <a:off x="-28136" y="-26126"/>
            <a:ext cx="373962" cy="63563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B6C1CD4-908D-484C-827D-47B581CB2575}"/>
              </a:ext>
            </a:extLst>
          </p:cNvPr>
          <p:cNvCxnSpPr/>
          <p:nvPr userDrawn="1"/>
        </p:nvCxnSpPr>
        <p:spPr>
          <a:xfrm>
            <a:off x="-42414" y="0"/>
            <a:ext cx="534996" cy="63563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61B3AD90-4B10-4C70-8489-2797870A18E8}"/>
              </a:ext>
            </a:extLst>
          </p:cNvPr>
          <p:cNvCxnSpPr/>
          <p:nvPr userDrawn="1"/>
        </p:nvCxnSpPr>
        <p:spPr>
          <a:xfrm flipH="1">
            <a:off x="11818038" y="0"/>
            <a:ext cx="360104" cy="63563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31822392-A89E-4580-9FC9-5B0B4B16FE07}"/>
              </a:ext>
            </a:extLst>
          </p:cNvPr>
          <p:cNvCxnSpPr/>
          <p:nvPr userDrawn="1"/>
        </p:nvCxnSpPr>
        <p:spPr>
          <a:xfrm flipH="1">
            <a:off x="11717383" y="-13063"/>
            <a:ext cx="487680" cy="63563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0C3DB7B6-D3A5-4EC0-8993-018FC96466E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18496" y="0"/>
            <a:ext cx="641834" cy="63563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ction Button: Go Back or Previous 32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4E5C6F51-0CF3-452D-B177-2D38A62A4D8E}"/>
              </a:ext>
            </a:extLst>
          </p:cNvPr>
          <p:cNvSpPr/>
          <p:nvPr userDrawn="1"/>
        </p:nvSpPr>
        <p:spPr>
          <a:xfrm>
            <a:off x="1308299" y="6356349"/>
            <a:ext cx="448748" cy="360000"/>
          </a:xfrm>
          <a:prstGeom prst="actionButtonBackPrevious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on Button: Go Forward or Next 33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4A9D8B8F-8F04-40C7-94E9-88261BA84FEA}"/>
              </a:ext>
            </a:extLst>
          </p:cNvPr>
          <p:cNvSpPr/>
          <p:nvPr userDrawn="1"/>
        </p:nvSpPr>
        <p:spPr>
          <a:xfrm>
            <a:off x="1829564" y="6344291"/>
            <a:ext cx="448748" cy="360000"/>
          </a:xfrm>
          <a:prstGeom prst="actionButtonForwardNex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ction Button: Go to Beginning 34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5F615B06-3DA9-41FB-9E28-541089E7F118}"/>
              </a:ext>
            </a:extLst>
          </p:cNvPr>
          <p:cNvSpPr/>
          <p:nvPr userDrawn="1"/>
        </p:nvSpPr>
        <p:spPr>
          <a:xfrm>
            <a:off x="2363372" y="6344291"/>
            <a:ext cx="450000" cy="360000"/>
          </a:xfrm>
          <a:prstGeom prst="actionButtonBeginning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Go to End 35">
            <a:hlinkClick r:id="" action="ppaction://hlinkshowjump?jump=lastslide" highlightClick="1"/>
            <a:extLst>
              <a:ext uri="{FF2B5EF4-FFF2-40B4-BE49-F238E27FC236}">
                <a16:creationId xmlns="" xmlns:a16="http://schemas.microsoft.com/office/drawing/2014/main" id="{7E54C3ED-8F03-4D1E-B283-78C7E59C8162}"/>
              </a:ext>
            </a:extLst>
          </p:cNvPr>
          <p:cNvSpPr/>
          <p:nvPr userDrawn="1"/>
        </p:nvSpPr>
        <p:spPr>
          <a:xfrm>
            <a:off x="2869807" y="6344291"/>
            <a:ext cx="450000" cy="360000"/>
          </a:xfrm>
          <a:prstGeom prst="actionButtonEnd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ction Button: Go Home 36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D418676F-8835-4D58-AAC1-E59441A6D274}"/>
              </a:ext>
            </a:extLst>
          </p:cNvPr>
          <p:cNvSpPr/>
          <p:nvPr userDrawn="1"/>
        </p:nvSpPr>
        <p:spPr>
          <a:xfrm>
            <a:off x="3418449" y="6343286"/>
            <a:ext cx="549854" cy="360000"/>
          </a:xfrm>
          <a:prstGeom prst="actionButtonHom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FC6267A-6527-437B-AEEB-826CBC55B15E}"/>
              </a:ext>
            </a:extLst>
          </p:cNvPr>
          <p:cNvSpPr txBox="1"/>
          <p:nvPr userDrawn="1"/>
        </p:nvSpPr>
        <p:spPr>
          <a:xfrm>
            <a:off x="12272090" y="114604"/>
            <a:ext cx="5101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ক্লাসের</a:t>
            </a:r>
            <a:r>
              <a:rPr lang="en-US" sz="2400" baseline="0" dirty="0" smtClean="0">
                <a:solidFill>
                  <a:srgbClr val="FF0000"/>
                </a:solidFill>
              </a:rPr>
              <a:t> </a:t>
            </a:r>
            <a:r>
              <a:rPr lang="en-US" sz="2400" baseline="0" dirty="0" err="1" smtClean="0">
                <a:solidFill>
                  <a:srgbClr val="FF0000"/>
                </a:solidFill>
              </a:rPr>
              <a:t>সকলকে</a:t>
            </a:r>
            <a:r>
              <a:rPr lang="en-US" sz="2400" baseline="0" dirty="0" smtClean="0">
                <a:solidFill>
                  <a:srgbClr val="FF0000"/>
                </a:solidFill>
              </a:rPr>
              <a:t> </a:t>
            </a:r>
            <a:r>
              <a:rPr lang="en-US" sz="2400" baseline="0" dirty="0" err="1" smtClean="0">
                <a:solidFill>
                  <a:srgbClr val="FF0000"/>
                </a:solidFill>
              </a:rPr>
              <a:t>সু</a:t>
            </a:r>
            <a:r>
              <a:rPr lang="en-US" sz="2400" baseline="0" dirty="0" smtClean="0">
                <a:solidFill>
                  <a:srgbClr val="FF0000"/>
                </a:solidFill>
              </a:rPr>
              <a:t> </a:t>
            </a:r>
            <a:r>
              <a:rPr lang="en-US" sz="2400" baseline="0" dirty="0" err="1" smtClean="0">
                <a:solidFill>
                  <a:srgbClr val="FF0000"/>
                </a:solidFill>
              </a:rPr>
              <a:t>স্বাগতম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14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1.32058 -3.33333E-6 " pathEditMode="relative" rAng="0" ptsTypes="AA">
                                      <p:cBhvr>
                                        <p:cTn id="6" dur="9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2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25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8" grpId="0"/>
    </p:bld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nazrulbd1976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B7343B-15E6-4AFF-BC31-80741557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DEB6-D79A-4109-AD15-06A530076F52}" type="datetime1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C34DBD-F6D3-44C6-A800-662EABDF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600" dirty="0"/>
              <a:t>মোঃ নজরুল ইসলাম</a:t>
            </a:r>
            <a:r>
              <a:rPr lang="as-IN" sz="1600" dirty="0">
                <a:solidFill>
                  <a:srgbClr val="FF0000"/>
                </a:solidFill>
              </a:rPr>
              <a:t>, ইন্সট্রাক্টর</a:t>
            </a:r>
            <a:r>
              <a:rPr lang="as-IN" sz="1600" dirty="0"/>
              <a:t>-লুৎফুর রহমান হাইস্কুল এণ্ড ক</a:t>
            </a:r>
            <a:r>
              <a:rPr lang="bn-IN" sz="1600" dirty="0"/>
              <a:t>লে</a:t>
            </a:r>
            <a:r>
              <a:rPr lang="as-IN" sz="1600" dirty="0"/>
              <a:t>জ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33253BB-D335-4320-BC2C-A8C3BEB9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DD9D879-D80D-4725-ADE2-4B8A61A1DD4A}"/>
              </a:ext>
            </a:extLst>
          </p:cNvPr>
          <p:cNvSpPr txBox="1"/>
          <p:nvPr/>
        </p:nvSpPr>
        <p:spPr>
          <a:xfrm>
            <a:off x="1561814" y="1543868"/>
            <a:ext cx="9335069" cy="45089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28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175F55F-8124-483E-8750-BB4FDCD0C3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900" flipH="1">
            <a:off x="-3034042" y="-235656"/>
            <a:ext cx="7610582" cy="7236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459383C-5766-4572-9AFA-FBBECE600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227">
            <a:off x="7699623" y="4017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9734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207F854-5248-404C-8DBB-FB155005D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29EE-404A-4267-ABA3-F59612422312}" type="datetime1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45E6DC9-56F0-42D2-BD7D-63B54958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/>
              <a:t>মোঃ নজরুল ইসলাম</a:t>
            </a:r>
            <a:r>
              <a:rPr lang="as-IN" dirty="0">
                <a:solidFill>
                  <a:srgbClr val="FF0000"/>
                </a:solidFill>
              </a:rPr>
              <a:t>, ইন্সট্রাক্টর</a:t>
            </a:r>
            <a:r>
              <a:rPr lang="as-IN" dirty="0"/>
              <a:t>-লুৎফুর রহমান হাইস্কুল এণ্ড ক</a:t>
            </a:r>
            <a:r>
              <a:rPr lang="bn-IN" dirty="0"/>
              <a:t>লে</a:t>
            </a:r>
            <a:r>
              <a:rPr lang="as-IN" dirty="0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3442E4F-2F6D-4ED9-93E5-DD6FBB9E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IMG_20220410_164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91" y="319366"/>
            <a:ext cx="2833968" cy="2410387"/>
          </a:xfrm>
          <a:prstGeom prst="rect">
            <a:avLst/>
          </a:prstGeom>
        </p:spPr>
      </p:pic>
      <p:pic>
        <p:nvPicPr>
          <p:cNvPr id="9" name="Picture 8" descr="Carriage - Preet Lath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13" y="3308769"/>
            <a:ext cx="3508069" cy="2295965"/>
          </a:xfrm>
          <a:prstGeom prst="rect">
            <a:avLst/>
          </a:prstGeom>
        </p:spPr>
      </p:pic>
      <p:pic>
        <p:nvPicPr>
          <p:cNvPr id="10" name="Picture 9" descr="lathe-machine-body-casting-250x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352" y="3415552"/>
            <a:ext cx="3182471" cy="2286000"/>
          </a:xfrm>
          <a:prstGeom prst="rect">
            <a:avLst/>
          </a:prstGeom>
        </p:spPr>
      </p:pic>
      <p:pic>
        <p:nvPicPr>
          <p:cNvPr id="12" name="Picture 11" descr="Metal_Spinning_lathes.jpg"/>
          <p:cNvPicPr>
            <a:picLocks noChangeAspect="1"/>
          </p:cNvPicPr>
          <p:nvPr/>
        </p:nvPicPr>
        <p:blipFill>
          <a:blip r:embed="rId5"/>
          <a:srcRect l="52852" b="43459"/>
          <a:stretch>
            <a:fillRect/>
          </a:stretch>
        </p:blipFill>
        <p:spPr>
          <a:xfrm>
            <a:off x="8794376" y="3415553"/>
            <a:ext cx="2799790" cy="2164976"/>
          </a:xfrm>
          <a:prstGeom prst="rect">
            <a:avLst/>
          </a:prstGeom>
        </p:spPr>
      </p:pic>
      <p:pic>
        <p:nvPicPr>
          <p:cNvPr id="13" name="Picture 12" descr="download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9647" y="450197"/>
            <a:ext cx="4504765" cy="237368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2796988" y="914400"/>
            <a:ext cx="3213847" cy="7530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2191872" y="1775014"/>
            <a:ext cx="3052482" cy="283732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7342095" y="1452282"/>
            <a:ext cx="3200401" cy="22322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196788" y="2796987"/>
            <a:ext cx="1586753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লেদ</a:t>
            </a:r>
            <a:r>
              <a:rPr lang="en-US" dirty="0" smtClean="0"/>
              <a:t> </a:t>
            </a:r>
            <a:r>
              <a:rPr lang="en-US" dirty="0" err="1" smtClean="0"/>
              <a:t>চাক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257800" y="5755341"/>
            <a:ext cx="1586753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বডি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9063317" y="5741894"/>
            <a:ext cx="1586753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টেল</a:t>
            </a:r>
            <a:r>
              <a:rPr lang="en-US" dirty="0" smtClean="0"/>
              <a:t> </a:t>
            </a:r>
            <a:r>
              <a:rPr lang="en-US" dirty="0" err="1" smtClean="0"/>
              <a:t>ষ্টক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1035423" y="5715000"/>
            <a:ext cx="1586753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হ্যাড</a:t>
            </a:r>
            <a:r>
              <a:rPr lang="en-US" dirty="0" smtClean="0"/>
              <a:t> </a:t>
            </a:r>
            <a:r>
              <a:rPr lang="en-US" dirty="0" err="1" smtClean="0"/>
              <a:t>ষ্টক</a:t>
            </a:r>
            <a:endParaRPr lang="en-US" dirty="0"/>
          </a:p>
        </p:txBody>
      </p:sp>
      <p:pic>
        <p:nvPicPr>
          <p:cNvPr id="33" name="Picture 32" descr="maxresdefault.jpg"/>
          <p:cNvPicPr>
            <a:picLocks noChangeAspect="1"/>
          </p:cNvPicPr>
          <p:nvPr/>
        </p:nvPicPr>
        <p:blipFill>
          <a:blip r:embed="rId7"/>
          <a:srcRect l="46544" r="26765" b="31373"/>
          <a:stretch>
            <a:fillRect/>
          </a:stretch>
        </p:blipFill>
        <p:spPr>
          <a:xfrm>
            <a:off x="9170895" y="349624"/>
            <a:ext cx="2474258" cy="2501153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rot="10800000">
            <a:off x="7140389" y="1653988"/>
            <a:ext cx="3213849" cy="47064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9480176" y="2891116"/>
            <a:ext cx="1586753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ক্যারেজ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rot="5400000" flipH="1" flipV="1">
            <a:off x="4551828" y="2575114"/>
            <a:ext cx="2662520" cy="65890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63992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3DDE363-6892-4865-AFA7-7D4D45430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AEA1-1C97-4619-BBB6-77F3EFBE2B37}" type="datetime1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C95B9EF-CFDB-4061-B566-98D5FEED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41BE287-EC38-441E-8AE2-C1E5C5A3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B0AB85-F54F-45C1-81AE-8CF5587C515D}"/>
              </a:ext>
            </a:extLst>
          </p:cNvPr>
          <p:cNvSpPr txBox="1"/>
          <p:nvPr/>
        </p:nvSpPr>
        <p:spPr>
          <a:xfrm>
            <a:off x="1775497" y="401874"/>
            <a:ext cx="925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খাতায়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মেশিনের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অংশের নাম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Image result for watch dial">
            <a:extLst>
              <a:ext uri="{FF2B5EF4-FFF2-40B4-BE49-F238E27FC236}">
                <a16:creationId xmlns="" xmlns:a16="http://schemas.microsoft.com/office/drawing/2014/main" id="{BEE9CB62-3D47-4BB0-930F-7AC13C975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91" y="1205317"/>
            <a:ext cx="4447365" cy="4447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3132A94-9355-4880-A8C3-6AAF221BE170}"/>
              </a:ext>
            </a:extLst>
          </p:cNvPr>
          <p:cNvGrpSpPr/>
          <p:nvPr/>
        </p:nvGrpSpPr>
        <p:grpSpPr>
          <a:xfrm flipH="1">
            <a:off x="6079774" y="1808344"/>
            <a:ext cx="0" cy="3268606"/>
            <a:chOff x="6096000" y="1431233"/>
            <a:chExt cx="0" cy="396451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="" xmlns:a16="http://schemas.microsoft.com/office/drawing/2014/main" id="{85CD8471-D38F-4200-8635-AC7426EAE771}"/>
                </a:ext>
              </a:extLst>
            </p:cNvPr>
            <p:cNvCxnSpPr/>
            <p:nvPr/>
          </p:nvCxnSpPr>
          <p:spPr>
            <a:xfrm flipV="1">
              <a:off x="6096000" y="1431233"/>
              <a:ext cx="0" cy="19800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D5465D69-BA6F-44F7-A425-24DDCA051627}"/>
                </a:ext>
              </a:extLst>
            </p:cNvPr>
            <p:cNvCxnSpPr/>
            <p:nvPr/>
          </p:nvCxnSpPr>
          <p:spPr>
            <a:xfrm>
              <a:off x="6096000" y="3415748"/>
              <a:ext cx="0" cy="1980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FA604A39-90AE-4837-BEA8-2E0EE14F055B}"/>
              </a:ext>
            </a:extLst>
          </p:cNvPr>
          <p:cNvSpPr/>
          <p:nvPr/>
        </p:nvSpPr>
        <p:spPr>
          <a:xfrm>
            <a:off x="5875055" y="3216154"/>
            <a:ext cx="432000" cy="43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82AB12A-77E7-479E-B2FF-31CED5FED1A6}"/>
              </a:ext>
            </a:extLst>
          </p:cNvPr>
          <p:cNvSpPr txBox="1"/>
          <p:nvPr/>
        </p:nvSpPr>
        <p:spPr>
          <a:xfrm>
            <a:off x="353367" y="2760367"/>
            <a:ext cx="300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760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9897AB0-6E75-4AFF-9122-4BB535DD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F3C5-26C0-408B-8583-D10DA589725A}" type="datetime1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D2962B3-813A-4679-8F81-B55FF371D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D0A1B35-DE35-41F9-B51D-5D27A5A5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7616BF1-74C5-4C82-9A8C-758CDDB51AAC}"/>
              </a:ext>
            </a:extLst>
          </p:cNvPr>
          <p:cNvSpPr txBox="1"/>
          <p:nvPr/>
        </p:nvSpPr>
        <p:spPr>
          <a:xfrm>
            <a:off x="5933896" y="524435"/>
            <a:ext cx="300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IMG_20220410_1646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056" y="1193427"/>
            <a:ext cx="2148168" cy="2082071"/>
          </a:xfrm>
          <a:prstGeom prst="rect">
            <a:avLst/>
          </a:prstGeom>
        </p:spPr>
      </p:pic>
      <p:pic>
        <p:nvPicPr>
          <p:cNvPr id="12" name="Picture 11" descr="lathe-machine-body-casting-250x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164" y="1089212"/>
            <a:ext cx="2286000" cy="2286000"/>
          </a:xfrm>
          <a:prstGeom prst="rect">
            <a:avLst/>
          </a:prstGeom>
        </p:spPr>
      </p:pic>
      <p:pic>
        <p:nvPicPr>
          <p:cNvPr id="13" name="Picture 12" descr="Metal_Spinning_lathes.jpg"/>
          <p:cNvPicPr>
            <a:picLocks noChangeAspect="1"/>
          </p:cNvPicPr>
          <p:nvPr/>
        </p:nvPicPr>
        <p:blipFill>
          <a:blip r:embed="rId5"/>
          <a:srcRect l="54135" b="36384"/>
          <a:stretch>
            <a:fillRect/>
          </a:stretch>
        </p:blipFill>
        <p:spPr>
          <a:xfrm>
            <a:off x="4087907" y="4117880"/>
            <a:ext cx="2407022" cy="1731589"/>
          </a:xfrm>
          <a:prstGeom prst="rect">
            <a:avLst/>
          </a:prstGeom>
        </p:spPr>
      </p:pic>
      <p:pic>
        <p:nvPicPr>
          <p:cNvPr id="14" name="Picture 13" descr="Carriage - Preet Lath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06504" y="4222376"/>
            <a:ext cx="2399788" cy="1570616"/>
          </a:xfrm>
          <a:prstGeom prst="rect">
            <a:avLst/>
          </a:prstGeom>
        </p:spPr>
      </p:pic>
      <p:sp>
        <p:nvSpPr>
          <p:cNvPr id="15" name="Rectangle: Rounded Corners 8">
            <a:extLst>
              <a:ext uri="{FF2B5EF4-FFF2-40B4-BE49-F238E27FC236}">
                <a16:creationId xmlns="" xmlns:a16="http://schemas.microsoft.com/office/drawing/2014/main" id="{2CBE0081-9BB8-4B37-869B-E4F6CD88C2B2}"/>
              </a:ext>
            </a:extLst>
          </p:cNvPr>
          <p:cNvSpPr/>
          <p:nvPr/>
        </p:nvSpPr>
        <p:spPr>
          <a:xfrm>
            <a:off x="460415" y="1022675"/>
            <a:ext cx="2524832" cy="61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১। </a:t>
            </a:r>
            <a:r>
              <a:rPr lang="en-US" sz="2800" b="1" dirty="0" err="1" smtClean="0"/>
              <a:t>লেদ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চাক</a:t>
            </a:r>
            <a:endParaRPr lang="en-US" sz="2800" b="1" dirty="0"/>
          </a:p>
        </p:txBody>
      </p:sp>
      <p:sp>
        <p:nvSpPr>
          <p:cNvPr id="16" name="Rectangle: Rounded Corners 8">
            <a:extLst>
              <a:ext uri="{FF2B5EF4-FFF2-40B4-BE49-F238E27FC236}">
                <a16:creationId xmlns="" xmlns:a16="http://schemas.microsoft.com/office/drawing/2014/main" id="{2CBE0081-9BB8-4B37-869B-E4F6CD88C2B2}"/>
              </a:ext>
            </a:extLst>
          </p:cNvPr>
          <p:cNvSpPr/>
          <p:nvPr/>
        </p:nvSpPr>
        <p:spPr>
          <a:xfrm>
            <a:off x="406627" y="2232911"/>
            <a:ext cx="2524832" cy="61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২। </a:t>
            </a:r>
            <a:r>
              <a:rPr lang="en-US" sz="2800" b="1" dirty="0" err="1" smtClean="0"/>
              <a:t>লেদ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বডি</a:t>
            </a:r>
            <a:endParaRPr lang="en-US" sz="2800" b="1" dirty="0"/>
          </a:p>
        </p:txBody>
      </p:sp>
      <p:sp>
        <p:nvSpPr>
          <p:cNvPr id="18" name="Rectangle: Rounded Corners 8">
            <a:extLst>
              <a:ext uri="{FF2B5EF4-FFF2-40B4-BE49-F238E27FC236}">
                <a16:creationId xmlns="" xmlns:a16="http://schemas.microsoft.com/office/drawing/2014/main" id="{2CBE0081-9BB8-4B37-869B-E4F6CD88C2B2}"/>
              </a:ext>
            </a:extLst>
          </p:cNvPr>
          <p:cNvSpPr/>
          <p:nvPr/>
        </p:nvSpPr>
        <p:spPr>
          <a:xfrm>
            <a:off x="433521" y="3295228"/>
            <a:ext cx="2524832" cy="61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৩। </a:t>
            </a:r>
            <a:r>
              <a:rPr lang="en-US" sz="2800" b="1" dirty="0" err="1" smtClean="0"/>
              <a:t>টেল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ষ্টোক</a:t>
            </a:r>
            <a:endParaRPr lang="en-US" sz="2800" b="1" dirty="0"/>
          </a:p>
        </p:txBody>
      </p:sp>
      <p:sp>
        <p:nvSpPr>
          <p:cNvPr id="20" name="Rectangle: Rounded Corners 8">
            <a:extLst>
              <a:ext uri="{FF2B5EF4-FFF2-40B4-BE49-F238E27FC236}">
                <a16:creationId xmlns="" xmlns:a16="http://schemas.microsoft.com/office/drawing/2014/main" id="{2CBE0081-9BB8-4B37-869B-E4F6CD88C2B2}"/>
              </a:ext>
            </a:extLst>
          </p:cNvPr>
          <p:cNvSpPr/>
          <p:nvPr/>
        </p:nvSpPr>
        <p:spPr>
          <a:xfrm>
            <a:off x="379731" y="4370993"/>
            <a:ext cx="2524833" cy="61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৪। </a:t>
            </a:r>
            <a:r>
              <a:rPr lang="en-US" sz="2800" b="1" dirty="0" err="1" smtClean="0"/>
              <a:t>হ্যাড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ষ্টোক</a:t>
            </a:r>
            <a:endParaRPr lang="en-US" sz="2800" b="1" dirty="0"/>
          </a:p>
        </p:txBody>
      </p:sp>
      <p:sp>
        <p:nvSpPr>
          <p:cNvPr id="22" name="L-Shape 21"/>
          <p:cNvSpPr/>
          <p:nvPr/>
        </p:nvSpPr>
        <p:spPr>
          <a:xfrm rot="18580520">
            <a:off x="4235825" y="2339788"/>
            <a:ext cx="1385047" cy="322729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-Shape 22"/>
          <p:cNvSpPr/>
          <p:nvPr/>
        </p:nvSpPr>
        <p:spPr>
          <a:xfrm rot="18580520">
            <a:off x="9332260" y="2366682"/>
            <a:ext cx="1385047" cy="322729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-Shape 23"/>
          <p:cNvSpPr/>
          <p:nvPr/>
        </p:nvSpPr>
        <p:spPr>
          <a:xfrm rot="18580520">
            <a:off x="9399494" y="5136776"/>
            <a:ext cx="1385047" cy="322729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-Shape 25"/>
          <p:cNvSpPr/>
          <p:nvPr/>
        </p:nvSpPr>
        <p:spPr>
          <a:xfrm rot="18580520">
            <a:off x="4007224" y="4921623"/>
            <a:ext cx="1385047" cy="322729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maxresdefault.jpg"/>
          <p:cNvPicPr>
            <a:picLocks noChangeAspect="1"/>
          </p:cNvPicPr>
          <p:nvPr/>
        </p:nvPicPr>
        <p:blipFill>
          <a:blip r:embed="rId7"/>
          <a:srcRect l="46544" r="26765" b="31373"/>
          <a:stretch>
            <a:fillRect/>
          </a:stretch>
        </p:blipFill>
        <p:spPr>
          <a:xfrm>
            <a:off x="6777317" y="2101103"/>
            <a:ext cx="2164975" cy="2188509"/>
          </a:xfrm>
          <a:prstGeom prst="rect">
            <a:avLst/>
          </a:prstGeom>
        </p:spPr>
      </p:pic>
      <p:sp>
        <p:nvSpPr>
          <p:cNvPr id="28" name="Rectangle: Rounded Corners 8">
            <a:extLst>
              <a:ext uri="{FF2B5EF4-FFF2-40B4-BE49-F238E27FC236}">
                <a16:creationId xmlns="" xmlns:a16="http://schemas.microsoft.com/office/drawing/2014/main" id="{2CBE0081-9BB8-4B37-869B-E4F6CD88C2B2}"/>
              </a:ext>
            </a:extLst>
          </p:cNvPr>
          <p:cNvSpPr/>
          <p:nvPr/>
        </p:nvSpPr>
        <p:spPr>
          <a:xfrm>
            <a:off x="379731" y="5325735"/>
            <a:ext cx="2524833" cy="61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৫। </a:t>
            </a:r>
            <a:r>
              <a:rPr lang="en-US" sz="2800" b="1" dirty="0" err="1" smtClean="0"/>
              <a:t>ক্যারেজ</a:t>
            </a:r>
            <a:endParaRPr lang="en-US" sz="2800" b="1" dirty="0"/>
          </a:p>
        </p:txBody>
      </p:sp>
      <p:sp>
        <p:nvSpPr>
          <p:cNvPr id="29" name="L-Shape 28"/>
          <p:cNvSpPr/>
          <p:nvPr/>
        </p:nvSpPr>
        <p:spPr>
          <a:xfrm rot="18580520">
            <a:off x="6615955" y="3859307"/>
            <a:ext cx="1385047" cy="322729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6070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0F3ED1-0FE6-406E-BDB3-0EB02122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A017-AB4D-46CF-B355-26CA73402799}" type="datetime1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E55E970-8A5C-453A-A3A1-5FFB7C077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D11BF97-C8EA-411E-87EA-4A1F5E08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2AB12A-77E7-479E-B2FF-31CED5FED1A6}"/>
              </a:ext>
            </a:extLst>
          </p:cNvPr>
          <p:cNvSpPr txBox="1"/>
          <p:nvPr/>
        </p:nvSpPr>
        <p:spPr>
          <a:xfrm>
            <a:off x="4656426" y="474367"/>
            <a:ext cx="3006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BF69406-FE57-41A4-9411-E0A8815883F8}"/>
              </a:ext>
            </a:extLst>
          </p:cNvPr>
          <p:cNvSpPr txBox="1"/>
          <p:nvPr/>
        </p:nvSpPr>
        <p:spPr>
          <a:xfrm>
            <a:off x="526949" y="2598003"/>
            <a:ext cx="10580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মেশিনের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অংকন করে বিভিন্ন অংশ চিহ্নত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1112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199DFA-B8CE-4B90-BD09-FB40A3FD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B29D-53EB-451C-8948-0381B0286CEC}" type="datetime1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B2812D2-4AE6-48DD-AE9B-5724DC7D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4F2B232-73DA-4F0F-9842-D9AB9610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Donut 2">
            <a:extLst>
              <a:ext uri="{FF2B5EF4-FFF2-40B4-BE49-F238E27FC236}">
                <a16:creationId xmlns="" xmlns:a16="http://schemas.microsoft.com/office/drawing/2014/main" id="{5E09DFEC-C18F-473B-B3B0-3340234286DF}"/>
              </a:ext>
            </a:extLst>
          </p:cNvPr>
          <p:cNvSpPr/>
          <p:nvPr/>
        </p:nvSpPr>
        <p:spPr>
          <a:xfrm>
            <a:off x="5863881" y="3917430"/>
            <a:ext cx="9906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3">
            <a:extLst>
              <a:ext uri="{FF2B5EF4-FFF2-40B4-BE49-F238E27FC236}">
                <a16:creationId xmlns="" xmlns:a16="http://schemas.microsoft.com/office/drawing/2014/main" id="{A7AC86C5-AAA6-438E-853A-86BD2D50A270}"/>
              </a:ext>
            </a:extLst>
          </p:cNvPr>
          <p:cNvSpPr/>
          <p:nvPr/>
        </p:nvSpPr>
        <p:spPr>
          <a:xfrm>
            <a:off x="1977681" y="3917430"/>
            <a:ext cx="9906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41E724-42D2-4377-A507-266362EBAF48}"/>
              </a:ext>
            </a:extLst>
          </p:cNvPr>
          <p:cNvSpPr txBox="1"/>
          <p:nvPr/>
        </p:nvSpPr>
        <p:spPr>
          <a:xfrm>
            <a:off x="758481" y="1479030"/>
            <a:ext cx="7924800" cy="2580323"/>
          </a:xfrm>
          <a:prstGeom prst="snipRoundRect">
            <a:avLst>
              <a:gd name="adj1" fmla="val 50000"/>
              <a:gd name="adj2" fmla="val 49845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666335C-F486-4944-BCC4-6FAE40987208}"/>
              </a:ext>
            </a:extLst>
          </p:cNvPr>
          <p:cNvSpPr/>
          <p:nvPr/>
        </p:nvSpPr>
        <p:spPr>
          <a:xfrm>
            <a:off x="1444281" y="2850630"/>
            <a:ext cx="609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58124AB-B6B9-44A8-99EF-9F55A9A7EF56}"/>
              </a:ext>
            </a:extLst>
          </p:cNvPr>
          <p:cNvSpPr/>
          <p:nvPr/>
        </p:nvSpPr>
        <p:spPr>
          <a:xfrm>
            <a:off x="2739681" y="330783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4C1C14C-B51E-408A-87D7-14CE5EFD9BD6}"/>
              </a:ext>
            </a:extLst>
          </p:cNvPr>
          <p:cNvSpPr/>
          <p:nvPr/>
        </p:nvSpPr>
        <p:spPr>
          <a:xfrm>
            <a:off x="3806481" y="330783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00CD698-D00B-4716-B833-ACF33A91D1CE}"/>
              </a:ext>
            </a:extLst>
          </p:cNvPr>
          <p:cNvSpPr/>
          <p:nvPr/>
        </p:nvSpPr>
        <p:spPr>
          <a:xfrm>
            <a:off x="4949481" y="330783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5A2E0E2-B83D-414B-858D-43D37E3BEC18}"/>
              </a:ext>
            </a:extLst>
          </p:cNvPr>
          <p:cNvSpPr/>
          <p:nvPr/>
        </p:nvSpPr>
        <p:spPr>
          <a:xfrm>
            <a:off x="6016281" y="330783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BE6408C-568F-485D-A88E-2CBE423BB434}"/>
              </a:ext>
            </a:extLst>
          </p:cNvPr>
          <p:cNvSpPr/>
          <p:nvPr/>
        </p:nvSpPr>
        <p:spPr>
          <a:xfrm>
            <a:off x="7006881" y="330783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="" xmlns:a16="http://schemas.microsoft.com/office/drawing/2014/main" id="{9C71ADC5-6AA1-49D5-A708-25657F157E50}"/>
              </a:ext>
            </a:extLst>
          </p:cNvPr>
          <p:cNvSpPr/>
          <p:nvPr/>
        </p:nvSpPr>
        <p:spPr>
          <a:xfrm>
            <a:off x="148881" y="4840038"/>
            <a:ext cx="9144000" cy="762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453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0.25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0.25 -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25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25 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5 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5 3.703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5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5 3.703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5 3.703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A11EBD-DCE2-4774-8A80-A146D12FA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A685-C9FA-46A8-B0B0-2D4327D7B05D}" type="datetime1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1AFF19-FCA4-4F71-91CA-785B217D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600" dirty="0"/>
              <a:t>মোঃ নজরুল ইসলাম, </a:t>
            </a:r>
            <a:r>
              <a:rPr lang="as-IN" sz="1600" dirty="0">
                <a:solidFill>
                  <a:srgbClr val="00B0F0"/>
                </a:solidFill>
              </a:rPr>
              <a:t>ইন্সট্রাক্টর</a:t>
            </a:r>
            <a:r>
              <a:rPr lang="as-IN" sz="1600" dirty="0"/>
              <a:t>-লুৎফুর রহমান হাইস্কুল এণ্ড </a:t>
            </a:r>
            <a:r>
              <a:rPr lang="bn-IN" sz="1600" dirty="0"/>
              <a:t>কলেজ</a:t>
            </a:r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7C9304-CF97-457B-BB79-9422CEC1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2539" y="6333317"/>
            <a:ext cx="812410" cy="365125"/>
          </a:xfrm>
        </p:spPr>
        <p:txBody>
          <a:bodyPr/>
          <a:lstStyle/>
          <a:p>
            <a:fld id="{C0F4FF4D-7E9D-4078-8C15-5124B27C846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763C58-6BE7-457F-9603-E29889BCC687}"/>
              </a:ext>
            </a:extLst>
          </p:cNvPr>
          <p:cNvSpPr txBox="1"/>
          <p:nvPr/>
        </p:nvSpPr>
        <p:spPr>
          <a:xfrm>
            <a:off x="2113130" y="2594964"/>
            <a:ext cx="79657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নজরুল ইসলাম</a:t>
            </a:r>
          </a:p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ইন্সট্রাক্টরঃ লুৎফুর রহমান হাইস্কুল এন্ড কলেজ</a:t>
            </a:r>
          </a:p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 নং ০১৭৯৯৩০৫০০৫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www.polycomputer.edu.bd</a:t>
            </a:r>
            <a:endParaRPr lang="bn-BD" sz="2800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Email-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nazrulbd1976@gmail.com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মুক্তপাঠ আইডি -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nazrulbd1976@gmail.com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বাতায়ন আইডি-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nazrulbd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হোয়াটসঅ্যাপ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ইমো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 ঃ 01799305005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SC_0548.jpg">
            <a:extLst>
              <a:ext uri="{FF2B5EF4-FFF2-40B4-BE49-F238E27FC236}">
                <a16:creationId xmlns="" xmlns:a16="http://schemas.microsoft.com/office/drawing/2014/main" id="{4827231B-B402-4938-8623-23660423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569" y="284443"/>
            <a:ext cx="2342862" cy="2189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9267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786BC21-02AD-4DAE-9CD6-D5DE0E88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8D9C-6513-4B19-87D0-5BB75B1FF18E}" type="datetime1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8486290-D511-4CFD-AE07-7128D128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নজরুল ইসলাম</a:t>
            </a:r>
            <a:r>
              <a:rPr lang="as-IN">
                <a:solidFill>
                  <a:srgbClr val="FF0000"/>
                </a:solidFill>
              </a:rPr>
              <a:t>, ইন্সট্রাক্টর</a:t>
            </a:r>
            <a:r>
              <a:rPr lang="as-IN"/>
              <a:t>-লুৎফুর রহমান হাইস্কুল এণ্ড ক</a:t>
            </a:r>
            <a:r>
              <a:rPr lang="bn-IN"/>
              <a:t>লে</a:t>
            </a:r>
            <a:r>
              <a:rPr lang="as-IN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2F32DB6-43C1-4FBB-82C8-3FBA1EA1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4EB8385-A7E8-4C64-A293-C78BD842B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375" b="8985"/>
          <a:stretch/>
        </p:blipFill>
        <p:spPr>
          <a:xfrm>
            <a:off x="6096000" y="487174"/>
            <a:ext cx="5543550" cy="58429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773EE1-750E-4A1E-8810-64D40A7B6523}"/>
              </a:ext>
            </a:extLst>
          </p:cNvPr>
          <p:cNvSpPr txBox="1"/>
          <p:nvPr/>
        </p:nvSpPr>
        <p:spPr>
          <a:xfrm>
            <a:off x="2411387" y="2247798"/>
            <a:ext cx="2883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BCC5C48-D85D-41ED-AEBC-FB1A9039D595}"/>
              </a:ext>
            </a:extLst>
          </p:cNvPr>
          <p:cNvSpPr txBox="1"/>
          <p:nvPr/>
        </p:nvSpPr>
        <p:spPr>
          <a:xfrm>
            <a:off x="1685311" y="2993175"/>
            <a:ext cx="406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মেকানিক্স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720BC3A-0FA7-4311-A189-45C4573F27FA}"/>
              </a:ext>
            </a:extLst>
          </p:cNvPr>
          <p:cNvSpPr txBox="1"/>
          <p:nvPr/>
        </p:nvSpPr>
        <p:spPr>
          <a:xfrm>
            <a:off x="2541537" y="3880474"/>
            <a:ext cx="2623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পত্র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845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36B0DFD-F034-4BB1-AE89-85F8234D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BA09-7A44-4DB9-9AFB-0044C342AA91}" type="datetime1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D06BFA7-6EC5-4CE6-BC93-5849631F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/>
              <a:t>মোঃ নজরুল ইসলাম</a:t>
            </a:r>
            <a:r>
              <a:rPr lang="as-IN" dirty="0">
                <a:solidFill>
                  <a:srgbClr val="FF0000"/>
                </a:solidFill>
              </a:rPr>
              <a:t>, ইন্সট্রাক্টর</a:t>
            </a:r>
            <a:r>
              <a:rPr lang="as-IN" dirty="0"/>
              <a:t>-লুৎফুর রহমান হাইস্কুল এণ্ড ক</a:t>
            </a:r>
            <a:r>
              <a:rPr lang="bn-IN" dirty="0"/>
              <a:t>লে</a:t>
            </a:r>
            <a:r>
              <a:rPr lang="as-IN" dirty="0"/>
              <a:t>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9F657D2-55A2-409C-AB6A-18B90F98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maxresdefault (1).jpg"/>
          <p:cNvPicPr>
            <a:picLocks noChangeAspect="1"/>
          </p:cNvPicPr>
          <p:nvPr/>
        </p:nvPicPr>
        <p:blipFill>
          <a:blip r:embed="rId2"/>
          <a:srcRect l="46113" t="15464" r="23774"/>
          <a:stretch>
            <a:fillRect/>
          </a:stretch>
        </p:blipFill>
        <p:spPr>
          <a:xfrm>
            <a:off x="3012142" y="1210234"/>
            <a:ext cx="4208930" cy="47871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BCC5C48-D85D-41ED-AEBC-FB1A9039D595}"/>
              </a:ext>
            </a:extLst>
          </p:cNvPr>
          <p:cNvSpPr txBox="1"/>
          <p:nvPr/>
        </p:nvSpPr>
        <p:spPr>
          <a:xfrm>
            <a:off x="806825" y="196187"/>
            <a:ext cx="978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3126441" y="1566583"/>
            <a:ext cx="2985247" cy="13850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62883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5979-1AD0-4824-B095-233781F55393}" type="datetime1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</a:t>
            </a:r>
            <a:r>
              <a:rPr lang="as-IN" smtClean="0">
                <a:solidFill>
                  <a:srgbClr val="FF0000"/>
                </a:solidFill>
              </a:rPr>
              <a:t>, ইন্সট্রাক্টর</a:t>
            </a:r>
            <a:r>
              <a:rPr lang="as-IN" smtClean="0"/>
              <a:t>-লুৎফুর রহমান হাইস্কুল এণ্ড ক</a:t>
            </a:r>
            <a:r>
              <a:rPr lang="bn-IN" smtClean="0"/>
              <a:t>লে</a:t>
            </a:r>
            <a:r>
              <a:rPr lang="as-IN" smtClean="0"/>
              <a:t>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3-s2.0-B978008102367900007X-f07-02-9780081023679.jpg"/>
          <p:cNvPicPr>
            <a:picLocks noChangeAspect="1"/>
          </p:cNvPicPr>
          <p:nvPr/>
        </p:nvPicPr>
        <p:blipFill>
          <a:blip r:embed="rId2"/>
          <a:srcRect t="9160" b="18321"/>
          <a:stretch>
            <a:fillRect/>
          </a:stretch>
        </p:blipFill>
        <p:spPr>
          <a:xfrm rot="16200000">
            <a:off x="1808630" y="2185146"/>
            <a:ext cx="5230906" cy="2554941"/>
          </a:xfrm>
          <a:prstGeom prst="rect">
            <a:avLst/>
          </a:prstGeom>
        </p:spPr>
      </p:pic>
      <p:pic>
        <p:nvPicPr>
          <p:cNvPr id="6" name="Picture 5" descr="Shaft_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988" y="3671048"/>
            <a:ext cx="5136776" cy="2460812"/>
          </a:xfrm>
          <a:prstGeom prst="rect">
            <a:avLst/>
          </a:prstGeom>
        </p:spPr>
      </p:pic>
      <p:pic>
        <p:nvPicPr>
          <p:cNvPr id="7" name="Picture 6" descr="Shafts-1024x5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775" y="403412"/>
            <a:ext cx="5141835" cy="3160059"/>
          </a:xfrm>
          <a:prstGeom prst="rect">
            <a:avLst/>
          </a:prstGeom>
        </p:spPr>
      </p:pic>
      <p:pic>
        <p:nvPicPr>
          <p:cNvPr id="8" name="Picture 7" descr="maxresdefault (1).jpg"/>
          <p:cNvPicPr>
            <a:picLocks noChangeAspect="1"/>
          </p:cNvPicPr>
          <p:nvPr/>
        </p:nvPicPr>
        <p:blipFill>
          <a:blip r:embed="rId5"/>
          <a:srcRect l="49288" t="29237" r="44170"/>
          <a:stretch>
            <a:fillRect/>
          </a:stretch>
        </p:blipFill>
        <p:spPr>
          <a:xfrm>
            <a:off x="1156447" y="900953"/>
            <a:ext cx="1504987" cy="5163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BCC5C48-D85D-41ED-AEBC-FB1A9039D595}"/>
              </a:ext>
            </a:extLst>
          </p:cNvPr>
          <p:cNvSpPr txBox="1"/>
          <p:nvPr/>
        </p:nvSpPr>
        <p:spPr>
          <a:xfrm>
            <a:off x="0" y="40341"/>
            <a:ext cx="6468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9202-7345-4FB9-9D00-27358E1ADF2E}" type="datetime1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নজরুল ইসলাম</a:t>
            </a:r>
            <a:r>
              <a:rPr lang="as-IN" smtClean="0">
                <a:solidFill>
                  <a:srgbClr val="FF0000"/>
                </a:solidFill>
              </a:rPr>
              <a:t>, ইন্সট্রাক্টর</a:t>
            </a:r>
            <a:r>
              <a:rPr lang="as-IN" smtClean="0"/>
              <a:t>-লুৎফুর রহমান হাইস্কুল এণ্ড ক</a:t>
            </a:r>
            <a:r>
              <a:rPr lang="bn-IN" smtClean="0"/>
              <a:t>লে</a:t>
            </a:r>
            <a:r>
              <a:rPr lang="as-IN" smtClean="0"/>
              <a:t>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E1A711E-BB4F-4EEF-8FCC-605017D1B059}"/>
              </a:ext>
            </a:extLst>
          </p:cNvPr>
          <p:cNvSpPr txBox="1"/>
          <p:nvPr/>
        </p:nvSpPr>
        <p:spPr>
          <a:xfrm>
            <a:off x="564776" y="1871426"/>
            <a:ext cx="11241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দেখেছ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দেখেছ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F2ED77-F537-4F0F-8CE2-3FFC5EF21958}"/>
              </a:ext>
            </a:extLst>
          </p:cNvPr>
          <p:cNvSpPr txBox="1"/>
          <p:nvPr/>
        </p:nvSpPr>
        <p:spPr>
          <a:xfrm>
            <a:off x="1540536" y="318363"/>
            <a:ext cx="85999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36B0DFD-F034-4BB1-AE89-85F8234D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759F-73EF-48DC-AD2D-B206FF345F97}" type="datetime1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D06BFA7-6EC5-4CE6-BC93-5849631F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600" dirty="0"/>
              <a:t>মোঃ নজরুল ইসলাম</a:t>
            </a:r>
            <a:r>
              <a:rPr lang="as-IN" sz="1600" dirty="0">
                <a:solidFill>
                  <a:srgbClr val="FF0000"/>
                </a:solidFill>
              </a:rPr>
              <a:t>, ইন্সট্রাক্টর</a:t>
            </a:r>
            <a:r>
              <a:rPr lang="as-IN" sz="1600" dirty="0"/>
              <a:t>-লুৎফুর রহমান হাইস্কুল এণ্ড ক</a:t>
            </a:r>
            <a:r>
              <a:rPr lang="bn-IN" sz="1600" dirty="0"/>
              <a:t>লে</a:t>
            </a:r>
            <a:r>
              <a:rPr lang="as-IN" sz="1600" dirty="0"/>
              <a:t>জ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9F657D2-55A2-409C-AB6A-18B90F98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353" y="1277471"/>
            <a:ext cx="8727141" cy="39130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F2ED77-F537-4F0F-8CE2-3FFC5EF21958}"/>
              </a:ext>
            </a:extLst>
          </p:cNvPr>
          <p:cNvSpPr txBox="1"/>
          <p:nvPr/>
        </p:nvSpPr>
        <p:spPr>
          <a:xfrm>
            <a:off x="1540536" y="251128"/>
            <a:ext cx="85999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CF2ED77-F537-4F0F-8CE2-3FFC5EF21958}"/>
              </a:ext>
            </a:extLst>
          </p:cNvPr>
          <p:cNvSpPr txBox="1"/>
          <p:nvPr/>
        </p:nvSpPr>
        <p:spPr>
          <a:xfrm>
            <a:off x="1594324" y="5239987"/>
            <a:ext cx="8599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লেদ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883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0584787-3D84-4FC5-BCDB-95DAA549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5936-8EA4-4E73-BFAC-258A2F63EC47}" type="datetime1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37BB94C-9FF9-4D7F-A11E-9EC721C1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600" dirty="0"/>
              <a:t>মোঃ নজরুল ইসলাম</a:t>
            </a:r>
            <a:r>
              <a:rPr lang="as-IN" sz="1600" dirty="0">
                <a:solidFill>
                  <a:srgbClr val="FF0000"/>
                </a:solidFill>
              </a:rPr>
              <a:t>, ইন্সট্রাক্টর</a:t>
            </a:r>
            <a:r>
              <a:rPr lang="as-IN" sz="1600" dirty="0"/>
              <a:t>-লুৎফুর রহমান হাইস্কুল এণ্ড ক</a:t>
            </a:r>
            <a:r>
              <a:rPr lang="bn-IN" sz="1600" dirty="0"/>
              <a:t>লে</a:t>
            </a:r>
            <a:r>
              <a:rPr lang="as-IN" sz="1600" dirty="0"/>
              <a:t>জ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8EF6B0B-791A-420C-BB96-DF53B8B7D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CF2ED77-F537-4F0F-8CE2-3FFC5EF21958}"/>
              </a:ext>
            </a:extLst>
          </p:cNvPr>
          <p:cNvSpPr txBox="1"/>
          <p:nvPr/>
        </p:nvSpPr>
        <p:spPr>
          <a:xfrm>
            <a:off x="1796030" y="762116"/>
            <a:ext cx="85999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শিক্ষার্থী............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E1A711E-BB4F-4EEF-8FCC-605017D1B059}"/>
              </a:ext>
            </a:extLst>
          </p:cNvPr>
          <p:cNvSpPr txBox="1"/>
          <p:nvPr/>
        </p:nvSpPr>
        <p:spPr>
          <a:xfrm>
            <a:off x="966373" y="2274838"/>
            <a:ext cx="10470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মেশিনের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অংশের নাম বলতে পারবে।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8624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F7F6BE-0E97-41B3-A385-03786CCE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67A2-30DE-46C3-BECC-61CBF4B1CE1B}" type="datetime1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2C663C8-3102-43AE-B99F-FB79711F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600" dirty="0"/>
              <a:t>মোঃ নজরুল ইসলাম</a:t>
            </a:r>
            <a:r>
              <a:rPr lang="as-IN" sz="1600" dirty="0">
                <a:solidFill>
                  <a:srgbClr val="FF0000"/>
                </a:solidFill>
              </a:rPr>
              <a:t>, ইন্সট্রাক্টর</a:t>
            </a:r>
            <a:r>
              <a:rPr lang="as-IN" sz="1600" dirty="0"/>
              <a:t>-লুৎফুর রহমান হাইস্কুল এণ্ড ক</a:t>
            </a:r>
            <a:r>
              <a:rPr lang="bn-IN" sz="1600" dirty="0"/>
              <a:t>লে</a:t>
            </a:r>
            <a:r>
              <a:rPr lang="as-IN" sz="1600" dirty="0"/>
              <a:t>জ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69F14FF-F37C-46BB-A121-3DF632C9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F4D-7E9D-4078-8C15-5124B27C846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EA70837-C630-4767-A5EC-7F7EF44A675E}"/>
              </a:ext>
            </a:extLst>
          </p:cNvPr>
          <p:cNvSpPr txBox="1"/>
          <p:nvPr/>
        </p:nvSpPr>
        <p:spPr>
          <a:xfrm>
            <a:off x="4288781" y="0"/>
            <a:ext cx="3173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লেদ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81" y="766482"/>
            <a:ext cx="9856695" cy="54595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4430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351</Words>
  <Application>Microsoft Office PowerPoint</Application>
  <PresentationFormat>Custom</PresentationFormat>
  <Paragraphs>84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</dc:creator>
  <cp:lastModifiedBy>Windows User</cp:lastModifiedBy>
  <cp:revision>73</cp:revision>
  <dcterms:created xsi:type="dcterms:W3CDTF">2021-03-27T04:10:08Z</dcterms:created>
  <dcterms:modified xsi:type="dcterms:W3CDTF">2022-11-09T17:09:11Z</dcterms:modified>
</cp:coreProperties>
</file>