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11" r:id="rId4"/>
    <p:sldId id="342" r:id="rId5"/>
    <p:sldId id="343" r:id="rId6"/>
    <p:sldId id="346" r:id="rId7"/>
    <p:sldId id="347" r:id="rId8"/>
    <p:sldId id="344" r:id="rId9"/>
    <p:sldId id="310" r:id="rId10"/>
    <p:sldId id="312" r:id="rId11"/>
    <p:sldId id="314" r:id="rId12"/>
    <p:sldId id="315" r:id="rId13"/>
    <p:sldId id="327" r:id="rId14"/>
    <p:sldId id="320" r:id="rId15"/>
    <p:sldId id="355" r:id="rId16"/>
    <p:sldId id="360" r:id="rId17"/>
    <p:sldId id="356" r:id="rId18"/>
    <p:sldId id="357" r:id="rId19"/>
    <p:sldId id="349" r:id="rId20"/>
    <p:sldId id="332" r:id="rId21"/>
    <p:sldId id="353" r:id="rId22"/>
    <p:sldId id="354" r:id="rId23"/>
    <p:sldId id="352" r:id="rId24"/>
    <p:sldId id="3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warul Islam" initials="AI" lastIdx="2" clrIdx="0">
    <p:extLst>
      <p:ext uri="{19B8F6BF-5375-455C-9EA6-DF929625EA0E}">
        <p15:presenceInfo xmlns:p15="http://schemas.microsoft.com/office/powerpoint/2012/main" userId="Anwar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2E"/>
    <a:srgbClr val="FFFFFF"/>
    <a:srgbClr val="4472C4"/>
    <a:srgbClr val="000000"/>
    <a:srgbClr val="4D11F7"/>
    <a:srgbClr val="04AC18"/>
    <a:srgbClr val="21F711"/>
    <a:srgbClr val="F6E4B6"/>
    <a:srgbClr val="FF99FF"/>
    <a:srgbClr val="3ED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0B3F-0305-4862-42F2-423999F5D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9CB3C-32D4-4B5F-5D4A-9F02F7025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1318-0832-2F53-1861-B8EAE2A1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09D5C-33DA-808A-EB32-E008DC60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F05F-71E0-1B36-784D-B60999D6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EDA4-5560-3B03-D066-B1FA2214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04D35-BEB6-B6C9-152D-473AA12AA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DDAC0-B7BB-B6B0-22B5-03D74D7E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4E99-93FA-6AD5-77C6-DF173AE3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07E7-2A0A-78C2-8888-E41CB29C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2336A-84D6-86E1-A959-0599A3BC0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7A15D-84BE-6213-F4E9-4797A01F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43B1B-E0E8-CF7A-A0B4-A66096D2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86335-E15C-D078-9FB8-1AC2BB4E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D0E7-AA32-9F41-38BD-FF946F5C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B8A4-FE9F-810C-0704-7160C7F5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B3E8-D6DC-ED96-E577-56D64F70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BD90E-F55C-709D-6590-44FCBB32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7D18-96A6-04D6-B032-E1F725F5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208F0-4F33-456E-9872-40087077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C17A-8436-618B-A782-A2415038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2498-1F5F-7669-0E2C-EDDBBF216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A44D-BAEF-FD9F-7300-8C300ECC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B2EC9-49A2-E379-6576-72002EB1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E18DA-65B5-C3E4-F720-231401E6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A8E-1F5B-D28B-D472-7D85601F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CE339-763F-D198-4A19-18A9166BF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5AAD3-BEA0-BC50-51B6-A02E737D1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575EC-C48B-236F-E7AF-652A5906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E28C9-35B0-DAD2-45B7-5AB91B86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A8209-CFEE-F39F-5E54-67B21306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75BD-81E8-A524-F070-64FC529E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56AE-9D75-276B-1E6D-9021DBA6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38CEC-A061-EDCD-197D-4D09B78B2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F1E8A-3839-5A43-8C23-9CD4A58B7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6C0C7-2B2D-BFE7-41B9-6E7C91D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E314A-2263-AB84-9115-29CA3864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D7415-1C0E-1FA2-A346-3B9C0EE3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51118-3BB4-0670-CC33-FFDE6ED4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1BF8-5216-D45A-C4C8-1A189E72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DEB-2112-E896-D259-3C4D69D6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E5F86-F24C-F777-30CD-8BB8A72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65443-3457-7A04-E752-F9934313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17FA5-6099-B727-96CF-E1DA97F2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2DBBE-A9D4-36EF-0B64-31D8E356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595AD-CCBA-3D26-8D7B-B746D882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43CB-7BBC-993F-8F4D-32172796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ADC5-84D8-5A22-2832-2C20043D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50F3A-0509-1CA3-5D76-E5559A06E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B74B-DD86-DC36-807E-2F39CEF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1B347-628F-447D-DAD4-2988569A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7D456-DFA0-9318-276D-CB2F7E9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B0DC-2176-90D4-BA7C-F505152B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8B01D-C851-16F1-EFFF-C17A4A29A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FECD7-5579-E350-7A29-17D0C903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6127B-4CE6-C27A-A634-40590FBF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B8A69-6239-92E0-321C-9964D508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CB5F0-3122-5150-DD07-CD82C4B7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2B947-6AE3-8E6A-F2BB-CB64C90F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79E0-DF90-5DAC-C820-D6881A48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48DF9-9748-6203-F2C1-55F801C3E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A625-4AB1-46B0-ABF4-3C78999715F0}" type="datetimeFigureOut">
              <a:rPr lang="en-US" smtClean="0"/>
              <a:t>09-Nov-2022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DCE1-4016-A34F-2304-8FE23AFEA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A537-42F8-D23B-1891-F8FBB2B1E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A7FF-9239-400B-945C-672CDFFD7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lily-flower-nymphaea-tina-tropical-1410004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7B4F91-896D-7E78-1CD7-485BB1529C93}"/>
              </a:ext>
            </a:extLst>
          </p:cNvPr>
          <p:cNvGrpSpPr/>
          <p:nvPr/>
        </p:nvGrpSpPr>
        <p:grpSpPr>
          <a:xfrm>
            <a:off x="0" y="-1872230"/>
            <a:ext cx="12192000" cy="12192000"/>
            <a:chOff x="4154995" y="1487995"/>
            <a:chExt cx="3882010" cy="388201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ECA4E32-C2BE-A667-1D93-5E0B6F0C5B9F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3E449B-052D-3F19-78DC-34242A2C6B25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210BC3-B5E4-FD0E-89EA-3D766E0E5CFA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70FB7C-0873-270B-CA32-C52582F32827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6349F-DF05-3205-E7E2-96AC47520286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79F8FB-AB09-510D-3115-EF769160786A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B7DA1B-5585-0B43-6618-ECAF299E2908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29E105-F4DA-5F18-BBF6-8FFD5FB3DB74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C25EBDD-8D76-242F-E2CA-3EA4DD217775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F589FA-0202-FE85-AE3D-9CC11C485460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A80A11-914F-1F62-E15D-9923E1407900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58CF40-4E01-FDF2-D321-C0F9F53BAF94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E8E032C-4778-E280-0488-43507567C070}"/>
              </a:ext>
            </a:extLst>
          </p:cNvPr>
          <p:cNvSpPr/>
          <p:nvPr/>
        </p:nvSpPr>
        <p:spPr>
          <a:xfrm>
            <a:off x="0" y="-1872231"/>
            <a:ext cx="12192000" cy="1033735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293592" y="2613555"/>
                </a:moveTo>
                <a:lnTo>
                  <a:pt x="2293592" y="3241172"/>
                </a:lnTo>
                <a:cubicBezTo>
                  <a:pt x="2168354" y="3081778"/>
                  <a:pt x="2028883" y="2969347"/>
                  <a:pt x="1875181" y="2903882"/>
                </a:cubicBezTo>
                <a:close/>
                <a:moveTo>
                  <a:pt x="7823185" y="1714824"/>
                </a:moveTo>
                <a:cubicBezTo>
                  <a:pt x="7659520" y="1714824"/>
                  <a:pt x="7530723" y="1757163"/>
                  <a:pt x="7436794" y="1841842"/>
                </a:cubicBezTo>
                <a:cubicBezTo>
                  <a:pt x="7342865" y="1926520"/>
                  <a:pt x="7295901" y="2031479"/>
                  <a:pt x="7295901" y="2156718"/>
                </a:cubicBezTo>
                <a:cubicBezTo>
                  <a:pt x="7295901" y="2264879"/>
                  <a:pt x="7332547" y="2356317"/>
                  <a:pt x="7405840" y="2431034"/>
                </a:cubicBezTo>
                <a:cubicBezTo>
                  <a:pt x="7479134" y="2505750"/>
                  <a:pt x="7570572" y="2543108"/>
                  <a:pt x="7680156" y="2543108"/>
                </a:cubicBezTo>
                <a:cubicBezTo>
                  <a:pt x="7784048" y="2543108"/>
                  <a:pt x="7869793" y="2511443"/>
                  <a:pt x="7937394" y="2448112"/>
                </a:cubicBezTo>
                <a:cubicBezTo>
                  <a:pt x="8004994" y="2384781"/>
                  <a:pt x="8038795" y="2299035"/>
                  <a:pt x="8038795" y="2190874"/>
                </a:cubicBezTo>
                <a:cubicBezTo>
                  <a:pt x="8038795" y="2133947"/>
                  <a:pt x="8025275" y="2077732"/>
                  <a:pt x="7998234" y="2022228"/>
                </a:cubicBezTo>
                <a:cubicBezTo>
                  <a:pt x="8008197" y="2017959"/>
                  <a:pt x="8020294" y="2015824"/>
                  <a:pt x="8034525" y="2015824"/>
                </a:cubicBezTo>
                <a:cubicBezTo>
                  <a:pt x="8135570" y="2015824"/>
                  <a:pt x="8224518" y="2056740"/>
                  <a:pt x="8301369" y="2138573"/>
                </a:cubicBezTo>
                <a:cubicBezTo>
                  <a:pt x="8378220" y="2220405"/>
                  <a:pt x="8416646" y="2323229"/>
                  <a:pt x="8416646" y="2447045"/>
                </a:cubicBezTo>
                <a:cubicBezTo>
                  <a:pt x="8416646" y="2590784"/>
                  <a:pt x="8361498" y="2712821"/>
                  <a:pt x="8251203" y="2813154"/>
                </a:cubicBezTo>
                <a:cubicBezTo>
                  <a:pt x="8140907" y="2913488"/>
                  <a:pt x="7995388" y="2963655"/>
                  <a:pt x="7814646" y="2963655"/>
                </a:cubicBezTo>
                <a:cubicBezTo>
                  <a:pt x="7589785" y="2963655"/>
                  <a:pt x="7382002" y="2872572"/>
                  <a:pt x="7191298" y="2690406"/>
                </a:cubicBezTo>
                <a:cubicBezTo>
                  <a:pt x="7000593" y="2508241"/>
                  <a:pt x="6839063" y="2218626"/>
                  <a:pt x="6706709" y="1821562"/>
                </a:cubicBezTo>
                <a:lnTo>
                  <a:pt x="6508177" y="1757519"/>
                </a:lnTo>
                <a:cubicBezTo>
                  <a:pt x="6631992" y="2323940"/>
                  <a:pt x="6808465" y="2741284"/>
                  <a:pt x="7037595" y="3009552"/>
                </a:cubicBezTo>
                <a:cubicBezTo>
                  <a:pt x="7266726" y="3277819"/>
                  <a:pt x="7525742" y="3411953"/>
                  <a:pt x="7814646" y="3411953"/>
                </a:cubicBezTo>
                <a:cubicBezTo>
                  <a:pt x="8090740" y="3411953"/>
                  <a:pt x="8304571" y="3333323"/>
                  <a:pt x="8456139" y="3176063"/>
                </a:cubicBezTo>
                <a:cubicBezTo>
                  <a:pt x="8607706" y="3018803"/>
                  <a:pt x="8683490" y="2813510"/>
                  <a:pt x="8683490" y="2560186"/>
                </a:cubicBezTo>
                <a:cubicBezTo>
                  <a:pt x="8683490" y="2312555"/>
                  <a:pt x="8598811" y="2109753"/>
                  <a:pt x="8429454" y="1951782"/>
                </a:cubicBezTo>
                <a:cubicBezTo>
                  <a:pt x="8260098" y="1793810"/>
                  <a:pt x="8058008" y="1714824"/>
                  <a:pt x="7823185" y="1714824"/>
                </a:cubicBezTo>
                <a:close/>
                <a:moveTo>
                  <a:pt x="9443323" y="1569661"/>
                </a:moveTo>
                <a:lnTo>
                  <a:pt x="10474408" y="1569661"/>
                </a:lnTo>
                <a:lnTo>
                  <a:pt x="10474408" y="2876130"/>
                </a:lnTo>
                <a:cubicBezTo>
                  <a:pt x="10377633" y="2712465"/>
                  <a:pt x="10265914" y="2590784"/>
                  <a:pt x="10139252" y="2511087"/>
                </a:cubicBezTo>
                <a:cubicBezTo>
                  <a:pt x="10147791" y="2468392"/>
                  <a:pt x="10152060" y="2424274"/>
                  <a:pt x="10152060" y="2378732"/>
                </a:cubicBezTo>
                <a:cubicBezTo>
                  <a:pt x="10152060" y="2225030"/>
                  <a:pt x="10089797" y="2078088"/>
                  <a:pt x="9965269" y="1937906"/>
                </a:cubicBezTo>
                <a:cubicBezTo>
                  <a:pt x="9840743" y="1797724"/>
                  <a:pt x="9666760" y="1674975"/>
                  <a:pt x="9443323" y="1569661"/>
                </a:cubicBezTo>
                <a:close/>
                <a:moveTo>
                  <a:pt x="2022479" y="1569661"/>
                </a:moveTo>
                <a:lnTo>
                  <a:pt x="2462238" y="1569661"/>
                </a:lnTo>
                <a:cubicBezTo>
                  <a:pt x="2516318" y="1629434"/>
                  <a:pt x="2543358" y="1689207"/>
                  <a:pt x="2543358" y="1748980"/>
                </a:cubicBezTo>
                <a:cubicBezTo>
                  <a:pt x="2543358" y="1805907"/>
                  <a:pt x="2522722" y="1852871"/>
                  <a:pt x="2481451" y="1889874"/>
                </a:cubicBezTo>
                <a:cubicBezTo>
                  <a:pt x="2440179" y="1926876"/>
                  <a:pt x="2383964" y="1945377"/>
                  <a:pt x="2312805" y="1945377"/>
                </a:cubicBezTo>
                <a:cubicBezTo>
                  <a:pt x="2220299" y="1945377"/>
                  <a:pt x="2136332" y="1910154"/>
                  <a:pt x="2060904" y="1839707"/>
                </a:cubicBezTo>
                <a:cubicBezTo>
                  <a:pt x="1985476" y="1769260"/>
                  <a:pt x="1947762" y="1700592"/>
                  <a:pt x="1947762" y="1633703"/>
                </a:cubicBezTo>
                <a:cubicBezTo>
                  <a:pt x="1947762" y="1613779"/>
                  <a:pt x="1954166" y="1598124"/>
                  <a:pt x="1966975" y="1586739"/>
                </a:cubicBezTo>
                <a:cubicBezTo>
                  <a:pt x="1979783" y="1575353"/>
                  <a:pt x="1998285" y="1569661"/>
                  <a:pt x="2022479" y="1569661"/>
                </a:cubicBezTo>
                <a:close/>
                <a:moveTo>
                  <a:pt x="5787775" y="910022"/>
                </a:moveTo>
                <a:lnTo>
                  <a:pt x="5787775" y="1885604"/>
                </a:lnTo>
                <a:cubicBezTo>
                  <a:pt x="5535873" y="1508465"/>
                  <a:pt x="5258356" y="1319895"/>
                  <a:pt x="4955220" y="1319895"/>
                </a:cubicBezTo>
                <a:cubicBezTo>
                  <a:pt x="4748861" y="1319895"/>
                  <a:pt x="4576302" y="1392832"/>
                  <a:pt x="4437543" y="1538707"/>
                </a:cubicBezTo>
                <a:cubicBezTo>
                  <a:pt x="4298784" y="1684582"/>
                  <a:pt x="4229405" y="1857141"/>
                  <a:pt x="4229405" y="2056385"/>
                </a:cubicBezTo>
                <a:cubicBezTo>
                  <a:pt x="4229405" y="2156006"/>
                  <a:pt x="4251819" y="2235704"/>
                  <a:pt x="4296649" y="2295477"/>
                </a:cubicBezTo>
                <a:cubicBezTo>
                  <a:pt x="4341479" y="2355250"/>
                  <a:pt x="4398761" y="2385137"/>
                  <a:pt x="4468496" y="2385137"/>
                </a:cubicBezTo>
                <a:cubicBezTo>
                  <a:pt x="4502653" y="2385137"/>
                  <a:pt x="4532895" y="2379088"/>
                  <a:pt x="4559223" y="2366991"/>
                </a:cubicBezTo>
                <a:cubicBezTo>
                  <a:pt x="4585552" y="2354894"/>
                  <a:pt x="4648171" y="2315045"/>
                  <a:pt x="4747082" y="2247445"/>
                </a:cubicBezTo>
                <a:cubicBezTo>
                  <a:pt x="4845992" y="2179845"/>
                  <a:pt x="4931026" y="2146044"/>
                  <a:pt x="5002185" y="2146044"/>
                </a:cubicBezTo>
                <a:cubicBezTo>
                  <a:pt x="5054843" y="2146044"/>
                  <a:pt x="5095047" y="2160632"/>
                  <a:pt x="5122798" y="2189807"/>
                </a:cubicBezTo>
                <a:cubicBezTo>
                  <a:pt x="5150551" y="2218982"/>
                  <a:pt x="5164426" y="2255628"/>
                  <a:pt x="5164426" y="2299746"/>
                </a:cubicBezTo>
                <a:cubicBezTo>
                  <a:pt x="5164426" y="2466257"/>
                  <a:pt x="4975856" y="2644153"/>
                  <a:pt x="4598716" y="2833435"/>
                </a:cubicBezTo>
                <a:lnTo>
                  <a:pt x="5008590" y="3162187"/>
                </a:lnTo>
                <a:cubicBezTo>
                  <a:pt x="5148060" y="3052603"/>
                  <a:pt x="5254086" y="2937682"/>
                  <a:pt x="5326667" y="2817424"/>
                </a:cubicBezTo>
                <a:cubicBezTo>
                  <a:pt x="5399249" y="2697166"/>
                  <a:pt x="5435540" y="2577976"/>
                  <a:pt x="5435540" y="2459853"/>
                </a:cubicBezTo>
                <a:cubicBezTo>
                  <a:pt x="5435540" y="2297612"/>
                  <a:pt x="5386440" y="2163834"/>
                  <a:pt x="5288242" y="2058519"/>
                </a:cubicBezTo>
                <a:cubicBezTo>
                  <a:pt x="5190043" y="1953205"/>
                  <a:pt x="5080459" y="1900548"/>
                  <a:pt x="4959490" y="1900548"/>
                </a:cubicBezTo>
                <a:cubicBezTo>
                  <a:pt x="4871253" y="1900548"/>
                  <a:pt x="4771631" y="1934704"/>
                  <a:pt x="4660624" y="2003016"/>
                </a:cubicBezTo>
                <a:cubicBezTo>
                  <a:pt x="4672010" y="1901971"/>
                  <a:pt x="4712214" y="1819783"/>
                  <a:pt x="4781238" y="1756452"/>
                </a:cubicBezTo>
                <a:cubicBezTo>
                  <a:pt x="4850261" y="1693121"/>
                  <a:pt x="4940988" y="1661455"/>
                  <a:pt x="5053419" y="1661455"/>
                </a:cubicBezTo>
                <a:cubicBezTo>
                  <a:pt x="5231315" y="1661455"/>
                  <a:pt x="5398182" y="1746490"/>
                  <a:pt x="5554019" y="1916558"/>
                </a:cubicBezTo>
                <a:cubicBezTo>
                  <a:pt x="5709856" y="2086627"/>
                  <a:pt x="5787775" y="2253493"/>
                  <a:pt x="5787775" y="2417158"/>
                </a:cubicBezTo>
                <a:lnTo>
                  <a:pt x="5787775" y="3510151"/>
                </a:lnTo>
                <a:lnTo>
                  <a:pt x="6163491" y="3755648"/>
                </a:lnTo>
                <a:lnTo>
                  <a:pt x="6163491" y="1569661"/>
                </a:lnTo>
                <a:lnTo>
                  <a:pt x="6491099" y="1569661"/>
                </a:lnTo>
                <a:lnTo>
                  <a:pt x="6601115" y="1569661"/>
                </a:lnTo>
                <a:lnTo>
                  <a:pt x="9005698" y="1569661"/>
                </a:lnTo>
                <a:lnTo>
                  <a:pt x="9054798" y="1569661"/>
                </a:lnTo>
                <a:lnTo>
                  <a:pt x="9131649" y="1830101"/>
                </a:lnTo>
                <a:cubicBezTo>
                  <a:pt x="9313814" y="1858564"/>
                  <a:pt x="9460757" y="1895211"/>
                  <a:pt x="9572475" y="1940040"/>
                </a:cubicBezTo>
                <a:cubicBezTo>
                  <a:pt x="9684195" y="1984870"/>
                  <a:pt x="9769584" y="2036104"/>
                  <a:pt x="9828645" y="2093743"/>
                </a:cubicBezTo>
                <a:cubicBezTo>
                  <a:pt x="9887707" y="2151381"/>
                  <a:pt x="9917237" y="2215068"/>
                  <a:pt x="9917237" y="2284803"/>
                </a:cubicBezTo>
                <a:cubicBezTo>
                  <a:pt x="9917237" y="2327498"/>
                  <a:pt x="9905853" y="2365924"/>
                  <a:pt x="9883083" y="2400080"/>
                </a:cubicBezTo>
                <a:cubicBezTo>
                  <a:pt x="9813347" y="2378732"/>
                  <a:pt x="9741477" y="2368058"/>
                  <a:pt x="9667472" y="2368058"/>
                </a:cubicBezTo>
                <a:cubicBezTo>
                  <a:pt x="9556465" y="2368058"/>
                  <a:pt x="9460401" y="2401859"/>
                  <a:pt x="9379280" y="2469459"/>
                </a:cubicBezTo>
                <a:cubicBezTo>
                  <a:pt x="9298159" y="2537060"/>
                  <a:pt x="9257599" y="2625652"/>
                  <a:pt x="9257599" y="2735236"/>
                </a:cubicBezTo>
                <a:cubicBezTo>
                  <a:pt x="9257599" y="2840550"/>
                  <a:pt x="9292467" y="2926652"/>
                  <a:pt x="9362202" y="2993541"/>
                </a:cubicBezTo>
                <a:cubicBezTo>
                  <a:pt x="9431937" y="3060430"/>
                  <a:pt x="9518039" y="3093875"/>
                  <a:pt x="9620507" y="3093875"/>
                </a:cubicBezTo>
                <a:cubicBezTo>
                  <a:pt x="9724399" y="3093875"/>
                  <a:pt x="9814413" y="3065056"/>
                  <a:pt x="9890553" y="3007417"/>
                </a:cubicBezTo>
                <a:cubicBezTo>
                  <a:pt x="9966694" y="2949779"/>
                  <a:pt x="10028956" y="2867591"/>
                  <a:pt x="10077344" y="2760853"/>
                </a:cubicBezTo>
                <a:cubicBezTo>
                  <a:pt x="10184082" y="2816357"/>
                  <a:pt x="10277299" y="2913132"/>
                  <a:pt x="10356997" y="3051179"/>
                </a:cubicBezTo>
                <a:cubicBezTo>
                  <a:pt x="10436694" y="3189227"/>
                  <a:pt x="10492198" y="3352891"/>
                  <a:pt x="10523507" y="3542173"/>
                </a:cubicBezTo>
                <a:lnTo>
                  <a:pt x="10850125" y="3755648"/>
                </a:lnTo>
                <a:lnTo>
                  <a:pt x="10850125" y="1569661"/>
                </a:lnTo>
                <a:lnTo>
                  <a:pt x="11287749" y="1569661"/>
                </a:lnTo>
                <a:lnTo>
                  <a:pt x="11134047" y="1326299"/>
                </a:lnTo>
                <a:lnTo>
                  <a:pt x="8967412" y="1326299"/>
                </a:lnTo>
                <a:lnTo>
                  <a:pt x="8851996" y="1326299"/>
                </a:lnTo>
                <a:lnTo>
                  <a:pt x="6447413" y="1326299"/>
                </a:lnTo>
                <a:lnTo>
                  <a:pt x="6337396" y="1326299"/>
                </a:lnTo>
                <a:lnTo>
                  <a:pt x="6144278" y="1326299"/>
                </a:lnTo>
                <a:cubicBezTo>
                  <a:pt x="6122930" y="1294989"/>
                  <a:pt x="6101939" y="1261189"/>
                  <a:pt x="6081303" y="1224898"/>
                </a:cubicBezTo>
                <a:cubicBezTo>
                  <a:pt x="6060667" y="1188607"/>
                  <a:pt x="6028645" y="1127055"/>
                  <a:pt x="5985239" y="1040242"/>
                </a:cubicBezTo>
                <a:cubicBezTo>
                  <a:pt x="5941833" y="953429"/>
                  <a:pt x="5876010" y="910022"/>
                  <a:pt x="5787775" y="910022"/>
                </a:cubicBezTo>
                <a:close/>
                <a:moveTo>
                  <a:pt x="3538158" y="910022"/>
                </a:moveTo>
                <a:lnTo>
                  <a:pt x="3538158" y="1569661"/>
                </a:lnTo>
                <a:cubicBezTo>
                  <a:pt x="3475539" y="1471462"/>
                  <a:pt x="3419324" y="1406352"/>
                  <a:pt x="3369512" y="1374331"/>
                </a:cubicBezTo>
                <a:cubicBezTo>
                  <a:pt x="3319702" y="1342310"/>
                  <a:pt x="3247832" y="1326299"/>
                  <a:pt x="3153903" y="1326299"/>
                </a:cubicBezTo>
                <a:lnTo>
                  <a:pt x="3147494" y="1326299"/>
                </a:lnTo>
                <a:lnTo>
                  <a:pt x="3032221" y="1326299"/>
                </a:lnTo>
                <a:lnTo>
                  <a:pt x="784322" y="1326299"/>
                </a:lnTo>
                <a:lnTo>
                  <a:pt x="938024" y="1569661"/>
                </a:lnTo>
                <a:lnTo>
                  <a:pt x="1599797" y="1569661"/>
                </a:lnTo>
                <a:cubicBezTo>
                  <a:pt x="1552833" y="1636550"/>
                  <a:pt x="1500531" y="1716959"/>
                  <a:pt x="1442893" y="1810888"/>
                </a:cubicBezTo>
                <a:cubicBezTo>
                  <a:pt x="1385255" y="1904817"/>
                  <a:pt x="1341492" y="1965302"/>
                  <a:pt x="1311606" y="1992342"/>
                </a:cubicBezTo>
                <a:cubicBezTo>
                  <a:pt x="1281719" y="2019382"/>
                  <a:pt x="1256814" y="2032902"/>
                  <a:pt x="1236889" y="2032902"/>
                </a:cubicBezTo>
                <a:cubicBezTo>
                  <a:pt x="1188501" y="2032902"/>
                  <a:pt x="1142960" y="1988072"/>
                  <a:pt x="1100265" y="1898413"/>
                </a:cubicBezTo>
                <a:lnTo>
                  <a:pt x="955102" y="1994477"/>
                </a:lnTo>
                <a:cubicBezTo>
                  <a:pt x="1020568" y="2121139"/>
                  <a:pt x="1086389" y="2217559"/>
                  <a:pt x="1152566" y="2283736"/>
                </a:cubicBezTo>
                <a:cubicBezTo>
                  <a:pt x="1218744" y="2349913"/>
                  <a:pt x="1281007" y="2383002"/>
                  <a:pt x="1339358" y="2383002"/>
                </a:cubicBezTo>
                <a:cubicBezTo>
                  <a:pt x="1394861" y="2383002"/>
                  <a:pt x="1448942" y="2357741"/>
                  <a:pt x="1501599" y="2307218"/>
                </a:cubicBezTo>
                <a:cubicBezTo>
                  <a:pt x="1554256" y="2256696"/>
                  <a:pt x="1607625" y="2186249"/>
                  <a:pt x="1661705" y="2095877"/>
                </a:cubicBezTo>
                <a:cubicBezTo>
                  <a:pt x="1715786" y="2005506"/>
                  <a:pt x="1762750" y="1929011"/>
                  <a:pt x="1802599" y="1866391"/>
                </a:cubicBezTo>
                <a:cubicBezTo>
                  <a:pt x="1860949" y="1997323"/>
                  <a:pt x="1944204" y="2104772"/>
                  <a:pt x="2052365" y="2188739"/>
                </a:cubicBezTo>
                <a:cubicBezTo>
                  <a:pt x="2079405" y="2209731"/>
                  <a:pt x="2107602" y="2228099"/>
                  <a:pt x="2136955" y="2243843"/>
                </a:cubicBezTo>
                <a:lnTo>
                  <a:pt x="2175187" y="2262277"/>
                </a:lnTo>
                <a:lnTo>
                  <a:pt x="1354301" y="2831300"/>
                </a:lnTo>
                <a:lnTo>
                  <a:pt x="1567776" y="3157917"/>
                </a:lnTo>
                <a:cubicBezTo>
                  <a:pt x="1720055" y="3163610"/>
                  <a:pt x="1868065" y="3208795"/>
                  <a:pt x="2011805" y="3293474"/>
                </a:cubicBezTo>
                <a:cubicBezTo>
                  <a:pt x="2155545" y="3378153"/>
                  <a:pt x="2278649" y="3491650"/>
                  <a:pt x="2381117" y="3633967"/>
                </a:cubicBezTo>
                <a:lnTo>
                  <a:pt x="2669308" y="3776996"/>
                </a:lnTo>
                <a:lnTo>
                  <a:pt x="2669308" y="2252093"/>
                </a:lnTo>
                <a:lnTo>
                  <a:pt x="2678315" y="2246845"/>
                </a:lnTo>
                <a:cubicBezTo>
                  <a:pt x="2701308" y="2231768"/>
                  <a:pt x="2722856" y="2214179"/>
                  <a:pt x="2742958" y="2194076"/>
                </a:cubicBezTo>
                <a:cubicBezTo>
                  <a:pt x="2823367" y="2113667"/>
                  <a:pt x="2863571" y="2019382"/>
                  <a:pt x="2863571" y="1911221"/>
                </a:cubicBezTo>
                <a:cubicBezTo>
                  <a:pt x="2863571" y="1797368"/>
                  <a:pt x="2813761" y="1683514"/>
                  <a:pt x="2714138" y="1569661"/>
                </a:cubicBezTo>
                <a:lnTo>
                  <a:pt x="3185924" y="1569661"/>
                </a:lnTo>
                <a:lnTo>
                  <a:pt x="3203002" y="1569661"/>
                </a:lnTo>
                <a:cubicBezTo>
                  <a:pt x="3282700" y="1569661"/>
                  <a:pt x="3358483" y="1629078"/>
                  <a:pt x="3430353" y="1747913"/>
                </a:cubicBezTo>
                <a:cubicBezTo>
                  <a:pt x="3502223" y="1866747"/>
                  <a:pt x="3538158" y="1973841"/>
                  <a:pt x="3538158" y="2069193"/>
                </a:cubicBezTo>
                <a:lnTo>
                  <a:pt x="3538158" y="3510151"/>
                </a:lnTo>
                <a:lnTo>
                  <a:pt x="3913875" y="3755648"/>
                </a:lnTo>
                <a:lnTo>
                  <a:pt x="3913875" y="1569661"/>
                </a:lnTo>
                <a:lnTo>
                  <a:pt x="4351499" y="1569661"/>
                </a:lnTo>
                <a:lnTo>
                  <a:pt x="4197797" y="1326299"/>
                </a:lnTo>
                <a:lnTo>
                  <a:pt x="3894662" y="1326299"/>
                </a:lnTo>
                <a:cubicBezTo>
                  <a:pt x="3873315" y="1294989"/>
                  <a:pt x="3852323" y="1261189"/>
                  <a:pt x="3831687" y="1224898"/>
                </a:cubicBezTo>
                <a:cubicBezTo>
                  <a:pt x="3811051" y="1188607"/>
                  <a:pt x="3779030" y="1127055"/>
                  <a:pt x="3735623" y="1040242"/>
                </a:cubicBezTo>
                <a:cubicBezTo>
                  <a:pt x="3692216" y="953429"/>
                  <a:pt x="3626395" y="910022"/>
                  <a:pt x="3538158" y="91002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248B7-D104-BA25-B432-109771D8B779}"/>
              </a:ext>
            </a:extLst>
          </p:cNvPr>
          <p:cNvSpPr txBox="1"/>
          <p:nvPr/>
        </p:nvSpPr>
        <p:spPr>
          <a:xfrm>
            <a:off x="206477" y="2007742"/>
            <a:ext cx="11985523" cy="15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DEE3F55-54AC-E365-1E10-8C06A71D7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9106" y="4029971"/>
            <a:ext cx="3408948" cy="2283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70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5E654C9-859B-23AE-8763-DDBC73919A87}"/>
              </a:ext>
            </a:extLst>
          </p:cNvPr>
          <p:cNvGrpSpPr/>
          <p:nvPr/>
        </p:nvGrpSpPr>
        <p:grpSpPr>
          <a:xfrm flipH="1">
            <a:off x="3551099" y="691503"/>
            <a:ext cx="5290178" cy="5290178"/>
            <a:chOff x="4154995" y="1487995"/>
            <a:chExt cx="3882010" cy="388201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6272437-42A6-0195-BAD4-2FAFA6D274A5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ABEB70-222E-0F19-CC50-67D703B888C7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E36ADF0-593D-7981-6AC3-1C20C3B1784D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346C01-A71F-422D-5E35-69F899F36636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BDA2C90-1C3B-FA9D-0AC0-727EA71B4CEC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A3F15C-061D-90A3-89B1-EE2AF25014A4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AEC0A59-89BD-F5B0-3F33-00D6909D0086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82D544-2E4A-F3D7-E5B1-889C920134C4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14B0F0-FC15-9023-7BE8-1C9F3622AA32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9C9820A-9214-B53D-F536-E3DEC74BC37E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4E5E5B-969F-CA0E-33BF-3F163ADFA2E4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86186D-FDBA-0823-8A5A-307C499579A6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40AD10-EBF4-A156-0F73-90F2C7112DBA}"/>
              </a:ext>
            </a:extLst>
          </p:cNvPr>
          <p:cNvGrpSpPr/>
          <p:nvPr/>
        </p:nvGrpSpPr>
        <p:grpSpPr>
          <a:xfrm flipH="1">
            <a:off x="6298671" y="793013"/>
            <a:ext cx="5290178" cy="5290178"/>
            <a:chOff x="4154995" y="1487995"/>
            <a:chExt cx="3882010" cy="388201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F3435D7-E33F-4309-5AB4-ABC4CE3DA8C1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1A9097-561C-CD64-6751-0F809BA9BD3E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61F0CC-4D0D-DB4D-CCC0-28C3E85726C2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28E293-F139-3133-EE74-D37DF817AA59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A3D12F8-1138-358E-E662-D53770B196E0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23F786-72B4-903A-2DA6-CFA6B98034F6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D647888-79CE-A888-2658-C836203154DF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7215D0-17FD-7100-D138-FAF718B4F2AC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9C67E38-284A-E270-2609-4569579B7BEB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F92F87-6B06-1E48-485A-AE4A7284BC78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A90BC9-E525-6BD1-47CC-56994EBE0B2E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C25A87B-F92D-3BA3-72EC-84620A61EFC8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FCB01A-F5AC-A8A7-31A7-2BD3C2FEEB0B}"/>
              </a:ext>
            </a:extLst>
          </p:cNvPr>
          <p:cNvGrpSpPr/>
          <p:nvPr/>
        </p:nvGrpSpPr>
        <p:grpSpPr>
          <a:xfrm>
            <a:off x="-1" y="0"/>
            <a:ext cx="12527756" cy="6858001"/>
            <a:chOff x="-1" y="0"/>
            <a:chExt cx="12527756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AEE7D2-8E0F-07FD-57B3-5435F9717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86487"/>
              <a:ext cx="12192000" cy="6715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06F00F-D4EB-F012-5122-85E1815A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71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9962D4-2BD4-4AF2-4C28-73115075D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762999" y="3093243"/>
              <a:ext cx="6858000" cy="6715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57F998-D1AA-8040-F11F-6CF2E7F7C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-3093244" y="3093244"/>
              <a:ext cx="6858000" cy="67151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B5539-3B93-E482-E126-D7274502AC2C}"/>
              </a:ext>
            </a:extLst>
          </p:cNvPr>
          <p:cNvGrpSpPr/>
          <p:nvPr/>
        </p:nvGrpSpPr>
        <p:grpSpPr>
          <a:xfrm flipH="1">
            <a:off x="964842" y="783911"/>
            <a:ext cx="5290178" cy="5290178"/>
            <a:chOff x="4154995" y="1487995"/>
            <a:chExt cx="3882010" cy="388201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E3F887-3296-84A9-24B0-7C1A7B7C4859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0FA9A2-21C7-32A5-94C1-56D17545B098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DACF54-814A-C60B-2480-46D8373B2A96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45AE2B-ABAB-1F4C-7950-D7B02483B6AA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0E5F571-1E37-D073-98F4-EFEEC5BC257A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9BB826-71FB-8584-B5BC-06507DDC3B24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CCBCF6-8C67-DDD6-C503-64B0EAE68428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0C0DDD-2153-4564-19AB-80DD8991D564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9611AB-B596-62FF-1A81-AB03DA04BC0F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C33C39-B420-C1EA-9C44-1C8E06F9217A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7476ED-1BA9-5E81-F831-F73AE27F5D02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704ADD-F032-9469-71F7-8B955FFDDAFD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D67BF1-25C2-E68B-1C35-92CE8E7878B1}"/>
              </a:ext>
            </a:extLst>
          </p:cNvPr>
          <p:cNvGrpSpPr/>
          <p:nvPr/>
        </p:nvGrpSpPr>
        <p:grpSpPr>
          <a:xfrm>
            <a:off x="671512" y="671513"/>
            <a:ext cx="11184729" cy="5514974"/>
            <a:chOff x="671512" y="671513"/>
            <a:chExt cx="11184729" cy="551497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5BC7BC-F4DE-BFC2-92B0-74473461D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1512" y="671513"/>
              <a:ext cx="11184729" cy="5514974"/>
            </a:xfrm>
            <a:custGeom>
              <a:avLst/>
              <a:gdLst/>
              <a:ahLst/>
              <a:cxnLst/>
              <a:rect l="l" t="t" r="r" b="b"/>
              <a:pathLst>
                <a:path w="11184729" h="5514973">
                  <a:moveTo>
                    <a:pt x="4310689" y="4686362"/>
                  </a:moveTo>
                  <a:lnTo>
                    <a:pt x="4264255" y="4739940"/>
                  </a:lnTo>
                  <a:lnTo>
                    <a:pt x="4198770" y="4698268"/>
                  </a:lnTo>
                  <a:lnTo>
                    <a:pt x="4142811" y="4769706"/>
                  </a:lnTo>
                  <a:lnTo>
                    <a:pt x="4217820" y="4811378"/>
                  </a:lnTo>
                  <a:lnTo>
                    <a:pt x="4264255" y="4761371"/>
                  </a:lnTo>
                  <a:lnTo>
                    <a:pt x="4327358" y="4800662"/>
                  </a:lnTo>
                  <a:lnTo>
                    <a:pt x="4385698" y="4733987"/>
                  </a:lnTo>
                  <a:close/>
                  <a:moveTo>
                    <a:pt x="5099478" y="4428592"/>
                  </a:moveTo>
                  <a:lnTo>
                    <a:pt x="5027445" y="4563132"/>
                  </a:lnTo>
                  <a:lnTo>
                    <a:pt x="5166748" y="4635760"/>
                  </a:lnTo>
                  <a:lnTo>
                    <a:pt x="5238186" y="4502410"/>
                  </a:lnTo>
                  <a:close/>
                  <a:moveTo>
                    <a:pt x="7102109" y="4422639"/>
                  </a:moveTo>
                  <a:lnTo>
                    <a:pt x="7054484" y="4516698"/>
                  </a:lnTo>
                  <a:lnTo>
                    <a:pt x="6969950" y="4469073"/>
                  </a:lnTo>
                  <a:lnTo>
                    <a:pt x="6904466" y="4590517"/>
                  </a:lnTo>
                  <a:lnTo>
                    <a:pt x="7012813" y="4651239"/>
                  </a:lnTo>
                  <a:lnTo>
                    <a:pt x="7062819" y="4554798"/>
                  </a:lnTo>
                  <a:lnTo>
                    <a:pt x="7150925" y="4598851"/>
                  </a:lnTo>
                  <a:lnTo>
                    <a:pt x="7212838" y="4483360"/>
                  </a:lnTo>
                  <a:close/>
                  <a:moveTo>
                    <a:pt x="5511434" y="4422639"/>
                  </a:moveTo>
                  <a:lnTo>
                    <a:pt x="5463809" y="4516698"/>
                  </a:lnTo>
                  <a:lnTo>
                    <a:pt x="5379275" y="4469073"/>
                  </a:lnTo>
                  <a:lnTo>
                    <a:pt x="5313791" y="4590517"/>
                  </a:lnTo>
                  <a:lnTo>
                    <a:pt x="5422138" y="4651239"/>
                  </a:lnTo>
                  <a:lnTo>
                    <a:pt x="5472144" y="4554798"/>
                  </a:lnTo>
                  <a:lnTo>
                    <a:pt x="5560250" y="4598851"/>
                  </a:lnTo>
                  <a:lnTo>
                    <a:pt x="5622163" y="4483360"/>
                  </a:lnTo>
                  <a:close/>
                  <a:moveTo>
                    <a:pt x="3708233" y="4238092"/>
                  </a:moveTo>
                  <a:cubicBezTo>
                    <a:pt x="3687595" y="4238092"/>
                    <a:pt x="3670034" y="4245335"/>
                    <a:pt x="3655548" y="4259821"/>
                  </a:cubicBezTo>
                  <a:cubicBezTo>
                    <a:pt x="3641062" y="4274307"/>
                    <a:pt x="3633819" y="4291868"/>
                    <a:pt x="3633819" y="4312506"/>
                  </a:cubicBezTo>
                  <a:cubicBezTo>
                    <a:pt x="3633819" y="4332350"/>
                    <a:pt x="3640962" y="4349614"/>
                    <a:pt x="3655250" y="4364298"/>
                  </a:cubicBezTo>
                  <a:cubicBezTo>
                    <a:pt x="3669537" y="4378983"/>
                    <a:pt x="3686405" y="4386325"/>
                    <a:pt x="3705851" y="4386325"/>
                  </a:cubicBezTo>
                  <a:cubicBezTo>
                    <a:pt x="3726489" y="4386325"/>
                    <a:pt x="3744051" y="4379082"/>
                    <a:pt x="3758537" y="4364596"/>
                  </a:cubicBezTo>
                  <a:cubicBezTo>
                    <a:pt x="3773023" y="4350110"/>
                    <a:pt x="3780266" y="4332746"/>
                    <a:pt x="3780266" y="4312506"/>
                  </a:cubicBezTo>
                  <a:cubicBezTo>
                    <a:pt x="3780266" y="4292265"/>
                    <a:pt x="3773320" y="4274803"/>
                    <a:pt x="3759430" y="4260118"/>
                  </a:cubicBezTo>
                  <a:cubicBezTo>
                    <a:pt x="3745539" y="4245434"/>
                    <a:pt x="3728473" y="4238092"/>
                    <a:pt x="3708233" y="4238092"/>
                  </a:cubicBezTo>
                  <a:close/>
                  <a:moveTo>
                    <a:pt x="6728253" y="4045806"/>
                  </a:moveTo>
                  <a:cubicBezTo>
                    <a:pt x="6742937" y="4045806"/>
                    <a:pt x="6754843" y="4051957"/>
                    <a:pt x="6763972" y="4064261"/>
                  </a:cubicBezTo>
                  <a:cubicBezTo>
                    <a:pt x="6773100" y="4076564"/>
                    <a:pt x="6784609" y="4102162"/>
                    <a:pt x="6798500" y="4141056"/>
                  </a:cubicBezTo>
                  <a:cubicBezTo>
                    <a:pt x="6766750" y="4131928"/>
                    <a:pt x="6742342" y="4122006"/>
                    <a:pt x="6725277" y="4111290"/>
                  </a:cubicBezTo>
                  <a:cubicBezTo>
                    <a:pt x="6708211" y="4100575"/>
                    <a:pt x="6699678" y="4089065"/>
                    <a:pt x="6699678" y="4076762"/>
                  </a:cubicBezTo>
                  <a:cubicBezTo>
                    <a:pt x="6699678" y="4067634"/>
                    <a:pt x="6702555" y="4060193"/>
                    <a:pt x="6708310" y="4054438"/>
                  </a:cubicBezTo>
                  <a:cubicBezTo>
                    <a:pt x="6714064" y="4048683"/>
                    <a:pt x="6720712" y="4045806"/>
                    <a:pt x="6728253" y="4045806"/>
                  </a:cubicBezTo>
                  <a:close/>
                  <a:moveTo>
                    <a:pt x="4887547" y="3952937"/>
                  </a:moveTo>
                  <a:lnTo>
                    <a:pt x="4839922" y="4094622"/>
                  </a:lnTo>
                  <a:cubicBezTo>
                    <a:pt x="4861750" y="4120022"/>
                    <a:pt x="4875641" y="4137881"/>
                    <a:pt x="4881594" y="4148200"/>
                  </a:cubicBezTo>
                  <a:cubicBezTo>
                    <a:pt x="4893103" y="4166853"/>
                    <a:pt x="4901041" y="4189673"/>
                    <a:pt x="4905406" y="4216661"/>
                  </a:cubicBezTo>
                  <a:lnTo>
                    <a:pt x="4632753" y="4216661"/>
                  </a:lnTo>
                  <a:lnTo>
                    <a:pt x="4592272" y="4216661"/>
                  </a:lnTo>
                  <a:lnTo>
                    <a:pt x="4567864" y="4216661"/>
                  </a:lnTo>
                  <a:cubicBezTo>
                    <a:pt x="4522620" y="4216661"/>
                    <a:pt x="4479262" y="4226781"/>
                    <a:pt x="4437788" y="4247022"/>
                  </a:cubicBezTo>
                  <a:cubicBezTo>
                    <a:pt x="4396315" y="4267262"/>
                    <a:pt x="4368236" y="4293853"/>
                    <a:pt x="4353551" y="4326793"/>
                  </a:cubicBezTo>
                  <a:cubicBezTo>
                    <a:pt x="4345614" y="4343065"/>
                    <a:pt x="4337875" y="4359337"/>
                    <a:pt x="4330334" y="4375609"/>
                  </a:cubicBezTo>
                  <a:cubicBezTo>
                    <a:pt x="4319619" y="4399025"/>
                    <a:pt x="4314261" y="4415297"/>
                    <a:pt x="4314261" y="4424425"/>
                  </a:cubicBezTo>
                  <a:cubicBezTo>
                    <a:pt x="4314261" y="4444268"/>
                    <a:pt x="4336883" y="4454190"/>
                    <a:pt x="4382126" y="4454190"/>
                  </a:cubicBezTo>
                  <a:cubicBezTo>
                    <a:pt x="4413083" y="4454190"/>
                    <a:pt x="4441459" y="4456175"/>
                    <a:pt x="4467256" y="4460143"/>
                  </a:cubicBezTo>
                  <a:cubicBezTo>
                    <a:pt x="4493053" y="4464112"/>
                    <a:pt x="4505951" y="4468478"/>
                    <a:pt x="4505951" y="4473240"/>
                  </a:cubicBezTo>
                  <a:cubicBezTo>
                    <a:pt x="4505951" y="4483559"/>
                    <a:pt x="4472217" y="4495664"/>
                    <a:pt x="4404748" y="4509554"/>
                  </a:cubicBezTo>
                  <a:cubicBezTo>
                    <a:pt x="4337279" y="4523445"/>
                    <a:pt x="4284495" y="4530390"/>
                    <a:pt x="4246395" y="4530390"/>
                  </a:cubicBezTo>
                  <a:cubicBezTo>
                    <a:pt x="4172973" y="4530390"/>
                    <a:pt x="4118701" y="4520171"/>
                    <a:pt x="4083577" y="4499732"/>
                  </a:cubicBezTo>
                  <a:cubicBezTo>
                    <a:pt x="4048454" y="4479293"/>
                    <a:pt x="4030892" y="4447840"/>
                    <a:pt x="4030892" y="4405375"/>
                  </a:cubicBezTo>
                  <a:cubicBezTo>
                    <a:pt x="4030892" y="4374815"/>
                    <a:pt x="4038929" y="4343661"/>
                    <a:pt x="4055002" y="4311910"/>
                  </a:cubicBezTo>
                  <a:cubicBezTo>
                    <a:pt x="4071076" y="4280160"/>
                    <a:pt x="4099948" y="4239084"/>
                    <a:pt x="4141620" y="4188681"/>
                  </a:cubicBezTo>
                  <a:lnTo>
                    <a:pt x="4105901" y="4163678"/>
                  </a:lnTo>
                  <a:cubicBezTo>
                    <a:pt x="4039623" y="4245037"/>
                    <a:pt x="3994181" y="4312308"/>
                    <a:pt x="3969575" y="4365489"/>
                  </a:cubicBezTo>
                  <a:cubicBezTo>
                    <a:pt x="3949334" y="4409542"/>
                    <a:pt x="3939214" y="4455778"/>
                    <a:pt x="3939214" y="4504196"/>
                  </a:cubicBezTo>
                  <a:cubicBezTo>
                    <a:pt x="3939214" y="4554203"/>
                    <a:pt x="3962233" y="4594684"/>
                    <a:pt x="4008270" y="4625640"/>
                  </a:cubicBezTo>
                  <a:cubicBezTo>
                    <a:pt x="4054308" y="4656596"/>
                    <a:pt x="4114633" y="4672075"/>
                    <a:pt x="4189245" y="4672075"/>
                  </a:cubicBezTo>
                  <a:cubicBezTo>
                    <a:pt x="4241633" y="4672075"/>
                    <a:pt x="4304041" y="4664038"/>
                    <a:pt x="4376471" y="4647964"/>
                  </a:cubicBezTo>
                  <a:cubicBezTo>
                    <a:pt x="4448901" y="4631891"/>
                    <a:pt x="4492458" y="4617703"/>
                    <a:pt x="4507142" y="4605400"/>
                  </a:cubicBezTo>
                  <a:cubicBezTo>
                    <a:pt x="4522620" y="4595875"/>
                    <a:pt x="4538396" y="4571566"/>
                    <a:pt x="4554469" y="4532474"/>
                  </a:cubicBezTo>
                  <a:cubicBezTo>
                    <a:pt x="4570543" y="4493382"/>
                    <a:pt x="4578580" y="4459746"/>
                    <a:pt x="4578580" y="4431568"/>
                  </a:cubicBezTo>
                  <a:cubicBezTo>
                    <a:pt x="4578580" y="4422440"/>
                    <a:pt x="4576992" y="4415792"/>
                    <a:pt x="4573817" y="4411625"/>
                  </a:cubicBezTo>
                  <a:cubicBezTo>
                    <a:pt x="4570642" y="4407458"/>
                    <a:pt x="4563994" y="4404085"/>
                    <a:pt x="4553874" y="4401505"/>
                  </a:cubicBezTo>
                  <a:cubicBezTo>
                    <a:pt x="4543754" y="4398925"/>
                    <a:pt x="4532939" y="4394262"/>
                    <a:pt x="4521430" y="4387515"/>
                  </a:cubicBezTo>
                  <a:cubicBezTo>
                    <a:pt x="4521430" y="4383150"/>
                    <a:pt x="4525299" y="4380570"/>
                    <a:pt x="4533038" y="4379776"/>
                  </a:cubicBezTo>
                  <a:cubicBezTo>
                    <a:pt x="4540777" y="4378983"/>
                    <a:pt x="4553576" y="4378585"/>
                    <a:pt x="4571436" y="4378585"/>
                  </a:cubicBezTo>
                  <a:lnTo>
                    <a:pt x="4592272" y="4378585"/>
                  </a:lnTo>
                  <a:lnTo>
                    <a:pt x="4632753" y="4378585"/>
                  </a:lnTo>
                  <a:lnTo>
                    <a:pt x="4925647" y="4378585"/>
                  </a:lnTo>
                  <a:lnTo>
                    <a:pt x="4964938" y="4378585"/>
                  </a:lnTo>
                  <a:lnTo>
                    <a:pt x="5259022" y="4378585"/>
                  </a:lnTo>
                  <a:lnTo>
                    <a:pt x="5298313" y="4378585"/>
                  </a:lnTo>
                  <a:lnTo>
                    <a:pt x="5631688" y="4378585"/>
                  </a:lnTo>
                  <a:lnTo>
                    <a:pt x="5631688" y="4223209"/>
                  </a:lnTo>
                  <a:cubicBezTo>
                    <a:pt x="5631688" y="4150581"/>
                    <a:pt x="5626231" y="4095812"/>
                    <a:pt x="5615316" y="4058903"/>
                  </a:cubicBezTo>
                  <a:cubicBezTo>
                    <a:pt x="5604402" y="4021993"/>
                    <a:pt x="5584063" y="3986672"/>
                    <a:pt x="5554297" y="3952937"/>
                  </a:cubicBezTo>
                  <a:lnTo>
                    <a:pt x="5506672" y="4094622"/>
                  </a:lnTo>
                  <a:cubicBezTo>
                    <a:pt x="5528500" y="4120022"/>
                    <a:pt x="5542391" y="4137881"/>
                    <a:pt x="5548344" y="4148200"/>
                  </a:cubicBezTo>
                  <a:cubicBezTo>
                    <a:pt x="5559853" y="4166853"/>
                    <a:pt x="5567791" y="4189673"/>
                    <a:pt x="5572156" y="4216661"/>
                  </a:cubicBezTo>
                  <a:lnTo>
                    <a:pt x="5298181" y="4216661"/>
                  </a:lnTo>
                  <a:lnTo>
                    <a:pt x="5297289" y="4172087"/>
                  </a:lnTo>
                  <a:cubicBezTo>
                    <a:pt x="5295243" y="4124313"/>
                    <a:pt x="5290127" y="4086585"/>
                    <a:pt x="5281941" y="4058903"/>
                  </a:cubicBezTo>
                  <a:cubicBezTo>
                    <a:pt x="5271027" y="4021993"/>
                    <a:pt x="5250688" y="3986672"/>
                    <a:pt x="5220922" y="3952937"/>
                  </a:cubicBezTo>
                  <a:lnTo>
                    <a:pt x="5173297" y="4094622"/>
                  </a:lnTo>
                  <a:cubicBezTo>
                    <a:pt x="5195125" y="4120022"/>
                    <a:pt x="5209016" y="4137881"/>
                    <a:pt x="5214969" y="4148200"/>
                  </a:cubicBezTo>
                  <a:cubicBezTo>
                    <a:pt x="5226478" y="4166853"/>
                    <a:pt x="5234416" y="4189673"/>
                    <a:pt x="5238781" y="4216661"/>
                  </a:cubicBezTo>
                  <a:lnTo>
                    <a:pt x="4964806" y="4216661"/>
                  </a:lnTo>
                  <a:lnTo>
                    <a:pt x="4963914" y="4172087"/>
                  </a:lnTo>
                  <a:cubicBezTo>
                    <a:pt x="4961868" y="4124313"/>
                    <a:pt x="4956752" y="4086585"/>
                    <a:pt x="4948566" y="4058903"/>
                  </a:cubicBezTo>
                  <a:cubicBezTo>
                    <a:pt x="4937652" y="4021993"/>
                    <a:pt x="4917312" y="3986672"/>
                    <a:pt x="4887547" y="3952937"/>
                  </a:cubicBezTo>
                  <a:close/>
                  <a:moveTo>
                    <a:pt x="7612292" y="3689809"/>
                  </a:moveTo>
                  <a:cubicBezTo>
                    <a:pt x="7561095" y="3709653"/>
                    <a:pt x="7527559" y="3722750"/>
                    <a:pt x="7511684" y="3729100"/>
                  </a:cubicBezTo>
                  <a:cubicBezTo>
                    <a:pt x="7477553" y="3742990"/>
                    <a:pt x="7450168" y="3755095"/>
                    <a:pt x="7429531" y="3765414"/>
                  </a:cubicBezTo>
                  <a:cubicBezTo>
                    <a:pt x="7403338" y="3778511"/>
                    <a:pt x="7378731" y="3792997"/>
                    <a:pt x="7355713" y="3808872"/>
                  </a:cubicBezTo>
                  <a:cubicBezTo>
                    <a:pt x="7329915" y="3826731"/>
                    <a:pt x="7313048" y="3847170"/>
                    <a:pt x="7305111" y="3870189"/>
                  </a:cubicBezTo>
                  <a:cubicBezTo>
                    <a:pt x="7299554" y="3886461"/>
                    <a:pt x="7296777" y="3914639"/>
                    <a:pt x="7296777" y="3954723"/>
                  </a:cubicBezTo>
                  <a:cubicBezTo>
                    <a:pt x="7296777" y="3984092"/>
                    <a:pt x="7306698" y="4010087"/>
                    <a:pt x="7326542" y="4032709"/>
                  </a:cubicBezTo>
                  <a:cubicBezTo>
                    <a:pt x="7333289" y="4040250"/>
                    <a:pt x="7354323" y="4061482"/>
                    <a:pt x="7389645" y="4096407"/>
                  </a:cubicBezTo>
                  <a:lnTo>
                    <a:pt x="7408695" y="4074976"/>
                  </a:lnTo>
                  <a:cubicBezTo>
                    <a:pt x="7430920" y="4092439"/>
                    <a:pt x="7453344" y="4109901"/>
                    <a:pt x="7475966" y="4127364"/>
                  </a:cubicBezTo>
                  <a:cubicBezTo>
                    <a:pt x="7496206" y="4143239"/>
                    <a:pt x="7512280" y="4156732"/>
                    <a:pt x="7524186" y="4167845"/>
                  </a:cubicBezTo>
                  <a:cubicBezTo>
                    <a:pt x="7538870" y="4181736"/>
                    <a:pt x="7553952" y="4198008"/>
                    <a:pt x="7569430" y="4216661"/>
                  </a:cubicBezTo>
                  <a:lnTo>
                    <a:pt x="7222231" y="4216661"/>
                  </a:lnTo>
                  <a:lnTo>
                    <a:pt x="7221339" y="4172087"/>
                  </a:lnTo>
                  <a:cubicBezTo>
                    <a:pt x="7219293" y="4124313"/>
                    <a:pt x="7214177" y="4086585"/>
                    <a:pt x="7205991" y="4058903"/>
                  </a:cubicBezTo>
                  <a:cubicBezTo>
                    <a:pt x="7195077" y="4021993"/>
                    <a:pt x="7174738" y="3986672"/>
                    <a:pt x="7144972" y="3952937"/>
                  </a:cubicBezTo>
                  <a:lnTo>
                    <a:pt x="7097347" y="4094622"/>
                  </a:lnTo>
                  <a:cubicBezTo>
                    <a:pt x="7119175" y="4120022"/>
                    <a:pt x="7133066" y="4137881"/>
                    <a:pt x="7139019" y="4148200"/>
                  </a:cubicBezTo>
                  <a:cubicBezTo>
                    <a:pt x="7150528" y="4166853"/>
                    <a:pt x="7158465" y="4189673"/>
                    <a:pt x="7162831" y="4216661"/>
                  </a:cubicBezTo>
                  <a:lnTo>
                    <a:pt x="6891369" y="4216661"/>
                  </a:lnTo>
                  <a:cubicBezTo>
                    <a:pt x="6891369" y="4106726"/>
                    <a:pt x="6882836" y="4025168"/>
                    <a:pt x="6865770" y="3971987"/>
                  </a:cubicBezTo>
                  <a:cubicBezTo>
                    <a:pt x="6846720" y="3913250"/>
                    <a:pt x="6816161" y="3883881"/>
                    <a:pt x="6774092" y="3883881"/>
                  </a:cubicBezTo>
                  <a:cubicBezTo>
                    <a:pt x="6729245" y="3883881"/>
                    <a:pt x="6688168" y="3914242"/>
                    <a:pt x="6650863" y="3974964"/>
                  </a:cubicBezTo>
                  <a:cubicBezTo>
                    <a:pt x="6616334" y="4031320"/>
                    <a:pt x="6599070" y="4087875"/>
                    <a:pt x="6599070" y="4144628"/>
                  </a:cubicBezTo>
                  <a:cubicBezTo>
                    <a:pt x="6599070" y="4163281"/>
                    <a:pt x="6602146" y="4177469"/>
                    <a:pt x="6608298" y="4187193"/>
                  </a:cubicBezTo>
                  <a:cubicBezTo>
                    <a:pt x="6614449" y="4196916"/>
                    <a:pt x="6625661" y="4205747"/>
                    <a:pt x="6641933" y="4213684"/>
                  </a:cubicBezTo>
                  <a:cubicBezTo>
                    <a:pt x="6589148" y="4213684"/>
                    <a:pt x="6533982" y="4214974"/>
                    <a:pt x="6476436" y="4217554"/>
                  </a:cubicBezTo>
                  <a:cubicBezTo>
                    <a:pt x="6418889" y="4220133"/>
                    <a:pt x="6359755" y="4223209"/>
                    <a:pt x="6299033" y="4226781"/>
                  </a:cubicBezTo>
                  <a:cubicBezTo>
                    <a:pt x="6211323" y="4226781"/>
                    <a:pt x="6149609" y="4216859"/>
                    <a:pt x="6113891" y="4197015"/>
                  </a:cubicBezTo>
                  <a:cubicBezTo>
                    <a:pt x="6081744" y="4179156"/>
                    <a:pt x="6065670" y="4149787"/>
                    <a:pt x="6065670" y="4108909"/>
                  </a:cubicBezTo>
                  <a:cubicBezTo>
                    <a:pt x="6065670" y="4077556"/>
                    <a:pt x="6079958" y="4027947"/>
                    <a:pt x="6108533" y="3960081"/>
                  </a:cubicBezTo>
                  <a:lnTo>
                    <a:pt x="6069242" y="3942222"/>
                  </a:lnTo>
                  <a:cubicBezTo>
                    <a:pt x="6037492" y="4017628"/>
                    <a:pt x="6017251" y="4072198"/>
                    <a:pt x="6008520" y="4105932"/>
                  </a:cubicBezTo>
                  <a:cubicBezTo>
                    <a:pt x="5999789" y="4139667"/>
                    <a:pt x="5995423" y="4179156"/>
                    <a:pt x="5995423" y="4224400"/>
                  </a:cubicBezTo>
                  <a:cubicBezTo>
                    <a:pt x="5995423" y="4282740"/>
                    <a:pt x="6012886" y="4325801"/>
                    <a:pt x="6047811" y="4353582"/>
                  </a:cubicBezTo>
                  <a:cubicBezTo>
                    <a:pt x="6085514" y="4383348"/>
                    <a:pt x="6146633" y="4398231"/>
                    <a:pt x="6231167" y="4398231"/>
                  </a:cubicBezTo>
                  <a:cubicBezTo>
                    <a:pt x="6237517" y="4398231"/>
                    <a:pt x="6283158" y="4396247"/>
                    <a:pt x="6368089" y="4392278"/>
                  </a:cubicBezTo>
                  <a:cubicBezTo>
                    <a:pt x="6453020" y="4388309"/>
                    <a:pt x="6522076" y="4385332"/>
                    <a:pt x="6575258" y="4383348"/>
                  </a:cubicBezTo>
                  <a:cubicBezTo>
                    <a:pt x="6663364" y="4380173"/>
                    <a:pt x="6742144" y="4378585"/>
                    <a:pt x="6811597" y="4378585"/>
                  </a:cubicBezTo>
                  <a:lnTo>
                    <a:pt x="6849697" y="4378585"/>
                  </a:lnTo>
                  <a:lnTo>
                    <a:pt x="6891369" y="4378585"/>
                  </a:lnTo>
                  <a:lnTo>
                    <a:pt x="7183072" y="4378585"/>
                  </a:lnTo>
                  <a:lnTo>
                    <a:pt x="7222363" y="4378585"/>
                  </a:lnTo>
                  <a:lnTo>
                    <a:pt x="7664084" y="4378585"/>
                  </a:lnTo>
                  <a:lnTo>
                    <a:pt x="7664084" y="4212493"/>
                  </a:lnTo>
                  <a:cubicBezTo>
                    <a:pt x="7637097" y="4161693"/>
                    <a:pt x="7601973" y="4110695"/>
                    <a:pt x="7558714" y="4059498"/>
                  </a:cubicBezTo>
                  <a:cubicBezTo>
                    <a:pt x="7532520" y="4028542"/>
                    <a:pt x="7500175" y="3994411"/>
                    <a:pt x="7461678" y="3957104"/>
                  </a:cubicBezTo>
                  <a:cubicBezTo>
                    <a:pt x="7433500" y="3929720"/>
                    <a:pt x="7419411" y="3914242"/>
                    <a:pt x="7419411" y="3910670"/>
                  </a:cubicBezTo>
                  <a:cubicBezTo>
                    <a:pt x="7419411" y="3903923"/>
                    <a:pt x="7436080" y="3893803"/>
                    <a:pt x="7469417" y="3880309"/>
                  </a:cubicBezTo>
                  <a:cubicBezTo>
                    <a:pt x="7492436" y="3870784"/>
                    <a:pt x="7523392" y="3859672"/>
                    <a:pt x="7562286" y="3846972"/>
                  </a:cubicBezTo>
                  <a:cubicBezTo>
                    <a:pt x="7593639" y="3836653"/>
                    <a:pt x="7610307" y="3831493"/>
                    <a:pt x="7612292" y="3831493"/>
                  </a:cubicBezTo>
                  <a:close/>
                  <a:moveTo>
                    <a:pt x="3717162" y="3685642"/>
                  </a:moveTo>
                  <a:cubicBezTo>
                    <a:pt x="3664378" y="3685642"/>
                    <a:pt x="3620126" y="3703303"/>
                    <a:pt x="3584408" y="3738625"/>
                  </a:cubicBezTo>
                  <a:cubicBezTo>
                    <a:pt x="3548689" y="3773947"/>
                    <a:pt x="3530830" y="3818397"/>
                    <a:pt x="3530830" y="3871975"/>
                  </a:cubicBezTo>
                  <a:cubicBezTo>
                    <a:pt x="3530830" y="3916028"/>
                    <a:pt x="3545712" y="3955715"/>
                    <a:pt x="3575478" y="3991037"/>
                  </a:cubicBezTo>
                  <a:cubicBezTo>
                    <a:pt x="3580241" y="3996593"/>
                    <a:pt x="3607625" y="4021596"/>
                    <a:pt x="3657631" y="4066047"/>
                  </a:cubicBezTo>
                  <a:cubicBezTo>
                    <a:pt x="3687000" y="4092240"/>
                    <a:pt x="3701684" y="4116450"/>
                    <a:pt x="3701684" y="4138675"/>
                  </a:cubicBezTo>
                  <a:lnTo>
                    <a:pt x="3698708" y="4169631"/>
                  </a:lnTo>
                  <a:cubicBezTo>
                    <a:pt x="3698311" y="4173600"/>
                    <a:pt x="3698112" y="4179156"/>
                    <a:pt x="3698112" y="4186300"/>
                  </a:cubicBezTo>
                  <a:lnTo>
                    <a:pt x="3734426" y="4186895"/>
                  </a:lnTo>
                  <a:cubicBezTo>
                    <a:pt x="3738395" y="4154351"/>
                    <a:pt x="3740380" y="4124982"/>
                    <a:pt x="3740380" y="4098789"/>
                  </a:cubicBezTo>
                  <a:cubicBezTo>
                    <a:pt x="3740380" y="4050370"/>
                    <a:pt x="3732045" y="4005325"/>
                    <a:pt x="3715376" y="3963653"/>
                  </a:cubicBezTo>
                  <a:cubicBezTo>
                    <a:pt x="3709820" y="3950159"/>
                    <a:pt x="3694342" y="3920393"/>
                    <a:pt x="3668942" y="3874356"/>
                  </a:cubicBezTo>
                  <a:cubicBezTo>
                    <a:pt x="3652273" y="3844193"/>
                    <a:pt x="3643939" y="3819389"/>
                    <a:pt x="3643939" y="3799942"/>
                  </a:cubicBezTo>
                  <a:cubicBezTo>
                    <a:pt x="3643939" y="3778907"/>
                    <a:pt x="3652174" y="3761147"/>
                    <a:pt x="3668644" y="3746661"/>
                  </a:cubicBezTo>
                  <a:cubicBezTo>
                    <a:pt x="3685115" y="3732175"/>
                    <a:pt x="3706249" y="3724933"/>
                    <a:pt x="3732045" y="3724933"/>
                  </a:cubicBezTo>
                  <a:cubicBezTo>
                    <a:pt x="3752683" y="3724933"/>
                    <a:pt x="3769351" y="3729100"/>
                    <a:pt x="3782051" y="3737434"/>
                  </a:cubicBezTo>
                  <a:cubicBezTo>
                    <a:pt x="3794752" y="3745768"/>
                    <a:pt x="3801101" y="3756682"/>
                    <a:pt x="3801101" y="3770176"/>
                  </a:cubicBezTo>
                  <a:cubicBezTo>
                    <a:pt x="3801101" y="3778907"/>
                    <a:pt x="3790187" y="3790020"/>
                    <a:pt x="3768359" y="3803514"/>
                  </a:cubicBezTo>
                  <a:cubicBezTo>
                    <a:pt x="3746531" y="3817007"/>
                    <a:pt x="3735617" y="3837248"/>
                    <a:pt x="3735617" y="3864236"/>
                  </a:cubicBezTo>
                  <a:cubicBezTo>
                    <a:pt x="3735617" y="3881698"/>
                    <a:pt x="3742166" y="3896978"/>
                    <a:pt x="3755262" y="3910075"/>
                  </a:cubicBezTo>
                  <a:cubicBezTo>
                    <a:pt x="3768359" y="3923172"/>
                    <a:pt x="3784829" y="3929720"/>
                    <a:pt x="3804673" y="3929720"/>
                  </a:cubicBezTo>
                  <a:cubicBezTo>
                    <a:pt x="3830073" y="3929720"/>
                    <a:pt x="3850909" y="3919203"/>
                    <a:pt x="3867181" y="3898168"/>
                  </a:cubicBezTo>
                  <a:cubicBezTo>
                    <a:pt x="3881469" y="3879515"/>
                    <a:pt x="3888612" y="3857886"/>
                    <a:pt x="3888612" y="3833279"/>
                  </a:cubicBezTo>
                  <a:cubicBezTo>
                    <a:pt x="3888612" y="3789226"/>
                    <a:pt x="3871944" y="3753607"/>
                    <a:pt x="3838606" y="3726421"/>
                  </a:cubicBezTo>
                  <a:cubicBezTo>
                    <a:pt x="3805269" y="3699235"/>
                    <a:pt x="3764787" y="3685642"/>
                    <a:pt x="3717162" y="3685642"/>
                  </a:cubicBezTo>
                  <a:close/>
                  <a:moveTo>
                    <a:pt x="4829801" y="3656472"/>
                  </a:moveTo>
                  <a:lnTo>
                    <a:pt x="4757769" y="3791012"/>
                  </a:lnTo>
                  <a:lnTo>
                    <a:pt x="4897072" y="3863640"/>
                  </a:lnTo>
                  <a:lnTo>
                    <a:pt x="4968509" y="3730290"/>
                  </a:lnTo>
                  <a:close/>
                  <a:moveTo>
                    <a:pt x="6706227" y="3602893"/>
                  </a:moveTo>
                  <a:lnTo>
                    <a:pt x="6634194" y="3737434"/>
                  </a:lnTo>
                  <a:lnTo>
                    <a:pt x="6773497" y="3810062"/>
                  </a:lnTo>
                  <a:lnTo>
                    <a:pt x="6844934" y="3676712"/>
                  </a:lnTo>
                  <a:close/>
                  <a:moveTo>
                    <a:pt x="8184983" y="2748025"/>
                  </a:moveTo>
                  <a:cubicBezTo>
                    <a:pt x="8168314" y="2748025"/>
                    <a:pt x="8154621" y="2749513"/>
                    <a:pt x="8143906" y="2752490"/>
                  </a:cubicBezTo>
                  <a:cubicBezTo>
                    <a:pt x="8133191" y="2755466"/>
                    <a:pt x="8124559" y="2760427"/>
                    <a:pt x="8118010" y="2767372"/>
                  </a:cubicBezTo>
                  <a:cubicBezTo>
                    <a:pt x="8111461" y="2774318"/>
                    <a:pt x="8106897" y="2783446"/>
                    <a:pt x="8104317" y="2794757"/>
                  </a:cubicBezTo>
                  <a:cubicBezTo>
                    <a:pt x="8101738" y="2806068"/>
                    <a:pt x="8100448" y="2820057"/>
                    <a:pt x="8100448" y="2836726"/>
                  </a:cubicBezTo>
                  <a:cubicBezTo>
                    <a:pt x="8100448" y="2852998"/>
                    <a:pt x="8101738" y="2866690"/>
                    <a:pt x="8104317" y="2877803"/>
                  </a:cubicBezTo>
                  <a:cubicBezTo>
                    <a:pt x="8106897" y="2888915"/>
                    <a:pt x="8111461" y="2897845"/>
                    <a:pt x="8118010" y="2904592"/>
                  </a:cubicBezTo>
                  <a:cubicBezTo>
                    <a:pt x="8124559" y="2911339"/>
                    <a:pt x="8133191" y="2916200"/>
                    <a:pt x="8143906" y="2919177"/>
                  </a:cubicBezTo>
                  <a:cubicBezTo>
                    <a:pt x="8154621" y="2922154"/>
                    <a:pt x="8168314" y="2923642"/>
                    <a:pt x="8184983" y="2923642"/>
                  </a:cubicBezTo>
                  <a:cubicBezTo>
                    <a:pt x="8200858" y="2923642"/>
                    <a:pt x="8214253" y="2922154"/>
                    <a:pt x="8225166" y="2919177"/>
                  </a:cubicBezTo>
                  <a:cubicBezTo>
                    <a:pt x="8236080" y="2916200"/>
                    <a:pt x="8244811" y="2911339"/>
                    <a:pt x="8251360" y="2904592"/>
                  </a:cubicBezTo>
                  <a:cubicBezTo>
                    <a:pt x="8257909" y="2897845"/>
                    <a:pt x="8262473" y="2888915"/>
                    <a:pt x="8265052" y="2877803"/>
                  </a:cubicBezTo>
                  <a:cubicBezTo>
                    <a:pt x="8267631" y="2866690"/>
                    <a:pt x="8268921" y="2852998"/>
                    <a:pt x="8268921" y="2836726"/>
                  </a:cubicBezTo>
                  <a:cubicBezTo>
                    <a:pt x="8268921" y="2820057"/>
                    <a:pt x="8267631" y="2806068"/>
                    <a:pt x="8265052" y="2794757"/>
                  </a:cubicBezTo>
                  <a:cubicBezTo>
                    <a:pt x="8262473" y="2783446"/>
                    <a:pt x="8257909" y="2774318"/>
                    <a:pt x="8251360" y="2767372"/>
                  </a:cubicBezTo>
                  <a:cubicBezTo>
                    <a:pt x="8244811" y="2760427"/>
                    <a:pt x="8236080" y="2755466"/>
                    <a:pt x="8225166" y="2752490"/>
                  </a:cubicBezTo>
                  <a:cubicBezTo>
                    <a:pt x="8214253" y="2749513"/>
                    <a:pt x="8200858" y="2748025"/>
                    <a:pt x="8184983" y="2748025"/>
                  </a:cubicBezTo>
                  <a:close/>
                  <a:moveTo>
                    <a:pt x="6680628" y="2477157"/>
                  </a:moveTo>
                  <a:lnTo>
                    <a:pt x="6680628" y="2741476"/>
                  </a:lnTo>
                  <a:cubicBezTo>
                    <a:pt x="6632606" y="2676389"/>
                    <a:pt x="6573472" y="2626779"/>
                    <a:pt x="6503225" y="2592648"/>
                  </a:cubicBezTo>
                  <a:close/>
                  <a:moveTo>
                    <a:pt x="5651928" y="2477157"/>
                  </a:moveTo>
                  <a:lnTo>
                    <a:pt x="5651928" y="2741476"/>
                  </a:lnTo>
                  <a:cubicBezTo>
                    <a:pt x="5603906" y="2676389"/>
                    <a:pt x="5544772" y="2626779"/>
                    <a:pt x="5474525" y="2592648"/>
                  </a:cubicBezTo>
                  <a:close/>
                  <a:moveTo>
                    <a:pt x="4185078" y="2477157"/>
                  </a:moveTo>
                  <a:lnTo>
                    <a:pt x="4185078" y="2741476"/>
                  </a:lnTo>
                  <a:cubicBezTo>
                    <a:pt x="4137056" y="2676389"/>
                    <a:pt x="4077922" y="2626779"/>
                    <a:pt x="4007675" y="2592648"/>
                  </a:cubicBezTo>
                  <a:close/>
                  <a:moveTo>
                    <a:pt x="3345093" y="2289634"/>
                  </a:moveTo>
                  <a:cubicBezTo>
                    <a:pt x="3354617" y="2289634"/>
                    <a:pt x="3363448" y="2293305"/>
                    <a:pt x="3371584" y="2300647"/>
                  </a:cubicBezTo>
                  <a:cubicBezTo>
                    <a:pt x="3379720" y="2307989"/>
                    <a:pt x="3389146" y="2320987"/>
                    <a:pt x="3399861" y="2339640"/>
                  </a:cubicBezTo>
                  <a:cubicBezTo>
                    <a:pt x="3386367" y="2352737"/>
                    <a:pt x="3374957" y="2361964"/>
                    <a:pt x="3365631" y="2367322"/>
                  </a:cubicBezTo>
                  <a:cubicBezTo>
                    <a:pt x="3356304" y="2372680"/>
                    <a:pt x="3347077" y="2375359"/>
                    <a:pt x="3337949" y="2375359"/>
                  </a:cubicBezTo>
                  <a:cubicBezTo>
                    <a:pt x="3326440" y="2375359"/>
                    <a:pt x="3317014" y="2372283"/>
                    <a:pt x="3309671" y="2366132"/>
                  </a:cubicBezTo>
                  <a:cubicBezTo>
                    <a:pt x="3302329" y="2359980"/>
                    <a:pt x="3298658" y="2352340"/>
                    <a:pt x="3298658" y="2343212"/>
                  </a:cubicBezTo>
                  <a:cubicBezTo>
                    <a:pt x="3298658" y="2328925"/>
                    <a:pt x="3303421" y="2316423"/>
                    <a:pt x="3312945" y="2305707"/>
                  </a:cubicBezTo>
                  <a:cubicBezTo>
                    <a:pt x="3322471" y="2294992"/>
                    <a:pt x="3333186" y="2289634"/>
                    <a:pt x="3345093" y="2289634"/>
                  </a:cubicBezTo>
                  <a:close/>
                  <a:moveTo>
                    <a:pt x="6310344" y="2246772"/>
                  </a:moveTo>
                  <a:lnTo>
                    <a:pt x="6353206" y="2314637"/>
                  </a:lnTo>
                  <a:lnTo>
                    <a:pt x="6680628" y="2314637"/>
                  </a:lnTo>
                  <a:lnTo>
                    <a:pt x="6680628" y="2358690"/>
                  </a:lnTo>
                  <a:lnTo>
                    <a:pt x="6343086" y="2571812"/>
                  </a:lnTo>
                  <a:lnTo>
                    <a:pt x="6402617" y="2673015"/>
                  </a:lnTo>
                  <a:cubicBezTo>
                    <a:pt x="6545095" y="2688097"/>
                    <a:pt x="6642330" y="2751993"/>
                    <a:pt x="6694320" y="2864706"/>
                  </a:cubicBezTo>
                  <a:lnTo>
                    <a:pt x="6785403" y="2924237"/>
                  </a:lnTo>
                  <a:lnTo>
                    <a:pt x="6785403" y="2314637"/>
                  </a:lnTo>
                  <a:lnTo>
                    <a:pt x="6877081" y="2314637"/>
                  </a:lnTo>
                  <a:lnTo>
                    <a:pt x="6907442" y="2314637"/>
                  </a:lnTo>
                  <a:lnTo>
                    <a:pt x="6987214" y="2314637"/>
                  </a:lnTo>
                  <a:cubicBezTo>
                    <a:pt x="6957448" y="2344800"/>
                    <a:pt x="6932445" y="2382404"/>
                    <a:pt x="6912205" y="2427449"/>
                  </a:cubicBezTo>
                  <a:cubicBezTo>
                    <a:pt x="6891964" y="2472494"/>
                    <a:pt x="6881844" y="2523592"/>
                    <a:pt x="6881844" y="2580742"/>
                  </a:cubicBezTo>
                  <a:cubicBezTo>
                    <a:pt x="6881844" y="2670436"/>
                    <a:pt x="6907640" y="2748719"/>
                    <a:pt x="6959234" y="2815593"/>
                  </a:cubicBezTo>
                  <a:cubicBezTo>
                    <a:pt x="7010828" y="2882466"/>
                    <a:pt x="7069963" y="2915903"/>
                    <a:pt x="7136638" y="2915903"/>
                  </a:cubicBezTo>
                  <a:cubicBezTo>
                    <a:pt x="7171166" y="2915903"/>
                    <a:pt x="7198947" y="2906874"/>
                    <a:pt x="7219981" y="2888816"/>
                  </a:cubicBezTo>
                  <a:cubicBezTo>
                    <a:pt x="7241015" y="2870758"/>
                    <a:pt x="7251533" y="2848434"/>
                    <a:pt x="7251533" y="2821843"/>
                  </a:cubicBezTo>
                  <a:cubicBezTo>
                    <a:pt x="7251533" y="2798428"/>
                    <a:pt x="7243397" y="2777890"/>
                    <a:pt x="7227125" y="2760229"/>
                  </a:cubicBezTo>
                  <a:cubicBezTo>
                    <a:pt x="7210853" y="2742568"/>
                    <a:pt x="7189422" y="2733737"/>
                    <a:pt x="7162831" y="2733737"/>
                  </a:cubicBezTo>
                  <a:cubicBezTo>
                    <a:pt x="7136638" y="2733737"/>
                    <a:pt x="7116199" y="2741278"/>
                    <a:pt x="7101514" y="2756359"/>
                  </a:cubicBezTo>
                  <a:cubicBezTo>
                    <a:pt x="7086830" y="2771440"/>
                    <a:pt x="7079488" y="2789895"/>
                    <a:pt x="7079488" y="2811723"/>
                  </a:cubicBezTo>
                  <a:lnTo>
                    <a:pt x="7079488" y="2815295"/>
                  </a:lnTo>
                  <a:cubicBezTo>
                    <a:pt x="7042181" y="2803786"/>
                    <a:pt x="7011820" y="2780072"/>
                    <a:pt x="6988405" y="2744155"/>
                  </a:cubicBezTo>
                  <a:cubicBezTo>
                    <a:pt x="6964989" y="2708238"/>
                    <a:pt x="6953281" y="2667261"/>
                    <a:pt x="6953281" y="2621223"/>
                  </a:cubicBezTo>
                  <a:cubicBezTo>
                    <a:pt x="6953281" y="2551373"/>
                    <a:pt x="6984535" y="2482813"/>
                    <a:pt x="7047043" y="2415543"/>
                  </a:cubicBezTo>
                  <a:cubicBezTo>
                    <a:pt x="7109551" y="2348272"/>
                    <a:pt x="7190216" y="2314637"/>
                    <a:pt x="7289038" y="2314637"/>
                  </a:cubicBezTo>
                  <a:lnTo>
                    <a:pt x="7315827" y="2314637"/>
                  </a:lnTo>
                  <a:lnTo>
                    <a:pt x="7774217" y="2314637"/>
                  </a:lnTo>
                  <a:lnTo>
                    <a:pt x="7774217" y="2474181"/>
                  </a:lnTo>
                  <a:cubicBezTo>
                    <a:pt x="7734529" y="2406712"/>
                    <a:pt x="7696628" y="2372978"/>
                    <a:pt x="7660513" y="2372978"/>
                  </a:cubicBezTo>
                  <a:cubicBezTo>
                    <a:pt x="7641065" y="2372978"/>
                    <a:pt x="7625191" y="2381213"/>
                    <a:pt x="7612888" y="2397683"/>
                  </a:cubicBezTo>
                  <a:cubicBezTo>
                    <a:pt x="7600584" y="2414154"/>
                    <a:pt x="7592250" y="2438661"/>
                    <a:pt x="7587884" y="2471204"/>
                  </a:cubicBezTo>
                  <a:cubicBezTo>
                    <a:pt x="7537878" y="2397782"/>
                    <a:pt x="7484498" y="2361072"/>
                    <a:pt x="7427745" y="2361072"/>
                  </a:cubicBezTo>
                  <a:cubicBezTo>
                    <a:pt x="7384486" y="2361072"/>
                    <a:pt x="7349958" y="2378137"/>
                    <a:pt x="7324161" y="2412268"/>
                  </a:cubicBezTo>
                  <a:cubicBezTo>
                    <a:pt x="7298364" y="2446400"/>
                    <a:pt x="7285466" y="2486682"/>
                    <a:pt x="7285466" y="2533117"/>
                  </a:cubicBezTo>
                  <a:cubicBezTo>
                    <a:pt x="7285466" y="2592648"/>
                    <a:pt x="7303424" y="2641960"/>
                    <a:pt x="7339341" y="2681052"/>
                  </a:cubicBezTo>
                  <a:cubicBezTo>
                    <a:pt x="7375258" y="2720144"/>
                    <a:pt x="7415839" y="2739690"/>
                    <a:pt x="7461083" y="2739690"/>
                  </a:cubicBezTo>
                  <a:cubicBezTo>
                    <a:pt x="7493230" y="2739690"/>
                    <a:pt x="7518332" y="2730562"/>
                    <a:pt x="7536390" y="2712306"/>
                  </a:cubicBezTo>
                  <a:cubicBezTo>
                    <a:pt x="7554447" y="2694050"/>
                    <a:pt x="7563477" y="2672222"/>
                    <a:pt x="7563477" y="2646822"/>
                  </a:cubicBezTo>
                  <a:cubicBezTo>
                    <a:pt x="7563477" y="2624993"/>
                    <a:pt x="7555638" y="2605447"/>
                    <a:pt x="7539962" y="2588183"/>
                  </a:cubicBezTo>
                  <a:cubicBezTo>
                    <a:pt x="7524285" y="2570919"/>
                    <a:pt x="7504541" y="2562287"/>
                    <a:pt x="7480728" y="2562287"/>
                  </a:cubicBezTo>
                  <a:cubicBezTo>
                    <a:pt x="7455725" y="2562287"/>
                    <a:pt x="7435980" y="2570919"/>
                    <a:pt x="7421495" y="2588183"/>
                  </a:cubicBezTo>
                  <a:cubicBezTo>
                    <a:pt x="7407009" y="2605447"/>
                    <a:pt x="7400163" y="2628168"/>
                    <a:pt x="7400956" y="2656347"/>
                  </a:cubicBezTo>
                  <a:cubicBezTo>
                    <a:pt x="7383890" y="2647218"/>
                    <a:pt x="7371786" y="2635411"/>
                    <a:pt x="7364642" y="2620925"/>
                  </a:cubicBezTo>
                  <a:cubicBezTo>
                    <a:pt x="7357498" y="2606440"/>
                    <a:pt x="7353927" y="2589870"/>
                    <a:pt x="7353927" y="2571217"/>
                  </a:cubicBezTo>
                  <a:cubicBezTo>
                    <a:pt x="7353927" y="2544626"/>
                    <a:pt x="7363055" y="2521806"/>
                    <a:pt x="7381311" y="2502756"/>
                  </a:cubicBezTo>
                  <a:cubicBezTo>
                    <a:pt x="7399567" y="2483706"/>
                    <a:pt x="7423776" y="2474181"/>
                    <a:pt x="7453939" y="2474181"/>
                  </a:cubicBezTo>
                  <a:cubicBezTo>
                    <a:pt x="7484498" y="2474181"/>
                    <a:pt x="7512974" y="2484004"/>
                    <a:pt x="7539366" y="2503649"/>
                  </a:cubicBezTo>
                  <a:cubicBezTo>
                    <a:pt x="7565758" y="2523294"/>
                    <a:pt x="7590464" y="2552762"/>
                    <a:pt x="7613483" y="2592053"/>
                  </a:cubicBezTo>
                  <a:lnTo>
                    <a:pt x="7656345" y="2604554"/>
                  </a:lnTo>
                  <a:cubicBezTo>
                    <a:pt x="7654361" y="2586695"/>
                    <a:pt x="7653369" y="2573598"/>
                    <a:pt x="7653369" y="2565264"/>
                  </a:cubicBezTo>
                  <a:cubicBezTo>
                    <a:pt x="7653369" y="2540261"/>
                    <a:pt x="7657040" y="2520814"/>
                    <a:pt x="7664382" y="2506923"/>
                  </a:cubicBezTo>
                  <a:cubicBezTo>
                    <a:pt x="7671724" y="2493032"/>
                    <a:pt x="7682142" y="2486087"/>
                    <a:pt x="7695636" y="2486087"/>
                  </a:cubicBezTo>
                  <a:cubicBezTo>
                    <a:pt x="7712305" y="2486087"/>
                    <a:pt x="7729569" y="2497795"/>
                    <a:pt x="7747428" y="2521211"/>
                  </a:cubicBezTo>
                  <a:cubicBezTo>
                    <a:pt x="7765287" y="2544626"/>
                    <a:pt x="7774217" y="2577765"/>
                    <a:pt x="7774217" y="2620628"/>
                  </a:cubicBezTo>
                  <a:lnTo>
                    <a:pt x="7774217" y="2855776"/>
                  </a:lnTo>
                  <a:lnTo>
                    <a:pt x="7878992" y="2924237"/>
                  </a:lnTo>
                  <a:lnTo>
                    <a:pt x="7878992" y="2314637"/>
                  </a:lnTo>
                  <a:lnTo>
                    <a:pt x="8001031" y="2314637"/>
                  </a:lnTo>
                  <a:lnTo>
                    <a:pt x="7958169" y="2246772"/>
                  </a:lnTo>
                  <a:lnTo>
                    <a:pt x="7272964" y="2246772"/>
                  </a:lnTo>
                  <a:lnTo>
                    <a:pt x="7243794" y="2246772"/>
                  </a:lnTo>
                  <a:lnTo>
                    <a:pt x="6864580" y="2246772"/>
                  </a:lnTo>
                  <a:lnTo>
                    <a:pt x="6834219" y="2246772"/>
                  </a:lnTo>
                  <a:close/>
                  <a:moveTo>
                    <a:pt x="4717883" y="2130686"/>
                  </a:moveTo>
                  <a:lnTo>
                    <a:pt x="4717883" y="2314637"/>
                  </a:lnTo>
                  <a:cubicBezTo>
                    <a:pt x="4700420" y="2287253"/>
                    <a:pt x="4684744" y="2269096"/>
                    <a:pt x="4670853" y="2260166"/>
                  </a:cubicBezTo>
                  <a:cubicBezTo>
                    <a:pt x="4656962" y="2251236"/>
                    <a:pt x="4636920" y="2246772"/>
                    <a:pt x="4610726" y="2246772"/>
                  </a:cubicBezTo>
                  <a:lnTo>
                    <a:pt x="4607155" y="2246772"/>
                  </a:lnTo>
                  <a:lnTo>
                    <a:pt x="4576794" y="2246772"/>
                  </a:lnTo>
                  <a:lnTo>
                    <a:pt x="3814794" y="2246772"/>
                  </a:lnTo>
                  <a:lnTo>
                    <a:pt x="3857656" y="2314637"/>
                  </a:lnTo>
                  <a:lnTo>
                    <a:pt x="4185078" y="2314637"/>
                  </a:lnTo>
                  <a:lnTo>
                    <a:pt x="4185078" y="2358690"/>
                  </a:lnTo>
                  <a:lnTo>
                    <a:pt x="3847536" y="2571812"/>
                  </a:lnTo>
                  <a:lnTo>
                    <a:pt x="3907067" y="2673015"/>
                  </a:lnTo>
                  <a:cubicBezTo>
                    <a:pt x="4049545" y="2688097"/>
                    <a:pt x="4146779" y="2751993"/>
                    <a:pt x="4198770" y="2864706"/>
                  </a:cubicBezTo>
                  <a:lnTo>
                    <a:pt x="4289853" y="2924237"/>
                  </a:lnTo>
                  <a:lnTo>
                    <a:pt x="4289853" y="2460489"/>
                  </a:lnTo>
                  <a:lnTo>
                    <a:pt x="4307712" y="2460489"/>
                  </a:lnTo>
                  <a:cubicBezTo>
                    <a:pt x="4365259" y="2460489"/>
                    <a:pt x="4406832" y="2470113"/>
                    <a:pt x="4432430" y="2489361"/>
                  </a:cubicBezTo>
                  <a:cubicBezTo>
                    <a:pt x="4458029" y="2508610"/>
                    <a:pt x="4470828" y="2531728"/>
                    <a:pt x="4470828" y="2558715"/>
                  </a:cubicBezTo>
                  <a:cubicBezTo>
                    <a:pt x="4470828" y="2575384"/>
                    <a:pt x="4467058" y="2589672"/>
                    <a:pt x="4459517" y="2601578"/>
                  </a:cubicBezTo>
                  <a:cubicBezTo>
                    <a:pt x="4443245" y="2578162"/>
                    <a:pt x="4422806" y="2566454"/>
                    <a:pt x="4398200" y="2566454"/>
                  </a:cubicBezTo>
                  <a:cubicBezTo>
                    <a:pt x="4376372" y="2566454"/>
                    <a:pt x="4358413" y="2573797"/>
                    <a:pt x="4344324" y="2588481"/>
                  </a:cubicBezTo>
                  <a:cubicBezTo>
                    <a:pt x="4330235" y="2603165"/>
                    <a:pt x="4323191" y="2621620"/>
                    <a:pt x="4323191" y="2643845"/>
                  </a:cubicBezTo>
                  <a:cubicBezTo>
                    <a:pt x="4323191" y="2667261"/>
                    <a:pt x="4330731" y="2686608"/>
                    <a:pt x="4345812" y="2701888"/>
                  </a:cubicBezTo>
                  <a:cubicBezTo>
                    <a:pt x="4360894" y="2717168"/>
                    <a:pt x="4380737" y="2724807"/>
                    <a:pt x="4405344" y="2724807"/>
                  </a:cubicBezTo>
                  <a:cubicBezTo>
                    <a:pt x="4438284" y="2724807"/>
                    <a:pt x="4466958" y="2710222"/>
                    <a:pt x="4491366" y="2681052"/>
                  </a:cubicBezTo>
                  <a:cubicBezTo>
                    <a:pt x="4515774" y="2651882"/>
                    <a:pt x="4527978" y="2614476"/>
                    <a:pt x="4527978" y="2568836"/>
                  </a:cubicBezTo>
                  <a:cubicBezTo>
                    <a:pt x="4527978" y="2507320"/>
                    <a:pt x="4504166" y="2456421"/>
                    <a:pt x="4456541" y="2416138"/>
                  </a:cubicBezTo>
                  <a:cubicBezTo>
                    <a:pt x="4408916" y="2375855"/>
                    <a:pt x="4353353" y="2354920"/>
                    <a:pt x="4289853" y="2353332"/>
                  </a:cubicBezTo>
                  <a:lnTo>
                    <a:pt x="4289853" y="2314637"/>
                  </a:lnTo>
                  <a:lnTo>
                    <a:pt x="4619656" y="2314637"/>
                  </a:lnTo>
                  <a:lnTo>
                    <a:pt x="4624419" y="2314637"/>
                  </a:lnTo>
                  <a:cubicBezTo>
                    <a:pt x="4646644" y="2314637"/>
                    <a:pt x="4667777" y="2331207"/>
                    <a:pt x="4687819" y="2364346"/>
                  </a:cubicBezTo>
                  <a:cubicBezTo>
                    <a:pt x="4707862" y="2397485"/>
                    <a:pt x="4717883" y="2427350"/>
                    <a:pt x="4717883" y="2453940"/>
                  </a:cubicBezTo>
                  <a:lnTo>
                    <a:pt x="4717883" y="2855776"/>
                  </a:lnTo>
                  <a:lnTo>
                    <a:pt x="4822658" y="2924237"/>
                  </a:lnTo>
                  <a:lnTo>
                    <a:pt x="4822658" y="2314637"/>
                  </a:lnTo>
                  <a:lnTo>
                    <a:pt x="4914931" y="2314637"/>
                  </a:lnTo>
                  <a:lnTo>
                    <a:pt x="4944697" y="2314637"/>
                  </a:lnTo>
                  <a:lnTo>
                    <a:pt x="5025064" y="2314637"/>
                  </a:lnTo>
                  <a:cubicBezTo>
                    <a:pt x="4995298" y="2344800"/>
                    <a:pt x="4970295" y="2382404"/>
                    <a:pt x="4950055" y="2427449"/>
                  </a:cubicBezTo>
                  <a:cubicBezTo>
                    <a:pt x="4929814" y="2472494"/>
                    <a:pt x="4919694" y="2523592"/>
                    <a:pt x="4919694" y="2580742"/>
                  </a:cubicBezTo>
                  <a:cubicBezTo>
                    <a:pt x="4919694" y="2670436"/>
                    <a:pt x="4945491" y="2748719"/>
                    <a:pt x="4997084" y="2815593"/>
                  </a:cubicBezTo>
                  <a:cubicBezTo>
                    <a:pt x="5048678" y="2882466"/>
                    <a:pt x="5107813" y="2915903"/>
                    <a:pt x="5174488" y="2915903"/>
                  </a:cubicBezTo>
                  <a:cubicBezTo>
                    <a:pt x="5209016" y="2915903"/>
                    <a:pt x="5236797" y="2906874"/>
                    <a:pt x="5257831" y="2888816"/>
                  </a:cubicBezTo>
                  <a:cubicBezTo>
                    <a:pt x="5278865" y="2870758"/>
                    <a:pt x="5289383" y="2848434"/>
                    <a:pt x="5289383" y="2821843"/>
                  </a:cubicBezTo>
                  <a:cubicBezTo>
                    <a:pt x="5289383" y="2798428"/>
                    <a:pt x="5281247" y="2777890"/>
                    <a:pt x="5264975" y="2760229"/>
                  </a:cubicBezTo>
                  <a:cubicBezTo>
                    <a:pt x="5248703" y="2742568"/>
                    <a:pt x="5227272" y="2733737"/>
                    <a:pt x="5200681" y="2733737"/>
                  </a:cubicBezTo>
                  <a:cubicBezTo>
                    <a:pt x="5174488" y="2733737"/>
                    <a:pt x="5154048" y="2741278"/>
                    <a:pt x="5139364" y="2756359"/>
                  </a:cubicBezTo>
                  <a:cubicBezTo>
                    <a:pt x="5124680" y="2771440"/>
                    <a:pt x="5117338" y="2789895"/>
                    <a:pt x="5117338" y="2811723"/>
                  </a:cubicBezTo>
                  <a:lnTo>
                    <a:pt x="5117338" y="2815295"/>
                  </a:lnTo>
                  <a:cubicBezTo>
                    <a:pt x="5080031" y="2803786"/>
                    <a:pt x="5049670" y="2780072"/>
                    <a:pt x="5026255" y="2744155"/>
                  </a:cubicBezTo>
                  <a:cubicBezTo>
                    <a:pt x="5002839" y="2708238"/>
                    <a:pt x="4991131" y="2667261"/>
                    <a:pt x="4991131" y="2621223"/>
                  </a:cubicBezTo>
                  <a:cubicBezTo>
                    <a:pt x="4991131" y="2551373"/>
                    <a:pt x="5022385" y="2482813"/>
                    <a:pt x="5084893" y="2415543"/>
                  </a:cubicBezTo>
                  <a:cubicBezTo>
                    <a:pt x="5147401" y="2348272"/>
                    <a:pt x="5228066" y="2314637"/>
                    <a:pt x="5326888" y="2314637"/>
                  </a:cubicBezTo>
                  <a:lnTo>
                    <a:pt x="5353677" y="2314637"/>
                  </a:lnTo>
                  <a:lnTo>
                    <a:pt x="5651928" y="2314637"/>
                  </a:lnTo>
                  <a:lnTo>
                    <a:pt x="5651928" y="2358690"/>
                  </a:lnTo>
                  <a:lnTo>
                    <a:pt x="5314386" y="2571812"/>
                  </a:lnTo>
                  <a:lnTo>
                    <a:pt x="5373917" y="2673015"/>
                  </a:lnTo>
                  <a:cubicBezTo>
                    <a:pt x="5516395" y="2688097"/>
                    <a:pt x="5613630" y="2751993"/>
                    <a:pt x="5665620" y="2864706"/>
                  </a:cubicBezTo>
                  <a:lnTo>
                    <a:pt x="5756703" y="2924237"/>
                  </a:lnTo>
                  <a:lnTo>
                    <a:pt x="5756703" y="2460489"/>
                  </a:lnTo>
                  <a:lnTo>
                    <a:pt x="5774563" y="2460489"/>
                  </a:lnTo>
                  <a:cubicBezTo>
                    <a:pt x="5832110" y="2460489"/>
                    <a:pt x="5873682" y="2470113"/>
                    <a:pt x="5899280" y="2489361"/>
                  </a:cubicBezTo>
                  <a:cubicBezTo>
                    <a:pt x="5924879" y="2508610"/>
                    <a:pt x="5937678" y="2531728"/>
                    <a:pt x="5937678" y="2558715"/>
                  </a:cubicBezTo>
                  <a:cubicBezTo>
                    <a:pt x="5937678" y="2575384"/>
                    <a:pt x="5933908" y="2589672"/>
                    <a:pt x="5926367" y="2601578"/>
                  </a:cubicBezTo>
                  <a:cubicBezTo>
                    <a:pt x="5910096" y="2578162"/>
                    <a:pt x="5889656" y="2566454"/>
                    <a:pt x="5865050" y="2566454"/>
                  </a:cubicBezTo>
                  <a:cubicBezTo>
                    <a:pt x="5843222" y="2566454"/>
                    <a:pt x="5825263" y="2573797"/>
                    <a:pt x="5811174" y="2588481"/>
                  </a:cubicBezTo>
                  <a:cubicBezTo>
                    <a:pt x="5797085" y="2603165"/>
                    <a:pt x="5790041" y="2621620"/>
                    <a:pt x="5790041" y="2643845"/>
                  </a:cubicBezTo>
                  <a:cubicBezTo>
                    <a:pt x="5790041" y="2667261"/>
                    <a:pt x="5797581" y="2686608"/>
                    <a:pt x="5812663" y="2701888"/>
                  </a:cubicBezTo>
                  <a:cubicBezTo>
                    <a:pt x="5827744" y="2717168"/>
                    <a:pt x="5847588" y="2724807"/>
                    <a:pt x="5872194" y="2724807"/>
                  </a:cubicBezTo>
                  <a:cubicBezTo>
                    <a:pt x="5905134" y="2724807"/>
                    <a:pt x="5933809" y="2710222"/>
                    <a:pt x="5958216" y="2681052"/>
                  </a:cubicBezTo>
                  <a:cubicBezTo>
                    <a:pt x="5982624" y="2651882"/>
                    <a:pt x="5994828" y="2614476"/>
                    <a:pt x="5994828" y="2568836"/>
                  </a:cubicBezTo>
                  <a:cubicBezTo>
                    <a:pt x="5994828" y="2507320"/>
                    <a:pt x="5971016" y="2456421"/>
                    <a:pt x="5923391" y="2416138"/>
                  </a:cubicBezTo>
                  <a:cubicBezTo>
                    <a:pt x="5875766" y="2375855"/>
                    <a:pt x="5820203" y="2354920"/>
                    <a:pt x="5756703" y="2353332"/>
                  </a:cubicBezTo>
                  <a:lnTo>
                    <a:pt x="5756703" y="2314637"/>
                  </a:lnTo>
                  <a:lnTo>
                    <a:pt x="6116867" y="2314637"/>
                  </a:lnTo>
                  <a:lnTo>
                    <a:pt x="6074005" y="2246772"/>
                  </a:lnTo>
                  <a:lnTo>
                    <a:pt x="5310814" y="2246772"/>
                  </a:lnTo>
                  <a:lnTo>
                    <a:pt x="5281644" y="2246772"/>
                  </a:lnTo>
                  <a:lnTo>
                    <a:pt x="4901834" y="2246772"/>
                  </a:lnTo>
                  <a:lnTo>
                    <a:pt x="4872069" y="2246772"/>
                  </a:lnTo>
                  <a:lnTo>
                    <a:pt x="4817300" y="2246772"/>
                  </a:lnTo>
                  <a:cubicBezTo>
                    <a:pt x="4811347" y="2238040"/>
                    <a:pt x="4805493" y="2228614"/>
                    <a:pt x="4799738" y="2218494"/>
                  </a:cubicBezTo>
                  <a:cubicBezTo>
                    <a:pt x="4793984" y="2208374"/>
                    <a:pt x="4785054" y="2191209"/>
                    <a:pt x="4772949" y="2167000"/>
                  </a:cubicBezTo>
                  <a:cubicBezTo>
                    <a:pt x="4760844" y="2142790"/>
                    <a:pt x="4742489" y="2130686"/>
                    <a:pt x="4717883" y="2130686"/>
                  </a:cubicBezTo>
                  <a:close/>
                  <a:moveTo>
                    <a:pt x="8181411" y="2090800"/>
                  </a:moveTo>
                  <a:cubicBezTo>
                    <a:pt x="8160773" y="2090800"/>
                    <a:pt x="8140929" y="2092387"/>
                    <a:pt x="8121879" y="2095562"/>
                  </a:cubicBezTo>
                  <a:cubicBezTo>
                    <a:pt x="8102829" y="2098737"/>
                    <a:pt x="8085565" y="2102607"/>
                    <a:pt x="8070087" y="2107171"/>
                  </a:cubicBezTo>
                  <a:cubicBezTo>
                    <a:pt x="8054609" y="2111735"/>
                    <a:pt x="8041314" y="2116696"/>
                    <a:pt x="8030201" y="2122054"/>
                  </a:cubicBezTo>
                  <a:cubicBezTo>
                    <a:pt x="8019089" y="2127411"/>
                    <a:pt x="8011549" y="2132075"/>
                    <a:pt x="8007579" y="2136043"/>
                  </a:cubicBezTo>
                  <a:cubicBezTo>
                    <a:pt x="8003611" y="2140012"/>
                    <a:pt x="8001031" y="2145172"/>
                    <a:pt x="7999841" y="2151522"/>
                  </a:cubicBezTo>
                  <a:cubicBezTo>
                    <a:pt x="7998650" y="2157871"/>
                    <a:pt x="7998055" y="2167992"/>
                    <a:pt x="7998055" y="2181882"/>
                  </a:cubicBezTo>
                  <a:cubicBezTo>
                    <a:pt x="7998055" y="2195376"/>
                    <a:pt x="7998551" y="2206489"/>
                    <a:pt x="7999543" y="2215220"/>
                  </a:cubicBezTo>
                  <a:cubicBezTo>
                    <a:pt x="8000535" y="2223951"/>
                    <a:pt x="8001825" y="2230698"/>
                    <a:pt x="8003413" y="2235461"/>
                  </a:cubicBezTo>
                  <a:cubicBezTo>
                    <a:pt x="8005000" y="2240223"/>
                    <a:pt x="8006984" y="2243497"/>
                    <a:pt x="8009365" y="2245283"/>
                  </a:cubicBezTo>
                  <a:cubicBezTo>
                    <a:pt x="8011747" y="2247069"/>
                    <a:pt x="8014326" y="2247962"/>
                    <a:pt x="8017105" y="2247962"/>
                  </a:cubicBezTo>
                  <a:cubicBezTo>
                    <a:pt x="8021073" y="2247962"/>
                    <a:pt x="8026729" y="2245978"/>
                    <a:pt x="8034071" y="2242009"/>
                  </a:cubicBezTo>
                  <a:cubicBezTo>
                    <a:pt x="8041413" y="2238040"/>
                    <a:pt x="8050640" y="2233675"/>
                    <a:pt x="8061753" y="2228912"/>
                  </a:cubicBezTo>
                  <a:cubicBezTo>
                    <a:pt x="8072865" y="2224150"/>
                    <a:pt x="8086161" y="2219784"/>
                    <a:pt x="8101639" y="2215815"/>
                  </a:cubicBezTo>
                  <a:cubicBezTo>
                    <a:pt x="8117117" y="2211847"/>
                    <a:pt x="8134977" y="2209862"/>
                    <a:pt x="8155217" y="2209862"/>
                  </a:cubicBezTo>
                  <a:cubicBezTo>
                    <a:pt x="8177442" y="2209862"/>
                    <a:pt x="8196789" y="2212938"/>
                    <a:pt x="8213260" y="2219089"/>
                  </a:cubicBezTo>
                  <a:cubicBezTo>
                    <a:pt x="8229731" y="2225241"/>
                    <a:pt x="8243423" y="2234071"/>
                    <a:pt x="8254337" y="2245581"/>
                  </a:cubicBezTo>
                  <a:cubicBezTo>
                    <a:pt x="8265251" y="2257090"/>
                    <a:pt x="8273387" y="2270782"/>
                    <a:pt x="8278745" y="2286657"/>
                  </a:cubicBezTo>
                  <a:cubicBezTo>
                    <a:pt x="8284102" y="2302532"/>
                    <a:pt x="8286781" y="2319995"/>
                    <a:pt x="8286781" y="2339045"/>
                  </a:cubicBezTo>
                  <a:cubicBezTo>
                    <a:pt x="8286781" y="2356111"/>
                    <a:pt x="8284499" y="2372184"/>
                    <a:pt x="8279935" y="2387265"/>
                  </a:cubicBezTo>
                  <a:cubicBezTo>
                    <a:pt x="8275371" y="2402347"/>
                    <a:pt x="8268128" y="2415443"/>
                    <a:pt x="8258206" y="2426556"/>
                  </a:cubicBezTo>
                  <a:cubicBezTo>
                    <a:pt x="8248284" y="2437668"/>
                    <a:pt x="8235683" y="2446598"/>
                    <a:pt x="8220403" y="2453345"/>
                  </a:cubicBezTo>
                  <a:cubicBezTo>
                    <a:pt x="8205124" y="2460092"/>
                    <a:pt x="8186967" y="2463465"/>
                    <a:pt x="8165933" y="2463465"/>
                  </a:cubicBezTo>
                  <a:lnTo>
                    <a:pt x="8157598" y="2463465"/>
                  </a:lnTo>
                  <a:cubicBezTo>
                    <a:pt x="8148867" y="2463465"/>
                    <a:pt x="8141327" y="2464358"/>
                    <a:pt x="8134977" y="2466144"/>
                  </a:cubicBezTo>
                  <a:cubicBezTo>
                    <a:pt x="8128626" y="2467930"/>
                    <a:pt x="8123367" y="2471204"/>
                    <a:pt x="8119201" y="2475967"/>
                  </a:cubicBezTo>
                  <a:cubicBezTo>
                    <a:pt x="8115033" y="2480729"/>
                    <a:pt x="8112156" y="2487079"/>
                    <a:pt x="8110569" y="2495017"/>
                  </a:cubicBezTo>
                  <a:cubicBezTo>
                    <a:pt x="8108981" y="2502954"/>
                    <a:pt x="8108385" y="2513273"/>
                    <a:pt x="8108783" y="2525973"/>
                  </a:cubicBezTo>
                  <a:lnTo>
                    <a:pt x="8114141" y="2666467"/>
                  </a:lnTo>
                  <a:cubicBezTo>
                    <a:pt x="8114537" y="2670832"/>
                    <a:pt x="8115927" y="2674404"/>
                    <a:pt x="8118307" y="2677182"/>
                  </a:cubicBezTo>
                  <a:cubicBezTo>
                    <a:pt x="8120689" y="2679961"/>
                    <a:pt x="8124459" y="2682143"/>
                    <a:pt x="8129619" y="2683731"/>
                  </a:cubicBezTo>
                  <a:cubicBezTo>
                    <a:pt x="8134778" y="2685318"/>
                    <a:pt x="8141823" y="2686410"/>
                    <a:pt x="8150752" y="2687005"/>
                  </a:cubicBezTo>
                  <a:cubicBezTo>
                    <a:pt x="8159682" y="2687600"/>
                    <a:pt x="8170695" y="2687898"/>
                    <a:pt x="8183792" y="2687898"/>
                  </a:cubicBezTo>
                  <a:cubicBezTo>
                    <a:pt x="8204429" y="2687898"/>
                    <a:pt x="8220205" y="2686112"/>
                    <a:pt x="8231119" y="2682540"/>
                  </a:cubicBezTo>
                  <a:cubicBezTo>
                    <a:pt x="8242033" y="2678968"/>
                    <a:pt x="8247689" y="2673611"/>
                    <a:pt x="8248085" y="2666467"/>
                  </a:cubicBezTo>
                  <a:lnTo>
                    <a:pt x="8252848" y="2550381"/>
                  </a:lnTo>
                  <a:cubicBezTo>
                    <a:pt x="8281423" y="2547206"/>
                    <a:pt x="8307517" y="2539864"/>
                    <a:pt x="8331132" y="2528354"/>
                  </a:cubicBezTo>
                  <a:cubicBezTo>
                    <a:pt x="8354746" y="2516845"/>
                    <a:pt x="8374987" y="2501565"/>
                    <a:pt x="8391853" y="2482515"/>
                  </a:cubicBezTo>
                  <a:cubicBezTo>
                    <a:pt x="8408721" y="2463465"/>
                    <a:pt x="8421817" y="2440843"/>
                    <a:pt x="8431145" y="2414650"/>
                  </a:cubicBezTo>
                  <a:cubicBezTo>
                    <a:pt x="8440471" y="2388456"/>
                    <a:pt x="8445134" y="2359087"/>
                    <a:pt x="8445134" y="2326543"/>
                  </a:cubicBezTo>
                  <a:cubicBezTo>
                    <a:pt x="8445134" y="2295190"/>
                    <a:pt x="8440173" y="2265425"/>
                    <a:pt x="8430251" y="2237247"/>
                  </a:cubicBezTo>
                  <a:cubicBezTo>
                    <a:pt x="8420329" y="2209068"/>
                    <a:pt x="8404753" y="2184065"/>
                    <a:pt x="8383519" y="2162237"/>
                  </a:cubicBezTo>
                  <a:cubicBezTo>
                    <a:pt x="8362287" y="2140409"/>
                    <a:pt x="8335001" y="2123046"/>
                    <a:pt x="8301664" y="2110147"/>
                  </a:cubicBezTo>
                  <a:cubicBezTo>
                    <a:pt x="8268327" y="2097249"/>
                    <a:pt x="8228242" y="2090800"/>
                    <a:pt x="8181411" y="2090800"/>
                  </a:cubicBezTo>
                  <a:close/>
                  <a:moveTo>
                    <a:pt x="2951591" y="2017576"/>
                  </a:moveTo>
                  <a:lnTo>
                    <a:pt x="2887297" y="2166404"/>
                  </a:lnTo>
                  <a:cubicBezTo>
                    <a:pt x="2905950" y="2185851"/>
                    <a:pt x="2917857" y="2200734"/>
                    <a:pt x="2923016" y="2211053"/>
                  </a:cubicBezTo>
                  <a:cubicBezTo>
                    <a:pt x="2933732" y="2232484"/>
                    <a:pt x="2939090" y="2262448"/>
                    <a:pt x="2939090" y="2300945"/>
                  </a:cubicBezTo>
                  <a:lnTo>
                    <a:pt x="2939090" y="2470609"/>
                  </a:lnTo>
                  <a:cubicBezTo>
                    <a:pt x="2939090" y="2570225"/>
                    <a:pt x="2950599" y="2641067"/>
                    <a:pt x="2973618" y="2683136"/>
                  </a:cubicBezTo>
                  <a:cubicBezTo>
                    <a:pt x="2994255" y="2721236"/>
                    <a:pt x="3027791" y="2740286"/>
                    <a:pt x="3074226" y="2740286"/>
                  </a:cubicBezTo>
                  <a:lnTo>
                    <a:pt x="3115897" y="2740286"/>
                  </a:lnTo>
                  <a:lnTo>
                    <a:pt x="3157569" y="2740286"/>
                  </a:lnTo>
                  <a:lnTo>
                    <a:pt x="3529044" y="2740286"/>
                  </a:lnTo>
                  <a:lnTo>
                    <a:pt x="3529044" y="2477753"/>
                  </a:lnTo>
                  <a:cubicBezTo>
                    <a:pt x="3529044" y="2396790"/>
                    <a:pt x="3510589" y="2319995"/>
                    <a:pt x="3473680" y="2247367"/>
                  </a:cubicBezTo>
                  <a:cubicBezTo>
                    <a:pt x="3436771" y="2174739"/>
                    <a:pt x="3397480" y="2138425"/>
                    <a:pt x="3355808" y="2138425"/>
                  </a:cubicBezTo>
                  <a:cubicBezTo>
                    <a:pt x="3323662" y="2138425"/>
                    <a:pt x="3291911" y="2173747"/>
                    <a:pt x="3260558" y="2244390"/>
                  </a:cubicBezTo>
                  <a:cubicBezTo>
                    <a:pt x="3231983" y="2308684"/>
                    <a:pt x="3217695" y="2364247"/>
                    <a:pt x="3217695" y="2411078"/>
                  </a:cubicBezTo>
                  <a:cubicBezTo>
                    <a:pt x="3217695" y="2442828"/>
                    <a:pt x="3228610" y="2469220"/>
                    <a:pt x="3250438" y="2490254"/>
                  </a:cubicBezTo>
                  <a:cubicBezTo>
                    <a:pt x="3272266" y="2511289"/>
                    <a:pt x="3299055" y="2521806"/>
                    <a:pt x="3330805" y="2521806"/>
                  </a:cubicBezTo>
                  <a:cubicBezTo>
                    <a:pt x="3355014" y="2521806"/>
                    <a:pt x="3377835" y="2515257"/>
                    <a:pt x="3399266" y="2502161"/>
                  </a:cubicBezTo>
                  <a:cubicBezTo>
                    <a:pt x="3420697" y="2489064"/>
                    <a:pt x="3437763" y="2470212"/>
                    <a:pt x="3450463" y="2445606"/>
                  </a:cubicBezTo>
                  <a:cubicBezTo>
                    <a:pt x="3460385" y="2462275"/>
                    <a:pt x="3466933" y="2481920"/>
                    <a:pt x="3470108" y="2504542"/>
                  </a:cubicBezTo>
                  <a:cubicBezTo>
                    <a:pt x="3472093" y="2519226"/>
                    <a:pt x="3473085" y="2543832"/>
                    <a:pt x="3473085" y="2578361"/>
                  </a:cubicBezTo>
                  <a:lnTo>
                    <a:pt x="3157569" y="2578361"/>
                  </a:lnTo>
                  <a:lnTo>
                    <a:pt x="3115897" y="2578361"/>
                  </a:lnTo>
                  <a:lnTo>
                    <a:pt x="3074226" y="2578361"/>
                  </a:lnTo>
                  <a:cubicBezTo>
                    <a:pt x="3055175" y="2578361"/>
                    <a:pt x="3041285" y="2565462"/>
                    <a:pt x="3032554" y="2539665"/>
                  </a:cubicBezTo>
                  <a:cubicBezTo>
                    <a:pt x="3021441" y="2507518"/>
                    <a:pt x="3015885" y="2449972"/>
                    <a:pt x="3015885" y="2367025"/>
                  </a:cubicBezTo>
                  <a:lnTo>
                    <a:pt x="3015885" y="2249748"/>
                  </a:lnTo>
                  <a:cubicBezTo>
                    <a:pt x="3015885" y="2193789"/>
                    <a:pt x="3010527" y="2147751"/>
                    <a:pt x="2999812" y="2111636"/>
                  </a:cubicBezTo>
                  <a:cubicBezTo>
                    <a:pt x="2990683" y="2080679"/>
                    <a:pt x="2974610" y="2049326"/>
                    <a:pt x="2951591" y="2017576"/>
                  </a:cubicBezTo>
                  <a:close/>
                  <a:moveTo>
                    <a:pt x="2090174" y="1971737"/>
                  </a:moveTo>
                  <a:cubicBezTo>
                    <a:pt x="2053662" y="2051906"/>
                    <a:pt x="2035405" y="2111437"/>
                    <a:pt x="2035405" y="2150331"/>
                  </a:cubicBezTo>
                  <a:lnTo>
                    <a:pt x="2065171" y="2171762"/>
                  </a:lnTo>
                  <a:cubicBezTo>
                    <a:pt x="2082236" y="2266218"/>
                    <a:pt x="2099302" y="2360476"/>
                    <a:pt x="2116368" y="2454536"/>
                  </a:cubicBezTo>
                  <a:cubicBezTo>
                    <a:pt x="2127083" y="2512876"/>
                    <a:pt x="2133731" y="2551373"/>
                    <a:pt x="2136311" y="2570026"/>
                  </a:cubicBezTo>
                  <a:cubicBezTo>
                    <a:pt x="2138890" y="2588679"/>
                    <a:pt x="2140181" y="2605745"/>
                    <a:pt x="2140181" y="2621223"/>
                  </a:cubicBezTo>
                  <a:cubicBezTo>
                    <a:pt x="2140181" y="2623604"/>
                    <a:pt x="2140181" y="2626978"/>
                    <a:pt x="2140181" y="2631343"/>
                  </a:cubicBezTo>
                  <a:cubicBezTo>
                    <a:pt x="2140181" y="2635709"/>
                    <a:pt x="2140181" y="2641662"/>
                    <a:pt x="2140181" y="2649203"/>
                  </a:cubicBezTo>
                  <a:cubicBezTo>
                    <a:pt x="2140181" y="2692859"/>
                    <a:pt x="2118352" y="2728181"/>
                    <a:pt x="2074695" y="2755168"/>
                  </a:cubicBezTo>
                  <a:cubicBezTo>
                    <a:pt x="2031040" y="2782156"/>
                    <a:pt x="1974286" y="2795650"/>
                    <a:pt x="1904437" y="2795650"/>
                  </a:cubicBezTo>
                  <a:cubicBezTo>
                    <a:pt x="1855620" y="2795650"/>
                    <a:pt x="1817818" y="2785827"/>
                    <a:pt x="1791029" y="2766182"/>
                  </a:cubicBezTo>
                  <a:cubicBezTo>
                    <a:pt x="1764240" y="2746536"/>
                    <a:pt x="1750846" y="2718656"/>
                    <a:pt x="1750846" y="2682540"/>
                  </a:cubicBezTo>
                  <a:cubicBezTo>
                    <a:pt x="1750846" y="2648806"/>
                    <a:pt x="1757394" y="2614873"/>
                    <a:pt x="1770491" y="2580742"/>
                  </a:cubicBezTo>
                  <a:cubicBezTo>
                    <a:pt x="1783588" y="2546611"/>
                    <a:pt x="1805615" y="2506328"/>
                    <a:pt x="1836571" y="2459893"/>
                  </a:cubicBezTo>
                  <a:lnTo>
                    <a:pt x="1799661" y="2434890"/>
                  </a:lnTo>
                  <a:cubicBezTo>
                    <a:pt x="1752433" y="2505137"/>
                    <a:pt x="1720683" y="2564470"/>
                    <a:pt x="1704411" y="2612889"/>
                  </a:cubicBezTo>
                  <a:cubicBezTo>
                    <a:pt x="1690124" y="2655751"/>
                    <a:pt x="1682980" y="2705956"/>
                    <a:pt x="1682980" y="2763503"/>
                  </a:cubicBezTo>
                  <a:cubicBezTo>
                    <a:pt x="1682980" y="2825018"/>
                    <a:pt x="1702129" y="2872941"/>
                    <a:pt x="1740427" y="2907271"/>
                  </a:cubicBezTo>
                  <a:cubicBezTo>
                    <a:pt x="1778726" y="2941600"/>
                    <a:pt x="1831808" y="2958765"/>
                    <a:pt x="1899674" y="2958765"/>
                  </a:cubicBezTo>
                  <a:cubicBezTo>
                    <a:pt x="1981033" y="2958765"/>
                    <a:pt x="2053463" y="2935151"/>
                    <a:pt x="2116963" y="2887923"/>
                  </a:cubicBezTo>
                  <a:cubicBezTo>
                    <a:pt x="2164588" y="2852502"/>
                    <a:pt x="2194354" y="2813174"/>
                    <a:pt x="2206260" y="2769940"/>
                  </a:cubicBezTo>
                  <a:lnTo>
                    <a:pt x="2210224" y="2740286"/>
                  </a:lnTo>
                  <a:lnTo>
                    <a:pt x="2226500" y="2740286"/>
                  </a:lnTo>
                  <a:cubicBezTo>
                    <a:pt x="2257457" y="2740286"/>
                    <a:pt x="2288214" y="2738103"/>
                    <a:pt x="2318774" y="2733737"/>
                  </a:cubicBezTo>
                  <a:cubicBezTo>
                    <a:pt x="2360446" y="2727784"/>
                    <a:pt x="2411643" y="2717068"/>
                    <a:pt x="2472365" y="2701590"/>
                  </a:cubicBezTo>
                  <a:cubicBezTo>
                    <a:pt x="2542214" y="2683731"/>
                    <a:pt x="2630519" y="2658331"/>
                    <a:pt x="2737278" y="2625390"/>
                  </a:cubicBezTo>
                  <a:lnTo>
                    <a:pt x="2803953" y="2456322"/>
                  </a:lnTo>
                  <a:lnTo>
                    <a:pt x="2501535" y="2543237"/>
                  </a:lnTo>
                  <a:cubicBezTo>
                    <a:pt x="2391203" y="2480134"/>
                    <a:pt x="2336037" y="2434890"/>
                    <a:pt x="2336037" y="2407506"/>
                  </a:cubicBezTo>
                  <a:cubicBezTo>
                    <a:pt x="2336037" y="2388853"/>
                    <a:pt x="2358858" y="2374565"/>
                    <a:pt x="2404498" y="2364643"/>
                  </a:cubicBezTo>
                  <a:cubicBezTo>
                    <a:pt x="2440614" y="2356706"/>
                    <a:pt x="2483279" y="2352737"/>
                    <a:pt x="2532491" y="2352737"/>
                  </a:cubicBezTo>
                  <a:cubicBezTo>
                    <a:pt x="2559478" y="2352737"/>
                    <a:pt x="2582199" y="2354523"/>
                    <a:pt x="2600654" y="2358095"/>
                  </a:cubicBezTo>
                  <a:cubicBezTo>
                    <a:pt x="2619109" y="2361667"/>
                    <a:pt x="2644013" y="2369406"/>
                    <a:pt x="2675366" y="2381312"/>
                  </a:cubicBezTo>
                  <a:lnTo>
                    <a:pt x="2700369" y="2359881"/>
                  </a:lnTo>
                  <a:cubicBezTo>
                    <a:pt x="2683304" y="2321384"/>
                    <a:pt x="2656316" y="2288642"/>
                    <a:pt x="2619407" y="2261654"/>
                  </a:cubicBezTo>
                  <a:cubicBezTo>
                    <a:pt x="2579322" y="2232682"/>
                    <a:pt x="2537253" y="2218197"/>
                    <a:pt x="2493200" y="2218197"/>
                  </a:cubicBezTo>
                  <a:cubicBezTo>
                    <a:pt x="2427716" y="2218197"/>
                    <a:pt x="2370467" y="2240322"/>
                    <a:pt x="2321453" y="2284574"/>
                  </a:cubicBezTo>
                  <a:cubicBezTo>
                    <a:pt x="2272439" y="2328825"/>
                    <a:pt x="2247932" y="2380518"/>
                    <a:pt x="2247932" y="2439653"/>
                  </a:cubicBezTo>
                  <a:cubicBezTo>
                    <a:pt x="2247932" y="2462672"/>
                    <a:pt x="2251305" y="2483408"/>
                    <a:pt x="2258052" y="2501863"/>
                  </a:cubicBezTo>
                  <a:cubicBezTo>
                    <a:pt x="2264798" y="2520318"/>
                    <a:pt x="2278094" y="2544428"/>
                    <a:pt x="2297938" y="2574193"/>
                  </a:cubicBezTo>
                  <a:cubicBezTo>
                    <a:pt x="2286428" y="2574987"/>
                    <a:pt x="2274721" y="2576178"/>
                    <a:pt x="2262815" y="2577765"/>
                  </a:cubicBezTo>
                  <a:cubicBezTo>
                    <a:pt x="2257258" y="2578162"/>
                    <a:pt x="2248725" y="2578361"/>
                    <a:pt x="2237216" y="2578361"/>
                  </a:cubicBezTo>
                  <a:lnTo>
                    <a:pt x="2211300" y="2578361"/>
                  </a:lnTo>
                  <a:lnTo>
                    <a:pt x="2211171" y="2576910"/>
                  </a:lnTo>
                  <a:cubicBezTo>
                    <a:pt x="2209088" y="2557041"/>
                    <a:pt x="2203879" y="2522997"/>
                    <a:pt x="2195544" y="2474776"/>
                  </a:cubicBezTo>
                  <a:cubicBezTo>
                    <a:pt x="2187606" y="2429929"/>
                    <a:pt x="2177983" y="2376649"/>
                    <a:pt x="2166672" y="2314935"/>
                  </a:cubicBezTo>
                  <a:cubicBezTo>
                    <a:pt x="2155361" y="2253221"/>
                    <a:pt x="2149705" y="2219387"/>
                    <a:pt x="2149705" y="2213434"/>
                  </a:cubicBezTo>
                  <a:lnTo>
                    <a:pt x="2167564" y="2220578"/>
                  </a:lnTo>
                  <a:cubicBezTo>
                    <a:pt x="2181455" y="2191209"/>
                    <a:pt x="2190583" y="2169182"/>
                    <a:pt x="2194949" y="2154498"/>
                  </a:cubicBezTo>
                  <a:cubicBezTo>
                    <a:pt x="2199314" y="2139814"/>
                    <a:pt x="2203680" y="2115406"/>
                    <a:pt x="2208046" y="2081275"/>
                  </a:cubicBezTo>
                  <a:cubicBezTo>
                    <a:pt x="2186615" y="2068972"/>
                    <a:pt x="2163794" y="2056073"/>
                    <a:pt x="2139585" y="2042579"/>
                  </a:cubicBezTo>
                  <a:cubicBezTo>
                    <a:pt x="2123313" y="2032657"/>
                    <a:pt x="2115177" y="2019759"/>
                    <a:pt x="2115177" y="2003884"/>
                  </a:cubicBezTo>
                  <a:cubicBezTo>
                    <a:pt x="2115177" y="1996740"/>
                    <a:pt x="2115971" y="1990390"/>
                    <a:pt x="2117558" y="1984834"/>
                  </a:cubicBezTo>
                  <a:close/>
                  <a:moveTo>
                    <a:pt x="3304016" y="1878868"/>
                  </a:moveTo>
                  <a:lnTo>
                    <a:pt x="3231983" y="2013409"/>
                  </a:lnTo>
                  <a:lnTo>
                    <a:pt x="3371286" y="2086037"/>
                  </a:lnTo>
                  <a:lnTo>
                    <a:pt x="3442724" y="1952687"/>
                  </a:lnTo>
                  <a:close/>
                  <a:moveTo>
                    <a:pt x="6360371" y="1102839"/>
                  </a:moveTo>
                  <a:cubicBezTo>
                    <a:pt x="6312123" y="1102839"/>
                    <a:pt x="6274486" y="1113813"/>
                    <a:pt x="6247459" y="1135760"/>
                  </a:cubicBezTo>
                  <a:cubicBezTo>
                    <a:pt x="6220433" y="1157708"/>
                    <a:pt x="6206920" y="1182829"/>
                    <a:pt x="6206920" y="1211125"/>
                  </a:cubicBezTo>
                  <a:cubicBezTo>
                    <a:pt x="6206920" y="1235068"/>
                    <a:pt x="6214720" y="1254839"/>
                    <a:pt x="6230319" y="1270438"/>
                  </a:cubicBezTo>
                  <a:cubicBezTo>
                    <a:pt x="6245918" y="1286037"/>
                    <a:pt x="6265326" y="1293837"/>
                    <a:pt x="6288543" y="1293837"/>
                  </a:cubicBezTo>
                  <a:cubicBezTo>
                    <a:pt x="6315388" y="1293837"/>
                    <a:pt x="6337154" y="1285039"/>
                    <a:pt x="6353841" y="1267445"/>
                  </a:cubicBezTo>
                  <a:cubicBezTo>
                    <a:pt x="6370529" y="1249851"/>
                    <a:pt x="6378872" y="1227813"/>
                    <a:pt x="6378872" y="1201331"/>
                  </a:cubicBezTo>
                  <a:cubicBezTo>
                    <a:pt x="6378872" y="1190085"/>
                    <a:pt x="6376877" y="1179746"/>
                    <a:pt x="6372887" y="1170314"/>
                  </a:cubicBezTo>
                  <a:cubicBezTo>
                    <a:pt x="6383407" y="1166686"/>
                    <a:pt x="6394653" y="1164872"/>
                    <a:pt x="6406624" y="1164872"/>
                  </a:cubicBezTo>
                  <a:cubicBezTo>
                    <a:pt x="6429116" y="1164872"/>
                    <a:pt x="6448615" y="1171674"/>
                    <a:pt x="6465121" y="1185278"/>
                  </a:cubicBezTo>
                  <a:cubicBezTo>
                    <a:pt x="6481627" y="1198882"/>
                    <a:pt x="6489880" y="1216567"/>
                    <a:pt x="6489880" y="1238333"/>
                  </a:cubicBezTo>
                  <a:cubicBezTo>
                    <a:pt x="6489880" y="1270982"/>
                    <a:pt x="6472285" y="1299641"/>
                    <a:pt x="6437097" y="1324309"/>
                  </a:cubicBezTo>
                  <a:cubicBezTo>
                    <a:pt x="6401908" y="1348977"/>
                    <a:pt x="6357469" y="1361311"/>
                    <a:pt x="6303779" y="1361311"/>
                  </a:cubicBezTo>
                  <a:cubicBezTo>
                    <a:pt x="6255894" y="1361311"/>
                    <a:pt x="6210185" y="1352968"/>
                    <a:pt x="6166653" y="1336280"/>
                  </a:cubicBezTo>
                  <a:lnTo>
                    <a:pt x="6248276" y="1464156"/>
                  </a:lnTo>
                  <a:cubicBezTo>
                    <a:pt x="6382137" y="1481207"/>
                    <a:pt x="6512008" y="1535985"/>
                    <a:pt x="6637889" y="1628491"/>
                  </a:cubicBezTo>
                  <a:lnTo>
                    <a:pt x="6637889" y="1561016"/>
                  </a:lnTo>
                  <a:cubicBezTo>
                    <a:pt x="6564610" y="1508777"/>
                    <a:pt x="6497316" y="1468328"/>
                    <a:pt x="6436008" y="1439670"/>
                  </a:cubicBezTo>
                  <a:cubicBezTo>
                    <a:pt x="6474462" y="1424796"/>
                    <a:pt x="6506658" y="1402758"/>
                    <a:pt x="6532596" y="1373555"/>
                  </a:cubicBezTo>
                  <a:cubicBezTo>
                    <a:pt x="6558534" y="1344352"/>
                    <a:pt x="6571502" y="1310343"/>
                    <a:pt x="6571502" y="1271526"/>
                  </a:cubicBezTo>
                  <a:cubicBezTo>
                    <a:pt x="6571502" y="1225817"/>
                    <a:pt x="6551822" y="1186276"/>
                    <a:pt x="6512462" y="1152901"/>
                  </a:cubicBezTo>
                  <a:cubicBezTo>
                    <a:pt x="6473102" y="1119526"/>
                    <a:pt x="6422405" y="1102839"/>
                    <a:pt x="6360371" y="1102839"/>
                  </a:cubicBezTo>
                  <a:close/>
                  <a:moveTo>
                    <a:pt x="4334816" y="947755"/>
                  </a:moveTo>
                  <a:cubicBezTo>
                    <a:pt x="4361661" y="981130"/>
                    <a:pt x="4381885" y="1013870"/>
                    <a:pt x="4395489" y="1045975"/>
                  </a:cubicBezTo>
                  <a:cubicBezTo>
                    <a:pt x="4409093" y="1078080"/>
                    <a:pt x="4415895" y="1109913"/>
                    <a:pt x="4415895" y="1141474"/>
                  </a:cubicBezTo>
                  <a:cubicBezTo>
                    <a:pt x="4415895" y="1198428"/>
                    <a:pt x="4400386" y="1244409"/>
                    <a:pt x="4369370" y="1279416"/>
                  </a:cubicBezTo>
                  <a:cubicBezTo>
                    <a:pt x="4338353" y="1314424"/>
                    <a:pt x="4302167" y="1331927"/>
                    <a:pt x="4260811" y="1331927"/>
                  </a:cubicBezTo>
                  <a:cubicBezTo>
                    <a:pt x="4235054" y="1331927"/>
                    <a:pt x="4214921" y="1325579"/>
                    <a:pt x="4200410" y="1312882"/>
                  </a:cubicBezTo>
                  <a:cubicBezTo>
                    <a:pt x="4185899" y="1300185"/>
                    <a:pt x="4178644" y="1287125"/>
                    <a:pt x="4178644" y="1273703"/>
                  </a:cubicBezTo>
                  <a:cubicBezTo>
                    <a:pt x="4178644" y="1264634"/>
                    <a:pt x="4185899" y="1256290"/>
                    <a:pt x="4200410" y="1248672"/>
                  </a:cubicBezTo>
                  <a:cubicBezTo>
                    <a:pt x="4245031" y="1225092"/>
                    <a:pt x="4279494" y="1194257"/>
                    <a:pt x="4303799" y="1156166"/>
                  </a:cubicBezTo>
                  <a:cubicBezTo>
                    <a:pt x="4328105" y="1118075"/>
                    <a:pt x="4340257" y="1068376"/>
                    <a:pt x="4340257" y="1007068"/>
                  </a:cubicBezTo>
                  <a:cubicBezTo>
                    <a:pt x="4340257" y="992194"/>
                    <a:pt x="4338444" y="972424"/>
                    <a:pt x="4334816" y="947755"/>
                  </a:cubicBezTo>
                  <a:close/>
                  <a:moveTo>
                    <a:pt x="7147421" y="919459"/>
                  </a:moveTo>
                  <a:cubicBezTo>
                    <a:pt x="7185149" y="919459"/>
                    <a:pt x="7220519" y="935784"/>
                    <a:pt x="7253531" y="968433"/>
                  </a:cubicBezTo>
                  <a:lnTo>
                    <a:pt x="7147421" y="1071278"/>
                  </a:lnTo>
                  <a:cubicBezTo>
                    <a:pt x="7131459" y="1025206"/>
                    <a:pt x="7104070" y="1002171"/>
                    <a:pt x="7065254" y="1002171"/>
                  </a:cubicBezTo>
                  <a:cubicBezTo>
                    <a:pt x="7051831" y="1002171"/>
                    <a:pt x="7040404" y="1003984"/>
                    <a:pt x="7030972" y="1007612"/>
                  </a:cubicBezTo>
                  <a:cubicBezTo>
                    <a:pt x="7038953" y="983307"/>
                    <a:pt x="7053010" y="962538"/>
                    <a:pt x="7073144" y="945307"/>
                  </a:cubicBezTo>
                  <a:cubicBezTo>
                    <a:pt x="7093278" y="928075"/>
                    <a:pt x="7118037" y="919459"/>
                    <a:pt x="7147421" y="919459"/>
                  </a:cubicBezTo>
                  <a:close/>
                  <a:moveTo>
                    <a:pt x="5690096" y="919459"/>
                  </a:moveTo>
                  <a:cubicBezTo>
                    <a:pt x="5727824" y="919459"/>
                    <a:pt x="5763194" y="935784"/>
                    <a:pt x="5796206" y="968433"/>
                  </a:cubicBezTo>
                  <a:lnTo>
                    <a:pt x="5690096" y="1071278"/>
                  </a:lnTo>
                  <a:cubicBezTo>
                    <a:pt x="5674134" y="1025206"/>
                    <a:pt x="5646745" y="1002171"/>
                    <a:pt x="5607929" y="1002171"/>
                  </a:cubicBezTo>
                  <a:cubicBezTo>
                    <a:pt x="5594506" y="1002171"/>
                    <a:pt x="5583079" y="1003984"/>
                    <a:pt x="5573647" y="1007612"/>
                  </a:cubicBezTo>
                  <a:cubicBezTo>
                    <a:pt x="5581628" y="983307"/>
                    <a:pt x="5595685" y="962538"/>
                    <a:pt x="5615819" y="945307"/>
                  </a:cubicBezTo>
                  <a:cubicBezTo>
                    <a:pt x="5635953" y="928075"/>
                    <a:pt x="5660712" y="919459"/>
                    <a:pt x="5690096" y="919459"/>
                  </a:cubicBezTo>
                  <a:close/>
                  <a:moveTo>
                    <a:pt x="3413621" y="919459"/>
                  </a:moveTo>
                  <a:cubicBezTo>
                    <a:pt x="3451349" y="919459"/>
                    <a:pt x="3486719" y="935784"/>
                    <a:pt x="3519731" y="968433"/>
                  </a:cubicBezTo>
                  <a:lnTo>
                    <a:pt x="3413621" y="1071278"/>
                  </a:lnTo>
                  <a:cubicBezTo>
                    <a:pt x="3397659" y="1025206"/>
                    <a:pt x="3370270" y="1002171"/>
                    <a:pt x="3331454" y="1002171"/>
                  </a:cubicBezTo>
                  <a:cubicBezTo>
                    <a:pt x="3318032" y="1002171"/>
                    <a:pt x="3306604" y="1003984"/>
                    <a:pt x="3297172" y="1007612"/>
                  </a:cubicBezTo>
                  <a:cubicBezTo>
                    <a:pt x="3305153" y="983307"/>
                    <a:pt x="3319211" y="962538"/>
                    <a:pt x="3339344" y="945307"/>
                  </a:cubicBezTo>
                  <a:cubicBezTo>
                    <a:pt x="3359478" y="928075"/>
                    <a:pt x="3384237" y="919459"/>
                    <a:pt x="3413621" y="919459"/>
                  </a:cubicBezTo>
                  <a:close/>
                  <a:moveTo>
                    <a:pt x="6357106" y="897149"/>
                  </a:moveTo>
                  <a:lnTo>
                    <a:pt x="6469202" y="897149"/>
                  </a:lnTo>
                  <a:cubicBezTo>
                    <a:pt x="6482987" y="912385"/>
                    <a:pt x="6489880" y="927622"/>
                    <a:pt x="6489880" y="942858"/>
                  </a:cubicBezTo>
                  <a:cubicBezTo>
                    <a:pt x="6489880" y="957369"/>
                    <a:pt x="6484619" y="969340"/>
                    <a:pt x="6474099" y="978772"/>
                  </a:cubicBezTo>
                  <a:cubicBezTo>
                    <a:pt x="6463579" y="988204"/>
                    <a:pt x="6449249" y="992920"/>
                    <a:pt x="6431111" y="992920"/>
                  </a:cubicBezTo>
                  <a:cubicBezTo>
                    <a:pt x="6407531" y="992920"/>
                    <a:pt x="6386128" y="983941"/>
                    <a:pt x="6366901" y="965984"/>
                  </a:cubicBezTo>
                  <a:cubicBezTo>
                    <a:pt x="6347674" y="948027"/>
                    <a:pt x="6338061" y="930524"/>
                    <a:pt x="6338061" y="913474"/>
                  </a:cubicBezTo>
                  <a:cubicBezTo>
                    <a:pt x="6338061" y="908395"/>
                    <a:pt x="6339693" y="904404"/>
                    <a:pt x="6342958" y="901502"/>
                  </a:cubicBezTo>
                  <a:cubicBezTo>
                    <a:pt x="6346223" y="898600"/>
                    <a:pt x="6350939" y="897149"/>
                    <a:pt x="6357106" y="897149"/>
                  </a:cubicBezTo>
                  <a:close/>
                  <a:moveTo>
                    <a:pt x="7354743" y="729006"/>
                  </a:moveTo>
                  <a:lnTo>
                    <a:pt x="7354743" y="991288"/>
                  </a:lnTo>
                  <a:cubicBezTo>
                    <a:pt x="7284729" y="887173"/>
                    <a:pt x="7207640" y="835116"/>
                    <a:pt x="7123478" y="835116"/>
                  </a:cubicBezTo>
                  <a:cubicBezTo>
                    <a:pt x="7063259" y="835116"/>
                    <a:pt x="7013741" y="856066"/>
                    <a:pt x="6974924" y="897965"/>
                  </a:cubicBezTo>
                  <a:cubicBezTo>
                    <a:pt x="6936108" y="939865"/>
                    <a:pt x="6916700" y="985302"/>
                    <a:pt x="6916700" y="1034276"/>
                  </a:cubicBezTo>
                  <a:cubicBezTo>
                    <a:pt x="6916700" y="1053865"/>
                    <a:pt x="6921870" y="1069192"/>
                    <a:pt x="6932209" y="1080257"/>
                  </a:cubicBezTo>
                  <a:cubicBezTo>
                    <a:pt x="6942547" y="1091321"/>
                    <a:pt x="6956242" y="1096853"/>
                    <a:pt x="6973292" y="1096853"/>
                  </a:cubicBezTo>
                  <a:cubicBezTo>
                    <a:pt x="6987803" y="1096853"/>
                    <a:pt x="7004762" y="1092137"/>
                    <a:pt x="7024170" y="1082705"/>
                  </a:cubicBezTo>
                  <a:cubicBezTo>
                    <a:pt x="7043578" y="1073273"/>
                    <a:pt x="7058905" y="1068557"/>
                    <a:pt x="7070151" y="1068557"/>
                  </a:cubicBezTo>
                  <a:cubicBezTo>
                    <a:pt x="7081397" y="1068557"/>
                    <a:pt x="7090194" y="1072185"/>
                    <a:pt x="7096543" y="1079440"/>
                  </a:cubicBezTo>
                  <a:cubicBezTo>
                    <a:pt x="7102891" y="1086696"/>
                    <a:pt x="7106065" y="1094495"/>
                    <a:pt x="7106065" y="1102839"/>
                  </a:cubicBezTo>
                  <a:cubicBezTo>
                    <a:pt x="7106065" y="1109006"/>
                    <a:pt x="7077769" y="1139297"/>
                    <a:pt x="7021177" y="1193712"/>
                  </a:cubicBezTo>
                  <a:lnTo>
                    <a:pt x="7104977" y="1250304"/>
                  </a:lnTo>
                  <a:lnTo>
                    <a:pt x="7315564" y="1036996"/>
                  </a:lnTo>
                  <a:cubicBezTo>
                    <a:pt x="7341684" y="1073273"/>
                    <a:pt x="7354743" y="1116624"/>
                    <a:pt x="7354743" y="1167049"/>
                  </a:cubicBezTo>
                  <a:lnTo>
                    <a:pt x="7354743" y="1391784"/>
                  </a:lnTo>
                  <a:lnTo>
                    <a:pt x="7450514" y="1454362"/>
                  </a:lnTo>
                  <a:lnTo>
                    <a:pt x="7450514" y="897149"/>
                  </a:lnTo>
                  <a:lnTo>
                    <a:pt x="7538002" y="897149"/>
                  </a:lnTo>
                  <a:lnTo>
                    <a:pt x="7562065" y="897149"/>
                  </a:lnTo>
                  <a:lnTo>
                    <a:pt x="7878097" y="897149"/>
                  </a:lnTo>
                  <a:lnTo>
                    <a:pt x="7878097" y="1183918"/>
                  </a:lnTo>
                  <a:cubicBezTo>
                    <a:pt x="7854880" y="1141837"/>
                    <a:pt x="7825223" y="1107101"/>
                    <a:pt x="7789128" y="1079712"/>
                  </a:cubicBezTo>
                  <a:cubicBezTo>
                    <a:pt x="7753033" y="1052323"/>
                    <a:pt x="7713582" y="1038629"/>
                    <a:pt x="7670775" y="1038629"/>
                  </a:cubicBezTo>
                  <a:cubicBezTo>
                    <a:pt x="7632684" y="1038629"/>
                    <a:pt x="7601758" y="1049965"/>
                    <a:pt x="7577997" y="1072638"/>
                  </a:cubicBezTo>
                  <a:cubicBezTo>
                    <a:pt x="7554236" y="1095311"/>
                    <a:pt x="7542355" y="1122973"/>
                    <a:pt x="7542355" y="1155622"/>
                  </a:cubicBezTo>
                  <a:cubicBezTo>
                    <a:pt x="7542355" y="1186457"/>
                    <a:pt x="7552059" y="1212123"/>
                    <a:pt x="7571467" y="1232619"/>
                  </a:cubicBezTo>
                  <a:cubicBezTo>
                    <a:pt x="7590875" y="1253116"/>
                    <a:pt x="7615090" y="1263364"/>
                    <a:pt x="7644112" y="1263364"/>
                  </a:cubicBezTo>
                  <a:cubicBezTo>
                    <a:pt x="7673859" y="1263364"/>
                    <a:pt x="7698073" y="1254113"/>
                    <a:pt x="7716756" y="1235612"/>
                  </a:cubicBezTo>
                  <a:cubicBezTo>
                    <a:pt x="7735439" y="1217111"/>
                    <a:pt x="7744779" y="1194075"/>
                    <a:pt x="7744779" y="1166505"/>
                  </a:cubicBezTo>
                  <a:cubicBezTo>
                    <a:pt x="7744779" y="1156347"/>
                    <a:pt x="7742785" y="1145464"/>
                    <a:pt x="7738794" y="1133856"/>
                  </a:cubicBezTo>
                  <a:cubicBezTo>
                    <a:pt x="7774708" y="1147641"/>
                    <a:pt x="7807629" y="1178295"/>
                    <a:pt x="7837557" y="1225817"/>
                  </a:cubicBezTo>
                  <a:cubicBezTo>
                    <a:pt x="7867486" y="1273340"/>
                    <a:pt x="7885171" y="1331383"/>
                    <a:pt x="7890613" y="1399946"/>
                  </a:cubicBezTo>
                  <a:lnTo>
                    <a:pt x="7973868" y="1454362"/>
                  </a:lnTo>
                  <a:lnTo>
                    <a:pt x="7973868" y="897149"/>
                  </a:lnTo>
                  <a:lnTo>
                    <a:pt x="8085419" y="897149"/>
                  </a:lnTo>
                  <a:lnTo>
                    <a:pt x="8046241" y="835116"/>
                  </a:lnTo>
                  <a:lnTo>
                    <a:pt x="7522886" y="835116"/>
                  </a:lnTo>
                  <a:lnTo>
                    <a:pt x="7498823" y="835116"/>
                  </a:lnTo>
                  <a:lnTo>
                    <a:pt x="7445617" y="835116"/>
                  </a:lnTo>
                  <a:cubicBezTo>
                    <a:pt x="7440175" y="827135"/>
                    <a:pt x="7434824" y="818519"/>
                    <a:pt x="7429564" y="809268"/>
                  </a:cubicBezTo>
                  <a:cubicBezTo>
                    <a:pt x="7424304" y="800018"/>
                    <a:pt x="7416142" y="784328"/>
                    <a:pt x="7405077" y="762199"/>
                  </a:cubicBezTo>
                  <a:cubicBezTo>
                    <a:pt x="7394013" y="740070"/>
                    <a:pt x="7377235" y="729006"/>
                    <a:pt x="7354743" y="729006"/>
                  </a:cubicBezTo>
                  <a:close/>
                  <a:moveTo>
                    <a:pt x="5897418" y="729006"/>
                  </a:moveTo>
                  <a:lnTo>
                    <a:pt x="5897418" y="991288"/>
                  </a:lnTo>
                  <a:cubicBezTo>
                    <a:pt x="5827404" y="887173"/>
                    <a:pt x="5750315" y="835116"/>
                    <a:pt x="5666153" y="835116"/>
                  </a:cubicBezTo>
                  <a:cubicBezTo>
                    <a:pt x="5605934" y="835116"/>
                    <a:pt x="5556416" y="856066"/>
                    <a:pt x="5517599" y="897965"/>
                  </a:cubicBezTo>
                  <a:cubicBezTo>
                    <a:pt x="5478783" y="939865"/>
                    <a:pt x="5459375" y="985302"/>
                    <a:pt x="5459375" y="1034276"/>
                  </a:cubicBezTo>
                  <a:cubicBezTo>
                    <a:pt x="5459375" y="1053865"/>
                    <a:pt x="5464544" y="1069192"/>
                    <a:pt x="5474883" y="1080257"/>
                  </a:cubicBezTo>
                  <a:cubicBezTo>
                    <a:pt x="5485222" y="1091321"/>
                    <a:pt x="5498917" y="1096853"/>
                    <a:pt x="5515967" y="1096853"/>
                  </a:cubicBezTo>
                  <a:cubicBezTo>
                    <a:pt x="5530478" y="1096853"/>
                    <a:pt x="5547437" y="1092137"/>
                    <a:pt x="5566845" y="1082705"/>
                  </a:cubicBezTo>
                  <a:cubicBezTo>
                    <a:pt x="5586253" y="1073273"/>
                    <a:pt x="5601580" y="1068557"/>
                    <a:pt x="5612826" y="1068557"/>
                  </a:cubicBezTo>
                  <a:cubicBezTo>
                    <a:pt x="5624072" y="1068557"/>
                    <a:pt x="5632869" y="1072185"/>
                    <a:pt x="5639218" y="1079440"/>
                  </a:cubicBezTo>
                  <a:cubicBezTo>
                    <a:pt x="5645566" y="1086696"/>
                    <a:pt x="5648740" y="1094495"/>
                    <a:pt x="5648740" y="1102839"/>
                  </a:cubicBezTo>
                  <a:cubicBezTo>
                    <a:pt x="5648740" y="1109006"/>
                    <a:pt x="5620444" y="1139297"/>
                    <a:pt x="5563852" y="1193712"/>
                  </a:cubicBezTo>
                  <a:lnTo>
                    <a:pt x="5647652" y="1250304"/>
                  </a:lnTo>
                  <a:lnTo>
                    <a:pt x="5858239" y="1036996"/>
                  </a:lnTo>
                  <a:cubicBezTo>
                    <a:pt x="5884358" y="1073273"/>
                    <a:pt x="5897418" y="1116624"/>
                    <a:pt x="5897418" y="1167049"/>
                  </a:cubicBezTo>
                  <a:lnTo>
                    <a:pt x="5897418" y="1391784"/>
                  </a:lnTo>
                  <a:lnTo>
                    <a:pt x="5993189" y="1454362"/>
                  </a:lnTo>
                  <a:lnTo>
                    <a:pt x="5993189" y="897149"/>
                  </a:lnTo>
                  <a:lnTo>
                    <a:pt x="6080677" y="897149"/>
                  </a:lnTo>
                  <a:lnTo>
                    <a:pt x="6104740" y="897149"/>
                  </a:lnTo>
                  <a:lnTo>
                    <a:pt x="6249364" y="897149"/>
                  </a:lnTo>
                  <a:cubicBezTo>
                    <a:pt x="6237393" y="914199"/>
                    <a:pt x="6224061" y="934696"/>
                    <a:pt x="6209369" y="958638"/>
                  </a:cubicBezTo>
                  <a:cubicBezTo>
                    <a:pt x="6194677" y="982581"/>
                    <a:pt x="6183522" y="997999"/>
                    <a:pt x="6175903" y="1004891"/>
                  </a:cubicBezTo>
                  <a:cubicBezTo>
                    <a:pt x="6168285" y="1011784"/>
                    <a:pt x="6161937" y="1015230"/>
                    <a:pt x="6156858" y="1015230"/>
                  </a:cubicBezTo>
                  <a:cubicBezTo>
                    <a:pt x="6144524" y="1015230"/>
                    <a:pt x="6132915" y="1003803"/>
                    <a:pt x="6122032" y="980949"/>
                  </a:cubicBezTo>
                  <a:lnTo>
                    <a:pt x="6085030" y="1005436"/>
                  </a:lnTo>
                  <a:cubicBezTo>
                    <a:pt x="6101717" y="1037722"/>
                    <a:pt x="6118495" y="1062299"/>
                    <a:pt x="6135364" y="1079168"/>
                  </a:cubicBezTo>
                  <a:cubicBezTo>
                    <a:pt x="6152233" y="1096037"/>
                    <a:pt x="6168104" y="1104471"/>
                    <a:pt x="6182977" y="1104471"/>
                  </a:cubicBezTo>
                  <a:cubicBezTo>
                    <a:pt x="6197125" y="1104471"/>
                    <a:pt x="6210911" y="1098032"/>
                    <a:pt x="6224333" y="1085154"/>
                  </a:cubicBezTo>
                  <a:cubicBezTo>
                    <a:pt x="6237755" y="1072276"/>
                    <a:pt x="6251359" y="1054319"/>
                    <a:pt x="6265144" y="1031283"/>
                  </a:cubicBezTo>
                  <a:cubicBezTo>
                    <a:pt x="6278930" y="1008247"/>
                    <a:pt x="6290901" y="988748"/>
                    <a:pt x="6301059" y="972786"/>
                  </a:cubicBezTo>
                  <a:cubicBezTo>
                    <a:pt x="6315932" y="1006161"/>
                    <a:pt x="6337154" y="1033550"/>
                    <a:pt x="6364724" y="1054953"/>
                  </a:cubicBezTo>
                  <a:cubicBezTo>
                    <a:pt x="6392295" y="1076357"/>
                    <a:pt x="6424581" y="1087058"/>
                    <a:pt x="6461584" y="1087058"/>
                  </a:cubicBezTo>
                  <a:cubicBezTo>
                    <a:pt x="6496047" y="1087058"/>
                    <a:pt x="6522982" y="1076810"/>
                    <a:pt x="6542390" y="1056314"/>
                  </a:cubicBezTo>
                  <a:cubicBezTo>
                    <a:pt x="6561798" y="1035817"/>
                    <a:pt x="6571502" y="1011784"/>
                    <a:pt x="6571502" y="984214"/>
                  </a:cubicBezTo>
                  <a:cubicBezTo>
                    <a:pt x="6571502" y="955192"/>
                    <a:pt x="6558806" y="926171"/>
                    <a:pt x="6533412" y="897149"/>
                  </a:cubicBezTo>
                  <a:lnTo>
                    <a:pt x="6652177" y="897149"/>
                  </a:lnTo>
                  <a:lnTo>
                    <a:pt x="6656530" y="897149"/>
                  </a:lnTo>
                  <a:cubicBezTo>
                    <a:pt x="6676845" y="897149"/>
                    <a:pt x="6696162" y="912295"/>
                    <a:pt x="6714482" y="942586"/>
                  </a:cubicBezTo>
                  <a:cubicBezTo>
                    <a:pt x="6732802" y="972877"/>
                    <a:pt x="6741962" y="1000175"/>
                    <a:pt x="6741962" y="1024481"/>
                  </a:cubicBezTo>
                  <a:lnTo>
                    <a:pt x="6741962" y="1391784"/>
                  </a:lnTo>
                  <a:lnTo>
                    <a:pt x="6837733" y="1454362"/>
                  </a:lnTo>
                  <a:lnTo>
                    <a:pt x="6837733" y="897149"/>
                  </a:lnTo>
                  <a:lnTo>
                    <a:pt x="6949284" y="897149"/>
                  </a:lnTo>
                  <a:lnTo>
                    <a:pt x="6910105" y="835116"/>
                  </a:lnTo>
                  <a:lnTo>
                    <a:pt x="6832835" y="835116"/>
                  </a:lnTo>
                  <a:cubicBezTo>
                    <a:pt x="6827394" y="827135"/>
                    <a:pt x="6822043" y="818519"/>
                    <a:pt x="6816783" y="809268"/>
                  </a:cubicBezTo>
                  <a:cubicBezTo>
                    <a:pt x="6811523" y="800018"/>
                    <a:pt x="6803360" y="784328"/>
                    <a:pt x="6792296" y="762199"/>
                  </a:cubicBezTo>
                  <a:cubicBezTo>
                    <a:pt x="6781232" y="740070"/>
                    <a:pt x="6764453" y="729006"/>
                    <a:pt x="6741962" y="729006"/>
                  </a:cubicBezTo>
                  <a:lnTo>
                    <a:pt x="6741962" y="897149"/>
                  </a:lnTo>
                  <a:cubicBezTo>
                    <a:pt x="6726000" y="872118"/>
                    <a:pt x="6711671" y="855521"/>
                    <a:pt x="6698974" y="847359"/>
                  </a:cubicBezTo>
                  <a:cubicBezTo>
                    <a:pt x="6686277" y="839197"/>
                    <a:pt x="6667957" y="835116"/>
                    <a:pt x="6644014" y="835116"/>
                  </a:cubicBezTo>
                  <a:lnTo>
                    <a:pt x="6643875" y="835116"/>
                  </a:lnTo>
                  <a:lnTo>
                    <a:pt x="6612998" y="835116"/>
                  </a:lnTo>
                  <a:lnTo>
                    <a:pt x="6065561" y="835116"/>
                  </a:lnTo>
                  <a:lnTo>
                    <a:pt x="6041498" y="835116"/>
                  </a:lnTo>
                  <a:lnTo>
                    <a:pt x="5988292" y="835116"/>
                  </a:lnTo>
                  <a:cubicBezTo>
                    <a:pt x="5982850" y="827135"/>
                    <a:pt x="5977499" y="818519"/>
                    <a:pt x="5972239" y="809268"/>
                  </a:cubicBezTo>
                  <a:cubicBezTo>
                    <a:pt x="5966979" y="800018"/>
                    <a:pt x="5958817" y="784328"/>
                    <a:pt x="5947752" y="762199"/>
                  </a:cubicBezTo>
                  <a:cubicBezTo>
                    <a:pt x="5936688" y="740070"/>
                    <a:pt x="5919910" y="729006"/>
                    <a:pt x="5897418" y="729006"/>
                  </a:cubicBezTo>
                  <a:close/>
                  <a:moveTo>
                    <a:pt x="4871811" y="568481"/>
                  </a:moveTo>
                  <a:cubicBezTo>
                    <a:pt x="4868909" y="581178"/>
                    <a:pt x="4867458" y="593875"/>
                    <a:pt x="4867458" y="606572"/>
                  </a:cubicBezTo>
                  <a:cubicBezTo>
                    <a:pt x="4867458" y="652280"/>
                    <a:pt x="4882422" y="689646"/>
                    <a:pt x="4912350" y="718667"/>
                  </a:cubicBezTo>
                  <a:cubicBezTo>
                    <a:pt x="4942279" y="747688"/>
                    <a:pt x="4985176" y="762199"/>
                    <a:pt x="5041042" y="762199"/>
                  </a:cubicBezTo>
                  <a:cubicBezTo>
                    <a:pt x="5062809" y="762199"/>
                    <a:pt x="5084756" y="761564"/>
                    <a:pt x="5106885" y="760295"/>
                  </a:cubicBezTo>
                  <a:cubicBezTo>
                    <a:pt x="5129014" y="759025"/>
                    <a:pt x="5150417" y="758390"/>
                    <a:pt x="5171095" y="758390"/>
                  </a:cubicBezTo>
                  <a:cubicBezTo>
                    <a:pt x="5199028" y="758390"/>
                    <a:pt x="5219434" y="763378"/>
                    <a:pt x="5232312" y="773354"/>
                  </a:cubicBezTo>
                  <a:cubicBezTo>
                    <a:pt x="5245190" y="783330"/>
                    <a:pt x="5251630" y="794848"/>
                    <a:pt x="5251630" y="807908"/>
                  </a:cubicBezTo>
                  <a:cubicBezTo>
                    <a:pt x="5251630" y="817703"/>
                    <a:pt x="5249634" y="826772"/>
                    <a:pt x="5245644" y="835116"/>
                  </a:cubicBezTo>
                  <a:lnTo>
                    <a:pt x="4803248" y="835116"/>
                  </a:lnTo>
                  <a:lnTo>
                    <a:pt x="4842427" y="897149"/>
                  </a:lnTo>
                  <a:lnTo>
                    <a:pt x="5037233" y="897149"/>
                  </a:lnTo>
                  <a:lnTo>
                    <a:pt x="5037233" y="1073455"/>
                  </a:lnTo>
                  <a:cubicBezTo>
                    <a:pt x="5037233" y="1100300"/>
                    <a:pt x="5048661" y="1125784"/>
                    <a:pt x="5071515" y="1149908"/>
                  </a:cubicBezTo>
                  <a:cubicBezTo>
                    <a:pt x="5094369" y="1174032"/>
                    <a:pt x="5123209" y="1186094"/>
                    <a:pt x="5158035" y="1186094"/>
                  </a:cubicBezTo>
                  <a:cubicBezTo>
                    <a:pt x="5182704" y="1186094"/>
                    <a:pt x="5207462" y="1179836"/>
                    <a:pt x="5232312" y="1167321"/>
                  </a:cubicBezTo>
                  <a:cubicBezTo>
                    <a:pt x="5257162" y="1154805"/>
                    <a:pt x="5281014" y="1136939"/>
                    <a:pt x="5303868" y="1113722"/>
                  </a:cubicBezTo>
                  <a:cubicBezTo>
                    <a:pt x="5314026" y="1126782"/>
                    <a:pt x="5319105" y="1143469"/>
                    <a:pt x="5319105" y="1163784"/>
                  </a:cubicBezTo>
                  <a:cubicBezTo>
                    <a:pt x="5319105" y="1191354"/>
                    <a:pt x="5305229" y="1217111"/>
                    <a:pt x="5277477" y="1241054"/>
                  </a:cubicBezTo>
                  <a:cubicBezTo>
                    <a:pt x="5249725" y="1264996"/>
                    <a:pt x="5207372" y="1276968"/>
                    <a:pt x="5150417" y="1276968"/>
                  </a:cubicBezTo>
                  <a:cubicBezTo>
                    <a:pt x="5085119" y="1276968"/>
                    <a:pt x="5030976" y="1249579"/>
                    <a:pt x="4987988" y="1194801"/>
                  </a:cubicBezTo>
                  <a:cubicBezTo>
                    <a:pt x="4944999" y="1140023"/>
                    <a:pt x="4914799" y="1062209"/>
                    <a:pt x="4897386" y="961359"/>
                  </a:cubicBezTo>
                  <a:lnTo>
                    <a:pt x="4846780" y="945035"/>
                  </a:lnTo>
                  <a:cubicBezTo>
                    <a:pt x="4861653" y="1096672"/>
                    <a:pt x="4896570" y="1208949"/>
                    <a:pt x="4951529" y="1281865"/>
                  </a:cubicBezTo>
                  <a:cubicBezTo>
                    <a:pt x="5006489" y="1354782"/>
                    <a:pt x="5076775" y="1391240"/>
                    <a:pt x="5162388" y="1391240"/>
                  </a:cubicBezTo>
                  <a:cubicBezTo>
                    <a:pt x="5228412" y="1391240"/>
                    <a:pt x="5281467" y="1371106"/>
                    <a:pt x="5321553" y="1330839"/>
                  </a:cubicBezTo>
                  <a:cubicBezTo>
                    <a:pt x="5361639" y="1290572"/>
                    <a:pt x="5381682" y="1238333"/>
                    <a:pt x="5381682" y="1174123"/>
                  </a:cubicBezTo>
                  <a:cubicBezTo>
                    <a:pt x="5381682" y="1103020"/>
                    <a:pt x="5347763" y="1030829"/>
                    <a:pt x="5279926" y="957550"/>
                  </a:cubicBezTo>
                  <a:cubicBezTo>
                    <a:pt x="5254169" y="1002896"/>
                    <a:pt x="5229319" y="1036996"/>
                    <a:pt x="5205377" y="1059851"/>
                  </a:cubicBezTo>
                  <a:cubicBezTo>
                    <a:pt x="5181434" y="1082705"/>
                    <a:pt x="5163114" y="1094132"/>
                    <a:pt x="5150417" y="1094132"/>
                  </a:cubicBezTo>
                  <a:cubicBezTo>
                    <a:pt x="5144613" y="1094132"/>
                    <a:pt x="5140260" y="1092137"/>
                    <a:pt x="5137357" y="1088147"/>
                  </a:cubicBezTo>
                  <a:cubicBezTo>
                    <a:pt x="5134455" y="1084156"/>
                    <a:pt x="5133004" y="1077264"/>
                    <a:pt x="5133004" y="1067469"/>
                  </a:cubicBezTo>
                  <a:lnTo>
                    <a:pt x="5133004" y="897149"/>
                  </a:lnTo>
                  <a:lnTo>
                    <a:pt x="5493233" y="897149"/>
                  </a:lnTo>
                  <a:lnTo>
                    <a:pt x="5454054" y="835116"/>
                  </a:lnTo>
                  <a:lnTo>
                    <a:pt x="5302236" y="835116"/>
                  </a:lnTo>
                  <a:cubicBezTo>
                    <a:pt x="5304775" y="824233"/>
                    <a:pt x="5306045" y="812987"/>
                    <a:pt x="5306045" y="801378"/>
                  </a:cubicBezTo>
                  <a:cubicBezTo>
                    <a:pt x="5306045" y="768004"/>
                    <a:pt x="5292260" y="737984"/>
                    <a:pt x="5264689" y="711321"/>
                  </a:cubicBezTo>
                  <a:cubicBezTo>
                    <a:pt x="5237119" y="684657"/>
                    <a:pt x="5197214" y="671326"/>
                    <a:pt x="5144976" y="671326"/>
                  </a:cubicBezTo>
                  <a:cubicBezTo>
                    <a:pt x="5118131" y="671326"/>
                    <a:pt x="5094460" y="671961"/>
                    <a:pt x="5073964" y="673230"/>
                  </a:cubicBezTo>
                  <a:cubicBezTo>
                    <a:pt x="5053467" y="674500"/>
                    <a:pt x="5032155" y="675135"/>
                    <a:pt x="5010026" y="675135"/>
                  </a:cubicBezTo>
                  <a:cubicBezTo>
                    <a:pt x="4973749" y="675135"/>
                    <a:pt x="4948627" y="668968"/>
                    <a:pt x="4934661" y="656634"/>
                  </a:cubicBezTo>
                  <a:cubicBezTo>
                    <a:pt x="4920694" y="644299"/>
                    <a:pt x="4913711" y="629426"/>
                    <a:pt x="4913711" y="612013"/>
                  </a:cubicBezTo>
                  <a:cubicBezTo>
                    <a:pt x="4913711" y="603307"/>
                    <a:pt x="4914799" y="594419"/>
                    <a:pt x="4916976" y="585349"/>
                  </a:cubicBezTo>
                  <a:close/>
                  <a:moveTo>
                    <a:pt x="4178644" y="568481"/>
                  </a:moveTo>
                  <a:cubicBezTo>
                    <a:pt x="4166673" y="595688"/>
                    <a:pt x="4160687" y="623259"/>
                    <a:pt x="4160687" y="651192"/>
                  </a:cubicBezTo>
                  <a:cubicBezTo>
                    <a:pt x="4160687" y="704519"/>
                    <a:pt x="4187350" y="765827"/>
                    <a:pt x="4240677" y="835116"/>
                  </a:cubicBezTo>
                  <a:lnTo>
                    <a:pt x="4062130" y="835116"/>
                  </a:lnTo>
                  <a:lnTo>
                    <a:pt x="4031723" y="835116"/>
                  </a:lnTo>
                  <a:lnTo>
                    <a:pt x="3984860" y="835116"/>
                  </a:lnTo>
                  <a:cubicBezTo>
                    <a:pt x="3979419" y="827135"/>
                    <a:pt x="3974068" y="818519"/>
                    <a:pt x="3968808" y="809268"/>
                  </a:cubicBezTo>
                  <a:cubicBezTo>
                    <a:pt x="3963548" y="800018"/>
                    <a:pt x="3955385" y="784328"/>
                    <a:pt x="3944321" y="762199"/>
                  </a:cubicBezTo>
                  <a:cubicBezTo>
                    <a:pt x="3933257" y="740070"/>
                    <a:pt x="3916479" y="729006"/>
                    <a:pt x="3893987" y="729006"/>
                  </a:cubicBezTo>
                  <a:lnTo>
                    <a:pt x="3893987" y="897149"/>
                  </a:lnTo>
                  <a:cubicBezTo>
                    <a:pt x="3878025" y="872118"/>
                    <a:pt x="3863696" y="855521"/>
                    <a:pt x="3850999" y="847359"/>
                  </a:cubicBezTo>
                  <a:cubicBezTo>
                    <a:pt x="3838302" y="839197"/>
                    <a:pt x="3819982" y="835116"/>
                    <a:pt x="3796039" y="835116"/>
                  </a:cubicBezTo>
                  <a:lnTo>
                    <a:pt x="3789086" y="835116"/>
                  </a:lnTo>
                  <a:lnTo>
                    <a:pt x="3765023" y="835116"/>
                  </a:lnTo>
                  <a:lnTo>
                    <a:pt x="3711817" y="835116"/>
                  </a:lnTo>
                  <a:cubicBezTo>
                    <a:pt x="3706375" y="827135"/>
                    <a:pt x="3701024" y="818519"/>
                    <a:pt x="3695764" y="809268"/>
                  </a:cubicBezTo>
                  <a:cubicBezTo>
                    <a:pt x="3690504" y="800018"/>
                    <a:pt x="3682342" y="784328"/>
                    <a:pt x="3671277" y="762199"/>
                  </a:cubicBezTo>
                  <a:cubicBezTo>
                    <a:pt x="3660213" y="740070"/>
                    <a:pt x="3643435" y="729006"/>
                    <a:pt x="3620943" y="729006"/>
                  </a:cubicBezTo>
                  <a:lnTo>
                    <a:pt x="3620943" y="991288"/>
                  </a:lnTo>
                  <a:cubicBezTo>
                    <a:pt x="3550929" y="887173"/>
                    <a:pt x="3473840" y="835116"/>
                    <a:pt x="3389678" y="835116"/>
                  </a:cubicBezTo>
                  <a:cubicBezTo>
                    <a:pt x="3329459" y="835116"/>
                    <a:pt x="3279941" y="856066"/>
                    <a:pt x="3241125" y="897965"/>
                  </a:cubicBezTo>
                  <a:cubicBezTo>
                    <a:pt x="3202308" y="939865"/>
                    <a:pt x="3182900" y="985302"/>
                    <a:pt x="3182900" y="1034276"/>
                  </a:cubicBezTo>
                  <a:cubicBezTo>
                    <a:pt x="3182900" y="1053865"/>
                    <a:pt x="3188070" y="1069192"/>
                    <a:pt x="3198408" y="1080257"/>
                  </a:cubicBezTo>
                  <a:cubicBezTo>
                    <a:pt x="3208747" y="1091321"/>
                    <a:pt x="3222442" y="1096853"/>
                    <a:pt x="3239492" y="1096853"/>
                  </a:cubicBezTo>
                  <a:cubicBezTo>
                    <a:pt x="3254003" y="1096853"/>
                    <a:pt x="3270962" y="1092137"/>
                    <a:pt x="3290370" y="1082705"/>
                  </a:cubicBezTo>
                  <a:cubicBezTo>
                    <a:pt x="3309779" y="1073273"/>
                    <a:pt x="3325106" y="1068557"/>
                    <a:pt x="3336351" y="1068557"/>
                  </a:cubicBezTo>
                  <a:cubicBezTo>
                    <a:pt x="3347597" y="1068557"/>
                    <a:pt x="3356394" y="1072185"/>
                    <a:pt x="3362743" y="1079440"/>
                  </a:cubicBezTo>
                  <a:cubicBezTo>
                    <a:pt x="3369091" y="1086696"/>
                    <a:pt x="3372265" y="1094495"/>
                    <a:pt x="3372265" y="1102839"/>
                  </a:cubicBezTo>
                  <a:cubicBezTo>
                    <a:pt x="3372265" y="1109006"/>
                    <a:pt x="3343969" y="1139297"/>
                    <a:pt x="3287378" y="1193712"/>
                  </a:cubicBezTo>
                  <a:lnTo>
                    <a:pt x="3371177" y="1250304"/>
                  </a:lnTo>
                  <a:lnTo>
                    <a:pt x="3581764" y="1036996"/>
                  </a:lnTo>
                  <a:cubicBezTo>
                    <a:pt x="3607883" y="1073273"/>
                    <a:pt x="3620943" y="1116624"/>
                    <a:pt x="3620943" y="1167049"/>
                  </a:cubicBezTo>
                  <a:lnTo>
                    <a:pt x="3620943" y="1391784"/>
                  </a:lnTo>
                  <a:lnTo>
                    <a:pt x="3716714" y="1454362"/>
                  </a:lnTo>
                  <a:lnTo>
                    <a:pt x="3716714" y="897149"/>
                  </a:lnTo>
                  <a:lnTo>
                    <a:pt x="3804202" y="897149"/>
                  </a:lnTo>
                  <a:lnTo>
                    <a:pt x="3808555" y="897149"/>
                  </a:lnTo>
                  <a:cubicBezTo>
                    <a:pt x="3828870" y="897149"/>
                    <a:pt x="3848187" y="912295"/>
                    <a:pt x="3866507" y="942586"/>
                  </a:cubicBezTo>
                  <a:cubicBezTo>
                    <a:pt x="3884827" y="972877"/>
                    <a:pt x="3893987" y="1000175"/>
                    <a:pt x="3893987" y="1024481"/>
                  </a:cubicBezTo>
                  <a:lnTo>
                    <a:pt x="3893987" y="1391784"/>
                  </a:lnTo>
                  <a:lnTo>
                    <a:pt x="3989758" y="1454362"/>
                  </a:lnTo>
                  <a:lnTo>
                    <a:pt x="3989758" y="897149"/>
                  </a:lnTo>
                  <a:lnTo>
                    <a:pt x="4070902" y="897149"/>
                  </a:lnTo>
                  <a:lnTo>
                    <a:pt x="4101309" y="897149"/>
                  </a:lnTo>
                  <a:lnTo>
                    <a:pt x="4274415" y="897149"/>
                  </a:lnTo>
                  <a:cubicBezTo>
                    <a:pt x="4280945" y="917464"/>
                    <a:pt x="4284210" y="938323"/>
                    <a:pt x="4284210" y="959727"/>
                  </a:cubicBezTo>
                  <a:cubicBezTo>
                    <a:pt x="4284210" y="1009789"/>
                    <a:pt x="4268883" y="1053865"/>
                    <a:pt x="4238229" y="1091956"/>
                  </a:cubicBezTo>
                  <a:cubicBezTo>
                    <a:pt x="4207575" y="1130047"/>
                    <a:pt x="4157241" y="1157073"/>
                    <a:pt x="4087226" y="1173035"/>
                  </a:cubicBezTo>
                  <a:cubicBezTo>
                    <a:pt x="4086501" y="1178113"/>
                    <a:pt x="4086138" y="1182648"/>
                    <a:pt x="4086138" y="1186638"/>
                  </a:cubicBezTo>
                  <a:cubicBezTo>
                    <a:pt x="4086138" y="1248309"/>
                    <a:pt x="4105909" y="1300729"/>
                    <a:pt x="4145451" y="1343898"/>
                  </a:cubicBezTo>
                  <a:cubicBezTo>
                    <a:pt x="4184992" y="1387068"/>
                    <a:pt x="4233785" y="1408653"/>
                    <a:pt x="4291828" y="1408653"/>
                  </a:cubicBezTo>
                  <a:cubicBezTo>
                    <a:pt x="4353498" y="1408653"/>
                    <a:pt x="4405012" y="1388066"/>
                    <a:pt x="4446367" y="1346891"/>
                  </a:cubicBezTo>
                  <a:cubicBezTo>
                    <a:pt x="4487723" y="1305717"/>
                    <a:pt x="4508401" y="1250667"/>
                    <a:pt x="4508401" y="1181741"/>
                  </a:cubicBezTo>
                  <a:cubicBezTo>
                    <a:pt x="4508401" y="1136032"/>
                    <a:pt x="4495885" y="1089779"/>
                    <a:pt x="4470854" y="1042982"/>
                  </a:cubicBezTo>
                  <a:cubicBezTo>
                    <a:pt x="4445823" y="996185"/>
                    <a:pt x="4410634" y="947574"/>
                    <a:pt x="4365288" y="897149"/>
                  </a:cubicBezTo>
                  <a:lnTo>
                    <a:pt x="4619952" y="897149"/>
                  </a:lnTo>
                  <a:lnTo>
                    <a:pt x="4580773" y="835116"/>
                  </a:lnTo>
                  <a:lnTo>
                    <a:pt x="4315226" y="835116"/>
                  </a:lnTo>
                  <a:cubicBezTo>
                    <a:pt x="4273871" y="786142"/>
                    <a:pt x="4253193" y="735173"/>
                    <a:pt x="4253193" y="682209"/>
                  </a:cubicBezTo>
                  <a:cubicBezTo>
                    <a:pt x="4253193" y="653913"/>
                    <a:pt x="4257909" y="627793"/>
                    <a:pt x="4267341" y="603851"/>
                  </a:cubicBezTo>
                  <a:close/>
                  <a:moveTo>
                    <a:pt x="0" y="0"/>
                  </a:moveTo>
                  <a:lnTo>
                    <a:pt x="11184729" y="0"/>
                  </a:lnTo>
                  <a:lnTo>
                    <a:pt x="11184729" y="5514973"/>
                  </a:lnTo>
                  <a:lnTo>
                    <a:pt x="0" y="5514973"/>
                  </a:lnTo>
                  <a:close/>
                </a:path>
              </a:pathLst>
            </a:cu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F363AAD-413F-D5F0-3BDC-6CE017C39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062" y="2719019"/>
              <a:ext cx="1249243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0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C414C93E-8195-E3A0-0988-AB089A4C7AE3}"/>
              </a:ext>
            </a:extLst>
          </p:cNvPr>
          <p:cNvGrpSpPr/>
          <p:nvPr/>
        </p:nvGrpSpPr>
        <p:grpSpPr>
          <a:xfrm>
            <a:off x="-24586" y="-835916"/>
            <a:ext cx="12472225" cy="7750919"/>
            <a:chOff x="-24745" y="-252725"/>
            <a:chExt cx="12552499" cy="7110727"/>
          </a:xfrm>
        </p:grpSpPr>
        <p:pic>
          <p:nvPicPr>
            <p:cNvPr id="1094" name="Picture 1093">
              <a:extLst>
                <a:ext uri="{FF2B5EF4-FFF2-40B4-BE49-F238E27FC236}">
                  <a16:creationId xmlns:a16="http://schemas.microsoft.com/office/drawing/2014/main" id="{242D7258-0893-3BE7-C7A5-675FFD8B1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86487"/>
              <a:ext cx="12192000" cy="671513"/>
            </a:xfrm>
            <a:prstGeom prst="rect">
              <a:avLst/>
            </a:prstGeom>
          </p:spPr>
        </p:pic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893A554B-A3D8-224E-FD81-7B14260F8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52725"/>
              <a:ext cx="12192000" cy="924239"/>
            </a:xfrm>
            <a:prstGeom prst="rect">
              <a:avLst/>
            </a:prstGeom>
          </p:spPr>
        </p:pic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E5B31F3D-CAB8-5DF0-A5BC-3123A319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497405" y="2827651"/>
              <a:ext cx="7110725" cy="949973"/>
            </a:xfrm>
            <a:prstGeom prst="rect">
              <a:avLst/>
            </a:prstGeom>
          </p:spPr>
        </p:pic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FD49D00-EC13-3AD7-1B4F-34FA8D0F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-3106019" y="2828550"/>
              <a:ext cx="7110726" cy="948178"/>
            </a:xfrm>
            <a:prstGeom prst="rect">
              <a:avLst/>
            </a:prstGeom>
          </p:spPr>
        </p:pic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625B3B87-808C-2188-3EF4-49D7F77500E3}"/>
              </a:ext>
            </a:extLst>
          </p:cNvPr>
          <p:cNvGrpSpPr/>
          <p:nvPr/>
        </p:nvGrpSpPr>
        <p:grpSpPr>
          <a:xfrm flipH="1">
            <a:off x="5433083" y="112370"/>
            <a:ext cx="6070658" cy="6070658"/>
            <a:chOff x="4154995" y="1487995"/>
            <a:chExt cx="3882010" cy="3882010"/>
          </a:xfrm>
        </p:grpSpPr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B9D69A63-3B48-0555-FF07-D59D4422DD92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0CDBD83-8DB9-B93A-F363-CF41A376FCA4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C48630A2-1962-1CE2-534A-D634320CB138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A5E87CD2-02B8-9AC4-A799-C20E6F4B41CE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A5F5896B-7F8E-1316-750D-5A24F32AEE7A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8768AAFD-5FA8-6437-59DA-50A70E39E4DD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D3CDD5F8-2E03-C9EE-9592-69F6A989BD5B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EC461D2E-C7D3-FE42-E07D-6471FF03918F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C055E9F6-FDFF-F507-9FCD-CDF478C09082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4007A158-4AF0-9BD1-3BC3-BF39676B0092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0FA29DA7-A372-46DF-6A36-A50128B8C69E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412F2950-A585-AE8B-A770-D1AF0119E984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53F529DD-3BB5-F7FC-D19D-EA765821135A}"/>
              </a:ext>
            </a:extLst>
          </p:cNvPr>
          <p:cNvGrpSpPr/>
          <p:nvPr/>
        </p:nvGrpSpPr>
        <p:grpSpPr>
          <a:xfrm flipH="1">
            <a:off x="944847" y="137423"/>
            <a:ext cx="6070658" cy="6070658"/>
            <a:chOff x="4154995" y="1487995"/>
            <a:chExt cx="3882010" cy="3882010"/>
          </a:xfrm>
        </p:grpSpPr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590009D1-108A-C8EA-72B3-C825127D702E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6AC2BE41-9360-8DD4-7168-DC98E9921CDF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1A86852E-6855-61F0-1861-FDBEC2B3E1B8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0BCB5F33-399F-3486-199E-A74A8D65FDE0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DEC510AC-F47A-2A64-5C21-A93197706835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EE331B3C-6232-3790-07A9-A7A74875D353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3CC7A72B-3E00-FA96-37D6-EC9B4BF748E1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D4B8258A-24A1-3710-B028-88CC3DB45386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26B4D507-7F8F-4EAF-FBBC-2087BFD7A13E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028895E1-3A89-0720-21D8-425F8B28EC90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A3E304B1-7B20-6250-A4D1-BF5CCB54FD10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38DA4612-A9D9-8BB0-E801-2CB9CB942C2C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FBC892-1EE3-1C57-0D4C-737745491B0F}"/>
              </a:ext>
            </a:extLst>
          </p:cNvPr>
          <p:cNvSpPr/>
          <p:nvPr/>
        </p:nvSpPr>
        <p:spPr>
          <a:xfrm>
            <a:off x="917529" y="0"/>
            <a:ext cx="10630075" cy="6183028"/>
          </a:xfrm>
          <a:custGeom>
            <a:avLst/>
            <a:gdLst/>
            <a:ahLst/>
            <a:cxnLst/>
            <a:rect l="l" t="t" r="r" b="b"/>
            <a:pathLst>
              <a:path w="10630075" h="6183028">
                <a:moveTo>
                  <a:pt x="4767057" y="5603802"/>
                </a:moveTo>
                <a:cubicBezTo>
                  <a:pt x="4703061" y="5630591"/>
                  <a:pt x="4658710" y="5649045"/>
                  <a:pt x="4634005" y="5659166"/>
                </a:cubicBezTo>
                <a:cubicBezTo>
                  <a:pt x="4620908" y="5671072"/>
                  <a:pt x="4614359" y="5683425"/>
                  <a:pt x="4614359" y="5696224"/>
                </a:cubicBezTo>
                <a:cubicBezTo>
                  <a:pt x="4673890" y="5672411"/>
                  <a:pt x="4717051" y="5655296"/>
                  <a:pt x="4743840" y="5644878"/>
                </a:cubicBezTo>
                <a:cubicBezTo>
                  <a:pt x="4759318" y="5631781"/>
                  <a:pt x="4767057" y="5618089"/>
                  <a:pt x="4767057" y="5603802"/>
                </a:cubicBezTo>
                <a:close/>
                <a:moveTo>
                  <a:pt x="3230258" y="5333083"/>
                </a:moveTo>
                <a:cubicBezTo>
                  <a:pt x="3222816" y="5333083"/>
                  <a:pt x="3217459" y="5336506"/>
                  <a:pt x="3214184" y="5343352"/>
                </a:cubicBezTo>
                <a:cubicBezTo>
                  <a:pt x="3210910" y="5350198"/>
                  <a:pt x="3209273" y="5361956"/>
                  <a:pt x="3209273" y="5378625"/>
                </a:cubicBezTo>
                <a:cubicBezTo>
                  <a:pt x="3209273" y="5395591"/>
                  <a:pt x="3210910" y="5407572"/>
                  <a:pt x="3214184" y="5414567"/>
                </a:cubicBezTo>
                <a:cubicBezTo>
                  <a:pt x="3217459" y="5421562"/>
                  <a:pt x="3222816" y="5425059"/>
                  <a:pt x="3230258" y="5425059"/>
                </a:cubicBezTo>
                <a:lnTo>
                  <a:pt x="3415995" y="5425059"/>
                </a:lnTo>
                <a:cubicBezTo>
                  <a:pt x="3423139" y="5425059"/>
                  <a:pt x="3428348" y="5421636"/>
                  <a:pt x="3431622" y="5414790"/>
                </a:cubicBezTo>
                <a:cubicBezTo>
                  <a:pt x="3434896" y="5407944"/>
                  <a:pt x="3436533" y="5395889"/>
                  <a:pt x="3436533" y="5378625"/>
                </a:cubicBezTo>
                <a:cubicBezTo>
                  <a:pt x="3436533" y="5370290"/>
                  <a:pt x="3436161" y="5363146"/>
                  <a:pt x="3435417" y="5357193"/>
                </a:cubicBezTo>
                <a:cubicBezTo>
                  <a:pt x="3434673" y="5351240"/>
                  <a:pt x="3433408" y="5346478"/>
                  <a:pt x="3431622" y="5342906"/>
                </a:cubicBezTo>
                <a:cubicBezTo>
                  <a:pt x="3429836" y="5339334"/>
                  <a:pt x="3427678" y="5336804"/>
                  <a:pt x="3425148" y="5335316"/>
                </a:cubicBezTo>
                <a:cubicBezTo>
                  <a:pt x="3422618" y="5333827"/>
                  <a:pt x="3419567" y="5333083"/>
                  <a:pt x="3415995" y="5333083"/>
                </a:cubicBezTo>
                <a:close/>
                <a:moveTo>
                  <a:pt x="4773308" y="5153150"/>
                </a:moveTo>
                <a:lnTo>
                  <a:pt x="4737589" y="5259413"/>
                </a:lnTo>
                <a:cubicBezTo>
                  <a:pt x="4753960" y="5278463"/>
                  <a:pt x="4764378" y="5291858"/>
                  <a:pt x="4768843" y="5299597"/>
                </a:cubicBezTo>
                <a:cubicBezTo>
                  <a:pt x="4777475" y="5313587"/>
                  <a:pt x="4783428" y="5330702"/>
                  <a:pt x="4786702" y="5350943"/>
                </a:cubicBezTo>
                <a:lnTo>
                  <a:pt x="4579236" y="5350943"/>
                </a:lnTo>
                <a:cubicBezTo>
                  <a:pt x="4547089" y="5302425"/>
                  <a:pt x="4518812" y="5266706"/>
                  <a:pt x="4494404" y="5243786"/>
                </a:cubicBezTo>
                <a:cubicBezTo>
                  <a:pt x="4469996" y="5220867"/>
                  <a:pt x="4447821" y="5209407"/>
                  <a:pt x="4427878" y="5209407"/>
                </a:cubicBezTo>
                <a:cubicBezTo>
                  <a:pt x="4404958" y="5209407"/>
                  <a:pt x="4383899" y="5221685"/>
                  <a:pt x="4364700" y="5246242"/>
                </a:cubicBezTo>
                <a:cubicBezTo>
                  <a:pt x="4345501" y="5270799"/>
                  <a:pt x="4329353" y="5305848"/>
                  <a:pt x="4316256" y="5351389"/>
                </a:cubicBezTo>
                <a:lnTo>
                  <a:pt x="4337688" y="5362105"/>
                </a:lnTo>
                <a:cubicBezTo>
                  <a:pt x="4353166" y="5341864"/>
                  <a:pt x="4364328" y="5328767"/>
                  <a:pt x="4371174" y="5322814"/>
                </a:cubicBezTo>
                <a:cubicBezTo>
                  <a:pt x="4378020" y="5316861"/>
                  <a:pt x="4385313" y="5313884"/>
                  <a:pt x="4393052" y="5313884"/>
                </a:cubicBezTo>
                <a:cubicBezTo>
                  <a:pt x="4410911" y="5313884"/>
                  <a:pt x="4431747" y="5330553"/>
                  <a:pt x="4455560" y="5363891"/>
                </a:cubicBezTo>
                <a:cubicBezTo>
                  <a:pt x="4407042" y="5369248"/>
                  <a:pt x="4370951" y="5376243"/>
                  <a:pt x="4347287" y="5384875"/>
                </a:cubicBezTo>
                <a:cubicBezTo>
                  <a:pt x="4323623" y="5393507"/>
                  <a:pt x="4307029" y="5405265"/>
                  <a:pt x="4297504" y="5420148"/>
                </a:cubicBezTo>
                <a:cubicBezTo>
                  <a:pt x="4289467" y="5433245"/>
                  <a:pt x="4282324" y="5448276"/>
                  <a:pt x="4276073" y="5465243"/>
                </a:cubicBezTo>
                <a:cubicBezTo>
                  <a:pt x="4268334" y="5486078"/>
                  <a:pt x="4264464" y="5503491"/>
                  <a:pt x="4264464" y="5517481"/>
                </a:cubicBezTo>
                <a:cubicBezTo>
                  <a:pt x="4264464" y="5527304"/>
                  <a:pt x="4269227" y="5547247"/>
                  <a:pt x="4278752" y="5577310"/>
                </a:cubicBezTo>
                <a:cubicBezTo>
                  <a:pt x="4294230" y="5626126"/>
                  <a:pt x="4303904" y="5658124"/>
                  <a:pt x="4307773" y="5673304"/>
                </a:cubicBezTo>
                <a:cubicBezTo>
                  <a:pt x="4319084" y="5716464"/>
                  <a:pt x="4326377" y="5757690"/>
                  <a:pt x="4329651" y="5796980"/>
                </a:cubicBezTo>
                <a:cubicBezTo>
                  <a:pt x="4340664" y="5782098"/>
                  <a:pt x="4348180" y="5768405"/>
                  <a:pt x="4352198" y="5755904"/>
                </a:cubicBezTo>
                <a:cubicBezTo>
                  <a:pt x="4356217" y="5743402"/>
                  <a:pt x="4358226" y="5727031"/>
                  <a:pt x="4358226" y="5706791"/>
                </a:cubicBezTo>
                <a:cubicBezTo>
                  <a:pt x="4358226" y="5678811"/>
                  <a:pt x="4353687" y="5649194"/>
                  <a:pt x="4344608" y="5617940"/>
                </a:cubicBezTo>
                <a:cubicBezTo>
                  <a:pt x="4335530" y="5586686"/>
                  <a:pt x="4325186" y="5553200"/>
                  <a:pt x="4313578" y="5517481"/>
                </a:cubicBezTo>
                <a:cubicBezTo>
                  <a:pt x="4313578" y="5505575"/>
                  <a:pt x="4334562" y="5495008"/>
                  <a:pt x="4376532" y="5485781"/>
                </a:cubicBezTo>
                <a:cubicBezTo>
                  <a:pt x="4418501" y="5476554"/>
                  <a:pt x="4466722" y="5471940"/>
                  <a:pt x="4521193" y="5471940"/>
                </a:cubicBezTo>
                <a:lnTo>
                  <a:pt x="4551851" y="5472176"/>
                </a:lnTo>
                <a:lnTo>
                  <a:pt x="4551851" y="5472386"/>
                </a:lnTo>
                <a:lnTo>
                  <a:pt x="4579236" y="5472386"/>
                </a:lnTo>
                <a:lnTo>
                  <a:pt x="4831351" y="5472386"/>
                </a:lnTo>
                <a:lnTo>
                  <a:pt x="4831351" y="5355854"/>
                </a:lnTo>
                <a:cubicBezTo>
                  <a:pt x="4831351" y="5301383"/>
                  <a:pt x="4827258" y="5260306"/>
                  <a:pt x="4819072" y="5232624"/>
                </a:cubicBezTo>
                <a:cubicBezTo>
                  <a:pt x="4810887" y="5204942"/>
                  <a:pt x="4795632" y="5178451"/>
                  <a:pt x="4773308" y="5153150"/>
                </a:cubicBezTo>
                <a:close/>
                <a:moveTo>
                  <a:pt x="2420782" y="5153150"/>
                </a:moveTo>
                <a:lnTo>
                  <a:pt x="2636434" y="5153150"/>
                </a:lnTo>
                <a:lnTo>
                  <a:pt x="2636434" y="5426398"/>
                </a:lnTo>
                <a:cubicBezTo>
                  <a:pt x="2616193" y="5392168"/>
                  <a:pt x="2592827" y="5366718"/>
                  <a:pt x="2566335" y="5350050"/>
                </a:cubicBezTo>
                <a:cubicBezTo>
                  <a:pt x="2568121" y="5341120"/>
                  <a:pt x="2569014" y="5331893"/>
                  <a:pt x="2569014" y="5322368"/>
                </a:cubicBezTo>
                <a:cubicBezTo>
                  <a:pt x="2569014" y="5290221"/>
                  <a:pt x="2555992" y="5259488"/>
                  <a:pt x="2529947" y="5230169"/>
                </a:cubicBezTo>
                <a:cubicBezTo>
                  <a:pt x="2503902" y="5200849"/>
                  <a:pt x="2467514" y="5175177"/>
                  <a:pt x="2420782" y="5153150"/>
                </a:cubicBezTo>
                <a:close/>
                <a:moveTo>
                  <a:pt x="1978316" y="5153150"/>
                </a:moveTo>
                <a:lnTo>
                  <a:pt x="2178340" y="5153150"/>
                </a:lnTo>
                <a:lnTo>
                  <a:pt x="2178340" y="5481316"/>
                </a:lnTo>
                <a:cubicBezTo>
                  <a:pt x="2132501" y="5433096"/>
                  <a:pt x="2082049" y="5397228"/>
                  <a:pt x="2026982" y="5373713"/>
                </a:cubicBezTo>
                <a:lnTo>
                  <a:pt x="2124316" y="5286649"/>
                </a:lnTo>
                <a:cubicBezTo>
                  <a:pt x="2075798" y="5222653"/>
                  <a:pt x="2027131" y="5178153"/>
                  <a:pt x="1978316" y="5153150"/>
                </a:cubicBezTo>
                <a:close/>
                <a:moveTo>
                  <a:pt x="911759" y="5131293"/>
                </a:moveTo>
                <a:cubicBezTo>
                  <a:pt x="919145" y="5131293"/>
                  <a:pt x="926077" y="5132727"/>
                  <a:pt x="932556" y="5135594"/>
                </a:cubicBezTo>
                <a:cubicBezTo>
                  <a:pt x="939035" y="5138461"/>
                  <a:pt x="944773" y="5142394"/>
                  <a:pt x="949770" y="5147391"/>
                </a:cubicBezTo>
                <a:cubicBezTo>
                  <a:pt x="954768" y="5152388"/>
                  <a:pt x="958700" y="5158126"/>
                  <a:pt x="961567" y="5164605"/>
                </a:cubicBezTo>
                <a:cubicBezTo>
                  <a:pt x="964434" y="5171084"/>
                  <a:pt x="965868" y="5178016"/>
                  <a:pt x="965868" y="5185401"/>
                </a:cubicBezTo>
                <a:cubicBezTo>
                  <a:pt x="965868" y="5196610"/>
                  <a:pt x="963216" y="5205813"/>
                  <a:pt x="957911" y="5213010"/>
                </a:cubicBezTo>
                <a:cubicBezTo>
                  <a:pt x="952607" y="5220208"/>
                  <a:pt x="945781" y="5227836"/>
                  <a:pt x="937432" y="5235896"/>
                </a:cubicBezTo>
                <a:lnTo>
                  <a:pt x="929096" y="5256937"/>
                </a:lnTo>
                <a:lnTo>
                  <a:pt x="1304868" y="5256937"/>
                </a:lnTo>
                <a:cubicBezTo>
                  <a:pt x="1309966" y="5256937"/>
                  <a:pt x="1314877" y="5257940"/>
                  <a:pt x="1319602" y="5259947"/>
                </a:cubicBezTo>
                <a:cubicBezTo>
                  <a:pt x="1324328" y="5261954"/>
                  <a:pt x="1328440" y="5264708"/>
                  <a:pt x="1331940" y="5268210"/>
                </a:cubicBezTo>
                <a:cubicBezTo>
                  <a:pt x="1335440" y="5271713"/>
                  <a:pt x="1338194" y="5275826"/>
                  <a:pt x="1340203" y="5280552"/>
                </a:cubicBezTo>
                <a:cubicBezTo>
                  <a:pt x="1342212" y="5285277"/>
                  <a:pt x="1343217" y="5290188"/>
                  <a:pt x="1343217" y="5295285"/>
                </a:cubicBezTo>
                <a:cubicBezTo>
                  <a:pt x="1343217" y="5300736"/>
                  <a:pt x="1342218" y="5305752"/>
                  <a:pt x="1340221" y="5310333"/>
                </a:cubicBezTo>
                <a:cubicBezTo>
                  <a:pt x="1338223" y="5314915"/>
                  <a:pt x="1335468" y="5318963"/>
                  <a:pt x="1331954" y="5322479"/>
                </a:cubicBezTo>
                <a:cubicBezTo>
                  <a:pt x="1328440" y="5325995"/>
                  <a:pt x="1324376" y="5328733"/>
                  <a:pt x="1319763" y="5330694"/>
                </a:cubicBezTo>
                <a:cubicBezTo>
                  <a:pt x="1315149" y="5332654"/>
                  <a:pt x="1310184" y="5333634"/>
                  <a:pt x="1304868" y="5333634"/>
                </a:cubicBezTo>
                <a:lnTo>
                  <a:pt x="959038" y="5333634"/>
                </a:lnTo>
                <a:cubicBezTo>
                  <a:pt x="952146" y="5333634"/>
                  <a:pt x="946308" y="5336026"/>
                  <a:pt x="941524" y="5340809"/>
                </a:cubicBezTo>
                <a:cubicBezTo>
                  <a:pt x="936741" y="5345593"/>
                  <a:pt x="934349" y="5351431"/>
                  <a:pt x="934349" y="5358324"/>
                </a:cubicBezTo>
                <a:cubicBezTo>
                  <a:pt x="934349" y="5365304"/>
                  <a:pt x="936717" y="5371165"/>
                  <a:pt x="941454" y="5375904"/>
                </a:cubicBezTo>
                <a:cubicBezTo>
                  <a:pt x="946191" y="5380643"/>
                  <a:pt x="952053" y="5383013"/>
                  <a:pt x="959038" y="5383013"/>
                </a:cubicBezTo>
                <a:lnTo>
                  <a:pt x="1059986" y="5383013"/>
                </a:lnTo>
                <a:lnTo>
                  <a:pt x="1059986" y="5459271"/>
                </a:lnTo>
                <a:lnTo>
                  <a:pt x="959038" y="5459271"/>
                </a:lnTo>
                <a:cubicBezTo>
                  <a:pt x="952146" y="5459271"/>
                  <a:pt x="946308" y="5461664"/>
                  <a:pt x="941524" y="5466449"/>
                </a:cubicBezTo>
                <a:cubicBezTo>
                  <a:pt x="936741" y="5471235"/>
                  <a:pt x="934349" y="5477072"/>
                  <a:pt x="934349" y="5483960"/>
                </a:cubicBezTo>
                <a:cubicBezTo>
                  <a:pt x="934349" y="5490941"/>
                  <a:pt x="936717" y="5496801"/>
                  <a:pt x="941454" y="5501540"/>
                </a:cubicBezTo>
                <a:cubicBezTo>
                  <a:pt x="946191" y="5506280"/>
                  <a:pt x="952053" y="5508649"/>
                  <a:pt x="959038" y="5508649"/>
                </a:cubicBezTo>
                <a:lnTo>
                  <a:pt x="1059986" y="5508649"/>
                </a:lnTo>
                <a:lnTo>
                  <a:pt x="1059986" y="5531239"/>
                </a:lnTo>
                <a:cubicBezTo>
                  <a:pt x="1059986" y="5538861"/>
                  <a:pt x="1058632" y="5545868"/>
                  <a:pt x="1055925" y="5552258"/>
                </a:cubicBezTo>
                <a:cubicBezTo>
                  <a:pt x="1053218" y="5558649"/>
                  <a:pt x="1049359" y="5564352"/>
                  <a:pt x="1044348" y="5569368"/>
                </a:cubicBezTo>
                <a:cubicBezTo>
                  <a:pt x="1039337" y="5574384"/>
                  <a:pt x="1033644" y="5578301"/>
                  <a:pt x="1027270" y="5581119"/>
                </a:cubicBezTo>
                <a:cubicBezTo>
                  <a:pt x="1020896" y="5583938"/>
                  <a:pt x="1013912" y="5585347"/>
                  <a:pt x="1006317" y="5585347"/>
                </a:cubicBezTo>
                <a:lnTo>
                  <a:pt x="927519" y="5585347"/>
                </a:lnTo>
                <a:cubicBezTo>
                  <a:pt x="920627" y="5585347"/>
                  <a:pt x="914789" y="5587740"/>
                  <a:pt x="910005" y="5592526"/>
                </a:cubicBezTo>
                <a:cubicBezTo>
                  <a:pt x="905222" y="5597311"/>
                  <a:pt x="902830" y="5603148"/>
                  <a:pt x="902830" y="5610036"/>
                </a:cubicBezTo>
                <a:cubicBezTo>
                  <a:pt x="902830" y="5617017"/>
                  <a:pt x="905198" y="5622877"/>
                  <a:pt x="909935" y="5627616"/>
                </a:cubicBezTo>
                <a:cubicBezTo>
                  <a:pt x="914672" y="5632356"/>
                  <a:pt x="920534" y="5634725"/>
                  <a:pt x="927519" y="5634725"/>
                </a:cubicBezTo>
                <a:lnTo>
                  <a:pt x="997387" y="5634725"/>
                </a:lnTo>
                <a:lnTo>
                  <a:pt x="997387" y="5657315"/>
                </a:lnTo>
                <a:cubicBezTo>
                  <a:pt x="997387" y="5664798"/>
                  <a:pt x="995953" y="5671778"/>
                  <a:pt x="993086" y="5678254"/>
                </a:cubicBezTo>
                <a:cubicBezTo>
                  <a:pt x="990219" y="5684730"/>
                  <a:pt x="986278" y="5690477"/>
                  <a:pt x="981265" y="5695492"/>
                </a:cubicBezTo>
                <a:cubicBezTo>
                  <a:pt x="976251" y="5700508"/>
                  <a:pt x="970604" y="5704344"/>
                  <a:pt x="964323" y="5707000"/>
                </a:cubicBezTo>
                <a:cubicBezTo>
                  <a:pt x="958042" y="5709655"/>
                  <a:pt x="951027" y="5710983"/>
                  <a:pt x="943279" y="5710983"/>
                </a:cubicBezTo>
                <a:lnTo>
                  <a:pt x="480742" y="5710983"/>
                </a:lnTo>
                <a:lnTo>
                  <a:pt x="480742" y="5414532"/>
                </a:lnTo>
                <a:lnTo>
                  <a:pt x="553665" y="5414532"/>
                </a:lnTo>
                <a:cubicBezTo>
                  <a:pt x="561502" y="5414532"/>
                  <a:pt x="569525" y="5413662"/>
                  <a:pt x="577734" y="5411923"/>
                </a:cubicBezTo>
                <a:cubicBezTo>
                  <a:pt x="585942" y="5410183"/>
                  <a:pt x="593787" y="5407788"/>
                  <a:pt x="601268" y="5404737"/>
                </a:cubicBezTo>
                <a:cubicBezTo>
                  <a:pt x="608749" y="5401686"/>
                  <a:pt x="616117" y="5397903"/>
                  <a:pt x="623373" y="5393386"/>
                </a:cubicBezTo>
                <a:cubicBezTo>
                  <a:pt x="630628" y="5388870"/>
                  <a:pt x="636877" y="5383992"/>
                  <a:pt x="642118" y="5378750"/>
                </a:cubicBezTo>
                <a:lnTo>
                  <a:pt x="873697" y="5147171"/>
                </a:lnTo>
                <a:cubicBezTo>
                  <a:pt x="878762" y="5142106"/>
                  <a:pt x="884617" y="5138194"/>
                  <a:pt x="891263" y="5135434"/>
                </a:cubicBezTo>
                <a:cubicBezTo>
                  <a:pt x="897909" y="5132673"/>
                  <a:pt x="904741" y="5131293"/>
                  <a:pt x="911759" y="5131293"/>
                </a:cubicBezTo>
                <a:close/>
                <a:moveTo>
                  <a:pt x="1828446" y="5102251"/>
                </a:moveTo>
                <a:cubicBezTo>
                  <a:pt x="1744209" y="5102251"/>
                  <a:pt x="1680213" y="5127254"/>
                  <a:pt x="1636457" y="5177260"/>
                </a:cubicBezTo>
                <a:cubicBezTo>
                  <a:pt x="1592702" y="5227266"/>
                  <a:pt x="1570824" y="5285756"/>
                  <a:pt x="1570824" y="5352728"/>
                </a:cubicBezTo>
                <a:cubicBezTo>
                  <a:pt x="1570824" y="5419999"/>
                  <a:pt x="1590172" y="5478712"/>
                  <a:pt x="1628867" y="5528867"/>
                </a:cubicBezTo>
                <a:cubicBezTo>
                  <a:pt x="1667562" y="5579022"/>
                  <a:pt x="1711913" y="5604099"/>
                  <a:pt x="1761919" y="5604099"/>
                </a:cubicBezTo>
                <a:cubicBezTo>
                  <a:pt x="1787816" y="5604099"/>
                  <a:pt x="1808651" y="5597328"/>
                  <a:pt x="1824427" y="5583784"/>
                </a:cubicBezTo>
                <a:cubicBezTo>
                  <a:pt x="1840203" y="5570241"/>
                  <a:pt x="1848091" y="5553498"/>
                  <a:pt x="1848091" y="5533555"/>
                </a:cubicBezTo>
                <a:cubicBezTo>
                  <a:pt x="1848091" y="5515993"/>
                  <a:pt x="1841989" y="5500589"/>
                  <a:pt x="1829785" y="5487344"/>
                </a:cubicBezTo>
                <a:cubicBezTo>
                  <a:pt x="1817581" y="5474098"/>
                  <a:pt x="1801508" y="5467475"/>
                  <a:pt x="1781565" y="5467475"/>
                </a:cubicBezTo>
                <a:cubicBezTo>
                  <a:pt x="1761919" y="5467475"/>
                  <a:pt x="1746590" y="5473130"/>
                  <a:pt x="1735577" y="5484441"/>
                </a:cubicBezTo>
                <a:cubicBezTo>
                  <a:pt x="1724564" y="5495752"/>
                  <a:pt x="1719057" y="5509593"/>
                  <a:pt x="1719057" y="5525964"/>
                </a:cubicBezTo>
                <a:lnTo>
                  <a:pt x="1719057" y="5528643"/>
                </a:lnTo>
                <a:cubicBezTo>
                  <a:pt x="1691077" y="5520011"/>
                  <a:pt x="1668307" y="5502226"/>
                  <a:pt x="1650745" y="5475288"/>
                </a:cubicBezTo>
                <a:cubicBezTo>
                  <a:pt x="1633183" y="5448351"/>
                  <a:pt x="1624402" y="5417618"/>
                  <a:pt x="1624402" y="5383089"/>
                </a:cubicBezTo>
                <a:cubicBezTo>
                  <a:pt x="1624402" y="5331595"/>
                  <a:pt x="1647843" y="5280398"/>
                  <a:pt x="1694723" y="5229499"/>
                </a:cubicBezTo>
                <a:cubicBezTo>
                  <a:pt x="1741604" y="5178600"/>
                  <a:pt x="1802103" y="5153150"/>
                  <a:pt x="1876219" y="5153150"/>
                </a:cubicBezTo>
                <a:lnTo>
                  <a:pt x="1891251" y="5153150"/>
                </a:lnTo>
                <a:lnTo>
                  <a:pt x="1907325" y="5207621"/>
                </a:lnTo>
                <a:cubicBezTo>
                  <a:pt x="1958819" y="5208812"/>
                  <a:pt x="2002872" y="5226820"/>
                  <a:pt x="2039484" y="5261646"/>
                </a:cubicBezTo>
                <a:lnTo>
                  <a:pt x="1925184" y="5363891"/>
                </a:lnTo>
                <a:lnTo>
                  <a:pt x="1969832" y="5439793"/>
                </a:lnTo>
                <a:cubicBezTo>
                  <a:pt x="2072821" y="5447830"/>
                  <a:pt x="2145747" y="5489799"/>
                  <a:pt x="2188610" y="5565702"/>
                </a:cubicBezTo>
                <a:lnTo>
                  <a:pt x="2256922" y="5610350"/>
                </a:lnTo>
                <a:lnTo>
                  <a:pt x="2256922" y="5153150"/>
                </a:lnTo>
                <a:lnTo>
                  <a:pt x="2329252" y="5153150"/>
                </a:lnTo>
                <a:lnTo>
                  <a:pt x="2339521" y="5153150"/>
                </a:lnTo>
                <a:lnTo>
                  <a:pt x="2355595" y="5207621"/>
                </a:lnTo>
                <a:cubicBezTo>
                  <a:pt x="2393695" y="5213574"/>
                  <a:pt x="2424428" y="5221239"/>
                  <a:pt x="2447794" y="5230615"/>
                </a:cubicBezTo>
                <a:cubicBezTo>
                  <a:pt x="2471160" y="5239991"/>
                  <a:pt x="2489019" y="5250707"/>
                  <a:pt x="2501372" y="5262762"/>
                </a:cubicBezTo>
                <a:cubicBezTo>
                  <a:pt x="2513725" y="5274817"/>
                  <a:pt x="2519901" y="5288137"/>
                  <a:pt x="2519901" y="5302722"/>
                </a:cubicBezTo>
                <a:cubicBezTo>
                  <a:pt x="2519901" y="5311652"/>
                  <a:pt x="2517520" y="5319689"/>
                  <a:pt x="2512757" y="5326832"/>
                </a:cubicBezTo>
                <a:cubicBezTo>
                  <a:pt x="2498172" y="5322368"/>
                  <a:pt x="2483141" y="5320135"/>
                  <a:pt x="2467662" y="5320135"/>
                </a:cubicBezTo>
                <a:cubicBezTo>
                  <a:pt x="2444445" y="5320135"/>
                  <a:pt x="2424353" y="5327204"/>
                  <a:pt x="2407387" y="5341343"/>
                </a:cubicBezTo>
                <a:cubicBezTo>
                  <a:pt x="2390421" y="5355482"/>
                  <a:pt x="2381937" y="5374011"/>
                  <a:pt x="2381937" y="5396930"/>
                </a:cubicBezTo>
                <a:cubicBezTo>
                  <a:pt x="2381937" y="5418957"/>
                  <a:pt x="2389230" y="5436965"/>
                  <a:pt x="2403815" y="5450955"/>
                </a:cubicBezTo>
                <a:cubicBezTo>
                  <a:pt x="2418400" y="5464945"/>
                  <a:pt x="2436409" y="5471940"/>
                  <a:pt x="2457840" y="5471940"/>
                </a:cubicBezTo>
                <a:cubicBezTo>
                  <a:pt x="2479569" y="5471940"/>
                  <a:pt x="2498395" y="5465912"/>
                  <a:pt x="2514320" y="5453857"/>
                </a:cubicBezTo>
                <a:cubicBezTo>
                  <a:pt x="2530245" y="5441802"/>
                  <a:pt x="2543267" y="5424612"/>
                  <a:pt x="2553387" y="5402288"/>
                </a:cubicBezTo>
                <a:cubicBezTo>
                  <a:pt x="2575711" y="5413897"/>
                  <a:pt x="2595208" y="5434137"/>
                  <a:pt x="2611877" y="5463010"/>
                </a:cubicBezTo>
                <a:cubicBezTo>
                  <a:pt x="2628545" y="5491883"/>
                  <a:pt x="2640154" y="5526113"/>
                  <a:pt x="2646702" y="5565702"/>
                </a:cubicBezTo>
                <a:lnTo>
                  <a:pt x="2715015" y="5610350"/>
                </a:lnTo>
                <a:lnTo>
                  <a:pt x="2715015" y="5153150"/>
                </a:lnTo>
                <a:lnTo>
                  <a:pt x="2786452" y="5153150"/>
                </a:lnTo>
                <a:lnTo>
                  <a:pt x="2806544" y="5153150"/>
                </a:lnTo>
                <a:lnTo>
                  <a:pt x="3065505" y="5153150"/>
                </a:lnTo>
                <a:lnTo>
                  <a:pt x="3065505" y="5388447"/>
                </a:lnTo>
                <a:cubicBezTo>
                  <a:pt x="3046455" y="5353919"/>
                  <a:pt x="3022122" y="5325419"/>
                  <a:pt x="2992505" y="5302946"/>
                </a:cubicBezTo>
                <a:cubicBezTo>
                  <a:pt x="2962888" y="5280472"/>
                  <a:pt x="2930518" y="5269236"/>
                  <a:pt x="2895394" y="5269236"/>
                </a:cubicBezTo>
                <a:cubicBezTo>
                  <a:pt x="2864141" y="5269236"/>
                  <a:pt x="2838765" y="5278538"/>
                  <a:pt x="2819269" y="5297141"/>
                </a:cubicBezTo>
                <a:cubicBezTo>
                  <a:pt x="2799772" y="5315745"/>
                  <a:pt x="2790024" y="5338441"/>
                  <a:pt x="2790024" y="5365230"/>
                </a:cubicBezTo>
                <a:cubicBezTo>
                  <a:pt x="2790024" y="5390531"/>
                  <a:pt x="2797986" y="5411590"/>
                  <a:pt x="2813911" y="5428408"/>
                </a:cubicBezTo>
                <a:cubicBezTo>
                  <a:pt x="2829836" y="5445225"/>
                  <a:pt x="2849704" y="5453634"/>
                  <a:pt x="2873517" y="5453634"/>
                </a:cubicBezTo>
                <a:cubicBezTo>
                  <a:pt x="2897924" y="5453634"/>
                  <a:pt x="2917793" y="5446044"/>
                  <a:pt x="2933122" y="5430863"/>
                </a:cubicBezTo>
                <a:cubicBezTo>
                  <a:pt x="2948452" y="5415683"/>
                  <a:pt x="2956116" y="5396782"/>
                  <a:pt x="2956116" y="5374160"/>
                </a:cubicBezTo>
                <a:cubicBezTo>
                  <a:pt x="2956116" y="5365825"/>
                  <a:pt x="2954479" y="5356896"/>
                  <a:pt x="2951205" y="5347371"/>
                </a:cubicBezTo>
                <a:cubicBezTo>
                  <a:pt x="2980673" y="5358682"/>
                  <a:pt x="3007685" y="5383834"/>
                  <a:pt x="3032242" y="5422827"/>
                </a:cubicBezTo>
                <a:cubicBezTo>
                  <a:pt x="3056799" y="5461820"/>
                  <a:pt x="3071309" y="5509445"/>
                  <a:pt x="3075774" y="5565702"/>
                </a:cubicBezTo>
                <a:lnTo>
                  <a:pt x="3144086" y="5610350"/>
                </a:lnTo>
                <a:lnTo>
                  <a:pt x="3144086" y="5153150"/>
                </a:lnTo>
                <a:lnTo>
                  <a:pt x="3235616" y="5153150"/>
                </a:lnTo>
                <a:lnTo>
                  <a:pt x="3203469" y="5102251"/>
                </a:lnTo>
                <a:lnTo>
                  <a:pt x="2774397" y="5102251"/>
                </a:lnTo>
                <a:lnTo>
                  <a:pt x="2754305" y="5102251"/>
                </a:lnTo>
                <a:lnTo>
                  <a:pt x="2316304" y="5102251"/>
                </a:lnTo>
                <a:lnTo>
                  <a:pt x="2297105" y="5102251"/>
                </a:lnTo>
                <a:lnTo>
                  <a:pt x="1864164" y="5102251"/>
                </a:lnTo>
                <a:lnTo>
                  <a:pt x="1839905" y="5102251"/>
                </a:lnTo>
                <a:close/>
                <a:moveTo>
                  <a:pt x="911759" y="5050396"/>
                </a:moveTo>
                <a:cubicBezTo>
                  <a:pt x="893933" y="5050396"/>
                  <a:pt x="876799" y="5053763"/>
                  <a:pt x="860358" y="5060497"/>
                </a:cubicBezTo>
                <a:cubicBezTo>
                  <a:pt x="843917" y="5067232"/>
                  <a:pt x="829288" y="5077006"/>
                  <a:pt x="816470" y="5089819"/>
                </a:cubicBezTo>
                <a:lnTo>
                  <a:pt x="584459" y="5321837"/>
                </a:lnTo>
                <a:cubicBezTo>
                  <a:pt x="583361" y="5322930"/>
                  <a:pt x="581341" y="5324213"/>
                  <a:pt x="578400" y="5325685"/>
                </a:cubicBezTo>
                <a:cubicBezTo>
                  <a:pt x="575458" y="5327157"/>
                  <a:pt x="572292" y="5328459"/>
                  <a:pt x="568902" y="5329592"/>
                </a:cubicBezTo>
                <a:cubicBezTo>
                  <a:pt x="565511" y="5330724"/>
                  <a:pt x="562123" y="5331681"/>
                  <a:pt x="558737" y="5332462"/>
                </a:cubicBezTo>
                <a:cubicBezTo>
                  <a:pt x="555351" y="5333244"/>
                  <a:pt x="552786" y="5333634"/>
                  <a:pt x="551042" y="5333634"/>
                </a:cubicBezTo>
                <a:lnTo>
                  <a:pt x="399398" y="5333634"/>
                </a:lnTo>
                <a:lnTo>
                  <a:pt x="399398" y="5791881"/>
                </a:lnTo>
                <a:lnTo>
                  <a:pt x="943279" y="5791881"/>
                </a:lnTo>
                <a:cubicBezTo>
                  <a:pt x="961854" y="5791881"/>
                  <a:pt x="979400" y="5788341"/>
                  <a:pt x="995915" y="5781263"/>
                </a:cubicBezTo>
                <a:cubicBezTo>
                  <a:pt x="1012430" y="5774184"/>
                  <a:pt x="1026749" y="5764584"/>
                  <a:pt x="1038872" y="5752461"/>
                </a:cubicBezTo>
                <a:cubicBezTo>
                  <a:pt x="1050994" y="5740339"/>
                  <a:pt x="1060595" y="5726017"/>
                  <a:pt x="1067673" y="5709497"/>
                </a:cubicBezTo>
                <a:cubicBezTo>
                  <a:pt x="1074752" y="5692978"/>
                  <a:pt x="1078291" y="5675583"/>
                  <a:pt x="1078291" y="5657315"/>
                </a:cubicBezTo>
                <a:lnTo>
                  <a:pt x="1078291" y="5645329"/>
                </a:lnTo>
                <a:cubicBezTo>
                  <a:pt x="1096234" y="5634879"/>
                  <a:pt x="1111227" y="5619332"/>
                  <a:pt x="1123268" y="5598689"/>
                </a:cubicBezTo>
                <a:cubicBezTo>
                  <a:pt x="1135309" y="5578046"/>
                  <a:pt x="1141329" y="5555563"/>
                  <a:pt x="1141329" y="5531239"/>
                </a:cubicBezTo>
                <a:lnTo>
                  <a:pt x="1141329" y="5414532"/>
                </a:lnTo>
                <a:lnTo>
                  <a:pt x="1304868" y="5414532"/>
                </a:lnTo>
                <a:cubicBezTo>
                  <a:pt x="1321411" y="5414532"/>
                  <a:pt x="1336993" y="5411354"/>
                  <a:pt x="1351613" y="5404999"/>
                </a:cubicBezTo>
                <a:cubicBezTo>
                  <a:pt x="1366233" y="5398643"/>
                  <a:pt x="1378867" y="5390141"/>
                  <a:pt x="1389515" y="5379493"/>
                </a:cubicBezTo>
                <a:cubicBezTo>
                  <a:pt x="1400164" y="5368845"/>
                  <a:pt x="1408666" y="5356210"/>
                  <a:pt x="1415024" y="5341587"/>
                </a:cubicBezTo>
                <a:cubicBezTo>
                  <a:pt x="1421382" y="5326965"/>
                  <a:pt x="1424561" y="5311531"/>
                  <a:pt x="1424561" y="5295285"/>
                </a:cubicBezTo>
                <a:cubicBezTo>
                  <a:pt x="1424561" y="5279138"/>
                  <a:pt x="1421382" y="5263751"/>
                  <a:pt x="1415024" y="5249127"/>
                </a:cubicBezTo>
                <a:cubicBezTo>
                  <a:pt x="1408666" y="5234502"/>
                  <a:pt x="1400165" y="5221867"/>
                  <a:pt x="1389519" y="5211221"/>
                </a:cubicBezTo>
                <a:cubicBezTo>
                  <a:pt x="1378873" y="5200575"/>
                  <a:pt x="1366186" y="5192050"/>
                  <a:pt x="1351460" y="5185646"/>
                </a:cubicBezTo>
                <a:cubicBezTo>
                  <a:pt x="1336733" y="5179241"/>
                  <a:pt x="1321202" y="5176039"/>
                  <a:pt x="1304868" y="5176039"/>
                </a:cubicBezTo>
                <a:lnTo>
                  <a:pt x="1046772" y="5176039"/>
                </a:lnTo>
                <a:cubicBezTo>
                  <a:pt x="1046772" y="5163514"/>
                  <a:pt x="1043230" y="5149064"/>
                  <a:pt x="1036144" y="5132688"/>
                </a:cubicBezTo>
                <a:cubicBezTo>
                  <a:pt x="1029058" y="5116313"/>
                  <a:pt x="1019461" y="5102069"/>
                  <a:pt x="1007353" y="5089958"/>
                </a:cubicBezTo>
                <a:cubicBezTo>
                  <a:pt x="995244" y="5077848"/>
                  <a:pt x="980951" y="5068226"/>
                  <a:pt x="964473" y="5061094"/>
                </a:cubicBezTo>
                <a:cubicBezTo>
                  <a:pt x="947994" y="5053962"/>
                  <a:pt x="930424" y="5050396"/>
                  <a:pt x="911759" y="5050396"/>
                </a:cubicBezTo>
                <a:close/>
                <a:moveTo>
                  <a:pt x="4781344" y="4998666"/>
                </a:moveTo>
                <a:cubicBezTo>
                  <a:pt x="4762294" y="4998666"/>
                  <a:pt x="4743096" y="5011614"/>
                  <a:pt x="4723748" y="5037511"/>
                </a:cubicBezTo>
                <a:cubicBezTo>
                  <a:pt x="4719878" y="5042273"/>
                  <a:pt x="4716753" y="5047110"/>
                  <a:pt x="4714372" y="5052021"/>
                </a:cubicBezTo>
                <a:cubicBezTo>
                  <a:pt x="4711990" y="5056933"/>
                  <a:pt x="4710800" y="5061323"/>
                  <a:pt x="4710800" y="5065193"/>
                </a:cubicBezTo>
                <a:cubicBezTo>
                  <a:pt x="4710800" y="5069657"/>
                  <a:pt x="4712660" y="5074197"/>
                  <a:pt x="4716381" y="5078810"/>
                </a:cubicBezTo>
                <a:cubicBezTo>
                  <a:pt x="4720102" y="5083424"/>
                  <a:pt x="4726129" y="5088410"/>
                  <a:pt x="4734464" y="5093768"/>
                </a:cubicBezTo>
                <a:cubicBezTo>
                  <a:pt x="4723450" y="5097935"/>
                  <a:pt x="4715711" y="5102028"/>
                  <a:pt x="4711246" y="5106046"/>
                </a:cubicBezTo>
                <a:cubicBezTo>
                  <a:pt x="4706781" y="5110064"/>
                  <a:pt x="4701572" y="5117431"/>
                  <a:pt x="4695619" y="5128147"/>
                </a:cubicBezTo>
                <a:lnTo>
                  <a:pt x="4792060" y="5098679"/>
                </a:lnTo>
                <a:cubicBezTo>
                  <a:pt x="4798906" y="5096595"/>
                  <a:pt x="4803966" y="5093916"/>
                  <a:pt x="4807240" y="5090642"/>
                </a:cubicBezTo>
                <a:cubicBezTo>
                  <a:pt x="4811705" y="5086177"/>
                  <a:pt x="4815277" y="5079182"/>
                  <a:pt x="4817956" y="5069657"/>
                </a:cubicBezTo>
                <a:cubicBezTo>
                  <a:pt x="4800394" y="5074122"/>
                  <a:pt x="4789679" y="5076355"/>
                  <a:pt x="4785809" y="5076355"/>
                </a:cubicBezTo>
                <a:cubicBezTo>
                  <a:pt x="4779558" y="5076355"/>
                  <a:pt x="4769289" y="5072336"/>
                  <a:pt x="4755002" y="5064300"/>
                </a:cubicBezTo>
                <a:cubicBezTo>
                  <a:pt x="4740714" y="5056263"/>
                  <a:pt x="4733571" y="5050310"/>
                  <a:pt x="4733571" y="5046440"/>
                </a:cubicBezTo>
                <a:cubicBezTo>
                  <a:pt x="4736547" y="5043464"/>
                  <a:pt x="4739821" y="5041082"/>
                  <a:pt x="4743393" y="5039296"/>
                </a:cubicBezTo>
                <a:cubicBezTo>
                  <a:pt x="4748751" y="5036618"/>
                  <a:pt x="4754109" y="5035278"/>
                  <a:pt x="4759467" y="5035278"/>
                </a:cubicBezTo>
                <a:cubicBezTo>
                  <a:pt x="4764824" y="5035278"/>
                  <a:pt x="4774945" y="5038999"/>
                  <a:pt x="4789828" y="5046440"/>
                </a:cubicBezTo>
                <a:cubicBezTo>
                  <a:pt x="4793995" y="5039594"/>
                  <a:pt x="4796748" y="5034460"/>
                  <a:pt x="4798088" y="5031037"/>
                </a:cubicBezTo>
                <a:cubicBezTo>
                  <a:pt x="4799427" y="5027613"/>
                  <a:pt x="4800097" y="5023521"/>
                  <a:pt x="4800097" y="5018758"/>
                </a:cubicBezTo>
                <a:cubicBezTo>
                  <a:pt x="4800097" y="5012805"/>
                  <a:pt x="4798385" y="5007968"/>
                  <a:pt x="4794962" y="5004247"/>
                </a:cubicBezTo>
                <a:cubicBezTo>
                  <a:pt x="4791539" y="5000527"/>
                  <a:pt x="4787000" y="4998666"/>
                  <a:pt x="4781344" y="4998666"/>
                </a:cubicBezTo>
                <a:close/>
                <a:moveTo>
                  <a:pt x="4443505" y="4967264"/>
                </a:moveTo>
                <a:cubicBezTo>
                  <a:pt x="4449458" y="4967264"/>
                  <a:pt x="4454220" y="4970091"/>
                  <a:pt x="4457792" y="4975747"/>
                </a:cubicBezTo>
                <a:cubicBezTo>
                  <a:pt x="4461364" y="4981402"/>
                  <a:pt x="4463150" y="4987653"/>
                  <a:pt x="4463150" y="4994499"/>
                </a:cubicBezTo>
                <a:cubicBezTo>
                  <a:pt x="4463150" y="5000155"/>
                  <a:pt x="4461215" y="5005810"/>
                  <a:pt x="4457346" y="5011466"/>
                </a:cubicBezTo>
                <a:cubicBezTo>
                  <a:pt x="4448416" y="5003429"/>
                  <a:pt x="4443207" y="4998518"/>
                  <a:pt x="4441719" y="4996732"/>
                </a:cubicBezTo>
                <a:cubicBezTo>
                  <a:pt x="4436361" y="4990779"/>
                  <a:pt x="4433682" y="4985123"/>
                  <a:pt x="4433682" y="4979765"/>
                </a:cubicBezTo>
                <a:cubicBezTo>
                  <a:pt x="4433682" y="4971431"/>
                  <a:pt x="4436956" y="4967264"/>
                  <a:pt x="4443505" y="4967264"/>
                </a:cubicBezTo>
                <a:close/>
                <a:moveTo>
                  <a:pt x="4465829" y="4939582"/>
                </a:moveTo>
                <a:cubicBezTo>
                  <a:pt x="4450053" y="4939582"/>
                  <a:pt x="4435765" y="4947321"/>
                  <a:pt x="4422966" y="4962799"/>
                </a:cubicBezTo>
                <a:cubicBezTo>
                  <a:pt x="4411358" y="4976789"/>
                  <a:pt x="4405553" y="4990779"/>
                  <a:pt x="4405553" y="5004768"/>
                </a:cubicBezTo>
                <a:cubicBezTo>
                  <a:pt x="4405553" y="5014293"/>
                  <a:pt x="4409423" y="5023372"/>
                  <a:pt x="4417162" y="5032004"/>
                </a:cubicBezTo>
                <a:cubicBezTo>
                  <a:pt x="4421924" y="5037064"/>
                  <a:pt x="4426836" y="5041975"/>
                  <a:pt x="4431896" y="5046738"/>
                </a:cubicBezTo>
                <a:cubicBezTo>
                  <a:pt x="4413144" y="5060728"/>
                  <a:pt x="4393498" y="5070699"/>
                  <a:pt x="4372960" y="5076652"/>
                </a:cubicBezTo>
                <a:cubicBezTo>
                  <a:pt x="4373853" y="5072188"/>
                  <a:pt x="4375341" y="5065639"/>
                  <a:pt x="4377425" y="5057007"/>
                </a:cubicBezTo>
                <a:cubicBezTo>
                  <a:pt x="4378615" y="5050756"/>
                  <a:pt x="4379211" y="5044505"/>
                  <a:pt x="4379211" y="5038255"/>
                </a:cubicBezTo>
                <a:cubicBezTo>
                  <a:pt x="4379211" y="5025753"/>
                  <a:pt x="4376383" y="5014591"/>
                  <a:pt x="4370728" y="5004768"/>
                </a:cubicBezTo>
                <a:cubicBezTo>
                  <a:pt x="4365072" y="4994946"/>
                  <a:pt x="4357184" y="4990034"/>
                  <a:pt x="4347064" y="4990034"/>
                </a:cubicBezTo>
                <a:cubicBezTo>
                  <a:pt x="4333372" y="4990034"/>
                  <a:pt x="4323549" y="4998220"/>
                  <a:pt x="4317596" y="5014591"/>
                </a:cubicBezTo>
                <a:cubicBezTo>
                  <a:pt x="4314322" y="5023818"/>
                  <a:pt x="4311643" y="5038850"/>
                  <a:pt x="4309559" y="5059686"/>
                </a:cubicBezTo>
                <a:cubicBezTo>
                  <a:pt x="4315512" y="5049268"/>
                  <a:pt x="4319531" y="5042571"/>
                  <a:pt x="4321614" y="5039594"/>
                </a:cubicBezTo>
                <a:cubicBezTo>
                  <a:pt x="4326972" y="5032450"/>
                  <a:pt x="4332628" y="5028879"/>
                  <a:pt x="4338581" y="5028879"/>
                </a:cubicBezTo>
                <a:cubicBezTo>
                  <a:pt x="4344236" y="5028879"/>
                  <a:pt x="4348552" y="5031632"/>
                  <a:pt x="4351529" y="5037138"/>
                </a:cubicBezTo>
                <a:cubicBezTo>
                  <a:pt x="4354505" y="5042645"/>
                  <a:pt x="4355994" y="5048970"/>
                  <a:pt x="4355994" y="5056114"/>
                </a:cubicBezTo>
                <a:cubicBezTo>
                  <a:pt x="4355994" y="5063258"/>
                  <a:pt x="4354208" y="5070848"/>
                  <a:pt x="4350636" y="5078885"/>
                </a:cubicBezTo>
                <a:cubicBezTo>
                  <a:pt x="4349445" y="5081564"/>
                  <a:pt x="4342897" y="5092726"/>
                  <a:pt x="4330990" y="5112371"/>
                </a:cubicBezTo>
                <a:cubicBezTo>
                  <a:pt x="4356887" y="5112371"/>
                  <a:pt x="4380401" y="5107013"/>
                  <a:pt x="4401535" y="5096298"/>
                </a:cubicBezTo>
                <a:cubicBezTo>
                  <a:pt x="4418799" y="5087368"/>
                  <a:pt x="4434277" y="5074866"/>
                  <a:pt x="4447969" y="5058793"/>
                </a:cubicBezTo>
                <a:lnTo>
                  <a:pt x="4486367" y="5088707"/>
                </a:lnTo>
                <a:cubicBezTo>
                  <a:pt x="4488451" y="5076503"/>
                  <a:pt x="4489492" y="5063407"/>
                  <a:pt x="4489492" y="5049417"/>
                </a:cubicBezTo>
                <a:cubicBezTo>
                  <a:pt x="4489492" y="5045547"/>
                  <a:pt x="4488153" y="5041901"/>
                  <a:pt x="4485474" y="5038478"/>
                </a:cubicBezTo>
                <a:cubicBezTo>
                  <a:pt x="4482795" y="5035055"/>
                  <a:pt x="4479372" y="5031855"/>
                  <a:pt x="4475205" y="5028879"/>
                </a:cubicBezTo>
                <a:cubicBezTo>
                  <a:pt x="4481753" y="5018758"/>
                  <a:pt x="4486665" y="5008861"/>
                  <a:pt x="4489939" y="4999187"/>
                </a:cubicBezTo>
                <a:cubicBezTo>
                  <a:pt x="4493213" y="4989513"/>
                  <a:pt x="4494850" y="4979170"/>
                  <a:pt x="4494850" y="4968157"/>
                </a:cubicBezTo>
                <a:cubicBezTo>
                  <a:pt x="4494850" y="4960418"/>
                  <a:pt x="4492022" y="4953720"/>
                  <a:pt x="4486367" y="4948065"/>
                </a:cubicBezTo>
                <a:cubicBezTo>
                  <a:pt x="4480712" y="4942409"/>
                  <a:pt x="4473865" y="4939582"/>
                  <a:pt x="4465829" y="4939582"/>
                </a:cubicBezTo>
                <a:close/>
                <a:moveTo>
                  <a:pt x="5196723" y="4930801"/>
                </a:moveTo>
                <a:lnTo>
                  <a:pt x="5142699" y="5031706"/>
                </a:lnTo>
                <a:lnTo>
                  <a:pt x="5247176" y="5086177"/>
                </a:lnTo>
                <a:lnTo>
                  <a:pt x="5300754" y="4986165"/>
                </a:lnTo>
                <a:close/>
                <a:moveTo>
                  <a:pt x="4890584" y="4930354"/>
                </a:moveTo>
                <a:lnTo>
                  <a:pt x="4842364" y="5041975"/>
                </a:lnTo>
                <a:cubicBezTo>
                  <a:pt x="4856354" y="5056561"/>
                  <a:pt x="4865283" y="5067723"/>
                  <a:pt x="4869153" y="5075462"/>
                </a:cubicBezTo>
                <a:cubicBezTo>
                  <a:pt x="4877189" y="5091535"/>
                  <a:pt x="4881208" y="5114008"/>
                  <a:pt x="4881208" y="5142881"/>
                </a:cubicBezTo>
                <a:lnTo>
                  <a:pt x="4881208" y="5270129"/>
                </a:lnTo>
                <a:cubicBezTo>
                  <a:pt x="4881208" y="5344841"/>
                  <a:pt x="4889840" y="5397972"/>
                  <a:pt x="4907104" y="5429524"/>
                </a:cubicBezTo>
                <a:cubicBezTo>
                  <a:pt x="4922582" y="5458099"/>
                  <a:pt x="4947734" y="5472386"/>
                  <a:pt x="4982560" y="5472386"/>
                </a:cubicBezTo>
                <a:lnTo>
                  <a:pt x="5018576" y="5472386"/>
                </a:lnTo>
                <a:lnTo>
                  <a:pt x="5045068" y="5472386"/>
                </a:lnTo>
                <a:lnTo>
                  <a:pt x="5298075" y="5472386"/>
                </a:lnTo>
                <a:lnTo>
                  <a:pt x="5298075" y="5355854"/>
                </a:lnTo>
                <a:cubicBezTo>
                  <a:pt x="5298075" y="5301383"/>
                  <a:pt x="5293983" y="5260306"/>
                  <a:pt x="5285797" y="5232624"/>
                </a:cubicBezTo>
                <a:cubicBezTo>
                  <a:pt x="5277611" y="5204942"/>
                  <a:pt x="5262357" y="5178451"/>
                  <a:pt x="5240032" y="5153150"/>
                </a:cubicBezTo>
                <a:lnTo>
                  <a:pt x="5204314" y="5259413"/>
                </a:lnTo>
                <a:cubicBezTo>
                  <a:pt x="5220685" y="5278463"/>
                  <a:pt x="5231103" y="5291858"/>
                  <a:pt x="5235568" y="5299597"/>
                </a:cubicBezTo>
                <a:cubicBezTo>
                  <a:pt x="5244200" y="5313587"/>
                  <a:pt x="5250153" y="5330702"/>
                  <a:pt x="5253427" y="5350943"/>
                </a:cubicBezTo>
                <a:lnTo>
                  <a:pt x="5045068" y="5350943"/>
                </a:lnTo>
                <a:lnTo>
                  <a:pt x="5018576" y="5350943"/>
                </a:lnTo>
                <a:lnTo>
                  <a:pt x="4982560" y="5350943"/>
                </a:lnTo>
                <a:cubicBezTo>
                  <a:pt x="4968272" y="5350943"/>
                  <a:pt x="4957854" y="5341269"/>
                  <a:pt x="4951306" y="5321921"/>
                </a:cubicBezTo>
                <a:cubicBezTo>
                  <a:pt x="4942971" y="5297811"/>
                  <a:pt x="4938804" y="5254651"/>
                  <a:pt x="4938804" y="5192441"/>
                </a:cubicBezTo>
                <a:lnTo>
                  <a:pt x="4938804" y="5104483"/>
                </a:lnTo>
                <a:cubicBezTo>
                  <a:pt x="4938804" y="5062514"/>
                  <a:pt x="4934786" y="5027986"/>
                  <a:pt x="4926749" y="5000899"/>
                </a:cubicBezTo>
                <a:cubicBezTo>
                  <a:pt x="4919903" y="4977682"/>
                  <a:pt x="4907848" y="4954167"/>
                  <a:pt x="4890584" y="4930354"/>
                </a:cubicBezTo>
                <a:close/>
                <a:moveTo>
                  <a:pt x="5224257" y="4791349"/>
                </a:moveTo>
                <a:cubicBezTo>
                  <a:pt x="5160260" y="4817543"/>
                  <a:pt x="5115463" y="4835848"/>
                  <a:pt x="5089865" y="4846266"/>
                </a:cubicBezTo>
                <a:cubicBezTo>
                  <a:pt x="5077661" y="4857875"/>
                  <a:pt x="5071559" y="4870377"/>
                  <a:pt x="5071559" y="4883771"/>
                </a:cubicBezTo>
                <a:cubicBezTo>
                  <a:pt x="5131090" y="4859661"/>
                  <a:pt x="5174548" y="4842099"/>
                  <a:pt x="5201932" y="4831086"/>
                </a:cubicBezTo>
                <a:cubicBezTo>
                  <a:pt x="5216815" y="4818287"/>
                  <a:pt x="5224257" y="4805041"/>
                  <a:pt x="5224257" y="4791349"/>
                </a:cubicBezTo>
                <a:close/>
                <a:moveTo>
                  <a:pt x="2378621" y="4182851"/>
                </a:moveTo>
                <a:cubicBezTo>
                  <a:pt x="2360233" y="4182851"/>
                  <a:pt x="2344741" y="4188384"/>
                  <a:pt x="2332142" y="4199451"/>
                </a:cubicBezTo>
                <a:cubicBezTo>
                  <a:pt x="2319542" y="4210519"/>
                  <a:pt x="2313243" y="4224128"/>
                  <a:pt x="2313243" y="4240280"/>
                </a:cubicBezTo>
                <a:cubicBezTo>
                  <a:pt x="2313243" y="4256432"/>
                  <a:pt x="2319542" y="4270041"/>
                  <a:pt x="2332142" y="4281109"/>
                </a:cubicBezTo>
                <a:cubicBezTo>
                  <a:pt x="2344741" y="4292176"/>
                  <a:pt x="2360233" y="4297709"/>
                  <a:pt x="2378621" y="4297709"/>
                </a:cubicBezTo>
                <a:cubicBezTo>
                  <a:pt x="2397009" y="4297709"/>
                  <a:pt x="2412502" y="4292176"/>
                  <a:pt x="2425101" y="4281109"/>
                </a:cubicBezTo>
                <a:cubicBezTo>
                  <a:pt x="2437700" y="4270041"/>
                  <a:pt x="2443999" y="4256432"/>
                  <a:pt x="2443999" y="4240280"/>
                </a:cubicBezTo>
                <a:cubicBezTo>
                  <a:pt x="2443999" y="4224128"/>
                  <a:pt x="2437700" y="4210519"/>
                  <a:pt x="2425101" y="4199451"/>
                </a:cubicBezTo>
                <a:cubicBezTo>
                  <a:pt x="2412502" y="4188384"/>
                  <a:pt x="2397009" y="4182851"/>
                  <a:pt x="2378621" y="4182851"/>
                </a:cubicBezTo>
                <a:close/>
                <a:moveTo>
                  <a:pt x="8653266" y="3960761"/>
                </a:moveTo>
                <a:lnTo>
                  <a:pt x="8653266" y="4159969"/>
                </a:lnTo>
                <a:cubicBezTo>
                  <a:pt x="8612065" y="4110915"/>
                  <a:pt x="8561329" y="4073526"/>
                  <a:pt x="8501058" y="4047803"/>
                </a:cubicBezTo>
                <a:close/>
                <a:moveTo>
                  <a:pt x="4420177" y="3960761"/>
                </a:moveTo>
                <a:lnTo>
                  <a:pt x="4420177" y="4159969"/>
                </a:lnTo>
                <a:cubicBezTo>
                  <a:pt x="4378976" y="4110915"/>
                  <a:pt x="4328239" y="4073526"/>
                  <a:pt x="4267969" y="4047803"/>
                </a:cubicBezTo>
                <a:close/>
                <a:moveTo>
                  <a:pt x="7851514" y="3880451"/>
                </a:moveTo>
                <a:lnTo>
                  <a:pt x="7808099" y="3932047"/>
                </a:lnTo>
                <a:cubicBezTo>
                  <a:pt x="7801289" y="3939823"/>
                  <a:pt x="7797543" y="3944460"/>
                  <a:pt x="7796862" y="3945956"/>
                </a:cubicBezTo>
                <a:cubicBezTo>
                  <a:pt x="7794477" y="3950143"/>
                  <a:pt x="7793287" y="3956126"/>
                  <a:pt x="7793287" y="3963902"/>
                </a:cubicBezTo>
                <a:cubicBezTo>
                  <a:pt x="7793287" y="3969585"/>
                  <a:pt x="7797543" y="3980502"/>
                  <a:pt x="7806055" y="3996654"/>
                </a:cubicBezTo>
                <a:cubicBezTo>
                  <a:pt x="7814568" y="4012807"/>
                  <a:pt x="7818825" y="4025967"/>
                  <a:pt x="7818825" y="4036137"/>
                </a:cubicBezTo>
                <a:cubicBezTo>
                  <a:pt x="7801459" y="4034044"/>
                  <a:pt x="7784944" y="4031052"/>
                  <a:pt x="7769281" y="4027164"/>
                </a:cubicBezTo>
                <a:cubicBezTo>
                  <a:pt x="7753617" y="4023275"/>
                  <a:pt x="7739485" y="4018639"/>
                  <a:pt x="7726887" y="4013255"/>
                </a:cubicBezTo>
                <a:cubicBezTo>
                  <a:pt x="7732335" y="3986036"/>
                  <a:pt x="7735059" y="3964201"/>
                  <a:pt x="7735059" y="3947750"/>
                </a:cubicBezTo>
                <a:cubicBezTo>
                  <a:pt x="7735059" y="3944758"/>
                  <a:pt x="7734889" y="3938403"/>
                  <a:pt x="7734548" y="3928682"/>
                </a:cubicBezTo>
                <a:cubicBezTo>
                  <a:pt x="7734207" y="3918961"/>
                  <a:pt x="7733697" y="3911258"/>
                  <a:pt x="7733017" y="3905576"/>
                </a:cubicBezTo>
                <a:lnTo>
                  <a:pt x="7713607" y="3919036"/>
                </a:lnTo>
                <a:cubicBezTo>
                  <a:pt x="7704073" y="3925616"/>
                  <a:pt x="7697773" y="3930551"/>
                  <a:pt x="7694709" y="3933841"/>
                </a:cubicBezTo>
                <a:cubicBezTo>
                  <a:pt x="7689601" y="3939525"/>
                  <a:pt x="7687047" y="3945956"/>
                  <a:pt x="7687047" y="3953134"/>
                </a:cubicBezTo>
                <a:cubicBezTo>
                  <a:pt x="7687047" y="3986634"/>
                  <a:pt x="7676321" y="4009516"/>
                  <a:pt x="7654869" y="4021779"/>
                </a:cubicBezTo>
                <a:cubicBezTo>
                  <a:pt x="7637161" y="4031949"/>
                  <a:pt x="7607537" y="4037034"/>
                  <a:pt x="7565995" y="4037034"/>
                </a:cubicBezTo>
                <a:lnTo>
                  <a:pt x="7503171" y="4037034"/>
                </a:lnTo>
                <a:cubicBezTo>
                  <a:pt x="7487849" y="4037034"/>
                  <a:pt x="7474227" y="4031949"/>
                  <a:pt x="7462309" y="4021779"/>
                </a:cubicBezTo>
                <a:cubicBezTo>
                  <a:pt x="7450391" y="4011610"/>
                  <a:pt x="7444433" y="3998898"/>
                  <a:pt x="7444433" y="3983644"/>
                </a:cubicBezTo>
                <a:cubicBezTo>
                  <a:pt x="7444433" y="3968688"/>
                  <a:pt x="7444773" y="3955078"/>
                  <a:pt x="7445454" y="3942815"/>
                </a:cubicBezTo>
                <a:cubicBezTo>
                  <a:pt x="7446136" y="3930551"/>
                  <a:pt x="7446816" y="3919633"/>
                  <a:pt x="7447498" y="3910062"/>
                </a:cubicBezTo>
                <a:lnTo>
                  <a:pt x="7413787" y="3905576"/>
                </a:lnTo>
                <a:cubicBezTo>
                  <a:pt x="7413787" y="3952535"/>
                  <a:pt x="7398294" y="3987532"/>
                  <a:pt x="7367307" y="4010563"/>
                </a:cubicBezTo>
                <a:cubicBezTo>
                  <a:pt x="7343471" y="4028210"/>
                  <a:pt x="7313676" y="4037034"/>
                  <a:pt x="7277923" y="4037034"/>
                </a:cubicBezTo>
                <a:lnTo>
                  <a:pt x="7236312" y="4037034"/>
                </a:lnTo>
                <a:cubicBezTo>
                  <a:pt x="7199537" y="3988279"/>
                  <a:pt x="7167188" y="3952386"/>
                  <a:pt x="7139266" y="3929355"/>
                </a:cubicBezTo>
                <a:cubicBezTo>
                  <a:pt x="7111344" y="3906323"/>
                  <a:pt x="7085976" y="3894807"/>
                  <a:pt x="7063162" y="3894807"/>
                </a:cubicBezTo>
                <a:cubicBezTo>
                  <a:pt x="7036942" y="3894807"/>
                  <a:pt x="7012851" y="3907145"/>
                  <a:pt x="6990888" y="3931823"/>
                </a:cubicBezTo>
                <a:cubicBezTo>
                  <a:pt x="6968925" y="3956499"/>
                  <a:pt x="6950452" y="3991719"/>
                  <a:pt x="6935470" y="4037483"/>
                </a:cubicBezTo>
                <a:lnTo>
                  <a:pt x="6959987" y="4048251"/>
                </a:lnTo>
                <a:cubicBezTo>
                  <a:pt x="6977693" y="4027912"/>
                  <a:pt x="6990462" y="4014751"/>
                  <a:pt x="6998294" y="4008769"/>
                </a:cubicBezTo>
                <a:cubicBezTo>
                  <a:pt x="7006125" y="4002787"/>
                  <a:pt x="7014468" y="3999795"/>
                  <a:pt x="7023322" y="3999795"/>
                </a:cubicBezTo>
                <a:cubicBezTo>
                  <a:pt x="7043752" y="3999795"/>
                  <a:pt x="7067587" y="4016546"/>
                  <a:pt x="7094829" y="4050046"/>
                </a:cubicBezTo>
                <a:cubicBezTo>
                  <a:pt x="7039325" y="4055430"/>
                  <a:pt x="6998038" y="4062459"/>
                  <a:pt x="6970968" y="4071133"/>
                </a:cubicBezTo>
                <a:cubicBezTo>
                  <a:pt x="6943897" y="4079807"/>
                  <a:pt x="6924914" y="4091622"/>
                  <a:pt x="6914018" y="4106577"/>
                </a:cubicBezTo>
                <a:cubicBezTo>
                  <a:pt x="6904823" y="4119739"/>
                  <a:pt x="6896651" y="4134844"/>
                  <a:pt x="6889501" y="4151893"/>
                </a:cubicBezTo>
                <a:cubicBezTo>
                  <a:pt x="6880647" y="4172830"/>
                  <a:pt x="6876220" y="4190329"/>
                  <a:pt x="6876220" y="4204387"/>
                </a:cubicBezTo>
                <a:cubicBezTo>
                  <a:pt x="6876220" y="4214258"/>
                  <a:pt x="6881668" y="4234298"/>
                  <a:pt x="6892565" y="4264508"/>
                </a:cubicBezTo>
                <a:cubicBezTo>
                  <a:pt x="6910271" y="4313562"/>
                  <a:pt x="6921339" y="4345716"/>
                  <a:pt x="6925765" y="4360971"/>
                </a:cubicBezTo>
                <a:cubicBezTo>
                  <a:pt x="6938704" y="4404342"/>
                  <a:pt x="6947046" y="4445769"/>
                  <a:pt x="6950793" y="4485252"/>
                </a:cubicBezTo>
                <a:cubicBezTo>
                  <a:pt x="6963391" y="4470295"/>
                  <a:pt x="6971989" y="4456536"/>
                  <a:pt x="6976586" y="4443974"/>
                </a:cubicBezTo>
                <a:cubicBezTo>
                  <a:pt x="6981183" y="4431411"/>
                  <a:pt x="6983481" y="4414960"/>
                  <a:pt x="6983481" y="4394621"/>
                </a:cubicBezTo>
                <a:cubicBezTo>
                  <a:pt x="6983481" y="4366505"/>
                  <a:pt x="6978289" y="4336743"/>
                  <a:pt x="6967903" y="4305336"/>
                </a:cubicBezTo>
                <a:cubicBezTo>
                  <a:pt x="6957517" y="4273930"/>
                  <a:pt x="6945685" y="4240280"/>
                  <a:pt x="6932405" y="4204387"/>
                </a:cubicBezTo>
                <a:cubicBezTo>
                  <a:pt x="6932405" y="4192422"/>
                  <a:pt x="6956411" y="4181804"/>
                  <a:pt x="7004423" y="4172532"/>
                </a:cubicBezTo>
                <a:cubicBezTo>
                  <a:pt x="7052435" y="4163259"/>
                  <a:pt x="7107598" y="4158623"/>
                  <a:pt x="7169913" y="4158623"/>
                </a:cubicBezTo>
                <a:lnTo>
                  <a:pt x="7204883" y="4158859"/>
                </a:lnTo>
                <a:lnTo>
                  <a:pt x="7204883" y="4159072"/>
                </a:lnTo>
                <a:lnTo>
                  <a:pt x="7236312" y="4159072"/>
                </a:lnTo>
                <a:lnTo>
                  <a:pt x="7277923" y="4159072"/>
                </a:lnTo>
                <a:cubicBezTo>
                  <a:pt x="7305504" y="4159072"/>
                  <a:pt x="7329169" y="4154435"/>
                  <a:pt x="7348920" y="4145163"/>
                </a:cubicBezTo>
                <a:cubicBezTo>
                  <a:pt x="7372074" y="4134395"/>
                  <a:pt x="7393016" y="4116448"/>
                  <a:pt x="7411744" y="4091323"/>
                </a:cubicBezTo>
                <a:cubicBezTo>
                  <a:pt x="7422299" y="4115551"/>
                  <a:pt x="7434218" y="4132899"/>
                  <a:pt x="7447498" y="4143368"/>
                </a:cubicBezTo>
                <a:cubicBezTo>
                  <a:pt x="7460778" y="4153837"/>
                  <a:pt x="7478825" y="4159072"/>
                  <a:pt x="7501639" y="4159072"/>
                </a:cubicBezTo>
                <a:lnTo>
                  <a:pt x="7584893" y="4159072"/>
                </a:lnTo>
                <a:cubicBezTo>
                  <a:pt x="7615880" y="4159072"/>
                  <a:pt x="7639120" y="4157127"/>
                  <a:pt x="7654613" y="4153239"/>
                </a:cubicBezTo>
                <a:cubicBezTo>
                  <a:pt x="7670106" y="4149350"/>
                  <a:pt x="7687728" y="4141275"/>
                  <a:pt x="7707479" y="4129011"/>
                </a:cubicBezTo>
                <a:cubicBezTo>
                  <a:pt x="7731995" y="4139480"/>
                  <a:pt x="7756851" y="4147107"/>
                  <a:pt x="7782051" y="4151893"/>
                </a:cubicBezTo>
                <a:cubicBezTo>
                  <a:pt x="7807248" y="4156678"/>
                  <a:pt x="7838915" y="4159072"/>
                  <a:pt x="7877053" y="4159072"/>
                </a:cubicBezTo>
                <a:lnTo>
                  <a:pt x="7877053" y="3989476"/>
                </a:lnTo>
                <a:cubicBezTo>
                  <a:pt x="7877053" y="3966444"/>
                  <a:pt x="7875094" y="3947227"/>
                  <a:pt x="7871179" y="3931823"/>
                </a:cubicBezTo>
                <a:cubicBezTo>
                  <a:pt x="7867263" y="3916418"/>
                  <a:pt x="7860707" y="3899295"/>
                  <a:pt x="7851514" y="3880451"/>
                </a:cubicBezTo>
                <a:close/>
                <a:moveTo>
                  <a:pt x="3245727" y="3868785"/>
                </a:moveTo>
                <a:cubicBezTo>
                  <a:pt x="3206569" y="3868785"/>
                  <a:pt x="3175754" y="3877684"/>
                  <a:pt x="3153279" y="3895481"/>
                </a:cubicBezTo>
                <a:cubicBezTo>
                  <a:pt x="3130805" y="3913278"/>
                  <a:pt x="3119568" y="3935337"/>
                  <a:pt x="3119568" y="3961659"/>
                </a:cubicBezTo>
                <a:cubicBezTo>
                  <a:pt x="3119568" y="3984391"/>
                  <a:pt x="3128336" y="4003609"/>
                  <a:pt x="3145873" y="4019312"/>
                </a:cubicBezTo>
                <a:cubicBezTo>
                  <a:pt x="3163409" y="4035016"/>
                  <a:pt x="3185287" y="4042867"/>
                  <a:pt x="3211507" y="4042867"/>
                </a:cubicBezTo>
                <a:cubicBezTo>
                  <a:pt x="3236365" y="4042867"/>
                  <a:pt x="3256880" y="4036212"/>
                  <a:pt x="3273054" y="4022902"/>
                </a:cubicBezTo>
                <a:cubicBezTo>
                  <a:pt x="3289228" y="4009591"/>
                  <a:pt x="3297316" y="3991569"/>
                  <a:pt x="3297316" y="3968837"/>
                </a:cubicBezTo>
                <a:cubicBezTo>
                  <a:pt x="3297316" y="3956873"/>
                  <a:pt x="3294081" y="3945058"/>
                  <a:pt x="3287610" y="3933393"/>
                </a:cubicBezTo>
                <a:cubicBezTo>
                  <a:pt x="3289995" y="3932495"/>
                  <a:pt x="3292889" y="3932047"/>
                  <a:pt x="3296293" y="3932047"/>
                </a:cubicBezTo>
                <a:cubicBezTo>
                  <a:pt x="3320471" y="3932047"/>
                  <a:pt x="3341751" y="3940646"/>
                  <a:pt x="3360140" y="3957845"/>
                </a:cubicBezTo>
                <a:cubicBezTo>
                  <a:pt x="3378526" y="3975043"/>
                  <a:pt x="3387721" y="3996654"/>
                  <a:pt x="3387721" y="4022677"/>
                </a:cubicBezTo>
                <a:cubicBezTo>
                  <a:pt x="3387721" y="4052888"/>
                  <a:pt x="3374525" y="4078536"/>
                  <a:pt x="3348136" y="4099624"/>
                </a:cubicBezTo>
                <a:cubicBezTo>
                  <a:pt x="3321746" y="4120711"/>
                  <a:pt x="3286930" y="4131255"/>
                  <a:pt x="3243685" y="4131255"/>
                </a:cubicBezTo>
                <a:cubicBezTo>
                  <a:pt x="3189885" y="4131255"/>
                  <a:pt x="3140169" y="4112111"/>
                  <a:pt x="3094541" y="4073825"/>
                </a:cubicBezTo>
                <a:cubicBezTo>
                  <a:pt x="3048913" y="4035539"/>
                  <a:pt x="3010264" y="3974670"/>
                  <a:pt x="2978597" y="3891218"/>
                </a:cubicBezTo>
                <a:lnTo>
                  <a:pt x="2931095" y="3877759"/>
                </a:lnTo>
                <a:cubicBezTo>
                  <a:pt x="2960719" y="3996804"/>
                  <a:pt x="3002943" y="4084519"/>
                  <a:pt x="3057766" y="4140901"/>
                </a:cubicBezTo>
                <a:cubicBezTo>
                  <a:pt x="3112588" y="4197283"/>
                  <a:pt x="3174561" y="4225474"/>
                  <a:pt x="3243685" y="4225474"/>
                </a:cubicBezTo>
                <a:cubicBezTo>
                  <a:pt x="3309744" y="4225474"/>
                  <a:pt x="3360906" y="4208948"/>
                  <a:pt x="3397169" y="4175896"/>
                </a:cubicBezTo>
                <a:cubicBezTo>
                  <a:pt x="3433434" y="4142844"/>
                  <a:pt x="3451566" y="4099698"/>
                  <a:pt x="3451566" y="4046457"/>
                </a:cubicBezTo>
                <a:cubicBezTo>
                  <a:pt x="3451566" y="3994411"/>
                  <a:pt x="3431306" y="3951788"/>
                  <a:pt x="3390785" y="3918587"/>
                </a:cubicBezTo>
                <a:cubicBezTo>
                  <a:pt x="3350265" y="3885386"/>
                  <a:pt x="3301913" y="3868785"/>
                  <a:pt x="3245727" y="3868785"/>
                </a:cubicBezTo>
                <a:close/>
                <a:moveTo>
                  <a:pt x="1567566" y="3856671"/>
                </a:moveTo>
                <a:cubicBezTo>
                  <a:pt x="1602979" y="3856671"/>
                  <a:pt x="1636178" y="3870131"/>
                  <a:pt x="1667165" y="3897051"/>
                </a:cubicBezTo>
                <a:lnTo>
                  <a:pt x="1567566" y="3981849"/>
                </a:lnTo>
                <a:cubicBezTo>
                  <a:pt x="1552583" y="3943861"/>
                  <a:pt x="1526875" y="3924868"/>
                  <a:pt x="1490439" y="3924868"/>
                </a:cubicBezTo>
                <a:cubicBezTo>
                  <a:pt x="1477841" y="3924868"/>
                  <a:pt x="1467114" y="3926364"/>
                  <a:pt x="1458261" y="3929355"/>
                </a:cubicBezTo>
                <a:cubicBezTo>
                  <a:pt x="1465752" y="3909315"/>
                  <a:pt x="1478948" y="3892190"/>
                  <a:pt x="1497846" y="3877983"/>
                </a:cubicBezTo>
                <a:cubicBezTo>
                  <a:pt x="1516744" y="3863775"/>
                  <a:pt x="1539984" y="3856671"/>
                  <a:pt x="1567566" y="3856671"/>
                </a:cubicBezTo>
                <a:close/>
                <a:moveTo>
                  <a:pt x="2305582" y="3838276"/>
                </a:moveTo>
                <a:lnTo>
                  <a:pt x="2534405" y="3838276"/>
                </a:lnTo>
                <a:lnTo>
                  <a:pt x="2534405" y="4168044"/>
                </a:lnTo>
                <a:cubicBezTo>
                  <a:pt x="2481966" y="4119589"/>
                  <a:pt x="2424251" y="4083546"/>
                  <a:pt x="2361256" y="4059916"/>
                </a:cubicBezTo>
                <a:lnTo>
                  <a:pt x="2472603" y="3972427"/>
                </a:lnTo>
                <a:cubicBezTo>
                  <a:pt x="2417099" y="3908118"/>
                  <a:pt x="2361425" y="3863401"/>
                  <a:pt x="2305582" y="3838276"/>
                </a:cubicBezTo>
                <a:close/>
                <a:moveTo>
                  <a:pt x="6414134" y="3819432"/>
                </a:moveTo>
                <a:cubicBezTo>
                  <a:pt x="6422306" y="3819432"/>
                  <a:pt x="6429882" y="3822199"/>
                  <a:pt x="6436863" y="3827732"/>
                </a:cubicBezTo>
                <a:cubicBezTo>
                  <a:pt x="6443843" y="3833266"/>
                  <a:pt x="6451931" y="3843061"/>
                  <a:pt x="6461124" y="3857120"/>
                </a:cubicBezTo>
                <a:cubicBezTo>
                  <a:pt x="6449547" y="3866990"/>
                  <a:pt x="6439757" y="3873945"/>
                  <a:pt x="6431755" y="3877983"/>
                </a:cubicBezTo>
                <a:cubicBezTo>
                  <a:pt x="6423753" y="3882020"/>
                  <a:pt x="6415835" y="3884040"/>
                  <a:pt x="6408004" y="3884040"/>
                </a:cubicBezTo>
                <a:cubicBezTo>
                  <a:pt x="6398129" y="3884040"/>
                  <a:pt x="6390042" y="3881722"/>
                  <a:pt x="6383743" y="3877085"/>
                </a:cubicBezTo>
                <a:cubicBezTo>
                  <a:pt x="6377443" y="3872449"/>
                  <a:pt x="6374294" y="3866691"/>
                  <a:pt x="6374294" y="3859812"/>
                </a:cubicBezTo>
                <a:cubicBezTo>
                  <a:pt x="6374294" y="3849043"/>
                  <a:pt x="6378380" y="3839622"/>
                  <a:pt x="6386552" y="3831545"/>
                </a:cubicBezTo>
                <a:cubicBezTo>
                  <a:pt x="6394724" y="3823470"/>
                  <a:pt x="6403918" y="3819432"/>
                  <a:pt x="6414134" y="3819432"/>
                </a:cubicBezTo>
                <a:close/>
                <a:moveTo>
                  <a:pt x="8335569" y="3787128"/>
                </a:moveTo>
                <a:lnTo>
                  <a:pt x="8372345" y="3838276"/>
                </a:lnTo>
                <a:lnTo>
                  <a:pt x="8653266" y="3838276"/>
                </a:lnTo>
                <a:lnTo>
                  <a:pt x="8653266" y="3871477"/>
                </a:lnTo>
                <a:lnTo>
                  <a:pt x="8363661" y="4032099"/>
                </a:lnTo>
                <a:lnTo>
                  <a:pt x="8414739" y="4108372"/>
                </a:lnTo>
                <a:cubicBezTo>
                  <a:pt x="8536981" y="4119739"/>
                  <a:pt x="8620407" y="4167895"/>
                  <a:pt x="8665014" y="4252843"/>
                </a:cubicBezTo>
                <a:lnTo>
                  <a:pt x="8743162" y="4297709"/>
                </a:lnTo>
                <a:lnTo>
                  <a:pt x="8743162" y="3838276"/>
                </a:lnTo>
                <a:lnTo>
                  <a:pt x="8822049" y="3838276"/>
                </a:lnTo>
                <a:lnTo>
                  <a:pt x="8847869" y="3838276"/>
                </a:lnTo>
                <a:lnTo>
                  <a:pt x="8916541" y="3838276"/>
                </a:lnTo>
                <a:cubicBezTo>
                  <a:pt x="8891003" y="3861008"/>
                  <a:pt x="8869550" y="3889348"/>
                  <a:pt x="8852184" y="3923298"/>
                </a:cubicBezTo>
                <a:cubicBezTo>
                  <a:pt x="8834818" y="3957247"/>
                  <a:pt x="8826135" y="3995757"/>
                  <a:pt x="8826135" y="4038829"/>
                </a:cubicBezTo>
                <a:cubicBezTo>
                  <a:pt x="8826135" y="4106428"/>
                  <a:pt x="8848269" y="4165427"/>
                  <a:pt x="8892535" y="4215827"/>
                </a:cubicBezTo>
                <a:cubicBezTo>
                  <a:pt x="8936801" y="4266227"/>
                  <a:pt x="8987538" y="4291427"/>
                  <a:pt x="9044744" y="4291427"/>
                </a:cubicBezTo>
                <a:cubicBezTo>
                  <a:pt x="9074368" y="4291427"/>
                  <a:pt x="9098203" y="4284623"/>
                  <a:pt x="9116251" y="4271014"/>
                </a:cubicBezTo>
                <a:cubicBezTo>
                  <a:pt x="9134298" y="4257404"/>
                  <a:pt x="9143322" y="4240579"/>
                  <a:pt x="9143322" y="4220539"/>
                </a:cubicBezTo>
                <a:cubicBezTo>
                  <a:pt x="9143322" y="4202891"/>
                  <a:pt x="9136341" y="4187412"/>
                  <a:pt x="9122381" y="4174102"/>
                </a:cubicBezTo>
                <a:cubicBezTo>
                  <a:pt x="9108419" y="4160791"/>
                  <a:pt x="9090031" y="4154136"/>
                  <a:pt x="9067217" y="4154136"/>
                </a:cubicBezTo>
                <a:cubicBezTo>
                  <a:pt x="9044744" y="4154136"/>
                  <a:pt x="9027207" y="4159819"/>
                  <a:pt x="9014609" y="4171185"/>
                </a:cubicBezTo>
                <a:cubicBezTo>
                  <a:pt x="9002009" y="4182552"/>
                  <a:pt x="8995710" y="4196460"/>
                  <a:pt x="8995710" y="4212912"/>
                </a:cubicBezTo>
                <a:lnTo>
                  <a:pt x="8995710" y="4215604"/>
                </a:lnTo>
                <a:cubicBezTo>
                  <a:pt x="8963702" y="4206929"/>
                  <a:pt x="8937652" y="4189057"/>
                  <a:pt x="8917563" y="4161988"/>
                </a:cubicBezTo>
                <a:cubicBezTo>
                  <a:pt x="8897472" y="4134919"/>
                  <a:pt x="8887428" y="4104035"/>
                  <a:pt x="8887428" y="4069339"/>
                </a:cubicBezTo>
                <a:cubicBezTo>
                  <a:pt x="8887428" y="4016695"/>
                  <a:pt x="8914243" y="3965023"/>
                  <a:pt x="8967873" y="3914325"/>
                </a:cubicBezTo>
                <a:cubicBezTo>
                  <a:pt x="9021504" y="3863625"/>
                  <a:pt x="9090713" y="3838276"/>
                  <a:pt x="9175500" y="3838276"/>
                </a:cubicBezTo>
                <a:lnTo>
                  <a:pt x="9198485" y="3838276"/>
                </a:lnTo>
                <a:lnTo>
                  <a:pt x="9592311" y="3838276"/>
                </a:lnTo>
                <a:lnTo>
                  <a:pt x="9592311" y="3958518"/>
                </a:lnTo>
                <a:cubicBezTo>
                  <a:pt x="9558259" y="3907669"/>
                  <a:pt x="9525740" y="3882245"/>
                  <a:pt x="9494754" y="3882245"/>
                </a:cubicBezTo>
                <a:cubicBezTo>
                  <a:pt x="9478069" y="3882245"/>
                  <a:pt x="9464448" y="3888451"/>
                  <a:pt x="9453892" y="3900864"/>
                </a:cubicBezTo>
                <a:cubicBezTo>
                  <a:pt x="9443336" y="3913278"/>
                  <a:pt x="9436185" y="3931748"/>
                  <a:pt x="9432440" y="3956274"/>
                </a:cubicBezTo>
                <a:cubicBezTo>
                  <a:pt x="9389536" y="3900939"/>
                  <a:pt x="9343737" y="3873271"/>
                  <a:pt x="9295044" y="3873271"/>
                </a:cubicBezTo>
                <a:cubicBezTo>
                  <a:pt x="9257927" y="3873271"/>
                  <a:pt x="9228303" y="3886133"/>
                  <a:pt x="9206170" y="3911857"/>
                </a:cubicBezTo>
                <a:cubicBezTo>
                  <a:pt x="9184037" y="3937580"/>
                  <a:pt x="9172970" y="3967940"/>
                  <a:pt x="9172970" y="4002936"/>
                </a:cubicBezTo>
                <a:cubicBezTo>
                  <a:pt x="9172970" y="4047803"/>
                  <a:pt x="9188378" y="4084967"/>
                  <a:pt x="9219195" y="4114429"/>
                </a:cubicBezTo>
                <a:cubicBezTo>
                  <a:pt x="9250011" y="4143891"/>
                  <a:pt x="9284829" y="4158623"/>
                  <a:pt x="9323647" y="4158623"/>
                </a:cubicBezTo>
                <a:cubicBezTo>
                  <a:pt x="9351229" y="4158623"/>
                  <a:pt x="9372765" y="4151743"/>
                  <a:pt x="9388259" y="4137984"/>
                </a:cubicBezTo>
                <a:cubicBezTo>
                  <a:pt x="9403752" y="4124225"/>
                  <a:pt x="9411499" y="4107774"/>
                  <a:pt x="9411499" y="4088631"/>
                </a:cubicBezTo>
                <a:cubicBezTo>
                  <a:pt x="9411499" y="4072180"/>
                  <a:pt x="9404773" y="4057449"/>
                  <a:pt x="9391324" y="4044437"/>
                </a:cubicBezTo>
                <a:cubicBezTo>
                  <a:pt x="9377873" y="4031426"/>
                  <a:pt x="9360933" y="4024921"/>
                  <a:pt x="9340502" y="4024921"/>
                </a:cubicBezTo>
                <a:cubicBezTo>
                  <a:pt x="9319050" y="4024921"/>
                  <a:pt x="9302110" y="4031426"/>
                  <a:pt x="9289680" y="4044437"/>
                </a:cubicBezTo>
                <a:cubicBezTo>
                  <a:pt x="9277252" y="4057449"/>
                  <a:pt x="9271378" y="4074572"/>
                  <a:pt x="9272059" y="4095810"/>
                </a:cubicBezTo>
                <a:cubicBezTo>
                  <a:pt x="9257417" y="4088930"/>
                  <a:pt x="9247031" y="4080031"/>
                  <a:pt x="9240902" y="4069114"/>
                </a:cubicBezTo>
                <a:cubicBezTo>
                  <a:pt x="9234773" y="4058197"/>
                  <a:pt x="9231709" y="4045708"/>
                  <a:pt x="9231709" y="4031651"/>
                </a:cubicBezTo>
                <a:cubicBezTo>
                  <a:pt x="9231709" y="4011610"/>
                  <a:pt x="9239540" y="3994411"/>
                  <a:pt x="9255203" y="3980054"/>
                </a:cubicBezTo>
                <a:cubicBezTo>
                  <a:pt x="9270867" y="3965697"/>
                  <a:pt x="9291638" y="3958518"/>
                  <a:pt x="9317517" y="3958518"/>
                </a:cubicBezTo>
                <a:cubicBezTo>
                  <a:pt x="9343737" y="3958518"/>
                  <a:pt x="9368168" y="3965921"/>
                  <a:pt x="9390813" y="3980727"/>
                </a:cubicBezTo>
                <a:cubicBezTo>
                  <a:pt x="9413456" y="3995533"/>
                  <a:pt x="9434653" y="4017742"/>
                  <a:pt x="9454404" y="4047354"/>
                </a:cubicBezTo>
                <a:lnTo>
                  <a:pt x="9491178" y="4056776"/>
                </a:lnTo>
                <a:cubicBezTo>
                  <a:pt x="9489476" y="4043315"/>
                  <a:pt x="9488625" y="4033445"/>
                  <a:pt x="9488625" y="4027164"/>
                </a:cubicBezTo>
                <a:cubicBezTo>
                  <a:pt x="9488625" y="4008320"/>
                  <a:pt x="9491774" y="3993664"/>
                  <a:pt x="9498074" y="3983195"/>
                </a:cubicBezTo>
                <a:cubicBezTo>
                  <a:pt x="9504373" y="3972725"/>
                  <a:pt x="9513311" y="3967492"/>
                  <a:pt x="9524890" y="3967492"/>
                </a:cubicBezTo>
                <a:cubicBezTo>
                  <a:pt x="9539191" y="3967492"/>
                  <a:pt x="9554003" y="3976316"/>
                  <a:pt x="9569326" y="3993963"/>
                </a:cubicBezTo>
                <a:cubicBezTo>
                  <a:pt x="9584649" y="4011610"/>
                  <a:pt x="9592311" y="4036586"/>
                  <a:pt x="9592311" y="4068890"/>
                </a:cubicBezTo>
                <a:lnTo>
                  <a:pt x="9592311" y="4246112"/>
                </a:lnTo>
                <a:lnTo>
                  <a:pt x="9682206" y="4297709"/>
                </a:lnTo>
                <a:lnTo>
                  <a:pt x="9682206" y="3838276"/>
                </a:lnTo>
                <a:lnTo>
                  <a:pt x="9786913" y="3838276"/>
                </a:lnTo>
                <a:lnTo>
                  <a:pt x="9750138" y="3787128"/>
                </a:lnTo>
                <a:lnTo>
                  <a:pt x="9161709" y="3787128"/>
                </a:lnTo>
                <a:lnTo>
                  <a:pt x="9137217" y="3787128"/>
                </a:lnTo>
                <a:lnTo>
                  <a:pt x="8811093" y="3787128"/>
                </a:lnTo>
                <a:lnTo>
                  <a:pt x="8785274" y="3787128"/>
                </a:lnTo>
                <a:close/>
                <a:moveTo>
                  <a:pt x="3617408" y="3699638"/>
                </a:moveTo>
                <a:lnTo>
                  <a:pt x="3617408" y="3838276"/>
                </a:lnTo>
                <a:cubicBezTo>
                  <a:pt x="3602426" y="3817637"/>
                  <a:pt x="3588976" y="3803953"/>
                  <a:pt x="3577057" y="3797223"/>
                </a:cubicBezTo>
                <a:cubicBezTo>
                  <a:pt x="3565140" y="3790493"/>
                  <a:pt x="3547944" y="3787128"/>
                  <a:pt x="3525470" y="3787128"/>
                </a:cubicBezTo>
                <a:lnTo>
                  <a:pt x="3519498" y="3787128"/>
                </a:lnTo>
                <a:lnTo>
                  <a:pt x="3496357" y="3787128"/>
                </a:lnTo>
                <a:lnTo>
                  <a:pt x="2890234" y="3787128"/>
                </a:lnTo>
                <a:lnTo>
                  <a:pt x="2927009" y="3838276"/>
                </a:lnTo>
                <a:lnTo>
                  <a:pt x="3533132" y="3838276"/>
                </a:lnTo>
                <a:lnTo>
                  <a:pt x="3537218" y="3838276"/>
                </a:lnTo>
                <a:cubicBezTo>
                  <a:pt x="3556287" y="3838276"/>
                  <a:pt x="3574419" y="3850763"/>
                  <a:pt x="3591614" y="3875739"/>
                </a:cubicBezTo>
                <a:cubicBezTo>
                  <a:pt x="3608810" y="3900715"/>
                  <a:pt x="3617408" y="3923223"/>
                  <a:pt x="3617408" y="3943264"/>
                </a:cubicBezTo>
                <a:lnTo>
                  <a:pt x="3617408" y="4246112"/>
                </a:lnTo>
                <a:lnTo>
                  <a:pt x="3707304" y="4297709"/>
                </a:lnTo>
                <a:lnTo>
                  <a:pt x="3707304" y="3838276"/>
                </a:lnTo>
                <a:lnTo>
                  <a:pt x="3787313" y="3838276"/>
                </a:lnTo>
                <a:lnTo>
                  <a:pt x="3812011" y="3838276"/>
                </a:lnTo>
                <a:lnTo>
                  <a:pt x="3881804" y="3838276"/>
                </a:lnTo>
                <a:cubicBezTo>
                  <a:pt x="3856266" y="3861008"/>
                  <a:pt x="3834814" y="3889348"/>
                  <a:pt x="3817448" y="3923298"/>
                </a:cubicBezTo>
                <a:cubicBezTo>
                  <a:pt x="3800082" y="3957247"/>
                  <a:pt x="3791399" y="3995757"/>
                  <a:pt x="3791399" y="4038829"/>
                </a:cubicBezTo>
                <a:cubicBezTo>
                  <a:pt x="3791399" y="4106428"/>
                  <a:pt x="3813532" y="4165427"/>
                  <a:pt x="3857799" y="4215827"/>
                </a:cubicBezTo>
                <a:cubicBezTo>
                  <a:pt x="3902065" y="4266227"/>
                  <a:pt x="3952802" y="4291427"/>
                  <a:pt x="4010007" y="4291427"/>
                </a:cubicBezTo>
                <a:cubicBezTo>
                  <a:pt x="4039632" y="4291427"/>
                  <a:pt x="4063468" y="4284623"/>
                  <a:pt x="4081515" y="4271014"/>
                </a:cubicBezTo>
                <a:cubicBezTo>
                  <a:pt x="4099561" y="4257404"/>
                  <a:pt x="4108585" y="4240579"/>
                  <a:pt x="4108585" y="4220539"/>
                </a:cubicBezTo>
                <a:cubicBezTo>
                  <a:pt x="4108585" y="4202891"/>
                  <a:pt x="4101605" y="4187412"/>
                  <a:pt x="4087644" y="4174102"/>
                </a:cubicBezTo>
                <a:cubicBezTo>
                  <a:pt x="4073684" y="4160791"/>
                  <a:pt x="4055295" y="4154136"/>
                  <a:pt x="4032481" y="4154136"/>
                </a:cubicBezTo>
                <a:cubicBezTo>
                  <a:pt x="4010007" y="4154136"/>
                  <a:pt x="3992471" y="4159819"/>
                  <a:pt x="3979872" y="4171185"/>
                </a:cubicBezTo>
                <a:cubicBezTo>
                  <a:pt x="3967273" y="4182552"/>
                  <a:pt x="3960974" y="4196460"/>
                  <a:pt x="3960974" y="4212912"/>
                </a:cubicBezTo>
                <a:lnTo>
                  <a:pt x="3960974" y="4215604"/>
                </a:lnTo>
                <a:cubicBezTo>
                  <a:pt x="3928965" y="4206929"/>
                  <a:pt x="3902916" y="4189057"/>
                  <a:pt x="3882826" y="4161988"/>
                </a:cubicBezTo>
                <a:cubicBezTo>
                  <a:pt x="3862736" y="4134919"/>
                  <a:pt x="3852690" y="4104035"/>
                  <a:pt x="3852690" y="4069339"/>
                </a:cubicBezTo>
                <a:cubicBezTo>
                  <a:pt x="3852690" y="4016695"/>
                  <a:pt x="3879506" y="3965023"/>
                  <a:pt x="3933136" y="3914325"/>
                </a:cubicBezTo>
                <a:cubicBezTo>
                  <a:pt x="3986767" y="3863625"/>
                  <a:pt x="4055977" y="3838276"/>
                  <a:pt x="4140764" y="3838276"/>
                </a:cubicBezTo>
                <a:lnTo>
                  <a:pt x="4163749" y="3838276"/>
                </a:lnTo>
                <a:lnTo>
                  <a:pt x="4420177" y="3838276"/>
                </a:lnTo>
                <a:lnTo>
                  <a:pt x="4420177" y="3871477"/>
                </a:lnTo>
                <a:lnTo>
                  <a:pt x="4130572" y="4032099"/>
                </a:lnTo>
                <a:lnTo>
                  <a:pt x="4181649" y="4108372"/>
                </a:lnTo>
                <a:cubicBezTo>
                  <a:pt x="4303893" y="4119739"/>
                  <a:pt x="4387318" y="4167895"/>
                  <a:pt x="4431925" y="4252843"/>
                </a:cubicBezTo>
                <a:lnTo>
                  <a:pt x="4510073" y="4297709"/>
                </a:lnTo>
                <a:lnTo>
                  <a:pt x="4510073" y="3948199"/>
                </a:lnTo>
                <a:lnTo>
                  <a:pt x="4525396" y="3948199"/>
                </a:lnTo>
                <a:cubicBezTo>
                  <a:pt x="4574770" y="3948199"/>
                  <a:pt x="4610439" y="3955452"/>
                  <a:pt x="4632401" y="3969959"/>
                </a:cubicBezTo>
                <a:cubicBezTo>
                  <a:pt x="4654365" y="3984466"/>
                  <a:pt x="4665346" y="4001889"/>
                  <a:pt x="4665346" y="4022228"/>
                </a:cubicBezTo>
                <a:cubicBezTo>
                  <a:pt x="4665346" y="4034791"/>
                  <a:pt x="4662112" y="4045559"/>
                  <a:pt x="4655641" y="4054532"/>
                </a:cubicBezTo>
                <a:cubicBezTo>
                  <a:pt x="4641681" y="4036885"/>
                  <a:pt x="4624144" y="4028061"/>
                  <a:pt x="4603033" y="4028061"/>
                </a:cubicBezTo>
                <a:cubicBezTo>
                  <a:pt x="4584304" y="4028061"/>
                  <a:pt x="4568897" y="4033595"/>
                  <a:pt x="4556808" y="4044662"/>
                </a:cubicBezTo>
                <a:cubicBezTo>
                  <a:pt x="4544720" y="4055729"/>
                  <a:pt x="4538676" y="4069637"/>
                  <a:pt x="4538676" y="4086387"/>
                </a:cubicBezTo>
                <a:cubicBezTo>
                  <a:pt x="4538676" y="4104035"/>
                  <a:pt x="4545145" y="4118617"/>
                  <a:pt x="4558085" y="4130132"/>
                </a:cubicBezTo>
                <a:cubicBezTo>
                  <a:pt x="4571024" y="4141648"/>
                  <a:pt x="4588050" y="4147406"/>
                  <a:pt x="4609162" y="4147406"/>
                </a:cubicBezTo>
                <a:cubicBezTo>
                  <a:pt x="4637424" y="4147406"/>
                  <a:pt x="4662026" y="4136413"/>
                  <a:pt x="4682967" y="4114429"/>
                </a:cubicBezTo>
                <a:cubicBezTo>
                  <a:pt x="4703910" y="4092444"/>
                  <a:pt x="4714380" y="4064254"/>
                  <a:pt x="4714380" y="4029856"/>
                </a:cubicBezTo>
                <a:cubicBezTo>
                  <a:pt x="4714380" y="3983494"/>
                  <a:pt x="4693949" y="3945133"/>
                  <a:pt x="4653088" y="3914773"/>
                </a:cubicBezTo>
                <a:cubicBezTo>
                  <a:pt x="4612226" y="3884413"/>
                  <a:pt x="4564555" y="3868635"/>
                  <a:pt x="4510073" y="3867439"/>
                </a:cubicBezTo>
                <a:lnTo>
                  <a:pt x="4510073" y="3838276"/>
                </a:lnTo>
                <a:lnTo>
                  <a:pt x="4819087" y="3838276"/>
                </a:lnTo>
                <a:lnTo>
                  <a:pt x="4782312" y="3787128"/>
                </a:lnTo>
                <a:lnTo>
                  <a:pt x="4126973" y="3787128"/>
                </a:lnTo>
                <a:lnTo>
                  <a:pt x="4102480" y="3787128"/>
                </a:lnTo>
                <a:lnTo>
                  <a:pt x="3775235" y="3787128"/>
                </a:lnTo>
                <a:lnTo>
                  <a:pt x="3750538" y="3787128"/>
                </a:lnTo>
                <a:lnTo>
                  <a:pt x="3702707" y="3787128"/>
                </a:lnTo>
                <a:cubicBezTo>
                  <a:pt x="3697598" y="3780548"/>
                  <a:pt x="3692576" y="3773443"/>
                  <a:pt x="3687639" y="3765817"/>
                </a:cubicBezTo>
                <a:cubicBezTo>
                  <a:pt x="3682702" y="3758189"/>
                  <a:pt x="3675040" y="3745253"/>
                  <a:pt x="3664654" y="3727006"/>
                </a:cubicBezTo>
                <a:cubicBezTo>
                  <a:pt x="3654268" y="3708761"/>
                  <a:pt x="3638521" y="3699638"/>
                  <a:pt x="3617408" y="3699638"/>
                </a:cubicBezTo>
                <a:close/>
                <a:moveTo>
                  <a:pt x="1762168" y="3699638"/>
                </a:moveTo>
                <a:lnTo>
                  <a:pt x="1762168" y="3915894"/>
                </a:lnTo>
                <a:cubicBezTo>
                  <a:pt x="1696449" y="3830050"/>
                  <a:pt x="1624090" y="3787128"/>
                  <a:pt x="1545092" y="3787128"/>
                </a:cubicBezTo>
                <a:cubicBezTo>
                  <a:pt x="1488567" y="3787128"/>
                  <a:pt x="1442087" y="3804402"/>
                  <a:pt x="1405653" y="3838948"/>
                </a:cubicBezTo>
                <a:cubicBezTo>
                  <a:pt x="1369217" y="3873496"/>
                  <a:pt x="1351001" y="3910959"/>
                  <a:pt x="1351001" y="3951339"/>
                </a:cubicBezTo>
                <a:cubicBezTo>
                  <a:pt x="1351001" y="3967492"/>
                  <a:pt x="1355852" y="3980129"/>
                  <a:pt x="1365557" y="3989251"/>
                </a:cubicBezTo>
                <a:cubicBezTo>
                  <a:pt x="1375262" y="3998374"/>
                  <a:pt x="1388116" y="4002936"/>
                  <a:pt x="1404120" y="4002936"/>
                </a:cubicBezTo>
                <a:cubicBezTo>
                  <a:pt x="1417740" y="4002936"/>
                  <a:pt x="1433658" y="3999047"/>
                  <a:pt x="1451877" y="3991271"/>
                </a:cubicBezTo>
                <a:cubicBezTo>
                  <a:pt x="1470094" y="3983494"/>
                  <a:pt x="1484480" y="3979605"/>
                  <a:pt x="1495036" y="3979605"/>
                </a:cubicBezTo>
                <a:cubicBezTo>
                  <a:pt x="1505593" y="3979605"/>
                  <a:pt x="1513849" y="3982597"/>
                  <a:pt x="1519808" y="3988579"/>
                </a:cubicBezTo>
                <a:cubicBezTo>
                  <a:pt x="1525768" y="3994561"/>
                  <a:pt x="1528748" y="4000992"/>
                  <a:pt x="1528748" y="4007871"/>
                </a:cubicBezTo>
                <a:cubicBezTo>
                  <a:pt x="1528748" y="4012956"/>
                  <a:pt x="1502187" y="4037932"/>
                  <a:pt x="1449067" y="4082798"/>
                </a:cubicBezTo>
                <a:lnTo>
                  <a:pt x="1527725" y="4129460"/>
                </a:lnTo>
                <a:lnTo>
                  <a:pt x="1725392" y="3953583"/>
                </a:lnTo>
                <a:cubicBezTo>
                  <a:pt x="1749910" y="3983494"/>
                  <a:pt x="1762168" y="4019237"/>
                  <a:pt x="1762168" y="4060813"/>
                </a:cubicBezTo>
                <a:lnTo>
                  <a:pt x="1762168" y="4246112"/>
                </a:lnTo>
                <a:lnTo>
                  <a:pt x="1852063" y="4297709"/>
                </a:lnTo>
                <a:lnTo>
                  <a:pt x="1852063" y="3838276"/>
                </a:lnTo>
                <a:lnTo>
                  <a:pt x="1929838" y="3838276"/>
                </a:lnTo>
                <a:lnTo>
                  <a:pt x="1933924" y="3838276"/>
                </a:lnTo>
                <a:cubicBezTo>
                  <a:pt x="1952993" y="3838276"/>
                  <a:pt x="1971125" y="3850763"/>
                  <a:pt x="1988321" y="3875739"/>
                </a:cubicBezTo>
                <a:cubicBezTo>
                  <a:pt x="2005515" y="3900715"/>
                  <a:pt x="2014115" y="3923223"/>
                  <a:pt x="2014115" y="3943264"/>
                </a:cubicBezTo>
                <a:lnTo>
                  <a:pt x="2014115" y="4246112"/>
                </a:lnTo>
                <a:lnTo>
                  <a:pt x="2104010" y="4297709"/>
                </a:lnTo>
                <a:lnTo>
                  <a:pt x="2104010" y="3838276"/>
                </a:lnTo>
                <a:lnTo>
                  <a:pt x="2184019" y="3838276"/>
                </a:lnTo>
                <a:lnTo>
                  <a:pt x="2205981" y="3838276"/>
                </a:lnTo>
                <a:lnTo>
                  <a:pt x="2224370" y="3893013"/>
                </a:lnTo>
                <a:cubicBezTo>
                  <a:pt x="2283278" y="3894210"/>
                  <a:pt x="2333673" y="3912305"/>
                  <a:pt x="2375556" y="3947302"/>
                </a:cubicBezTo>
                <a:lnTo>
                  <a:pt x="2244800" y="4050046"/>
                </a:lnTo>
                <a:lnTo>
                  <a:pt x="2295877" y="4126318"/>
                </a:lnTo>
                <a:cubicBezTo>
                  <a:pt x="2413694" y="4134395"/>
                  <a:pt x="2497120" y="4176570"/>
                  <a:pt x="2546153" y="4252843"/>
                </a:cubicBezTo>
                <a:lnTo>
                  <a:pt x="2624301" y="4297709"/>
                </a:lnTo>
                <a:lnTo>
                  <a:pt x="2624301" y="3838276"/>
                </a:lnTo>
                <a:lnTo>
                  <a:pt x="2729008" y="3838276"/>
                </a:lnTo>
                <a:lnTo>
                  <a:pt x="2692232" y="3787128"/>
                </a:lnTo>
                <a:lnTo>
                  <a:pt x="2171942" y="3787128"/>
                </a:lnTo>
                <a:lnTo>
                  <a:pt x="2147244" y="3787128"/>
                </a:lnTo>
                <a:lnTo>
                  <a:pt x="2099413" y="3787128"/>
                </a:lnTo>
                <a:cubicBezTo>
                  <a:pt x="2094305" y="3780548"/>
                  <a:pt x="2089283" y="3773443"/>
                  <a:pt x="2084345" y="3765817"/>
                </a:cubicBezTo>
                <a:cubicBezTo>
                  <a:pt x="2079407" y="3758189"/>
                  <a:pt x="2071746" y="3745253"/>
                  <a:pt x="2061360" y="3727006"/>
                </a:cubicBezTo>
                <a:cubicBezTo>
                  <a:pt x="2050975" y="3708761"/>
                  <a:pt x="2035226" y="3699638"/>
                  <a:pt x="2014115" y="3699638"/>
                </a:cubicBezTo>
                <a:lnTo>
                  <a:pt x="2014115" y="3838276"/>
                </a:lnTo>
                <a:cubicBezTo>
                  <a:pt x="1999133" y="3817637"/>
                  <a:pt x="1985682" y="3803953"/>
                  <a:pt x="1973764" y="3797223"/>
                </a:cubicBezTo>
                <a:cubicBezTo>
                  <a:pt x="1961847" y="3790493"/>
                  <a:pt x="1944650" y="3787128"/>
                  <a:pt x="1922176" y="3787128"/>
                </a:cubicBezTo>
                <a:lnTo>
                  <a:pt x="1919994" y="3787128"/>
                </a:lnTo>
                <a:lnTo>
                  <a:pt x="1893063" y="3787128"/>
                </a:lnTo>
                <a:lnTo>
                  <a:pt x="1847467" y="3787128"/>
                </a:lnTo>
                <a:cubicBezTo>
                  <a:pt x="1842358" y="3780548"/>
                  <a:pt x="1837336" y="3773443"/>
                  <a:pt x="1832398" y="3765817"/>
                </a:cubicBezTo>
                <a:cubicBezTo>
                  <a:pt x="1827461" y="3758189"/>
                  <a:pt x="1819800" y="3745253"/>
                  <a:pt x="1809414" y="3727006"/>
                </a:cubicBezTo>
                <a:cubicBezTo>
                  <a:pt x="1799028" y="3708761"/>
                  <a:pt x="1783280" y="3699638"/>
                  <a:pt x="1762168" y="3699638"/>
                </a:cubicBezTo>
                <a:close/>
                <a:moveTo>
                  <a:pt x="8005824" y="3614392"/>
                </a:moveTo>
                <a:cubicBezTo>
                  <a:pt x="7986754" y="3646097"/>
                  <a:pt x="7971941" y="3673092"/>
                  <a:pt x="7961387" y="3695375"/>
                </a:cubicBezTo>
                <a:cubicBezTo>
                  <a:pt x="7950831" y="3717660"/>
                  <a:pt x="7945553" y="3733437"/>
                  <a:pt x="7945553" y="3742710"/>
                </a:cubicBezTo>
                <a:cubicBezTo>
                  <a:pt x="7945553" y="3748991"/>
                  <a:pt x="7947596" y="3760507"/>
                  <a:pt x="7951682" y="3777257"/>
                </a:cubicBezTo>
                <a:cubicBezTo>
                  <a:pt x="7963259" y="3825114"/>
                  <a:pt x="7971601" y="3866317"/>
                  <a:pt x="7976710" y="3900864"/>
                </a:cubicBezTo>
                <a:cubicBezTo>
                  <a:pt x="7981817" y="3935412"/>
                  <a:pt x="7986073" y="3970333"/>
                  <a:pt x="7989478" y="4005628"/>
                </a:cubicBezTo>
                <a:cubicBezTo>
                  <a:pt x="7992883" y="4040923"/>
                  <a:pt x="7994587" y="4067693"/>
                  <a:pt x="7994587" y="4085939"/>
                </a:cubicBezTo>
                <a:cubicBezTo>
                  <a:pt x="7994587" y="4109868"/>
                  <a:pt x="7990501" y="4140975"/>
                  <a:pt x="7982329" y="4179261"/>
                </a:cubicBezTo>
                <a:lnTo>
                  <a:pt x="8012973" y="4190029"/>
                </a:lnTo>
                <a:cubicBezTo>
                  <a:pt x="8033405" y="4152939"/>
                  <a:pt x="8047195" y="4123403"/>
                  <a:pt x="8054347" y="4101418"/>
                </a:cubicBezTo>
                <a:cubicBezTo>
                  <a:pt x="8061497" y="4079434"/>
                  <a:pt x="8065073" y="4055131"/>
                  <a:pt x="8065073" y="4028510"/>
                </a:cubicBezTo>
                <a:cubicBezTo>
                  <a:pt x="8065073" y="3997103"/>
                  <a:pt x="8063369" y="3964351"/>
                  <a:pt x="8059965" y="3930252"/>
                </a:cubicBezTo>
                <a:cubicBezTo>
                  <a:pt x="8055537" y="3885984"/>
                  <a:pt x="8047706" y="3833640"/>
                  <a:pt x="8036469" y="3773220"/>
                </a:cubicBezTo>
                <a:close/>
                <a:moveTo>
                  <a:pt x="6077280" y="3614392"/>
                </a:moveTo>
                <a:lnTo>
                  <a:pt x="6022117" y="3726558"/>
                </a:lnTo>
                <a:cubicBezTo>
                  <a:pt x="6038120" y="3741214"/>
                  <a:pt x="6048336" y="3752431"/>
                  <a:pt x="6052763" y="3760208"/>
                </a:cubicBezTo>
                <a:cubicBezTo>
                  <a:pt x="6061957" y="3776360"/>
                  <a:pt x="6066554" y="3798943"/>
                  <a:pt x="6066554" y="3827956"/>
                </a:cubicBezTo>
                <a:lnTo>
                  <a:pt x="6066554" y="3955826"/>
                </a:lnTo>
                <a:cubicBezTo>
                  <a:pt x="6066554" y="4030903"/>
                  <a:pt x="6076429" y="4084294"/>
                  <a:pt x="6096178" y="4116000"/>
                </a:cubicBezTo>
                <a:cubicBezTo>
                  <a:pt x="6113884" y="4144714"/>
                  <a:pt x="6142658" y="4159072"/>
                  <a:pt x="6182498" y="4159072"/>
                </a:cubicBezTo>
                <a:lnTo>
                  <a:pt x="6217488" y="4159072"/>
                </a:lnTo>
                <a:lnTo>
                  <a:pt x="6254005" y="4159072"/>
                </a:lnTo>
                <a:lnTo>
                  <a:pt x="6571961" y="4159072"/>
                </a:lnTo>
                <a:lnTo>
                  <a:pt x="6571961" y="3961210"/>
                </a:lnTo>
                <a:cubicBezTo>
                  <a:pt x="6571961" y="3900192"/>
                  <a:pt x="6556127" y="3842314"/>
                  <a:pt x="6524459" y="3787576"/>
                </a:cubicBezTo>
                <a:cubicBezTo>
                  <a:pt x="6492792" y="3732840"/>
                  <a:pt x="6459082" y="3705470"/>
                  <a:pt x="6423327" y="3705470"/>
                </a:cubicBezTo>
                <a:cubicBezTo>
                  <a:pt x="6395746" y="3705470"/>
                  <a:pt x="6368504" y="3732091"/>
                  <a:pt x="6341604" y="3785333"/>
                </a:cubicBezTo>
                <a:cubicBezTo>
                  <a:pt x="6317087" y="3833789"/>
                  <a:pt x="6304829" y="3875664"/>
                  <a:pt x="6304829" y="3910959"/>
                </a:cubicBezTo>
                <a:cubicBezTo>
                  <a:pt x="6304829" y="3934888"/>
                  <a:pt x="6314193" y="3954780"/>
                  <a:pt x="6332921" y="3970632"/>
                </a:cubicBezTo>
                <a:cubicBezTo>
                  <a:pt x="6351649" y="3986484"/>
                  <a:pt x="6374634" y="3994411"/>
                  <a:pt x="6401875" y="3994411"/>
                </a:cubicBezTo>
                <a:cubicBezTo>
                  <a:pt x="6422646" y="3994411"/>
                  <a:pt x="6442225" y="3989476"/>
                  <a:pt x="6460613" y="3979605"/>
                </a:cubicBezTo>
                <a:cubicBezTo>
                  <a:pt x="6479001" y="3969735"/>
                  <a:pt x="6493643" y="3955527"/>
                  <a:pt x="6504540" y="3936982"/>
                </a:cubicBezTo>
                <a:cubicBezTo>
                  <a:pt x="6513052" y="3949545"/>
                  <a:pt x="6518671" y="3964351"/>
                  <a:pt x="6521395" y="3981400"/>
                </a:cubicBezTo>
                <a:cubicBezTo>
                  <a:pt x="6523097" y="3992467"/>
                  <a:pt x="6523948" y="4011012"/>
                  <a:pt x="6523948" y="4037034"/>
                </a:cubicBezTo>
                <a:lnTo>
                  <a:pt x="6254005" y="4037034"/>
                </a:lnTo>
                <a:lnTo>
                  <a:pt x="6217488" y="4037034"/>
                </a:lnTo>
                <a:lnTo>
                  <a:pt x="6182498" y="4037034"/>
                </a:lnTo>
                <a:cubicBezTo>
                  <a:pt x="6166153" y="4037034"/>
                  <a:pt x="6154235" y="4027313"/>
                  <a:pt x="6146744" y="4007871"/>
                </a:cubicBezTo>
                <a:cubicBezTo>
                  <a:pt x="6137209" y="3983644"/>
                  <a:pt x="6132443" y="3940272"/>
                  <a:pt x="6132443" y="3877759"/>
                </a:cubicBezTo>
                <a:lnTo>
                  <a:pt x="6132443" y="3789371"/>
                </a:lnTo>
                <a:cubicBezTo>
                  <a:pt x="6132443" y="3747196"/>
                  <a:pt x="6127846" y="3712500"/>
                  <a:pt x="6118652" y="3685280"/>
                </a:cubicBezTo>
                <a:cubicBezTo>
                  <a:pt x="6110820" y="3661950"/>
                  <a:pt x="6097029" y="3638321"/>
                  <a:pt x="6077280" y="3614392"/>
                </a:cubicBezTo>
                <a:close/>
                <a:moveTo>
                  <a:pt x="5339803" y="3579844"/>
                </a:moveTo>
                <a:cubicBezTo>
                  <a:pt x="5308475" y="3640265"/>
                  <a:pt x="5292813" y="3685131"/>
                  <a:pt x="5292813" y="3714444"/>
                </a:cubicBezTo>
                <a:lnTo>
                  <a:pt x="5318351" y="3730596"/>
                </a:lnTo>
                <a:cubicBezTo>
                  <a:pt x="5332992" y="3801784"/>
                  <a:pt x="5347634" y="3872823"/>
                  <a:pt x="5362276" y="3943712"/>
                </a:cubicBezTo>
                <a:cubicBezTo>
                  <a:pt x="5371471" y="3987681"/>
                  <a:pt x="5377174" y="4016695"/>
                  <a:pt x="5379387" y="4030753"/>
                </a:cubicBezTo>
                <a:cubicBezTo>
                  <a:pt x="5381601" y="4044811"/>
                  <a:pt x="5382707" y="4057673"/>
                  <a:pt x="5382707" y="4069339"/>
                </a:cubicBezTo>
                <a:cubicBezTo>
                  <a:pt x="5382707" y="4071133"/>
                  <a:pt x="5382707" y="4073675"/>
                  <a:pt x="5382707" y="4076966"/>
                </a:cubicBezTo>
                <a:cubicBezTo>
                  <a:pt x="5382707" y="4080256"/>
                  <a:pt x="5382707" y="4084742"/>
                  <a:pt x="5382707" y="4090426"/>
                </a:cubicBezTo>
                <a:cubicBezTo>
                  <a:pt x="5382707" y="4123328"/>
                  <a:pt x="5363979" y="4149949"/>
                  <a:pt x="5326523" y="4170288"/>
                </a:cubicBezTo>
                <a:cubicBezTo>
                  <a:pt x="5289066" y="4190627"/>
                  <a:pt x="5240373" y="4200797"/>
                  <a:pt x="5180444" y="4200797"/>
                </a:cubicBezTo>
                <a:cubicBezTo>
                  <a:pt x="5138560" y="4200797"/>
                  <a:pt x="5106127" y="4193394"/>
                  <a:pt x="5083142" y="4178588"/>
                </a:cubicBezTo>
                <a:cubicBezTo>
                  <a:pt x="5060158" y="4163783"/>
                  <a:pt x="5048666" y="4142770"/>
                  <a:pt x="5048666" y="4115551"/>
                </a:cubicBezTo>
                <a:cubicBezTo>
                  <a:pt x="5048666" y="4090126"/>
                  <a:pt x="5054284" y="4064552"/>
                  <a:pt x="5065521" y="4038829"/>
                </a:cubicBezTo>
                <a:cubicBezTo>
                  <a:pt x="5076757" y="4013105"/>
                  <a:pt x="5095656" y="3982746"/>
                  <a:pt x="5122216" y="3947750"/>
                </a:cubicBezTo>
                <a:lnTo>
                  <a:pt x="5090549" y="3928906"/>
                </a:lnTo>
                <a:cubicBezTo>
                  <a:pt x="5050028" y="3981849"/>
                  <a:pt x="5022787" y="4026566"/>
                  <a:pt x="5008826" y="4063057"/>
                </a:cubicBezTo>
                <a:cubicBezTo>
                  <a:pt x="4996567" y="4095361"/>
                  <a:pt x="4990438" y="4133198"/>
                  <a:pt x="4990438" y="4176570"/>
                </a:cubicBezTo>
                <a:cubicBezTo>
                  <a:pt x="4990438" y="4222932"/>
                  <a:pt x="5006868" y="4259049"/>
                  <a:pt x="5039727" y="4284923"/>
                </a:cubicBezTo>
                <a:cubicBezTo>
                  <a:pt x="5072586" y="4310795"/>
                  <a:pt x="5118130" y="4323732"/>
                  <a:pt x="5176358" y="4323732"/>
                </a:cubicBezTo>
                <a:cubicBezTo>
                  <a:pt x="5246162" y="4323732"/>
                  <a:pt x="5308306" y="4305935"/>
                  <a:pt x="5362788" y="4270340"/>
                </a:cubicBezTo>
                <a:cubicBezTo>
                  <a:pt x="5403650" y="4243645"/>
                  <a:pt x="5429188" y="4214005"/>
                  <a:pt x="5439403" y="4181420"/>
                </a:cubicBezTo>
                <a:lnTo>
                  <a:pt x="5442804" y="4159072"/>
                </a:lnTo>
                <a:lnTo>
                  <a:pt x="5452034" y="4159072"/>
                </a:lnTo>
                <a:cubicBezTo>
                  <a:pt x="5478593" y="4159072"/>
                  <a:pt x="5504983" y="4157426"/>
                  <a:pt x="5531203" y="4154136"/>
                </a:cubicBezTo>
                <a:cubicBezTo>
                  <a:pt x="5566956" y="4149649"/>
                  <a:pt x="5610882" y="4141573"/>
                  <a:pt x="5662981" y="4129909"/>
                </a:cubicBezTo>
                <a:cubicBezTo>
                  <a:pt x="5722911" y="4116448"/>
                  <a:pt x="5798674" y="4097305"/>
                  <a:pt x="5890272" y="4072479"/>
                </a:cubicBezTo>
                <a:lnTo>
                  <a:pt x="5947479" y="3945058"/>
                </a:lnTo>
                <a:lnTo>
                  <a:pt x="5688008" y="4010563"/>
                </a:lnTo>
                <a:cubicBezTo>
                  <a:pt x="5593346" y="3963005"/>
                  <a:pt x="5546014" y="3928906"/>
                  <a:pt x="5546014" y="3908267"/>
                </a:cubicBezTo>
                <a:cubicBezTo>
                  <a:pt x="5546014" y="3894210"/>
                  <a:pt x="5565595" y="3883441"/>
                  <a:pt x="5604753" y="3875963"/>
                </a:cubicBezTo>
                <a:cubicBezTo>
                  <a:pt x="5635739" y="3869982"/>
                  <a:pt x="5672344" y="3866990"/>
                  <a:pt x="5714568" y="3866990"/>
                </a:cubicBezTo>
                <a:cubicBezTo>
                  <a:pt x="5737723" y="3866990"/>
                  <a:pt x="5757217" y="3868336"/>
                  <a:pt x="5773051" y="3871028"/>
                </a:cubicBezTo>
                <a:cubicBezTo>
                  <a:pt x="5788885" y="3873720"/>
                  <a:pt x="5810252" y="3879553"/>
                  <a:pt x="5837152" y="3888526"/>
                </a:cubicBezTo>
                <a:lnTo>
                  <a:pt x="5858605" y="3872374"/>
                </a:lnTo>
                <a:cubicBezTo>
                  <a:pt x="5843963" y="3843361"/>
                  <a:pt x="5820808" y="3818684"/>
                  <a:pt x="5789140" y="3798345"/>
                </a:cubicBezTo>
                <a:cubicBezTo>
                  <a:pt x="5754749" y="3776509"/>
                  <a:pt x="5718654" y="3765592"/>
                  <a:pt x="5680857" y="3765592"/>
                </a:cubicBezTo>
                <a:cubicBezTo>
                  <a:pt x="5624673" y="3765592"/>
                  <a:pt x="5575554" y="3782268"/>
                  <a:pt x="5533501" y="3815618"/>
                </a:cubicBezTo>
                <a:cubicBezTo>
                  <a:pt x="5491447" y="3848968"/>
                  <a:pt x="5470421" y="3887928"/>
                  <a:pt x="5470421" y="3932495"/>
                </a:cubicBezTo>
                <a:cubicBezTo>
                  <a:pt x="5470421" y="3949844"/>
                  <a:pt x="5473316" y="3965472"/>
                  <a:pt x="5479104" y="3979381"/>
                </a:cubicBezTo>
                <a:cubicBezTo>
                  <a:pt x="5484893" y="3993290"/>
                  <a:pt x="5496300" y="4011461"/>
                  <a:pt x="5513326" y="4033894"/>
                </a:cubicBezTo>
                <a:cubicBezTo>
                  <a:pt x="5503451" y="4034492"/>
                  <a:pt x="5493406" y="4035390"/>
                  <a:pt x="5483190" y="4036586"/>
                </a:cubicBezTo>
                <a:cubicBezTo>
                  <a:pt x="5478423" y="4036885"/>
                  <a:pt x="5471102" y="4037034"/>
                  <a:pt x="5461227" y="4037034"/>
                </a:cubicBezTo>
                <a:lnTo>
                  <a:pt x="5443727" y="4037034"/>
                </a:lnTo>
                <a:lnTo>
                  <a:pt x="5443616" y="4035941"/>
                </a:lnTo>
                <a:cubicBezTo>
                  <a:pt x="5441828" y="4020966"/>
                  <a:pt x="5437360" y="3995308"/>
                  <a:pt x="5430209" y="3958966"/>
                </a:cubicBezTo>
                <a:cubicBezTo>
                  <a:pt x="5423398" y="3925167"/>
                  <a:pt x="5415142" y="3885012"/>
                  <a:pt x="5405436" y="3838500"/>
                </a:cubicBezTo>
                <a:cubicBezTo>
                  <a:pt x="5395732" y="3791989"/>
                  <a:pt x="5390879" y="3766489"/>
                  <a:pt x="5390879" y="3762003"/>
                </a:cubicBezTo>
                <a:lnTo>
                  <a:pt x="5406203" y="3767386"/>
                </a:lnTo>
                <a:cubicBezTo>
                  <a:pt x="5418120" y="3745253"/>
                  <a:pt x="5425953" y="3728652"/>
                  <a:pt x="5429698" y="3717585"/>
                </a:cubicBezTo>
                <a:cubicBezTo>
                  <a:pt x="5433444" y="3706518"/>
                  <a:pt x="5437189" y="3688122"/>
                  <a:pt x="5440936" y="3662399"/>
                </a:cubicBezTo>
                <a:cubicBezTo>
                  <a:pt x="5422547" y="3653127"/>
                  <a:pt x="5402968" y="3643406"/>
                  <a:pt x="5382196" y="3633236"/>
                </a:cubicBezTo>
                <a:cubicBezTo>
                  <a:pt x="5368236" y="3625758"/>
                  <a:pt x="5361255" y="3616036"/>
                  <a:pt x="5361255" y="3604073"/>
                </a:cubicBezTo>
                <a:cubicBezTo>
                  <a:pt x="5361255" y="3598688"/>
                  <a:pt x="5361936" y="3593903"/>
                  <a:pt x="5363299" y="3589715"/>
                </a:cubicBezTo>
                <a:close/>
                <a:moveTo>
                  <a:pt x="6378890" y="3509853"/>
                </a:moveTo>
                <a:lnTo>
                  <a:pt x="6317087" y="3611251"/>
                </a:lnTo>
                <a:lnTo>
                  <a:pt x="6436607" y="3665988"/>
                </a:lnTo>
                <a:lnTo>
                  <a:pt x="6497899" y="3565487"/>
                </a:lnTo>
                <a:close/>
                <a:moveTo>
                  <a:pt x="4660109" y="3075059"/>
                </a:moveTo>
                <a:cubicBezTo>
                  <a:pt x="4641722" y="3075059"/>
                  <a:pt x="4626229" y="3080592"/>
                  <a:pt x="4613630" y="3091658"/>
                </a:cubicBezTo>
                <a:cubicBezTo>
                  <a:pt x="4601031" y="3102726"/>
                  <a:pt x="4594731" y="3116335"/>
                  <a:pt x="4594731" y="3132487"/>
                </a:cubicBezTo>
                <a:cubicBezTo>
                  <a:pt x="4594731" y="3148639"/>
                  <a:pt x="4601031" y="3162248"/>
                  <a:pt x="4613630" y="3173316"/>
                </a:cubicBezTo>
                <a:cubicBezTo>
                  <a:pt x="4626229" y="3184383"/>
                  <a:pt x="4641722" y="3189916"/>
                  <a:pt x="4660109" y="3189916"/>
                </a:cubicBezTo>
                <a:cubicBezTo>
                  <a:pt x="4678498" y="3189916"/>
                  <a:pt x="4693991" y="3184383"/>
                  <a:pt x="4706589" y="3173316"/>
                </a:cubicBezTo>
                <a:cubicBezTo>
                  <a:pt x="4719188" y="3162248"/>
                  <a:pt x="4725488" y="3148639"/>
                  <a:pt x="4725488" y="3132487"/>
                </a:cubicBezTo>
                <a:cubicBezTo>
                  <a:pt x="4725488" y="3116335"/>
                  <a:pt x="4719188" y="3102726"/>
                  <a:pt x="4706589" y="3091658"/>
                </a:cubicBezTo>
                <a:cubicBezTo>
                  <a:pt x="4693991" y="3080592"/>
                  <a:pt x="4678498" y="3075059"/>
                  <a:pt x="4660109" y="3075059"/>
                </a:cubicBezTo>
                <a:close/>
                <a:moveTo>
                  <a:pt x="2965192" y="3075059"/>
                </a:moveTo>
                <a:cubicBezTo>
                  <a:pt x="2946805" y="3075059"/>
                  <a:pt x="2931312" y="3080592"/>
                  <a:pt x="2918712" y="3091658"/>
                </a:cubicBezTo>
                <a:cubicBezTo>
                  <a:pt x="2906114" y="3102726"/>
                  <a:pt x="2899815" y="3116335"/>
                  <a:pt x="2899815" y="3132487"/>
                </a:cubicBezTo>
                <a:cubicBezTo>
                  <a:pt x="2899815" y="3148639"/>
                  <a:pt x="2906114" y="3162248"/>
                  <a:pt x="2918712" y="3173316"/>
                </a:cubicBezTo>
                <a:cubicBezTo>
                  <a:pt x="2931312" y="3184383"/>
                  <a:pt x="2946805" y="3189916"/>
                  <a:pt x="2965192" y="3189916"/>
                </a:cubicBezTo>
                <a:cubicBezTo>
                  <a:pt x="2983581" y="3189916"/>
                  <a:pt x="2999074" y="3184383"/>
                  <a:pt x="3011672" y="3173316"/>
                </a:cubicBezTo>
                <a:cubicBezTo>
                  <a:pt x="3024271" y="3162248"/>
                  <a:pt x="3030571" y="3148639"/>
                  <a:pt x="3030571" y="3132487"/>
                </a:cubicBezTo>
                <a:cubicBezTo>
                  <a:pt x="3030571" y="3116335"/>
                  <a:pt x="3024271" y="3102726"/>
                  <a:pt x="3011672" y="3091658"/>
                </a:cubicBezTo>
                <a:cubicBezTo>
                  <a:pt x="2999074" y="3080592"/>
                  <a:pt x="2983581" y="3075059"/>
                  <a:pt x="2965192" y="3075059"/>
                </a:cubicBezTo>
                <a:close/>
                <a:moveTo>
                  <a:pt x="8184011" y="2852969"/>
                </a:moveTo>
                <a:lnTo>
                  <a:pt x="8184011" y="3052176"/>
                </a:lnTo>
                <a:cubicBezTo>
                  <a:pt x="8142807" y="3003123"/>
                  <a:pt x="8092072" y="2965733"/>
                  <a:pt x="8031801" y="2940010"/>
                </a:cubicBezTo>
                <a:close/>
                <a:moveTo>
                  <a:pt x="6737135" y="2852969"/>
                </a:moveTo>
                <a:lnTo>
                  <a:pt x="6737135" y="3052176"/>
                </a:lnTo>
                <a:cubicBezTo>
                  <a:pt x="6695932" y="3003123"/>
                  <a:pt x="6645197" y="2965733"/>
                  <a:pt x="6584926" y="2940010"/>
                </a:cubicBezTo>
                <a:close/>
                <a:moveTo>
                  <a:pt x="4821001" y="2852969"/>
                </a:moveTo>
                <a:lnTo>
                  <a:pt x="4821001" y="3052176"/>
                </a:lnTo>
                <a:cubicBezTo>
                  <a:pt x="4779799" y="3003123"/>
                  <a:pt x="4729063" y="2965733"/>
                  <a:pt x="4668792" y="2940010"/>
                </a:cubicBezTo>
                <a:close/>
                <a:moveTo>
                  <a:pt x="2300360" y="2752019"/>
                </a:moveTo>
                <a:cubicBezTo>
                  <a:pt x="2250305" y="2752019"/>
                  <a:pt x="2204251" y="2769218"/>
                  <a:pt x="2162197" y="2803616"/>
                </a:cubicBezTo>
                <a:cubicBezTo>
                  <a:pt x="2120144" y="2838014"/>
                  <a:pt x="2099117" y="2876598"/>
                  <a:pt x="2099117" y="2919371"/>
                </a:cubicBezTo>
                <a:cubicBezTo>
                  <a:pt x="2099117" y="2948984"/>
                  <a:pt x="2108992" y="2972838"/>
                  <a:pt x="2128742" y="2990933"/>
                </a:cubicBezTo>
                <a:cubicBezTo>
                  <a:pt x="2148491" y="3009030"/>
                  <a:pt x="2171476" y="3018078"/>
                  <a:pt x="2197696" y="3018078"/>
                </a:cubicBezTo>
                <a:cubicBezTo>
                  <a:pt x="2224936" y="3018078"/>
                  <a:pt x="2245877" y="3011422"/>
                  <a:pt x="2260520" y="2998112"/>
                </a:cubicBezTo>
                <a:cubicBezTo>
                  <a:pt x="2275162" y="2984802"/>
                  <a:pt x="2282483" y="2969024"/>
                  <a:pt x="2282483" y="2950779"/>
                </a:cubicBezTo>
                <a:cubicBezTo>
                  <a:pt x="2282483" y="2931336"/>
                  <a:pt x="2275673" y="2915857"/>
                  <a:pt x="2262052" y="2904341"/>
                </a:cubicBezTo>
                <a:cubicBezTo>
                  <a:pt x="2248431" y="2892825"/>
                  <a:pt x="2230215" y="2887068"/>
                  <a:pt x="2207400" y="2887068"/>
                </a:cubicBezTo>
                <a:cubicBezTo>
                  <a:pt x="2201952" y="2887068"/>
                  <a:pt x="2196163" y="2887517"/>
                  <a:pt x="2190035" y="2888414"/>
                </a:cubicBezTo>
                <a:cubicBezTo>
                  <a:pt x="2196163" y="2868074"/>
                  <a:pt x="2211997" y="2849380"/>
                  <a:pt x="2237535" y="2832330"/>
                </a:cubicBezTo>
                <a:cubicBezTo>
                  <a:pt x="2263073" y="2815281"/>
                  <a:pt x="2287080" y="2806756"/>
                  <a:pt x="2309554" y="2806756"/>
                </a:cubicBezTo>
                <a:cubicBezTo>
                  <a:pt x="2321812" y="2806756"/>
                  <a:pt x="2330666" y="2810196"/>
                  <a:pt x="2336113" y="2817075"/>
                </a:cubicBezTo>
                <a:cubicBezTo>
                  <a:pt x="2341562" y="2823955"/>
                  <a:pt x="2344286" y="2835771"/>
                  <a:pt x="2344286" y="2852520"/>
                </a:cubicBezTo>
                <a:lnTo>
                  <a:pt x="2344286" y="3120374"/>
                </a:lnTo>
                <a:cubicBezTo>
                  <a:pt x="2305807" y="3078797"/>
                  <a:pt x="2265967" y="3058009"/>
                  <a:pt x="2224766" y="3058009"/>
                </a:cubicBezTo>
                <a:cubicBezTo>
                  <a:pt x="2210125" y="3058009"/>
                  <a:pt x="2191735" y="3059280"/>
                  <a:pt x="2169602" y="3061823"/>
                </a:cubicBezTo>
                <a:cubicBezTo>
                  <a:pt x="2147470" y="3064366"/>
                  <a:pt x="2127380" y="3065636"/>
                  <a:pt x="2109332" y="3065636"/>
                </a:cubicBezTo>
                <a:cubicBezTo>
                  <a:pt x="2079027" y="3065636"/>
                  <a:pt x="2055191" y="3056663"/>
                  <a:pt x="2037826" y="3038716"/>
                </a:cubicBezTo>
                <a:cubicBezTo>
                  <a:pt x="2020460" y="3020770"/>
                  <a:pt x="2011775" y="2995495"/>
                  <a:pt x="2011775" y="2962892"/>
                </a:cubicBezTo>
                <a:cubicBezTo>
                  <a:pt x="2011775" y="2945245"/>
                  <a:pt x="2014499" y="2929093"/>
                  <a:pt x="2019948" y="2914436"/>
                </a:cubicBezTo>
                <a:lnTo>
                  <a:pt x="1973979" y="2896489"/>
                </a:lnTo>
                <a:cubicBezTo>
                  <a:pt x="1966829" y="2922512"/>
                  <a:pt x="1963254" y="2949282"/>
                  <a:pt x="1963254" y="2976801"/>
                </a:cubicBezTo>
                <a:cubicBezTo>
                  <a:pt x="1963254" y="3030940"/>
                  <a:pt x="1977214" y="3074235"/>
                  <a:pt x="2005136" y="3106690"/>
                </a:cubicBezTo>
                <a:cubicBezTo>
                  <a:pt x="2033058" y="3139143"/>
                  <a:pt x="2069834" y="3155369"/>
                  <a:pt x="2115462" y="3155369"/>
                </a:cubicBezTo>
                <a:cubicBezTo>
                  <a:pt x="2135552" y="3155369"/>
                  <a:pt x="2160580" y="3153201"/>
                  <a:pt x="2190545" y="3148864"/>
                </a:cubicBezTo>
                <a:cubicBezTo>
                  <a:pt x="2220510" y="3144526"/>
                  <a:pt x="2245196" y="3142358"/>
                  <a:pt x="2264606" y="3142358"/>
                </a:cubicBezTo>
                <a:cubicBezTo>
                  <a:pt x="2292868" y="3142358"/>
                  <a:pt x="2314746" y="3147069"/>
                  <a:pt x="2330240" y="3156491"/>
                </a:cubicBezTo>
                <a:cubicBezTo>
                  <a:pt x="2345733" y="3165913"/>
                  <a:pt x="2357396" y="3179896"/>
                  <a:pt x="2365227" y="3198441"/>
                </a:cubicBezTo>
                <a:lnTo>
                  <a:pt x="2434181" y="3231194"/>
                </a:lnTo>
                <a:lnTo>
                  <a:pt x="2434181" y="2987568"/>
                </a:lnTo>
                <a:cubicBezTo>
                  <a:pt x="2434181" y="2965733"/>
                  <a:pt x="2446014" y="2946441"/>
                  <a:pt x="2469679" y="2929691"/>
                </a:cubicBezTo>
                <a:cubicBezTo>
                  <a:pt x="2493345" y="2912940"/>
                  <a:pt x="2519819" y="2904565"/>
                  <a:pt x="2549104" y="2904565"/>
                </a:cubicBezTo>
                <a:cubicBezTo>
                  <a:pt x="2574982" y="2904565"/>
                  <a:pt x="2595753" y="2911519"/>
                  <a:pt x="2611417" y="2925428"/>
                </a:cubicBezTo>
                <a:cubicBezTo>
                  <a:pt x="2627080" y="2939337"/>
                  <a:pt x="2634912" y="2956312"/>
                  <a:pt x="2634912" y="2976352"/>
                </a:cubicBezTo>
                <a:cubicBezTo>
                  <a:pt x="2634912" y="2991307"/>
                  <a:pt x="2631507" y="3003496"/>
                  <a:pt x="2624697" y="3012918"/>
                </a:cubicBezTo>
                <a:cubicBezTo>
                  <a:pt x="2617887" y="3022340"/>
                  <a:pt x="2608693" y="3028995"/>
                  <a:pt x="2597116" y="3032884"/>
                </a:cubicBezTo>
                <a:cubicBezTo>
                  <a:pt x="2597116" y="3017031"/>
                  <a:pt x="2591242" y="3003646"/>
                  <a:pt x="2579494" y="2992728"/>
                </a:cubicBezTo>
                <a:cubicBezTo>
                  <a:pt x="2567746" y="2981811"/>
                  <a:pt x="2552339" y="2976352"/>
                  <a:pt x="2533270" y="2976352"/>
                </a:cubicBezTo>
                <a:cubicBezTo>
                  <a:pt x="2514882" y="2976352"/>
                  <a:pt x="2499560" y="2981886"/>
                  <a:pt x="2487301" y="2992953"/>
                </a:cubicBezTo>
                <a:cubicBezTo>
                  <a:pt x="2475042" y="3004020"/>
                  <a:pt x="2468913" y="3017928"/>
                  <a:pt x="2468913" y="3034679"/>
                </a:cubicBezTo>
                <a:cubicBezTo>
                  <a:pt x="2468913" y="3052326"/>
                  <a:pt x="2475809" y="3066908"/>
                  <a:pt x="2489599" y="3078423"/>
                </a:cubicBezTo>
                <a:cubicBezTo>
                  <a:pt x="2503390" y="3089939"/>
                  <a:pt x="2521352" y="3095697"/>
                  <a:pt x="2543484" y="3095697"/>
                </a:cubicBezTo>
                <a:cubicBezTo>
                  <a:pt x="2583666" y="3095697"/>
                  <a:pt x="2618738" y="3081713"/>
                  <a:pt x="2648704" y="3053747"/>
                </a:cubicBezTo>
                <a:cubicBezTo>
                  <a:pt x="2678668" y="3025780"/>
                  <a:pt x="2693650" y="2989962"/>
                  <a:pt x="2693650" y="2946291"/>
                </a:cubicBezTo>
                <a:cubicBezTo>
                  <a:pt x="2693650" y="2911296"/>
                  <a:pt x="2681818" y="2881384"/>
                  <a:pt x="2658153" y="2856558"/>
                </a:cubicBezTo>
                <a:cubicBezTo>
                  <a:pt x="2634486" y="2831732"/>
                  <a:pt x="2604096" y="2819318"/>
                  <a:pt x="2566980" y="2819318"/>
                </a:cubicBezTo>
                <a:cubicBezTo>
                  <a:pt x="2518627" y="2819318"/>
                  <a:pt x="2474361" y="2846240"/>
                  <a:pt x="2434181" y="2900078"/>
                </a:cubicBezTo>
                <a:lnTo>
                  <a:pt x="2434181" y="2852520"/>
                </a:lnTo>
                <a:cubicBezTo>
                  <a:pt x="2434181" y="2822011"/>
                  <a:pt x="2420476" y="2797634"/>
                  <a:pt x="2393063" y="2779388"/>
                </a:cubicBezTo>
                <a:cubicBezTo>
                  <a:pt x="2365652" y="2761142"/>
                  <a:pt x="2334751" y="2752019"/>
                  <a:pt x="2300360" y="2752019"/>
                </a:cubicBezTo>
                <a:close/>
                <a:moveTo>
                  <a:pt x="7540815" y="2748879"/>
                </a:moveTo>
                <a:cubicBezTo>
                  <a:pt x="7576228" y="2748879"/>
                  <a:pt x="7609428" y="2762339"/>
                  <a:pt x="7640415" y="2789259"/>
                </a:cubicBezTo>
                <a:lnTo>
                  <a:pt x="7540815" y="2874056"/>
                </a:lnTo>
                <a:cubicBezTo>
                  <a:pt x="7525832" y="2836069"/>
                  <a:pt x="7500123" y="2817075"/>
                  <a:pt x="7463690" y="2817075"/>
                </a:cubicBezTo>
                <a:cubicBezTo>
                  <a:pt x="7451090" y="2817075"/>
                  <a:pt x="7440364" y="2818572"/>
                  <a:pt x="7431511" y="2821562"/>
                </a:cubicBezTo>
                <a:cubicBezTo>
                  <a:pt x="7439001" y="2801522"/>
                  <a:pt x="7452198" y="2784398"/>
                  <a:pt x="7471095" y="2770191"/>
                </a:cubicBezTo>
                <a:cubicBezTo>
                  <a:pt x="7489993" y="2755983"/>
                  <a:pt x="7513233" y="2748879"/>
                  <a:pt x="7540815" y="2748879"/>
                </a:cubicBezTo>
                <a:close/>
                <a:moveTo>
                  <a:pt x="3889323" y="2730483"/>
                </a:moveTo>
                <a:lnTo>
                  <a:pt x="4118147" y="2730483"/>
                </a:lnTo>
                <a:lnTo>
                  <a:pt x="4118147" y="3060253"/>
                </a:lnTo>
                <a:cubicBezTo>
                  <a:pt x="4065708" y="3011797"/>
                  <a:pt x="4007992" y="2975754"/>
                  <a:pt x="3944996" y="2952124"/>
                </a:cubicBezTo>
                <a:lnTo>
                  <a:pt x="4056344" y="2864635"/>
                </a:lnTo>
                <a:cubicBezTo>
                  <a:pt x="4000841" y="2800326"/>
                  <a:pt x="3945166" y="2755609"/>
                  <a:pt x="3889323" y="2730483"/>
                </a:cubicBezTo>
                <a:close/>
                <a:moveTo>
                  <a:pt x="2892154" y="2730483"/>
                </a:moveTo>
                <a:lnTo>
                  <a:pt x="3120977" y="2730483"/>
                </a:lnTo>
                <a:lnTo>
                  <a:pt x="3120977" y="3060253"/>
                </a:lnTo>
                <a:cubicBezTo>
                  <a:pt x="3068539" y="3011797"/>
                  <a:pt x="3010822" y="2975754"/>
                  <a:pt x="2947826" y="2952124"/>
                </a:cubicBezTo>
                <a:lnTo>
                  <a:pt x="3059174" y="2864635"/>
                </a:lnTo>
                <a:cubicBezTo>
                  <a:pt x="3003671" y="2800326"/>
                  <a:pt x="2947996" y="2755609"/>
                  <a:pt x="2892154" y="2730483"/>
                </a:cubicBezTo>
                <a:close/>
                <a:moveTo>
                  <a:pt x="5523212" y="2679336"/>
                </a:moveTo>
                <a:cubicBezTo>
                  <a:pt x="5426847" y="2679336"/>
                  <a:pt x="5353636" y="2704461"/>
                  <a:pt x="5303581" y="2754711"/>
                </a:cubicBezTo>
                <a:cubicBezTo>
                  <a:pt x="5253526" y="2804962"/>
                  <a:pt x="5228498" y="2863737"/>
                  <a:pt x="5228498" y="2931037"/>
                </a:cubicBezTo>
                <a:cubicBezTo>
                  <a:pt x="5228498" y="2998635"/>
                  <a:pt x="5250632" y="3057635"/>
                  <a:pt x="5294898" y="3108035"/>
                </a:cubicBezTo>
                <a:cubicBezTo>
                  <a:pt x="5339165" y="3158435"/>
                  <a:pt x="5389901" y="3183635"/>
                  <a:pt x="5447107" y="3183635"/>
                </a:cubicBezTo>
                <a:cubicBezTo>
                  <a:pt x="5476731" y="3183635"/>
                  <a:pt x="5500568" y="3176831"/>
                  <a:pt x="5518614" y="3163221"/>
                </a:cubicBezTo>
                <a:cubicBezTo>
                  <a:pt x="5536662" y="3149611"/>
                  <a:pt x="5545685" y="3132787"/>
                  <a:pt x="5545685" y="3112746"/>
                </a:cubicBezTo>
                <a:cubicBezTo>
                  <a:pt x="5545685" y="3095099"/>
                  <a:pt x="5538705" y="3079620"/>
                  <a:pt x="5524744" y="3066310"/>
                </a:cubicBezTo>
                <a:cubicBezTo>
                  <a:pt x="5510782" y="3052999"/>
                  <a:pt x="5492395" y="3046344"/>
                  <a:pt x="5469581" y="3046344"/>
                </a:cubicBezTo>
                <a:cubicBezTo>
                  <a:pt x="5447107" y="3046344"/>
                  <a:pt x="5429571" y="3052027"/>
                  <a:pt x="5416972" y="3063393"/>
                </a:cubicBezTo>
                <a:cubicBezTo>
                  <a:pt x="5404373" y="3074759"/>
                  <a:pt x="5398073" y="3088668"/>
                  <a:pt x="5398073" y="3105119"/>
                </a:cubicBezTo>
                <a:lnTo>
                  <a:pt x="5398073" y="3107811"/>
                </a:lnTo>
                <a:cubicBezTo>
                  <a:pt x="5366065" y="3099136"/>
                  <a:pt x="5340017" y="3081265"/>
                  <a:pt x="5319926" y="3054195"/>
                </a:cubicBezTo>
                <a:cubicBezTo>
                  <a:pt x="5299835" y="3027126"/>
                  <a:pt x="5289791" y="2996242"/>
                  <a:pt x="5289791" y="2961546"/>
                </a:cubicBezTo>
                <a:cubicBezTo>
                  <a:pt x="5289791" y="2909800"/>
                  <a:pt x="5316606" y="2858352"/>
                  <a:pt x="5370237" y="2807205"/>
                </a:cubicBezTo>
                <a:cubicBezTo>
                  <a:pt x="5423867" y="2756057"/>
                  <a:pt x="5493076" y="2730483"/>
                  <a:pt x="5577864" y="2730483"/>
                </a:cubicBezTo>
                <a:lnTo>
                  <a:pt x="5600848" y="2730483"/>
                </a:lnTo>
                <a:lnTo>
                  <a:pt x="5564073" y="2679336"/>
                </a:lnTo>
                <a:close/>
                <a:moveTo>
                  <a:pt x="7735417" y="2591846"/>
                </a:moveTo>
                <a:lnTo>
                  <a:pt x="7735417" y="2808103"/>
                </a:lnTo>
                <a:cubicBezTo>
                  <a:pt x="7669697" y="2722258"/>
                  <a:pt x="7597339" y="2679336"/>
                  <a:pt x="7518342" y="2679336"/>
                </a:cubicBezTo>
                <a:cubicBezTo>
                  <a:pt x="7461817" y="2679336"/>
                  <a:pt x="7415336" y="2696609"/>
                  <a:pt x="7378902" y="2731156"/>
                </a:cubicBezTo>
                <a:cubicBezTo>
                  <a:pt x="7342467" y="2765703"/>
                  <a:pt x="7324250" y="2803167"/>
                  <a:pt x="7324250" y="2843547"/>
                </a:cubicBezTo>
                <a:cubicBezTo>
                  <a:pt x="7324250" y="2859699"/>
                  <a:pt x="7329102" y="2872336"/>
                  <a:pt x="7338807" y="2881460"/>
                </a:cubicBezTo>
                <a:cubicBezTo>
                  <a:pt x="7348511" y="2890582"/>
                  <a:pt x="7361366" y="2895144"/>
                  <a:pt x="7377370" y="2895144"/>
                </a:cubicBezTo>
                <a:cubicBezTo>
                  <a:pt x="7390990" y="2895144"/>
                  <a:pt x="7406909" y="2891255"/>
                  <a:pt x="7425126" y="2883478"/>
                </a:cubicBezTo>
                <a:cubicBezTo>
                  <a:pt x="7443343" y="2875702"/>
                  <a:pt x="7457731" y="2871813"/>
                  <a:pt x="7468286" y="2871813"/>
                </a:cubicBezTo>
                <a:cubicBezTo>
                  <a:pt x="7478842" y="2871813"/>
                  <a:pt x="7487099" y="2874804"/>
                  <a:pt x="7493058" y="2880786"/>
                </a:cubicBezTo>
                <a:cubicBezTo>
                  <a:pt x="7499017" y="2886768"/>
                  <a:pt x="7501997" y="2893199"/>
                  <a:pt x="7501997" y="2900078"/>
                </a:cubicBezTo>
                <a:cubicBezTo>
                  <a:pt x="7501997" y="2905164"/>
                  <a:pt x="7475437" y="2930140"/>
                  <a:pt x="7422317" y="2975006"/>
                </a:cubicBezTo>
                <a:lnTo>
                  <a:pt x="7500975" y="3021667"/>
                </a:lnTo>
                <a:lnTo>
                  <a:pt x="7698641" y="2845790"/>
                </a:lnTo>
                <a:cubicBezTo>
                  <a:pt x="7723159" y="2875702"/>
                  <a:pt x="7735417" y="2911445"/>
                  <a:pt x="7735417" y="2953021"/>
                </a:cubicBezTo>
                <a:lnTo>
                  <a:pt x="7735417" y="2993402"/>
                </a:lnTo>
                <a:lnTo>
                  <a:pt x="7735417" y="3138320"/>
                </a:lnTo>
                <a:lnTo>
                  <a:pt x="7735417" y="3160305"/>
                </a:lnTo>
                <a:cubicBezTo>
                  <a:pt x="7702387" y="3127702"/>
                  <a:pt x="7663739" y="3111400"/>
                  <a:pt x="7619473" y="3111400"/>
                </a:cubicBezTo>
                <a:cubicBezTo>
                  <a:pt x="7606533" y="3111400"/>
                  <a:pt x="7589167" y="3112073"/>
                  <a:pt x="7567375" y="3113419"/>
                </a:cubicBezTo>
                <a:cubicBezTo>
                  <a:pt x="7545581" y="3114765"/>
                  <a:pt x="7525832" y="3115438"/>
                  <a:pt x="7508127" y="3115438"/>
                </a:cubicBezTo>
                <a:cubicBezTo>
                  <a:pt x="7478161" y="3115438"/>
                  <a:pt x="7453899" y="3109605"/>
                  <a:pt x="7435341" y="3097940"/>
                </a:cubicBezTo>
                <a:cubicBezTo>
                  <a:pt x="7416784" y="3086275"/>
                  <a:pt x="7407505" y="3070123"/>
                  <a:pt x="7407505" y="3049484"/>
                </a:cubicBezTo>
                <a:cubicBezTo>
                  <a:pt x="7407505" y="3039913"/>
                  <a:pt x="7409207" y="3031238"/>
                  <a:pt x="7412612" y="3023462"/>
                </a:cubicBezTo>
                <a:lnTo>
                  <a:pt x="7370729" y="3007758"/>
                </a:lnTo>
                <a:cubicBezTo>
                  <a:pt x="7366303" y="3024509"/>
                  <a:pt x="7364090" y="3041408"/>
                  <a:pt x="7364090" y="3058458"/>
                </a:cubicBezTo>
                <a:cubicBezTo>
                  <a:pt x="7364090" y="3101828"/>
                  <a:pt x="7378902" y="3136525"/>
                  <a:pt x="7408526" y="3162548"/>
                </a:cubicBezTo>
                <a:cubicBezTo>
                  <a:pt x="7438151" y="3188571"/>
                  <a:pt x="7475777" y="3201582"/>
                  <a:pt x="7521405" y="3201582"/>
                </a:cubicBezTo>
                <a:cubicBezTo>
                  <a:pt x="7541495" y="3201582"/>
                  <a:pt x="7568992" y="3200011"/>
                  <a:pt x="7603895" y="3196871"/>
                </a:cubicBezTo>
                <a:cubicBezTo>
                  <a:pt x="7638797" y="3193730"/>
                  <a:pt x="7664421" y="3192160"/>
                  <a:pt x="7680765" y="3192160"/>
                </a:cubicBezTo>
                <a:cubicBezTo>
                  <a:pt x="7705963" y="3192160"/>
                  <a:pt x="7725031" y="3196272"/>
                  <a:pt x="7737971" y="3204498"/>
                </a:cubicBezTo>
                <a:cubicBezTo>
                  <a:pt x="7750911" y="3212723"/>
                  <a:pt x="7759593" y="3223567"/>
                  <a:pt x="7764020" y="3237026"/>
                </a:cubicBezTo>
                <a:lnTo>
                  <a:pt x="7825312" y="3264844"/>
                </a:lnTo>
                <a:lnTo>
                  <a:pt x="7825312" y="3189916"/>
                </a:lnTo>
                <a:lnTo>
                  <a:pt x="7825312" y="2993402"/>
                </a:lnTo>
                <a:lnTo>
                  <a:pt x="7825312" y="2730483"/>
                </a:lnTo>
                <a:lnTo>
                  <a:pt x="7903087" y="2730483"/>
                </a:lnTo>
                <a:lnTo>
                  <a:pt x="7930021" y="2730483"/>
                </a:lnTo>
                <a:lnTo>
                  <a:pt x="8184011" y="2730483"/>
                </a:lnTo>
                <a:lnTo>
                  <a:pt x="8184011" y="2763685"/>
                </a:lnTo>
                <a:lnTo>
                  <a:pt x="7894404" y="2924306"/>
                </a:lnTo>
                <a:lnTo>
                  <a:pt x="7945481" y="3000580"/>
                </a:lnTo>
                <a:cubicBezTo>
                  <a:pt x="8067725" y="3011946"/>
                  <a:pt x="8151150" y="3060102"/>
                  <a:pt x="8195757" y="3145050"/>
                </a:cubicBezTo>
                <a:lnTo>
                  <a:pt x="8273904" y="3189916"/>
                </a:lnTo>
                <a:lnTo>
                  <a:pt x="8273904" y="2840406"/>
                </a:lnTo>
                <a:lnTo>
                  <a:pt x="8289227" y="2840406"/>
                </a:lnTo>
                <a:cubicBezTo>
                  <a:pt x="8338601" y="2840406"/>
                  <a:pt x="8374271" y="2847660"/>
                  <a:pt x="8396233" y="2862167"/>
                </a:cubicBezTo>
                <a:cubicBezTo>
                  <a:pt x="8418196" y="2876673"/>
                  <a:pt x="8429178" y="2894096"/>
                  <a:pt x="8429178" y="2914436"/>
                </a:cubicBezTo>
                <a:cubicBezTo>
                  <a:pt x="8429178" y="2926999"/>
                  <a:pt x="8425942" y="2937767"/>
                  <a:pt x="8419473" y="2946739"/>
                </a:cubicBezTo>
                <a:cubicBezTo>
                  <a:pt x="8405512" y="2929093"/>
                  <a:pt x="8387976" y="2920269"/>
                  <a:pt x="8366865" y="2920269"/>
                </a:cubicBezTo>
                <a:cubicBezTo>
                  <a:pt x="8348135" y="2920269"/>
                  <a:pt x="8332727" y="2925802"/>
                  <a:pt x="8320640" y="2936869"/>
                </a:cubicBezTo>
                <a:cubicBezTo>
                  <a:pt x="8308553" y="2947937"/>
                  <a:pt x="8302507" y="2961845"/>
                  <a:pt x="8302507" y="2978595"/>
                </a:cubicBezTo>
                <a:cubicBezTo>
                  <a:pt x="8302507" y="2996242"/>
                  <a:pt x="8308977" y="3010825"/>
                  <a:pt x="8321917" y="3022340"/>
                </a:cubicBezTo>
                <a:cubicBezTo>
                  <a:pt x="8334856" y="3033855"/>
                  <a:pt x="8351881" y="3039614"/>
                  <a:pt x="8372994" y="3039614"/>
                </a:cubicBezTo>
                <a:cubicBezTo>
                  <a:pt x="8401256" y="3039614"/>
                  <a:pt x="8425858" y="3028622"/>
                  <a:pt x="8446799" y="3006637"/>
                </a:cubicBezTo>
                <a:cubicBezTo>
                  <a:pt x="8467740" y="2984652"/>
                  <a:pt x="8478211" y="2956461"/>
                  <a:pt x="8478211" y="2922063"/>
                </a:cubicBezTo>
                <a:cubicBezTo>
                  <a:pt x="8478211" y="2875702"/>
                  <a:pt x="8457781" y="2837340"/>
                  <a:pt x="8416920" y="2806980"/>
                </a:cubicBezTo>
                <a:cubicBezTo>
                  <a:pt x="8376059" y="2776621"/>
                  <a:pt x="8328386" y="2760843"/>
                  <a:pt x="8273904" y="2759647"/>
                </a:cubicBezTo>
                <a:lnTo>
                  <a:pt x="8273904" y="2730483"/>
                </a:lnTo>
                <a:lnTo>
                  <a:pt x="8558092" y="2730483"/>
                </a:lnTo>
                <a:lnTo>
                  <a:pt x="8562178" y="2730483"/>
                </a:lnTo>
                <a:cubicBezTo>
                  <a:pt x="8581247" y="2730483"/>
                  <a:pt x="8599379" y="2742971"/>
                  <a:pt x="8616575" y="2767946"/>
                </a:cubicBezTo>
                <a:cubicBezTo>
                  <a:pt x="8633770" y="2792922"/>
                  <a:pt x="8642368" y="2815431"/>
                  <a:pt x="8642368" y="2835471"/>
                </a:cubicBezTo>
                <a:lnTo>
                  <a:pt x="8642368" y="3138320"/>
                </a:lnTo>
                <a:lnTo>
                  <a:pt x="8732264" y="3189916"/>
                </a:lnTo>
                <a:lnTo>
                  <a:pt x="8732264" y="2730483"/>
                </a:lnTo>
                <a:lnTo>
                  <a:pt x="8812273" y="2730483"/>
                </a:lnTo>
                <a:lnTo>
                  <a:pt x="8836971" y="2730483"/>
                </a:lnTo>
                <a:lnTo>
                  <a:pt x="8846494" y="2730483"/>
                </a:lnTo>
                <a:cubicBezTo>
                  <a:pt x="8877821" y="2730483"/>
                  <a:pt x="8905743" y="2745738"/>
                  <a:pt x="8930260" y="2776247"/>
                </a:cubicBezTo>
                <a:cubicBezTo>
                  <a:pt x="8902679" y="2802270"/>
                  <a:pt x="8882418" y="2825600"/>
                  <a:pt x="8869479" y="2846240"/>
                </a:cubicBezTo>
                <a:cubicBezTo>
                  <a:pt x="8856539" y="2866878"/>
                  <a:pt x="8850070" y="2886768"/>
                  <a:pt x="8850070" y="2905911"/>
                </a:cubicBezTo>
                <a:cubicBezTo>
                  <a:pt x="8850070" y="2922961"/>
                  <a:pt x="8855603" y="2936571"/>
                  <a:pt x="8866669" y="2946739"/>
                </a:cubicBezTo>
                <a:cubicBezTo>
                  <a:pt x="8877736" y="2956910"/>
                  <a:pt x="8892463" y="2961995"/>
                  <a:pt x="8910851" y="2961995"/>
                </a:cubicBezTo>
                <a:cubicBezTo>
                  <a:pt x="8942859" y="2961995"/>
                  <a:pt x="8971292" y="2940309"/>
                  <a:pt x="8996149" y="2896938"/>
                </a:cubicBezTo>
                <a:cubicBezTo>
                  <a:pt x="9006704" y="2916680"/>
                  <a:pt x="9018878" y="2932083"/>
                  <a:pt x="9032669" y="2943150"/>
                </a:cubicBezTo>
                <a:cubicBezTo>
                  <a:pt x="9046460" y="2954218"/>
                  <a:pt x="9062549" y="2959751"/>
                  <a:pt x="9080937" y="2959751"/>
                </a:cubicBezTo>
                <a:cubicBezTo>
                  <a:pt x="9099664" y="2959751"/>
                  <a:pt x="9114647" y="2954666"/>
                  <a:pt x="9125885" y="2944496"/>
                </a:cubicBezTo>
                <a:cubicBezTo>
                  <a:pt x="9137121" y="2934327"/>
                  <a:pt x="9142740" y="2921466"/>
                  <a:pt x="9142740" y="2905911"/>
                </a:cubicBezTo>
                <a:cubicBezTo>
                  <a:pt x="9142740" y="2886170"/>
                  <a:pt x="9134907" y="2865831"/>
                  <a:pt x="9119244" y="2844893"/>
                </a:cubicBezTo>
                <a:cubicBezTo>
                  <a:pt x="9103581" y="2823955"/>
                  <a:pt x="9080937" y="2802419"/>
                  <a:pt x="9051313" y="2780285"/>
                </a:cubicBezTo>
                <a:cubicBezTo>
                  <a:pt x="9073445" y="2758749"/>
                  <a:pt x="9089620" y="2747981"/>
                  <a:pt x="9099835" y="2747981"/>
                </a:cubicBezTo>
                <a:cubicBezTo>
                  <a:pt x="9114477" y="2747981"/>
                  <a:pt x="9136610" y="2762937"/>
                  <a:pt x="9166234" y="2792848"/>
                </a:cubicBezTo>
                <a:cubicBezTo>
                  <a:pt x="9195860" y="2822759"/>
                  <a:pt x="9210671" y="2850876"/>
                  <a:pt x="9210671" y="2877197"/>
                </a:cubicBezTo>
                <a:lnTo>
                  <a:pt x="9210671" y="3138320"/>
                </a:lnTo>
                <a:lnTo>
                  <a:pt x="9300567" y="3189916"/>
                </a:lnTo>
                <a:lnTo>
                  <a:pt x="9300567" y="2730483"/>
                </a:lnTo>
                <a:lnTo>
                  <a:pt x="9405274" y="2730483"/>
                </a:lnTo>
                <a:lnTo>
                  <a:pt x="9368498" y="2679336"/>
                </a:lnTo>
                <a:lnTo>
                  <a:pt x="9295970" y="2679336"/>
                </a:lnTo>
                <a:cubicBezTo>
                  <a:pt x="9290863" y="2672755"/>
                  <a:pt x="9285839" y="2665652"/>
                  <a:pt x="9280903" y="2658023"/>
                </a:cubicBezTo>
                <a:cubicBezTo>
                  <a:pt x="9275965" y="2650397"/>
                  <a:pt x="9268303" y="2637460"/>
                  <a:pt x="9257918" y="2619214"/>
                </a:cubicBezTo>
                <a:cubicBezTo>
                  <a:pt x="9247531" y="2600969"/>
                  <a:pt x="9231784" y="2591846"/>
                  <a:pt x="9210671" y="2591846"/>
                </a:cubicBezTo>
                <a:lnTo>
                  <a:pt x="9210671" y="2765928"/>
                </a:lnTo>
                <a:cubicBezTo>
                  <a:pt x="9160616" y="2707601"/>
                  <a:pt x="9119074" y="2678438"/>
                  <a:pt x="9086044" y="2678438"/>
                </a:cubicBezTo>
                <a:cubicBezTo>
                  <a:pt x="9056420" y="2678438"/>
                  <a:pt x="9019985" y="2697880"/>
                  <a:pt x="8976740" y="2736764"/>
                </a:cubicBezTo>
                <a:cubicBezTo>
                  <a:pt x="8954266" y="2714331"/>
                  <a:pt x="8934261" y="2699152"/>
                  <a:pt x="8916725" y="2691225"/>
                </a:cubicBezTo>
                <a:cubicBezTo>
                  <a:pt x="8899188" y="2683298"/>
                  <a:pt x="8874756" y="2679336"/>
                  <a:pt x="8843429" y="2679336"/>
                </a:cubicBezTo>
                <a:lnTo>
                  <a:pt x="8800195" y="2679336"/>
                </a:lnTo>
                <a:lnTo>
                  <a:pt x="8775498" y="2679336"/>
                </a:lnTo>
                <a:lnTo>
                  <a:pt x="8727667" y="2679336"/>
                </a:lnTo>
                <a:cubicBezTo>
                  <a:pt x="8722559" y="2672755"/>
                  <a:pt x="8717537" y="2665652"/>
                  <a:pt x="8712599" y="2658023"/>
                </a:cubicBezTo>
                <a:cubicBezTo>
                  <a:pt x="8707662" y="2650397"/>
                  <a:pt x="8700000" y="2637460"/>
                  <a:pt x="8689614" y="2619214"/>
                </a:cubicBezTo>
                <a:cubicBezTo>
                  <a:pt x="8679228" y="2600969"/>
                  <a:pt x="8663480" y="2591846"/>
                  <a:pt x="8642368" y="2591846"/>
                </a:cubicBezTo>
                <a:lnTo>
                  <a:pt x="8642368" y="2730483"/>
                </a:lnTo>
                <a:cubicBezTo>
                  <a:pt x="8627385" y="2709845"/>
                  <a:pt x="8613936" y="2696160"/>
                  <a:pt x="8602019" y="2689431"/>
                </a:cubicBezTo>
                <a:cubicBezTo>
                  <a:pt x="8590100" y="2682700"/>
                  <a:pt x="8572904" y="2679336"/>
                  <a:pt x="8550431" y="2679336"/>
                </a:cubicBezTo>
                <a:lnTo>
                  <a:pt x="8546144" y="2679336"/>
                </a:lnTo>
                <a:lnTo>
                  <a:pt x="8521317" y="2679336"/>
                </a:lnTo>
                <a:lnTo>
                  <a:pt x="7893245" y="2679336"/>
                </a:lnTo>
                <a:lnTo>
                  <a:pt x="7866311" y="2679336"/>
                </a:lnTo>
                <a:lnTo>
                  <a:pt x="7820716" y="2679336"/>
                </a:lnTo>
                <a:cubicBezTo>
                  <a:pt x="7815607" y="2672755"/>
                  <a:pt x="7810585" y="2665652"/>
                  <a:pt x="7805647" y="2658023"/>
                </a:cubicBezTo>
                <a:cubicBezTo>
                  <a:pt x="7800710" y="2650397"/>
                  <a:pt x="7793049" y="2637460"/>
                  <a:pt x="7782663" y="2619214"/>
                </a:cubicBezTo>
                <a:cubicBezTo>
                  <a:pt x="7772277" y="2600969"/>
                  <a:pt x="7756529" y="2591846"/>
                  <a:pt x="7735417" y="2591846"/>
                </a:cubicBezTo>
                <a:close/>
                <a:moveTo>
                  <a:pt x="5936957" y="2591846"/>
                </a:moveTo>
                <a:lnTo>
                  <a:pt x="5936957" y="3068328"/>
                </a:lnTo>
                <a:cubicBezTo>
                  <a:pt x="5893712" y="3019872"/>
                  <a:pt x="5844168" y="2984428"/>
                  <a:pt x="5788324" y="2961995"/>
                </a:cubicBezTo>
                <a:cubicBezTo>
                  <a:pt x="5858470" y="2927597"/>
                  <a:pt x="5893542" y="2879888"/>
                  <a:pt x="5893542" y="2818870"/>
                </a:cubicBezTo>
                <a:cubicBezTo>
                  <a:pt x="5893542" y="2781183"/>
                  <a:pt x="5877963" y="2748280"/>
                  <a:pt x="5846807" y="2720164"/>
                </a:cubicBezTo>
                <a:cubicBezTo>
                  <a:pt x="5815650" y="2692048"/>
                  <a:pt x="5776916" y="2677990"/>
                  <a:pt x="5730607" y="2677990"/>
                </a:cubicBezTo>
                <a:cubicBezTo>
                  <a:pt x="5688383" y="2677990"/>
                  <a:pt x="5653141" y="2689356"/>
                  <a:pt x="5624879" y="2712089"/>
                </a:cubicBezTo>
                <a:cubicBezTo>
                  <a:pt x="5596616" y="2734821"/>
                  <a:pt x="5582484" y="2760993"/>
                  <a:pt x="5582484" y="2790604"/>
                </a:cubicBezTo>
                <a:cubicBezTo>
                  <a:pt x="5582484" y="2812739"/>
                  <a:pt x="5589380" y="2830536"/>
                  <a:pt x="5603171" y="2843996"/>
                </a:cubicBezTo>
                <a:cubicBezTo>
                  <a:pt x="5616961" y="2857455"/>
                  <a:pt x="5634752" y="2864186"/>
                  <a:pt x="5656545" y="2864186"/>
                </a:cubicBezTo>
                <a:cubicBezTo>
                  <a:pt x="5676976" y="2864186"/>
                  <a:pt x="5693746" y="2858802"/>
                  <a:pt x="5706856" y="2848034"/>
                </a:cubicBezTo>
                <a:cubicBezTo>
                  <a:pt x="5719966" y="2837266"/>
                  <a:pt x="5726521" y="2822909"/>
                  <a:pt x="5726521" y="2804962"/>
                </a:cubicBezTo>
                <a:cubicBezTo>
                  <a:pt x="5726521" y="2780136"/>
                  <a:pt x="5711538" y="2762787"/>
                  <a:pt x="5681573" y="2752916"/>
                </a:cubicBezTo>
                <a:cubicBezTo>
                  <a:pt x="5696215" y="2737064"/>
                  <a:pt x="5715795" y="2729137"/>
                  <a:pt x="5740312" y="2729137"/>
                </a:cubicBezTo>
                <a:cubicBezTo>
                  <a:pt x="5766872" y="2729137"/>
                  <a:pt x="5787558" y="2736092"/>
                  <a:pt x="5802370" y="2750000"/>
                </a:cubicBezTo>
                <a:cubicBezTo>
                  <a:pt x="5817183" y="2763909"/>
                  <a:pt x="5824588" y="2780883"/>
                  <a:pt x="5824588" y="2800924"/>
                </a:cubicBezTo>
                <a:cubicBezTo>
                  <a:pt x="5824588" y="2833526"/>
                  <a:pt x="5806371" y="2860821"/>
                  <a:pt x="5769936" y="2882805"/>
                </a:cubicBezTo>
                <a:cubicBezTo>
                  <a:pt x="5733501" y="2904790"/>
                  <a:pt x="5689575" y="2915782"/>
                  <a:pt x="5638158" y="2915782"/>
                </a:cubicBezTo>
                <a:cubicBezTo>
                  <a:pt x="5620451" y="2915782"/>
                  <a:pt x="5601213" y="2914436"/>
                  <a:pt x="5580441" y="2911744"/>
                </a:cubicBezTo>
                <a:lnTo>
                  <a:pt x="5643776" y="3005515"/>
                </a:lnTo>
                <a:cubicBezTo>
                  <a:pt x="5683617" y="3005515"/>
                  <a:pt x="5724052" y="3010974"/>
                  <a:pt x="5765084" y="3021891"/>
                </a:cubicBezTo>
                <a:cubicBezTo>
                  <a:pt x="5806115" y="3032809"/>
                  <a:pt x="5841273" y="3047914"/>
                  <a:pt x="5870557" y="3067207"/>
                </a:cubicBezTo>
                <a:cubicBezTo>
                  <a:pt x="5899842" y="3086500"/>
                  <a:pt x="5925891" y="3112447"/>
                  <a:pt x="5948705" y="3145050"/>
                </a:cubicBezTo>
                <a:lnTo>
                  <a:pt x="6026852" y="3189916"/>
                </a:lnTo>
                <a:lnTo>
                  <a:pt x="6026852" y="2730483"/>
                </a:lnTo>
                <a:lnTo>
                  <a:pt x="6104269" y="2730483"/>
                </a:lnTo>
                <a:lnTo>
                  <a:pt x="6131559" y="2730483"/>
                </a:lnTo>
                <a:lnTo>
                  <a:pt x="6198761" y="2730483"/>
                </a:lnTo>
                <a:cubicBezTo>
                  <a:pt x="6173223" y="2753216"/>
                  <a:pt x="6151771" y="2781557"/>
                  <a:pt x="6134404" y="2815506"/>
                </a:cubicBezTo>
                <a:cubicBezTo>
                  <a:pt x="6117038" y="2849455"/>
                  <a:pt x="6108355" y="2887965"/>
                  <a:pt x="6108355" y="2931037"/>
                </a:cubicBezTo>
                <a:cubicBezTo>
                  <a:pt x="6108355" y="2998635"/>
                  <a:pt x="6130489" y="3057635"/>
                  <a:pt x="6174755" y="3108035"/>
                </a:cubicBezTo>
                <a:cubicBezTo>
                  <a:pt x="6219022" y="3158435"/>
                  <a:pt x="6269758" y="3183635"/>
                  <a:pt x="6326964" y="3183635"/>
                </a:cubicBezTo>
                <a:cubicBezTo>
                  <a:pt x="6356588" y="3183635"/>
                  <a:pt x="6380425" y="3176831"/>
                  <a:pt x="6398471" y="3163221"/>
                </a:cubicBezTo>
                <a:cubicBezTo>
                  <a:pt x="6416519" y="3149611"/>
                  <a:pt x="6425542" y="3132787"/>
                  <a:pt x="6425542" y="3112746"/>
                </a:cubicBezTo>
                <a:cubicBezTo>
                  <a:pt x="6425542" y="3095099"/>
                  <a:pt x="6418561" y="3079620"/>
                  <a:pt x="6404601" y="3066310"/>
                </a:cubicBezTo>
                <a:cubicBezTo>
                  <a:pt x="6390639" y="3052999"/>
                  <a:pt x="6372252" y="3046344"/>
                  <a:pt x="6349437" y="3046344"/>
                </a:cubicBezTo>
                <a:cubicBezTo>
                  <a:pt x="6326964" y="3046344"/>
                  <a:pt x="6309427" y="3052027"/>
                  <a:pt x="6296829" y="3063393"/>
                </a:cubicBezTo>
                <a:cubicBezTo>
                  <a:pt x="6284230" y="3074759"/>
                  <a:pt x="6277930" y="3088668"/>
                  <a:pt x="6277930" y="3105119"/>
                </a:cubicBezTo>
                <a:lnTo>
                  <a:pt x="6277930" y="3107811"/>
                </a:lnTo>
                <a:cubicBezTo>
                  <a:pt x="6245922" y="3099136"/>
                  <a:pt x="6219873" y="3081265"/>
                  <a:pt x="6199783" y="3054195"/>
                </a:cubicBezTo>
                <a:cubicBezTo>
                  <a:pt x="6179692" y="3027126"/>
                  <a:pt x="6169648" y="2996242"/>
                  <a:pt x="6169648" y="2961546"/>
                </a:cubicBezTo>
                <a:cubicBezTo>
                  <a:pt x="6169648" y="2908903"/>
                  <a:pt x="6196463" y="2857231"/>
                  <a:pt x="6250094" y="2806532"/>
                </a:cubicBezTo>
                <a:cubicBezTo>
                  <a:pt x="6303724" y="2755833"/>
                  <a:pt x="6372933" y="2730483"/>
                  <a:pt x="6457721" y="2730483"/>
                </a:cubicBezTo>
                <a:lnTo>
                  <a:pt x="6480705" y="2730483"/>
                </a:lnTo>
                <a:lnTo>
                  <a:pt x="6737135" y="2730483"/>
                </a:lnTo>
                <a:lnTo>
                  <a:pt x="6737135" y="2763685"/>
                </a:lnTo>
                <a:lnTo>
                  <a:pt x="6447529" y="2924306"/>
                </a:lnTo>
                <a:lnTo>
                  <a:pt x="6498606" y="3000580"/>
                </a:lnTo>
                <a:cubicBezTo>
                  <a:pt x="6620849" y="3011946"/>
                  <a:pt x="6704275" y="3060102"/>
                  <a:pt x="6748882" y="3145050"/>
                </a:cubicBezTo>
                <a:lnTo>
                  <a:pt x="6827030" y="3189916"/>
                </a:lnTo>
                <a:lnTo>
                  <a:pt x="6827030" y="2840406"/>
                </a:lnTo>
                <a:lnTo>
                  <a:pt x="6842352" y="2840406"/>
                </a:lnTo>
                <a:cubicBezTo>
                  <a:pt x="6891726" y="2840406"/>
                  <a:pt x="6927395" y="2847660"/>
                  <a:pt x="6949359" y="2862167"/>
                </a:cubicBezTo>
                <a:cubicBezTo>
                  <a:pt x="6971321" y="2876673"/>
                  <a:pt x="6982303" y="2894096"/>
                  <a:pt x="6982303" y="2914436"/>
                </a:cubicBezTo>
                <a:cubicBezTo>
                  <a:pt x="6982303" y="2926999"/>
                  <a:pt x="6979068" y="2937767"/>
                  <a:pt x="6972598" y="2946739"/>
                </a:cubicBezTo>
                <a:cubicBezTo>
                  <a:pt x="6958637" y="2929093"/>
                  <a:pt x="6941100" y="2920269"/>
                  <a:pt x="6919989" y="2920269"/>
                </a:cubicBezTo>
                <a:cubicBezTo>
                  <a:pt x="6901261" y="2920269"/>
                  <a:pt x="6885853" y="2925802"/>
                  <a:pt x="6873764" y="2936869"/>
                </a:cubicBezTo>
                <a:cubicBezTo>
                  <a:pt x="6861677" y="2947937"/>
                  <a:pt x="6855632" y="2961845"/>
                  <a:pt x="6855632" y="2978595"/>
                </a:cubicBezTo>
                <a:cubicBezTo>
                  <a:pt x="6855632" y="2996242"/>
                  <a:pt x="6862102" y="3010825"/>
                  <a:pt x="6875041" y="3022340"/>
                </a:cubicBezTo>
                <a:cubicBezTo>
                  <a:pt x="6887981" y="3033855"/>
                  <a:pt x="6905006" y="3039614"/>
                  <a:pt x="6926119" y="3039614"/>
                </a:cubicBezTo>
                <a:cubicBezTo>
                  <a:pt x="6954381" y="3039614"/>
                  <a:pt x="6978983" y="3028622"/>
                  <a:pt x="6999924" y="3006637"/>
                </a:cubicBezTo>
                <a:cubicBezTo>
                  <a:pt x="7020866" y="2984652"/>
                  <a:pt x="7031337" y="2956461"/>
                  <a:pt x="7031337" y="2922063"/>
                </a:cubicBezTo>
                <a:cubicBezTo>
                  <a:pt x="7031337" y="2875702"/>
                  <a:pt x="7010906" y="2837340"/>
                  <a:pt x="6970044" y="2806980"/>
                </a:cubicBezTo>
                <a:cubicBezTo>
                  <a:pt x="6929183" y="2776621"/>
                  <a:pt x="6881511" y="2760843"/>
                  <a:pt x="6827030" y="2759647"/>
                </a:cubicBezTo>
                <a:lnTo>
                  <a:pt x="6827030" y="2730483"/>
                </a:lnTo>
                <a:lnTo>
                  <a:pt x="7136044" y="2730483"/>
                </a:lnTo>
                <a:lnTo>
                  <a:pt x="7099268" y="2679336"/>
                </a:lnTo>
                <a:lnTo>
                  <a:pt x="6443930" y="2679336"/>
                </a:lnTo>
                <a:lnTo>
                  <a:pt x="6419437" y="2679336"/>
                </a:lnTo>
                <a:lnTo>
                  <a:pt x="6094784" y="2679336"/>
                </a:lnTo>
                <a:lnTo>
                  <a:pt x="6067494" y="2679336"/>
                </a:lnTo>
                <a:lnTo>
                  <a:pt x="6022256" y="2679336"/>
                </a:lnTo>
                <a:cubicBezTo>
                  <a:pt x="6017148" y="2672755"/>
                  <a:pt x="6012125" y="2665652"/>
                  <a:pt x="6007188" y="2658023"/>
                </a:cubicBezTo>
                <a:cubicBezTo>
                  <a:pt x="6002250" y="2650397"/>
                  <a:pt x="5994589" y="2637460"/>
                  <a:pt x="5984203" y="2619214"/>
                </a:cubicBezTo>
                <a:cubicBezTo>
                  <a:pt x="5973817" y="2600969"/>
                  <a:pt x="5958069" y="2591846"/>
                  <a:pt x="5936957" y="2591846"/>
                </a:cubicBezTo>
                <a:close/>
                <a:moveTo>
                  <a:pt x="4370175" y="2591846"/>
                </a:moveTo>
                <a:lnTo>
                  <a:pt x="4370175" y="2730483"/>
                </a:lnTo>
                <a:cubicBezTo>
                  <a:pt x="4355193" y="2709845"/>
                  <a:pt x="4341742" y="2696160"/>
                  <a:pt x="4329824" y="2689431"/>
                </a:cubicBezTo>
                <a:cubicBezTo>
                  <a:pt x="4317907" y="2682700"/>
                  <a:pt x="4300711" y="2679336"/>
                  <a:pt x="4278236" y="2679336"/>
                </a:cubicBezTo>
                <a:lnTo>
                  <a:pt x="4275974" y="2679336"/>
                </a:lnTo>
                <a:lnTo>
                  <a:pt x="4249123" y="2679336"/>
                </a:lnTo>
                <a:lnTo>
                  <a:pt x="3730985" y="2679336"/>
                </a:lnTo>
                <a:lnTo>
                  <a:pt x="3767760" y="2730483"/>
                </a:lnTo>
                <a:lnTo>
                  <a:pt x="3789724" y="2730483"/>
                </a:lnTo>
                <a:lnTo>
                  <a:pt x="3808111" y="2785221"/>
                </a:lnTo>
                <a:cubicBezTo>
                  <a:pt x="3867020" y="2786417"/>
                  <a:pt x="3917415" y="2804514"/>
                  <a:pt x="3959298" y="2839510"/>
                </a:cubicBezTo>
                <a:lnTo>
                  <a:pt x="3828542" y="2942253"/>
                </a:lnTo>
                <a:lnTo>
                  <a:pt x="3879618" y="3018527"/>
                </a:lnTo>
                <a:cubicBezTo>
                  <a:pt x="3997435" y="3026603"/>
                  <a:pt x="4080861" y="3068777"/>
                  <a:pt x="4129895" y="3145050"/>
                </a:cubicBezTo>
                <a:lnTo>
                  <a:pt x="4208042" y="3189916"/>
                </a:lnTo>
                <a:lnTo>
                  <a:pt x="4208042" y="2730483"/>
                </a:lnTo>
                <a:lnTo>
                  <a:pt x="4285898" y="2730483"/>
                </a:lnTo>
                <a:lnTo>
                  <a:pt x="4289984" y="2730483"/>
                </a:lnTo>
                <a:cubicBezTo>
                  <a:pt x="4309053" y="2730483"/>
                  <a:pt x="4327185" y="2742971"/>
                  <a:pt x="4344381" y="2767946"/>
                </a:cubicBezTo>
                <a:cubicBezTo>
                  <a:pt x="4361577" y="2792922"/>
                  <a:pt x="4370175" y="2815431"/>
                  <a:pt x="4370175" y="2835471"/>
                </a:cubicBezTo>
                <a:lnTo>
                  <a:pt x="4370175" y="3138320"/>
                </a:lnTo>
                <a:lnTo>
                  <a:pt x="4460070" y="3189916"/>
                </a:lnTo>
                <a:lnTo>
                  <a:pt x="4460070" y="2730483"/>
                </a:lnTo>
                <a:lnTo>
                  <a:pt x="4540079" y="2730483"/>
                </a:lnTo>
                <a:lnTo>
                  <a:pt x="4564778" y="2730483"/>
                </a:lnTo>
                <a:lnTo>
                  <a:pt x="4821001" y="2730483"/>
                </a:lnTo>
                <a:lnTo>
                  <a:pt x="4821001" y="2763685"/>
                </a:lnTo>
                <a:lnTo>
                  <a:pt x="4531396" y="2924306"/>
                </a:lnTo>
                <a:lnTo>
                  <a:pt x="4582473" y="3000580"/>
                </a:lnTo>
                <a:cubicBezTo>
                  <a:pt x="4704716" y="3011946"/>
                  <a:pt x="4788142" y="3060102"/>
                  <a:pt x="4832749" y="3145050"/>
                </a:cubicBezTo>
                <a:lnTo>
                  <a:pt x="4910897" y="3189916"/>
                </a:lnTo>
                <a:lnTo>
                  <a:pt x="4910897" y="2730483"/>
                </a:lnTo>
                <a:lnTo>
                  <a:pt x="5015604" y="2730483"/>
                </a:lnTo>
                <a:lnTo>
                  <a:pt x="4978828" y="2679336"/>
                </a:lnTo>
                <a:lnTo>
                  <a:pt x="4528002" y="2679336"/>
                </a:lnTo>
                <a:lnTo>
                  <a:pt x="4503304" y="2679336"/>
                </a:lnTo>
                <a:lnTo>
                  <a:pt x="4455473" y="2679336"/>
                </a:lnTo>
                <a:cubicBezTo>
                  <a:pt x="4450365" y="2672755"/>
                  <a:pt x="4445343" y="2665652"/>
                  <a:pt x="4440405" y="2658023"/>
                </a:cubicBezTo>
                <a:cubicBezTo>
                  <a:pt x="4435468" y="2650397"/>
                  <a:pt x="4427806" y="2637460"/>
                  <a:pt x="4417421" y="2619214"/>
                </a:cubicBezTo>
                <a:cubicBezTo>
                  <a:pt x="4407036" y="2600969"/>
                  <a:pt x="4391287" y="2591846"/>
                  <a:pt x="4370175" y="2591846"/>
                </a:cubicBezTo>
                <a:close/>
                <a:moveTo>
                  <a:pt x="690827" y="2577922"/>
                </a:moveTo>
                <a:lnTo>
                  <a:pt x="1227444" y="2850726"/>
                </a:lnTo>
                <a:lnTo>
                  <a:pt x="870314" y="2850726"/>
                </a:lnTo>
                <a:close/>
                <a:moveTo>
                  <a:pt x="623047" y="2518713"/>
                </a:moveTo>
                <a:lnTo>
                  <a:pt x="841487" y="2850726"/>
                </a:lnTo>
                <a:lnTo>
                  <a:pt x="623047" y="3182738"/>
                </a:lnTo>
                <a:lnTo>
                  <a:pt x="1277340" y="2850726"/>
                </a:lnTo>
                <a:close/>
                <a:moveTo>
                  <a:pt x="2077111" y="2457694"/>
                </a:moveTo>
                <a:cubicBezTo>
                  <a:pt x="1956911" y="2457694"/>
                  <a:pt x="1840116" y="2503907"/>
                  <a:pt x="1726724" y="2596332"/>
                </a:cubicBezTo>
                <a:lnTo>
                  <a:pt x="1793124" y="2679336"/>
                </a:lnTo>
                <a:lnTo>
                  <a:pt x="1707315" y="2679336"/>
                </a:lnTo>
                <a:lnTo>
                  <a:pt x="1744092" y="2730483"/>
                </a:lnTo>
                <a:lnTo>
                  <a:pt x="1790060" y="2730483"/>
                </a:lnTo>
                <a:lnTo>
                  <a:pt x="1790060" y="3138320"/>
                </a:lnTo>
                <a:lnTo>
                  <a:pt x="1879956" y="3189916"/>
                </a:lnTo>
                <a:lnTo>
                  <a:pt x="1879956" y="2730483"/>
                </a:lnTo>
                <a:lnTo>
                  <a:pt x="1959167" y="2730483"/>
                </a:lnTo>
                <a:lnTo>
                  <a:pt x="1984663" y="2730483"/>
                </a:lnTo>
                <a:lnTo>
                  <a:pt x="2770590" y="2730483"/>
                </a:lnTo>
                <a:lnTo>
                  <a:pt x="2792553" y="2730483"/>
                </a:lnTo>
                <a:lnTo>
                  <a:pt x="2810941" y="2785221"/>
                </a:lnTo>
                <a:cubicBezTo>
                  <a:pt x="2869850" y="2786417"/>
                  <a:pt x="2920245" y="2804514"/>
                  <a:pt x="2962128" y="2839510"/>
                </a:cubicBezTo>
                <a:lnTo>
                  <a:pt x="2831372" y="2942253"/>
                </a:lnTo>
                <a:lnTo>
                  <a:pt x="2882448" y="3018527"/>
                </a:lnTo>
                <a:cubicBezTo>
                  <a:pt x="3000266" y="3026603"/>
                  <a:pt x="3083691" y="3068777"/>
                  <a:pt x="3132725" y="3145050"/>
                </a:cubicBezTo>
                <a:lnTo>
                  <a:pt x="3210872" y="3189916"/>
                </a:lnTo>
                <a:lnTo>
                  <a:pt x="3210872" y="2730483"/>
                </a:lnTo>
                <a:lnTo>
                  <a:pt x="3288728" y="2730483"/>
                </a:lnTo>
                <a:lnTo>
                  <a:pt x="3292814" y="2730483"/>
                </a:lnTo>
                <a:cubicBezTo>
                  <a:pt x="3311883" y="2730483"/>
                  <a:pt x="3330015" y="2742971"/>
                  <a:pt x="3347211" y="2767946"/>
                </a:cubicBezTo>
                <a:cubicBezTo>
                  <a:pt x="3364405" y="2792922"/>
                  <a:pt x="3373003" y="2815431"/>
                  <a:pt x="3373003" y="2835471"/>
                </a:cubicBezTo>
                <a:lnTo>
                  <a:pt x="3373003" y="3138320"/>
                </a:lnTo>
                <a:lnTo>
                  <a:pt x="3462899" y="3189916"/>
                </a:lnTo>
                <a:lnTo>
                  <a:pt x="3462899" y="2730483"/>
                </a:lnTo>
                <a:lnTo>
                  <a:pt x="3567606" y="2730483"/>
                </a:lnTo>
                <a:lnTo>
                  <a:pt x="3530831" y="2679336"/>
                </a:lnTo>
                <a:lnTo>
                  <a:pt x="3458302" y="2679336"/>
                </a:lnTo>
                <a:cubicBezTo>
                  <a:pt x="3453194" y="2672755"/>
                  <a:pt x="3448172" y="2665652"/>
                  <a:pt x="3443234" y="2658023"/>
                </a:cubicBezTo>
                <a:cubicBezTo>
                  <a:pt x="3438297" y="2650397"/>
                  <a:pt x="3430635" y="2637460"/>
                  <a:pt x="3420249" y="2619214"/>
                </a:cubicBezTo>
                <a:cubicBezTo>
                  <a:pt x="3409864" y="2600969"/>
                  <a:pt x="3394116" y="2591846"/>
                  <a:pt x="3373003" y="2591846"/>
                </a:cubicBezTo>
                <a:lnTo>
                  <a:pt x="3373003" y="2730483"/>
                </a:lnTo>
                <a:cubicBezTo>
                  <a:pt x="3358022" y="2709845"/>
                  <a:pt x="3344573" y="2696160"/>
                  <a:pt x="3332655" y="2689431"/>
                </a:cubicBezTo>
                <a:cubicBezTo>
                  <a:pt x="3320736" y="2682700"/>
                  <a:pt x="3303541" y="2679336"/>
                  <a:pt x="3281066" y="2679336"/>
                </a:cubicBezTo>
                <a:lnTo>
                  <a:pt x="3278804" y="2679336"/>
                </a:lnTo>
                <a:lnTo>
                  <a:pt x="3251953" y="2679336"/>
                </a:lnTo>
                <a:lnTo>
                  <a:pt x="2761583" y="2679336"/>
                </a:lnTo>
                <a:lnTo>
                  <a:pt x="2733815" y="2679336"/>
                </a:lnTo>
                <a:lnTo>
                  <a:pt x="1947888" y="2679336"/>
                </a:lnTo>
                <a:lnTo>
                  <a:pt x="1922392" y="2679336"/>
                </a:lnTo>
                <a:lnTo>
                  <a:pt x="1866675" y="2679336"/>
                </a:lnTo>
                <a:lnTo>
                  <a:pt x="1834496" y="2634918"/>
                </a:lnTo>
                <a:cubicBezTo>
                  <a:pt x="1918263" y="2558943"/>
                  <a:pt x="2015479" y="2520956"/>
                  <a:pt x="2126145" y="2520956"/>
                </a:cubicBezTo>
                <a:cubicBezTo>
                  <a:pt x="2209571" y="2520956"/>
                  <a:pt x="2291974" y="2542941"/>
                  <a:pt x="2373357" y="2586910"/>
                </a:cubicBezTo>
                <a:lnTo>
                  <a:pt x="2373357" y="2541147"/>
                </a:lnTo>
                <a:cubicBezTo>
                  <a:pt x="2268820" y="2485512"/>
                  <a:pt x="2170071" y="2457694"/>
                  <a:pt x="2077111" y="2457694"/>
                </a:cubicBezTo>
                <a:close/>
                <a:moveTo>
                  <a:pt x="7007716" y="1292075"/>
                </a:moveTo>
                <a:lnTo>
                  <a:pt x="6945913" y="1393473"/>
                </a:lnTo>
                <a:lnTo>
                  <a:pt x="7065432" y="1448211"/>
                </a:lnTo>
                <a:lnTo>
                  <a:pt x="7126725" y="1347709"/>
                </a:lnTo>
                <a:close/>
                <a:moveTo>
                  <a:pt x="6791628" y="1287588"/>
                </a:moveTo>
                <a:lnTo>
                  <a:pt x="6750766" y="1358478"/>
                </a:lnTo>
                <a:lnTo>
                  <a:pt x="6678238" y="1322584"/>
                </a:lnTo>
                <a:lnTo>
                  <a:pt x="6622053" y="1414112"/>
                </a:lnTo>
                <a:lnTo>
                  <a:pt x="6715012" y="1459875"/>
                </a:lnTo>
                <a:lnTo>
                  <a:pt x="6757917" y="1387192"/>
                </a:lnTo>
                <a:lnTo>
                  <a:pt x="6833510" y="1420394"/>
                </a:lnTo>
                <a:lnTo>
                  <a:pt x="6886630" y="1333352"/>
                </a:lnTo>
                <a:close/>
                <a:moveTo>
                  <a:pt x="6306073" y="964998"/>
                </a:moveTo>
                <a:lnTo>
                  <a:pt x="6261126" y="1086138"/>
                </a:lnTo>
                <a:cubicBezTo>
                  <a:pt x="6285303" y="1126218"/>
                  <a:pt x="6301051" y="1155382"/>
                  <a:pt x="6308372" y="1173628"/>
                </a:cubicBezTo>
                <a:cubicBezTo>
                  <a:pt x="6315693" y="1191873"/>
                  <a:pt x="6319353" y="1210268"/>
                  <a:pt x="6319353" y="1228813"/>
                </a:cubicBezTo>
                <a:cubicBezTo>
                  <a:pt x="6319353" y="1258724"/>
                  <a:pt x="6298412" y="1283999"/>
                  <a:pt x="6256529" y="1304638"/>
                </a:cubicBezTo>
                <a:cubicBezTo>
                  <a:pt x="6214646" y="1325276"/>
                  <a:pt x="6163059" y="1335596"/>
                  <a:pt x="6101767" y="1335596"/>
                </a:cubicBezTo>
                <a:cubicBezTo>
                  <a:pt x="6039453" y="1335596"/>
                  <a:pt x="5989142" y="1325650"/>
                  <a:pt x="5950835" y="1305760"/>
                </a:cubicBezTo>
                <a:cubicBezTo>
                  <a:pt x="5912528" y="1285868"/>
                  <a:pt x="5893373" y="1260220"/>
                  <a:pt x="5893373" y="1228813"/>
                </a:cubicBezTo>
                <a:cubicBezTo>
                  <a:pt x="5893373" y="1204585"/>
                  <a:pt x="5898567" y="1181105"/>
                  <a:pt x="5908952" y="1158373"/>
                </a:cubicBezTo>
                <a:cubicBezTo>
                  <a:pt x="5919338" y="1135641"/>
                  <a:pt x="5941386" y="1099000"/>
                  <a:pt x="5975096" y="1048450"/>
                </a:cubicBezTo>
                <a:lnTo>
                  <a:pt x="5944450" y="1029606"/>
                </a:lnTo>
                <a:cubicBezTo>
                  <a:pt x="5898821" y="1090326"/>
                  <a:pt x="5868176" y="1139678"/>
                  <a:pt x="5852513" y="1177665"/>
                </a:cubicBezTo>
                <a:cubicBezTo>
                  <a:pt x="5838210" y="1212063"/>
                  <a:pt x="5831059" y="1250050"/>
                  <a:pt x="5831059" y="1291626"/>
                </a:cubicBezTo>
                <a:cubicBezTo>
                  <a:pt x="5831059" y="1340381"/>
                  <a:pt x="5853449" y="1377994"/>
                  <a:pt x="5898226" y="1404465"/>
                </a:cubicBezTo>
                <a:cubicBezTo>
                  <a:pt x="5943004" y="1430937"/>
                  <a:pt x="6006764" y="1444173"/>
                  <a:pt x="6089508" y="1444173"/>
                </a:cubicBezTo>
                <a:cubicBezTo>
                  <a:pt x="6132412" y="1444173"/>
                  <a:pt x="6174040" y="1439312"/>
                  <a:pt x="6214391" y="1429591"/>
                </a:cubicBezTo>
                <a:cubicBezTo>
                  <a:pt x="6254741" y="1419870"/>
                  <a:pt x="6285388" y="1407382"/>
                  <a:pt x="6306329" y="1392127"/>
                </a:cubicBezTo>
                <a:cubicBezTo>
                  <a:pt x="6327271" y="1376873"/>
                  <a:pt x="6342338" y="1356757"/>
                  <a:pt x="6351532" y="1331782"/>
                </a:cubicBezTo>
                <a:cubicBezTo>
                  <a:pt x="6360725" y="1306806"/>
                  <a:pt x="6365323" y="1273680"/>
                  <a:pt x="6365323" y="1232403"/>
                </a:cubicBezTo>
                <a:lnTo>
                  <a:pt x="6365323" y="1142669"/>
                </a:lnTo>
                <a:cubicBezTo>
                  <a:pt x="6365323" y="1102589"/>
                  <a:pt x="6360215" y="1069537"/>
                  <a:pt x="6350000" y="1043515"/>
                </a:cubicBezTo>
                <a:cubicBezTo>
                  <a:pt x="6344552" y="1029157"/>
                  <a:pt x="6329910" y="1002985"/>
                  <a:pt x="6306073" y="964998"/>
                </a:cubicBezTo>
                <a:close/>
                <a:moveTo>
                  <a:pt x="3804391" y="964998"/>
                </a:moveTo>
                <a:lnTo>
                  <a:pt x="3759444" y="1086138"/>
                </a:lnTo>
                <a:cubicBezTo>
                  <a:pt x="3783620" y="1126218"/>
                  <a:pt x="3799368" y="1155382"/>
                  <a:pt x="3806689" y="1173628"/>
                </a:cubicBezTo>
                <a:cubicBezTo>
                  <a:pt x="3814011" y="1191873"/>
                  <a:pt x="3817672" y="1210268"/>
                  <a:pt x="3817672" y="1228813"/>
                </a:cubicBezTo>
                <a:cubicBezTo>
                  <a:pt x="3817672" y="1258724"/>
                  <a:pt x="3796730" y="1283999"/>
                  <a:pt x="3754846" y="1304638"/>
                </a:cubicBezTo>
                <a:cubicBezTo>
                  <a:pt x="3712964" y="1325276"/>
                  <a:pt x="3661377" y="1335596"/>
                  <a:pt x="3600084" y="1335596"/>
                </a:cubicBezTo>
                <a:cubicBezTo>
                  <a:pt x="3537771" y="1335596"/>
                  <a:pt x="3487460" y="1325650"/>
                  <a:pt x="3449153" y="1305760"/>
                </a:cubicBezTo>
                <a:cubicBezTo>
                  <a:pt x="3410845" y="1285868"/>
                  <a:pt x="3391692" y="1260220"/>
                  <a:pt x="3391692" y="1228813"/>
                </a:cubicBezTo>
                <a:cubicBezTo>
                  <a:pt x="3391692" y="1204585"/>
                  <a:pt x="3396884" y="1181105"/>
                  <a:pt x="3407270" y="1158373"/>
                </a:cubicBezTo>
                <a:cubicBezTo>
                  <a:pt x="3417655" y="1135641"/>
                  <a:pt x="3439703" y="1099000"/>
                  <a:pt x="3473414" y="1048450"/>
                </a:cubicBezTo>
                <a:lnTo>
                  <a:pt x="3442768" y="1029606"/>
                </a:lnTo>
                <a:cubicBezTo>
                  <a:pt x="3397140" y="1090326"/>
                  <a:pt x="3366493" y="1139678"/>
                  <a:pt x="3350830" y="1177665"/>
                </a:cubicBezTo>
                <a:cubicBezTo>
                  <a:pt x="3336528" y="1212063"/>
                  <a:pt x="3329377" y="1250050"/>
                  <a:pt x="3329377" y="1291626"/>
                </a:cubicBezTo>
                <a:cubicBezTo>
                  <a:pt x="3329377" y="1340381"/>
                  <a:pt x="3351766" y="1377994"/>
                  <a:pt x="3396543" y="1404465"/>
                </a:cubicBezTo>
                <a:cubicBezTo>
                  <a:pt x="3441321" y="1430937"/>
                  <a:pt x="3505082" y="1444173"/>
                  <a:pt x="3587826" y="1444173"/>
                </a:cubicBezTo>
                <a:cubicBezTo>
                  <a:pt x="3676359" y="1444173"/>
                  <a:pt x="3742588" y="1430862"/>
                  <a:pt x="3786514" y="1404242"/>
                </a:cubicBezTo>
                <a:cubicBezTo>
                  <a:pt x="3836910" y="1373732"/>
                  <a:pt x="3862108" y="1323780"/>
                  <a:pt x="3862108" y="1254387"/>
                </a:cubicBezTo>
                <a:lnTo>
                  <a:pt x="3945363" y="1254387"/>
                </a:lnTo>
                <a:cubicBezTo>
                  <a:pt x="3976350" y="1254387"/>
                  <a:pt x="3999590" y="1252443"/>
                  <a:pt x="4015083" y="1248554"/>
                </a:cubicBezTo>
                <a:cubicBezTo>
                  <a:pt x="4030576" y="1244666"/>
                  <a:pt x="4048198" y="1236590"/>
                  <a:pt x="4067947" y="1224326"/>
                </a:cubicBezTo>
                <a:cubicBezTo>
                  <a:pt x="4111533" y="1238085"/>
                  <a:pt x="4141328" y="1246461"/>
                  <a:pt x="4157332" y="1249451"/>
                </a:cubicBezTo>
                <a:cubicBezTo>
                  <a:pt x="4173336" y="1252443"/>
                  <a:pt x="4200066" y="1253939"/>
                  <a:pt x="4237522" y="1253939"/>
                </a:cubicBezTo>
                <a:lnTo>
                  <a:pt x="4237522" y="1084791"/>
                </a:lnTo>
                <a:cubicBezTo>
                  <a:pt x="4237522" y="1061760"/>
                  <a:pt x="4235564" y="1042543"/>
                  <a:pt x="4231648" y="1027138"/>
                </a:cubicBezTo>
                <a:cubicBezTo>
                  <a:pt x="4227733" y="1011734"/>
                  <a:pt x="4221177" y="994610"/>
                  <a:pt x="4211984" y="975765"/>
                </a:cubicBezTo>
                <a:lnTo>
                  <a:pt x="4163971" y="1035887"/>
                </a:lnTo>
                <a:cubicBezTo>
                  <a:pt x="4159545" y="1041271"/>
                  <a:pt x="4156735" y="1045608"/>
                  <a:pt x="4155544" y="1048899"/>
                </a:cubicBezTo>
                <a:cubicBezTo>
                  <a:pt x="4154352" y="1052189"/>
                  <a:pt x="4153756" y="1055628"/>
                  <a:pt x="4153756" y="1059217"/>
                </a:cubicBezTo>
                <a:cubicBezTo>
                  <a:pt x="4153756" y="1064004"/>
                  <a:pt x="4158013" y="1074173"/>
                  <a:pt x="4166526" y="1089727"/>
                </a:cubicBezTo>
                <a:cubicBezTo>
                  <a:pt x="4175039" y="1105281"/>
                  <a:pt x="4179295" y="1118441"/>
                  <a:pt x="4179295" y="1129210"/>
                </a:cubicBezTo>
                <a:cubicBezTo>
                  <a:pt x="4165333" y="1127415"/>
                  <a:pt x="4150437" y="1124648"/>
                  <a:pt x="4134603" y="1120909"/>
                </a:cubicBezTo>
                <a:cubicBezTo>
                  <a:pt x="4118769" y="1117170"/>
                  <a:pt x="4103020" y="1113058"/>
                  <a:pt x="4087357" y="1108571"/>
                </a:cubicBezTo>
                <a:cubicBezTo>
                  <a:pt x="4092805" y="1081352"/>
                  <a:pt x="4095529" y="1059517"/>
                  <a:pt x="4095529" y="1043066"/>
                </a:cubicBezTo>
                <a:cubicBezTo>
                  <a:pt x="4095529" y="1040074"/>
                  <a:pt x="4095358" y="1033719"/>
                  <a:pt x="4095018" y="1023997"/>
                </a:cubicBezTo>
                <a:cubicBezTo>
                  <a:pt x="4094678" y="1014276"/>
                  <a:pt x="4094167" y="1006574"/>
                  <a:pt x="4093485" y="1000892"/>
                </a:cubicBezTo>
                <a:lnTo>
                  <a:pt x="4069480" y="1015697"/>
                </a:lnTo>
                <a:cubicBezTo>
                  <a:pt x="4059946" y="1021679"/>
                  <a:pt x="4053901" y="1027437"/>
                  <a:pt x="4051348" y="1032971"/>
                </a:cubicBezTo>
                <a:cubicBezTo>
                  <a:pt x="4048794" y="1038504"/>
                  <a:pt x="4047516" y="1047253"/>
                  <a:pt x="4047516" y="1059217"/>
                </a:cubicBezTo>
                <a:cubicBezTo>
                  <a:pt x="4047516" y="1086735"/>
                  <a:pt x="4037387" y="1105804"/>
                  <a:pt x="4017126" y="1116423"/>
                </a:cubicBezTo>
                <a:cubicBezTo>
                  <a:pt x="3996866" y="1127040"/>
                  <a:pt x="3961027" y="1132350"/>
                  <a:pt x="3909610" y="1132350"/>
                </a:cubicBezTo>
                <a:lnTo>
                  <a:pt x="3862618" y="1132350"/>
                </a:lnTo>
                <a:cubicBezTo>
                  <a:pt x="3862618" y="1100346"/>
                  <a:pt x="3859214" y="1074173"/>
                  <a:pt x="3852403" y="1053834"/>
                </a:cubicBezTo>
                <a:cubicBezTo>
                  <a:pt x="3844572" y="1030503"/>
                  <a:pt x="3828568" y="1000892"/>
                  <a:pt x="3804391" y="964998"/>
                </a:cubicBezTo>
                <a:close/>
                <a:moveTo>
                  <a:pt x="4615214" y="962306"/>
                </a:moveTo>
                <a:lnTo>
                  <a:pt x="4586611" y="1083445"/>
                </a:lnTo>
                <a:cubicBezTo>
                  <a:pt x="4604317" y="1098102"/>
                  <a:pt x="4619300" y="1116497"/>
                  <a:pt x="4631559" y="1138631"/>
                </a:cubicBezTo>
                <a:cubicBezTo>
                  <a:pt x="4642455" y="1158074"/>
                  <a:pt x="4647903" y="1173777"/>
                  <a:pt x="4647903" y="1185741"/>
                </a:cubicBezTo>
                <a:cubicBezTo>
                  <a:pt x="4647903" y="1209670"/>
                  <a:pt x="4619640" y="1243769"/>
                  <a:pt x="4563115" y="1288037"/>
                </a:cubicBezTo>
                <a:cubicBezTo>
                  <a:pt x="4522595" y="1319743"/>
                  <a:pt x="4490586" y="1341428"/>
                  <a:pt x="4467091" y="1353093"/>
                </a:cubicBezTo>
                <a:cubicBezTo>
                  <a:pt x="4443596" y="1364759"/>
                  <a:pt x="4420100" y="1370591"/>
                  <a:pt x="4396605" y="1370591"/>
                </a:cubicBezTo>
                <a:cubicBezTo>
                  <a:pt x="4374813" y="1370591"/>
                  <a:pt x="4354552" y="1367451"/>
                  <a:pt x="4335824" y="1361170"/>
                </a:cubicBezTo>
                <a:cubicBezTo>
                  <a:pt x="4317096" y="1354888"/>
                  <a:pt x="4292409" y="1342774"/>
                  <a:pt x="4261762" y="1324828"/>
                </a:cubicBezTo>
                <a:lnTo>
                  <a:pt x="4240310" y="1352644"/>
                </a:lnTo>
                <a:cubicBezTo>
                  <a:pt x="4303986" y="1391230"/>
                  <a:pt x="4350806" y="1416953"/>
                  <a:pt x="4380771" y="1429815"/>
                </a:cubicBezTo>
                <a:cubicBezTo>
                  <a:pt x="4415163" y="1444770"/>
                  <a:pt x="4447341" y="1452249"/>
                  <a:pt x="4477306" y="1452249"/>
                </a:cubicBezTo>
                <a:cubicBezTo>
                  <a:pt x="4502505" y="1452249"/>
                  <a:pt x="4532809" y="1439985"/>
                  <a:pt x="4568223" y="1415458"/>
                </a:cubicBezTo>
                <a:cubicBezTo>
                  <a:pt x="4600231" y="1393324"/>
                  <a:pt x="4628153" y="1367227"/>
                  <a:pt x="4651988" y="1337166"/>
                </a:cubicBezTo>
                <a:cubicBezTo>
                  <a:pt x="4675825" y="1307106"/>
                  <a:pt x="4687742" y="1282952"/>
                  <a:pt x="4687742" y="1264706"/>
                </a:cubicBezTo>
                <a:lnTo>
                  <a:pt x="4687742" y="1127415"/>
                </a:lnTo>
                <a:cubicBezTo>
                  <a:pt x="4687742" y="1092718"/>
                  <a:pt x="4681443" y="1061760"/>
                  <a:pt x="4668845" y="1034541"/>
                </a:cubicBezTo>
                <a:cubicBezTo>
                  <a:pt x="4656245" y="1007322"/>
                  <a:pt x="4638369" y="983244"/>
                  <a:pt x="4615214" y="962306"/>
                </a:cubicBezTo>
                <a:close/>
                <a:moveTo>
                  <a:pt x="6078271" y="823668"/>
                </a:moveTo>
                <a:lnTo>
                  <a:pt x="6016468" y="925067"/>
                </a:lnTo>
                <a:lnTo>
                  <a:pt x="6135988" y="979804"/>
                </a:lnTo>
                <a:lnTo>
                  <a:pt x="6197280" y="879303"/>
                </a:lnTo>
                <a:close/>
                <a:moveTo>
                  <a:pt x="6434854" y="709708"/>
                </a:moveTo>
                <a:lnTo>
                  <a:pt x="6379691" y="821874"/>
                </a:lnTo>
                <a:cubicBezTo>
                  <a:pt x="6395695" y="836530"/>
                  <a:pt x="6405910" y="847747"/>
                  <a:pt x="6410337" y="855524"/>
                </a:cubicBezTo>
                <a:cubicBezTo>
                  <a:pt x="6419531" y="871675"/>
                  <a:pt x="6424127" y="894258"/>
                  <a:pt x="6424127" y="923272"/>
                </a:cubicBezTo>
                <a:lnTo>
                  <a:pt x="6424127" y="1051142"/>
                </a:lnTo>
                <a:cubicBezTo>
                  <a:pt x="6424127" y="1126218"/>
                  <a:pt x="6434003" y="1179610"/>
                  <a:pt x="6453753" y="1211316"/>
                </a:cubicBezTo>
                <a:cubicBezTo>
                  <a:pt x="6471460" y="1240030"/>
                  <a:pt x="6500232" y="1254387"/>
                  <a:pt x="6540073" y="1254387"/>
                </a:cubicBezTo>
                <a:lnTo>
                  <a:pt x="6575062" y="1254387"/>
                </a:lnTo>
                <a:lnTo>
                  <a:pt x="6611580" y="1254387"/>
                </a:lnTo>
                <a:lnTo>
                  <a:pt x="6858571" y="1254387"/>
                </a:lnTo>
                <a:lnTo>
                  <a:pt x="6894803" y="1254387"/>
                </a:lnTo>
                <a:lnTo>
                  <a:pt x="7178312" y="1254387"/>
                </a:lnTo>
                <a:lnTo>
                  <a:pt x="7178312" y="1137285"/>
                </a:lnTo>
                <a:cubicBezTo>
                  <a:pt x="7178312" y="1082548"/>
                  <a:pt x="7173630" y="1041271"/>
                  <a:pt x="7164266" y="1013454"/>
                </a:cubicBezTo>
                <a:cubicBezTo>
                  <a:pt x="7154902" y="985637"/>
                  <a:pt x="7137450" y="959016"/>
                  <a:pt x="7111912" y="933591"/>
                </a:cubicBezTo>
                <a:lnTo>
                  <a:pt x="7071050" y="1040374"/>
                </a:lnTo>
                <a:cubicBezTo>
                  <a:pt x="7089779" y="1059517"/>
                  <a:pt x="7101697" y="1072976"/>
                  <a:pt x="7106805" y="1080753"/>
                </a:cubicBezTo>
                <a:cubicBezTo>
                  <a:pt x="7116680" y="1094812"/>
                  <a:pt x="7123490" y="1112010"/>
                  <a:pt x="7127235" y="1132350"/>
                </a:cubicBezTo>
                <a:lnTo>
                  <a:pt x="6894690" y="1132350"/>
                </a:lnTo>
                <a:lnTo>
                  <a:pt x="6893925" y="1098756"/>
                </a:lnTo>
                <a:cubicBezTo>
                  <a:pt x="6892169" y="1062751"/>
                  <a:pt x="6887779" y="1034317"/>
                  <a:pt x="6880757" y="1013454"/>
                </a:cubicBezTo>
                <a:cubicBezTo>
                  <a:pt x="6871392" y="985637"/>
                  <a:pt x="6853941" y="959016"/>
                  <a:pt x="6828403" y="933591"/>
                </a:cubicBezTo>
                <a:lnTo>
                  <a:pt x="6787541" y="1040374"/>
                </a:lnTo>
                <a:cubicBezTo>
                  <a:pt x="6806269" y="1059517"/>
                  <a:pt x="6818187" y="1072976"/>
                  <a:pt x="6823295" y="1080753"/>
                </a:cubicBezTo>
                <a:cubicBezTo>
                  <a:pt x="6833170" y="1094812"/>
                  <a:pt x="6839980" y="1112010"/>
                  <a:pt x="6843726" y="1132350"/>
                </a:cubicBezTo>
                <a:lnTo>
                  <a:pt x="6611580" y="1132350"/>
                </a:lnTo>
                <a:lnTo>
                  <a:pt x="6575062" y="1132350"/>
                </a:lnTo>
                <a:lnTo>
                  <a:pt x="6540073" y="1132350"/>
                </a:lnTo>
                <a:cubicBezTo>
                  <a:pt x="6523728" y="1132350"/>
                  <a:pt x="6511809" y="1122629"/>
                  <a:pt x="6504318" y="1103187"/>
                </a:cubicBezTo>
                <a:cubicBezTo>
                  <a:pt x="6494784" y="1078959"/>
                  <a:pt x="6490016" y="1035588"/>
                  <a:pt x="6490016" y="973074"/>
                </a:cubicBezTo>
                <a:lnTo>
                  <a:pt x="6490016" y="884687"/>
                </a:lnTo>
                <a:cubicBezTo>
                  <a:pt x="6490016" y="842512"/>
                  <a:pt x="6485420" y="807816"/>
                  <a:pt x="6476226" y="780596"/>
                </a:cubicBezTo>
                <a:cubicBezTo>
                  <a:pt x="6468395" y="757266"/>
                  <a:pt x="6454604" y="733637"/>
                  <a:pt x="6434854" y="709708"/>
                </a:cubicBezTo>
                <a:close/>
                <a:moveTo>
                  <a:pt x="5420765" y="709708"/>
                </a:moveTo>
                <a:cubicBezTo>
                  <a:pt x="5401696" y="741413"/>
                  <a:pt x="5386885" y="768408"/>
                  <a:pt x="5376329" y="790691"/>
                </a:cubicBezTo>
                <a:cubicBezTo>
                  <a:pt x="5365773" y="812975"/>
                  <a:pt x="5360495" y="828753"/>
                  <a:pt x="5360495" y="838026"/>
                </a:cubicBezTo>
                <a:cubicBezTo>
                  <a:pt x="5360495" y="844307"/>
                  <a:pt x="5362538" y="855823"/>
                  <a:pt x="5366624" y="872573"/>
                </a:cubicBezTo>
                <a:cubicBezTo>
                  <a:pt x="5378202" y="920430"/>
                  <a:pt x="5386544" y="961633"/>
                  <a:pt x="5391651" y="996180"/>
                </a:cubicBezTo>
                <a:cubicBezTo>
                  <a:pt x="5396759" y="1030728"/>
                  <a:pt x="5401016" y="1065648"/>
                  <a:pt x="5404421" y="1100943"/>
                </a:cubicBezTo>
                <a:cubicBezTo>
                  <a:pt x="5407826" y="1136238"/>
                  <a:pt x="5409529" y="1163009"/>
                  <a:pt x="5409529" y="1181255"/>
                </a:cubicBezTo>
                <a:cubicBezTo>
                  <a:pt x="5409529" y="1205183"/>
                  <a:pt x="5405443" y="1236291"/>
                  <a:pt x="5397270" y="1274577"/>
                </a:cubicBezTo>
                <a:lnTo>
                  <a:pt x="5427916" y="1285345"/>
                </a:lnTo>
                <a:cubicBezTo>
                  <a:pt x="5448347" y="1248255"/>
                  <a:pt x="5462137" y="1218718"/>
                  <a:pt x="5469288" y="1196733"/>
                </a:cubicBezTo>
                <a:cubicBezTo>
                  <a:pt x="5476439" y="1174749"/>
                  <a:pt x="5480015" y="1150446"/>
                  <a:pt x="5480015" y="1123825"/>
                </a:cubicBezTo>
                <a:cubicBezTo>
                  <a:pt x="5480015" y="1092419"/>
                  <a:pt x="5478312" y="1059666"/>
                  <a:pt x="5474906" y="1025568"/>
                </a:cubicBezTo>
                <a:cubicBezTo>
                  <a:pt x="5470481" y="981299"/>
                  <a:pt x="5462648" y="928955"/>
                  <a:pt x="5451412" y="868534"/>
                </a:cubicBezTo>
                <a:close/>
                <a:moveTo>
                  <a:pt x="5185044" y="674263"/>
                </a:moveTo>
                <a:cubicBezTo>
                  <a:pt x="5166316" y="705670"/>
                  <a:pt x="5153035" y="732738"/>
                  <a:pt x="5145204" y="755471"/>
                </a:cubicBezTo>
                <a:cubicBezTo>
                  <a:pt x="5139075" y="773418"/>
                  <a:pt x="5136010" y="791215"/>
                  <a:pt x="5136010" y="808862"/>
                </a:cubicBezTo>
                <a:lnTo>
                  <a:pt x="5168700" y="827706"/>
                </a:lnTo>
                <a:lnTo>
                  <a:pt x="5230502" y="1132350"/>
                </a:lnTo>
                <a:lnTo>
                  <a:pt x="5043466" y="1132350"/>
                </a:lnTo>
                <a:lnTo>
                  <a:pt x="5043466" y="1110366"/>
                </a:lnTo>
                <a:cubicBezTo>
                  <a:pt x="5043466" y="1040673"/>
                  <a:pt x="5034953" y="984739"/>
                  <a:pt x="5017928" y="942565"/>
                </a:cubicBezTo>
                <a:cubicBezTo>
                  <a:pt x="4999539" y="896801"/>
                  <a:pt x="4968212" y="859412"/>
                  <a:pt x="4923946" y="830398"/>
                </a:cubicBezTo>
                <a:lnTo>
                  <a:pt x="4887171" y="970382"/>
                </a:lnTo>
                <a:cubicBezTo>
                  <a:pt x="4915774" y="986235"/>
                  <a:pt x="4938077" y="1005078"/>
                  <a:pt x="4954081" y="1026914"/>
                </a:cubicBezTo>
                <a:cubicBezTo>
                  <a:pt x="4973491" y="1053235"/>
                  <a:pt x="4987111" y="1088381"/>
                  <a:pt x="4994943" y="1132350"/>
                </a:cubicBezTo>
                <a:lnTo>
                  <a:pt x="4819239" y="1132350"/>
                </a:lnTo>
                <a:cubicBezTo>
                  <a:pt x="4805959" y="1132350"/>
                  <a:pt x="4794637" y="1129957"/>
                  <a:pt x="4785273" y="1125172"/>
                </a:cubicBezTo>
                <a:cubicBezTo>
                  <a:pt x="4775908" y="1120386"/>
                  <a:pt x="4769864" y="1112759"/>
                  <a:pt x="4767140" y="1102289"/>
                </a:cubicBezTo>
                <a:lnTo>
                  <a:pt x="4747731" y="1103187"/>
                </a:lnTo>
                <a:cubicBezTo>
                  <a:pt x="4744667" y="1118740"/>
                  <a:pt x="4742369" y="1134145"/>
                  <a:pt x="4740836" y="1149400"/>
                </a:cubicBezTo>
                <a:cubicBezTo>
                  <a:pt x="4739304" y="1164654"/>
                  <a:pt x="4738537" y="1178861"/>
                  <a:pt x="4738537" y="1192023"/>
                </a:cubicBezTo>
                <a:cubicBezTo>
                  <a:pt x="4738537" y="1215054"/>
                  <a:pt x="4745858" y="1231654"/>
                  <a:pt x="4760501" y="1241824"/>
                </a:cubicBezTo>
                <a:cubicBezTo>
                  <a:pt x="4772419" y="1250200"/>
                  <a:pt x="4789615" y="1254387"/>
                  <a:pt x="4812088" y="1254387"/>
                </a:cubicBezTo>
                <a:lnTo>
                  <a:pt x="5010873" y="1254387"/>
                </a:lnTo>
                <a:lnTo>
                  <a:pt x="5043466" y="1254387"/>
                </a:lnTo>
                <a:lnTo>
                  <a:pt x="5291795" y="1254387"/>
                </a:lnTo>
                <a:lnTo>
                  <a:pt x="5291795" y="1132350"/>
                </a:lnTo>
                <a:lnTo>
                  <a:pt x="5236120" y="854627"/>
                </a:lnTo>
                <a:lnTo>
                  <a:pt x="5254509" y="860908"/>
                </a:lnTo>
                <a:cubicBezTo>
                  <a:pt x="5261999" y="846550"/>
                  <a:pt x="5268725" y="830249"/>
                  <a:pt x="5274684" y="812003"/>
                </a:cubicBezTo>
                <a:cubicBezTo>
                  <a:pt x="5280642" y="793757"/>
                  <a:pt x="5285154" y="775063"/>
                  <a:pt x="5288219" y="755920"/>
                </a:cubicBezTo>
                <a:cubicBezTo>
                  <a:pt x="5260637" y="745750"/>
                  <a:pt x="5240548" y="736477"/>
                  <a:pt x="5227948" y="728103"/>
                </a:cubicBezTo>
                <a:cubicBezTo>
                  <a:pt x="5213647" y="718830"/>
                  <a:pt x="5206496" y="709259"/>
                  <a:pt x="5206496" y="699388"/>
                </a:cubicBezTo>
                <a:cubicBezTo>
                  <a:pt x="5207858" y="691611"/>
                  <a:pt x="5208539" y="686826"/>
                  <a:pt x="5208539" y="685031"/>
                </a:cubicBezTo>
                <a:close/>
                <a:moveTo>
                  <a:pt x="0" y="0"/>
                </a:moveTo>
                <a:lnTo>
                  <a:pt x="10630075" y="0"/>
                </a:lnTo>
                <a:lnTo>
                  <a:pt x="10630075" y="6183028"/>
                </a:lnTo>
                <a:lnTo>
                  <a:pt x="0" y="6183028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38C8D-5310-6EA3-5BBE-7460529F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49" y="4574322"/>
            <a:ext cx="2619375" cy="157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B89AC-736D-FE66-3733-915728436271}"/>
              </a:ext>
            </a:extLst>
          </p:cNvPr>
          <p:cNvSpPr txBox="1"/>
          <p:nvPr/>
        </p:nvSpPr>
        <p:spPr>
          <a:xfrm>
            <a:off x="9602750" y="5091329"/>
            <a:ext cx="17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ঘুমন্ত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একজন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মানুষ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13 -0.02106 L 4.79167E-6 -3.7037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1DE11B9-113F-89D8-DD7B-1C1C3B3BD029}"/>
              </a:ext>
            </a:extLst>
          </p:cNvPr>
          <p:cNvGrpSpPr/>
          <p:nvPr/>
        </p:nvGrpSpPr>
        <p:grpSpPr>
          <a:xfrm>
            <a:off x="-18778" y="216077"/>
            <a:ext cx="6576554" cy="6503749"/>
            <a:chOff x="4154995" y="1487995"/>
            <a:chExt cx="3882010" cy="388201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5D3576-B13D-67DB-5BC9-4742A8CEDE50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0210BB8-E7CF-A212-5F84-10971EDEDF0B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3DA868-F5F6-D9C7-3C4E-EC05A49C6898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D9F39E8-295D-2E71-6170-D7035031252D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148CA8-F700-0854-817C-04B5E1A99387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01A670-97EF-72BD-A234-7D38ED76EF49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EF3C9F5-358D-A335-EA96-DBF832B18963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37C582-CFD4-D744-ABF0-7980B7F3663C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D4D1809-C49A-1DD5-1456-BF1924A7521D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99998E-D246-E445-4300-8F5389019B9B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FFB022-7B3D-E7EE-AFAD-A49A7DF1541F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935C48F-0BD3-BED4-1D1B-C3C60EFE0862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F258A7-326B-388E-10F5-26344941A00A}"/>
              </a:ext>
            </a:extLst>
          </p:cNvPr>
          <p:cNvGrpSpPr/>
          <p:nvPr/>
        </p:nvGrpSpPr>
        <p:grpSpPr>
          <a:xfrm>
            <a:off x="-545115" y="-872834"/>
            <a:ext cx="13420424" cy="8603670"/>
            <a:chOff x="-1" y="0"/>
            <a:chExt cx="12527756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38F63F-7D61-5DCA-032F-D4570949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86487"/>
              <a:ext cx="12192000" cy="6715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1D90A-0AA3-A235-E06E-EEBA7E501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715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D37A9B-93D4-DE58-C2F3-B293E394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762999" y="3093243"/>
              <a:ext cx="6858000" cy="6715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E4DAAD-F84F-CA05-411B-010F38EE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-3093244" y="3093244"/>
              <a:ext cx="6858000" cy="67151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73D2E-AEDE-026F-DEC3-78B9FBDBC77E}"/>
              </a:ext>
            </a:extLst>
          </p:cNvPr>
          <p:cNvGrpSpPr/>
          <p:nvPr/>
        </p:nvGrpSpPr>
        <p:grpSpPr>
          <a:xfrm>
            <a:off x="5579393" y="201675"/>
            <a:ext cx="6576554" cy="6686716"/>
            <a:chOff x="4154995" y="1487995"/>
            <a:chExt cx="3882010" cy="388201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E65F87-442B-DA76-6558-5F818C9B0D7D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BA450C-35D5-128A-211E-8F2876B8620D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F4516F4-6898-CD2E-ABD6-6C3266192AB1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31AC2C-3FDC-8CFF-EF16-3A8B4EFBD27A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6E24E9-8FB0-6BC6-C7D2-B91BEF61ED43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2FC26D-E0F1-A683-D63E-7C6320BFE9A9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1D5411-517F-BBE8-F6CD-70A63A66A10C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308226-0E9D-E9F4-8A5E-AD458E7B2A72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942183-4F70-2E48-5E3A-02209F01473B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63F04C-4DBB-53AF-86D3-4CB8C56F46EB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D4A08EA-D700-EB4A-3750-4401B86FD2CE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45C872-CE57-8092-14F5-96A471D16F4B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D67183-5C29-E9C5-B1E9-3C25FC3F5664}"/>
              </a:ext>
            </a:extLst>
          </p:cNvPr>
          <p:cNvSpPr/>
          <p:nvPr/>
        </p:nvSpPr>
        <p:spPr>
          <a:xfrm>
            <a:off x="156221" y="-114300"/>
            <a:ext cx="12017753" cy="7002691"/>
          </a:xfrm>
          <a:custGeom>
            <a:avLst/>
            <a:gdLst/>
            <a:ahLst/>
            <a:cxnLst/>
            <a:rect l="l" t="t" r="r" b="b"/>
            <a:pathLst>
              <a:path w="12017753" h="7002691">
                <a:moveTo>
                  <a:pt x="5616461" y="5165161"/>
                </a:moveTo>
                <a:lnTo>
                  <a:pt x="5586003" y="5246624"/>
                </a:lnTo>
                <a:cubicBezTo>
                  <a:pt x="5602385" y="5273578"/>
                  <a:pt x="5613058" y="5293190"/>
                  <a:pt x="5618019" y="5305460"/>
                </a:cubicBezTo>
                <a:cubicBezTo>
                  <a:pt x="5622979" y="5317729"/>
                  <a:pt x="5625460" y="5330100"/>
                  <a:pt x="5625460" y="5342570"/>
                </a:cubicBezTo>
                <a:cubicBezTo>
                  <a:pt x="5625460" y="5362685"/>
                  <a:pt x="5611269" y="5379682"/>
                  <a:pt x="5582887" y="5393561"/>
                </a:cubicBezTo>
                <a:cubicBezTo>
                  <a:pt x="5554507" y="5407441"/>
                  <a:pt x="5519548" y="5414380"/>
                  <a:pt x="5478015" y="5414380"/>
                </a:cubicBezTo>
                <a:cubicBezTo>
                  <a:pt x="5435789" y="5414380"/>
                  <a:pt x="5401696" y="5407692"/>
                  <a:pt x="5375737" y="5394315"/>
                </a:cubicBezTo>
                <a:cubicBezTo>
                  <a:pt x="5349779" y="5380939"/>
                  <a:pt x="5336799" y="5363691"/>
                  <a:pt x="5336799" y="5342570"/>
                </a:cubicBezTo>
                <a:cubicBezTo>
                  <a:pt x="5336799" y="5326278"/>
                  <a:pt x="5340319" y="5310488"/>
                  <a:pt x="5347356" y="5295201"/>
                </a:cubicBezTo>
                <a:cubicBezTo>
                  <a:pt x="5354393" y="5279915"/>
                  <a:pt x="5369334" y="5255274"/>
                  <a:pt x="5392178" y="5221280"/>
                </a:cubicBezTo>
                <a:lnTo>
                  <a:pt x="5371412" y="5208609"/>
                </a:lnTo>
                <a:cubicBezTo>
                  <a:pt x="5340492" y="5249441"/>
                  <a:pt x="5319724" y="5282630"/>
                  <a:pt x="5309110" y="5308175"/>
                </a:cubicBezTo>
                <a:cubicBezTo>
                  <a:pt x="5299419" y="5331307"/>
                  <a:pt x="5294574" y="5356852"/>
                  <a:pt x="5294574" y="5384811"/>
                </a:cubicBezTo>
                <a:cubicBezTo>
                  <a:pt x="5294574" y="5417598"/>
                  <a:pt x="5309744" y="5442891"/>
                  <a:pt x="5340087" y="5460694"/>
                </a:cubicBezTo>
                <a:cubicBezTo>
                  <a:pt x="5370430" y="5478495"/>
                  <a:pt x="5413637" y="5487396"/>
                  <a:pt x="5469708" y="5487396"/>
                </a:cubicBezTo>
                <a:cubicBezTo>
                  <a:pt x="5498782" y="5487396"/>
                  <a:pt x="5526990" y="5484126"/>
                  <a:pt x="5554333" y="5477589"/>
                </a:cubicBezTo>
                <a:cubicBezTo>
                  <a:pt x="5581676" y="5471052"/>
                  <a:pt x="5602444" y="5462655"/>
                  <a:pt x="5616635" y="5452397"/>
                </a:cubicBezTo>
                <a:cubicBezTo>
                  <a:pt x="5630826" y="5442137"/>
                  <a:pt x="5641035" y="5428611"/>
                  <a:pt x="5647266" y="5411816"/>
                </a:cubicBezTo>
                <a:cubicBezTo>
                  <a:pt x="5653496" y="5395019"/>
                  <a:pt x="5656611" y="5372743"/>
                  <a:pt x="5656611" y="5344984"/>
                </a:cubicBezTo>
                <a:lnTo>
                  <a:pt x="5656611" y="5284641"/>
                </a:lnTo>
                <a:cubicBezTo>
                  <a:pt x="5656611" y="5257688"/>
                  <a:pt x="5653151" y="5235461"/>
                  <a:pt x="5646228" y="5217961"/>
                </a:cubicBezTo>
                <a:cubicBezTo>
                  <a:pt x="5642536" y="5208307"/>
                  <a:pt x="5632613" y="5190706"/>
                  <a:pt x="5616461" y="5165161"/>
                </a:cubicBezTo>
                <a:close/>
                <a:moveTo>
                  <a:pt x="8466266" y="5151598"/>
                </a:moveTo>
                <a:lnTo>
                  <a:pt x="8473909" y="5191575"/>
                </a:lnTo>
                <a:cubicBezTo>
                  <a:pt x="8462698" y="5198905"/>
                  <a:pt x="8454036" y="5203958"/>
                  <a:pt x="8447921" y="5206734"/>
                </a:cubicBezTo>
                <a:cubicBezTo>
                  <a:pt x="8441806" y="5209510"/>
                  <a:pt x="8435946" y="5210898"/>
                  <a:pt x="8430341" y="5210898"/>
                </a:cubicBezTo>
                <a:cubicBezTo>
                  <a:pt x="8421679" y="5210898"/>
                  <a:pt x="8412888" y="5210010"/>
                  <a:pt x="8403972" y="5208233"/>
                </a:cubicBezTo>
                <a:cubicBezTo>
                  <a:pt x="8395054" y="5206456"/>
                  <a:pt x="8390595" y="5204013"/>
                  <a:pt x="8390595" y="5200903"/>
                </a:cubicBezTo>
                <a:cubicBezTo>
                  <a:pt x="8390595" y="5198460"/>
                  <a:pt x="8393144" y="5194796"/>
                  <a:pt x="8398238" y="5189910"/>
                </a:cubicBezTo>
                <a:cubicBezTo>
                  <a:pt x="8402316" y="5186134"/>
                  <a:pt x="8407411" y="5182025"/>
                  <a:pt x="8413525" y="5177583"/>
                </a:cubicBezTo>
                <a:cubicBezTo>
                  <a:pt x="8421933" y="5172031"/>
                  <a:pt x="8433144" y="5166034"/>
                  <a:pt x="8447157" y="5159593"/>
                </a:cubicBezTo>
                <a:cubicBezTo>
                  <a:pt x="8451743" y="5157595"/>
                  <a:pt x="8458112" y="5154930"/>
                  <a:pt x="8466266" y="5151598"/>
                </a:cubicBezTo>
                <a:close/>
                <a:moveTo>
                  <a:pt x="2167959" y="5137130"/>
                </a:moveTo>
                <a:cubicBezTo>
                  <a:pt x="2160570" y="5146680"/>
                  <a:pt x="2153373" y="5156730"/>
                  <a:pt x="2146367" y="5167280"/>
                </a:cubicBezTo>
                <a:cubicBezTo>
                  <a:pt x="2139361" y="5177829"/>
                  <a:pt x="2133310" y="5189767"/>
                  <a:pt x="2128213" y="5203093"/>
                </a:cubicBezTo>
                <a:cubicBezTo>
                  <a:pt x="2123883" y="5214198"/>
                  <a:pt x="2121016" y="5224636"/>
                  <a:pt x="2119615" y="5234409"/>
                </a:cubicBezTo>
                <a:cubicBezTo>
                  <a:pt x="2118215" y="5244181"/>
                  <a:pt x="2117513" y="5253731"/>
                  <a:pt x="2117513" y="5263059"/>
                </a:cubicBezTo>
                <a:cubicBezTo>
                  <a:pt x="2117513" y="5286601"/>
                  <a:pt x="2124265" y="5307923"/>
                  <a:pt x="2137768" y="5327024"/>
                </a:cubicBezTo>
                <a:cubicBezTo>
                  <a:pt x="2151017" y="5346124"/>
                  <a:pt x="2168215" y="5358783"/>
                  <a:pt x="2189361" y="5365002"/>
                </a:cubicBezTo>
                <a:cubicBezTo>
                  <a:pt x="2201335" y="5368778"/>
                  <a:pt x="2212163" y="5371109"/>
                  <a:pt x="2221846" y="5371999"/>
                </a:cubicBezTo>
                <a:cubicBezTo>
                  <a:pt x="2226941" y="5372442"/>
                  <a:pt x="2234583" y="5372776"/>
                  <a:pt x="2244774" y="5372997"/>
                </a:cubicBezTo>
                <a:cubicBezTo>
                  <a:pt x="2254967" y="5373220"/>
                  <a:pt x="2267832" y="5373331"/>
                  <a:pt x="2283375" y="5373331"/>
                </a:cubicBezTo>
                <a:lnTo>
                  <a:pt x="2604016" y="5373331"/>
                </a:lnTo>
                <a:lnTo>
                  <a:pt x="2604016" y="5279050"/>
                </a:lnTo>
                <a:cubicBezTo>
                  <a:pt x="2604016" y="5245736"/>
                  <a:pt x="2601467" y="5220194"/>
                  <a:pt x="2596373" y="5202427"/>
                </a:cubicBezTo>
                <a:cubicBezTo>
                  <a:pt x="2590512" y="5182661"/>
                  <a:pt x="2578028" y="5160894"/>
                  <a:pt x="2558919" y="5137130"/>
                </a:cubicBezTo>
                <a:lnTo>
                  <a:pt x="2524525" y="5214420"/>
                </a:lnTo>
                <a:cubicBezTo>
                  <a:pt x="2536245" y="5227301"/>
                  <a:pt x="2544907" y="5238073"/>
                  <a:pt x="2550511" y="5246735"/>
                </a:cubicBezTo>
                <a:cubicBezTo>
                  <a:pt x="2554842" y="5253176"/>
                  <a:pt x="2560704" y="5265169"/>
                  <a:pt x="2568092" y="5282715"/>
                </a:cubicBezTo>
                <a:lnTo>
                  <a:pt x="2291781" y="5282715"/>
                </a:lnTo>
                <a:cubicBezTo>
                  <a:pt x="2275731" y="5282715"/>
                  <a:pt x="2260573" y="5282160"/>
                  <a:pt x="2246303" y="5281049"/>
                </a:cubicBezTo>
                <a:cubicBezTo>
                  <a:pt x="2232036" y="5279939"/>
                  <a:pt x="2220444" y="5278384"/>
                  <a:pt x="2211527" y="5276385"/>
                </a:cubicBezTo>
                <a:cubicBezTo>
                  <a:pt x="2196749" y="5273498"/>
                  <a:pt x="2184520" y="5266946"/>
                  <a:pt x="2174839" y="5256730"/>
                </a:cubicBezTo>
                <a:cubicBezTo>
                  <a:pt x="2165667" y="5246513"/>
                  <a:pt x="2161080" y="5235075"/>
                  <a:pt x="2161080" y="5222416"/>
                </a:cubicBezTo>
                <a:cubicBezTo>
                  <a:pt x="2161080" y="5212643"/>
                  <a:pt x="2162992" y="5202537"/>
                  <a:pt x="2166814" y="5192100"/>
                </a:cubicBezTo>
                <a:cubicBezTo>
                  <a:pt x="2168851" y="5186991"/>
                  <a:pt x="2171718" y="5180772"/>
                  <a:pt x="2175412" y="5173443"/>
                </a:cubicBezTo>
                <a:cubicBezTo>
                  <a:pt x="2179107" y="5166114"/>
                  <a:pt x="2183757" y="5158007"/>
                  <a:pt x="2189361" y="5149124"/>
                </a:cubicBezTo>
                <a:close/>
                <a:moveTo>
                  <a:pt x="6829367" y="5131369"/>
                </a:moveTo>
                <a:cubicBezTo>
                  <a:pt x="6834905" y="5131369"/>
                  <a:pt x="6840039" y="5133230"/>
                  <a:pt x="6844769" y="5136951"/>
                </a:cubicBezTo>
                <a:cubicBezTo>
                  <a:pt x="6849499" y="5140671"/>
                  <a:pt x="6854980" y="5147259"/>
                  <a:pt x="6861209" y="5156713"/>
                </a:cubicBezTo>
                <a:cubicBezTo>
                  <a:pt x="6853364" y="5163351"/>
                  <a:pt x="6846730" y="5168028"/>
                  <a:pt x="6841308" y="5170743"/>
                </a:cubicBezTo>
                <a:cubicBezTo>
                  <a:pt x="6835885" y="5173458"/>
                  <a:pt x="6830521" y="5174816"/>
                  <a:pt x="6825214" y="5174816"/>
                </a:cubicBezTo>
                <a:cubicBezTo>
                  <a:pt x="6818522" y="5174816"/>
                  <a:pt x="6813041" y="5173257"/>
                  <a:pt x="6808773" y="5170140"/>
                </a:cubicBezTo>
                <a:cubicBezTo>
                  <a:pt x="6804505" y="5167022"/>
                  <a:pt x="6802370" y="5163150"/>
                  <a:pt x="6802370" y="5158524"/>
                </a:cubicBezTo>
                <a:cubicBezTo>
                  <a:pt x="6802370" y="5151282"/>
                  <a:pt x="6805139" y="5144946"/>
                  <a:pt x="6810677" y="5139514"/>
                </a:cubicBezTo>
                <a:cubicBezTo>
                  <a:pt x="6816215" y="5134084"/>
                  <a:pt x="6822445" y="5131369"/>
                  <a:pt x="6829367" y="5131369"/>
                </a:cubicBezTo>
                <a:close/>
                <a:moveTo>
                  <a:pt x="9525683" y="5127612"/>
                </a:moveTo>
                <a:cubicBezTo>
                  <a:pt x="9531798" y="5127612"/>
                  <a:pt x="9537466" y="5129666"/>
                  <a:pt x="9542689" y="5133775"/>
                </a:cubicBezTo>
                <a:cubicBezTo>
                  <a:pt x="9547913" y="5137883"/>
                  <a:pt x="9553964" y="5145157"/>
                  <a:pt x="9560843" y="5155596"/>
                </a:cubicBezTo>
                <a:cubicBezTo>
                  <a:pt x="9552181" y="5162924"/>
                  <a:pt x="9544855" y="5168088"/>
                  <a:pt x="9538868" y="5171087"/>
                </a:cubicBezTo>
                <a:cubicBezTo>
                  <a:pt x="9532880" y="5174085"/>
                  <a:pt x="9526957" y="5175584"/>
                  <a:pt x="9521097" y="5175584"/>
                </a:cubicBezTo>
                <a:cubicBezTo>
                  <a:pt x="9513709" y="5175584"/>
                  <a:pt x="9507658" y="5173863"/>
                  <a:pt x="9502945" y="5170421"/>
                </a:cubicBezTo>
                <a:cubicBezTo>
                  <a:pt x="9498230" y="5166979"/>
                  <a:pt x="9495873" y="5162703"/>
                  <a:pt x="9495873" y="5157595"/>
                </a:cubicBezTo>
                <a:cubicBezTo>
                  <a:pt x="9495873" y="5149600"/>
                  <a:pt x="9498931" y="5142603"/>
                  <a:pt x="9505045" y="5136606"/>
                </a:cubicBezTo>
                <a:cubicBezTo>
                  <a:pt x="9511160" y="5130609"/>
                  <a:pt x="9518039" y="5127612"/>
                  <a:pt x="9525683" y="5127612"/>
                </a:cubicBezTo>
                <a:close/>
                <a:moveTo>
                  <a:pt x="3751944" y="5121139"/>
                </a:moveTo>
                <a:cubicBezTo>
                  <a:pt x="3758059" y="5121139"/>
                  <a:pt x="3763728" y="5123193"/>
                  <a:pt x="3768951" y="5127302"/>
                </a:cubicBezTo>
                <a:cubicBezTo>
                  <a:pt x="3774174" y="5131411"/>
                  <a:pt x="3780225" y="5138685"/>
                  <a:pt x="3787105" y="5149124"/>
                </a:cubicBezTo>
                <a:cubicBezTo>
                  <a:pt x="3778442" y="5156452"/>
                  <a:pt x="3771117" y="5161616"/>
                  <a:pt x="3765129" y="5164615"/>
                </a:cubicBezTo>
                <a:cubicBezTo>
                  <a:pt x="3759143" y="5167613"/>
                  <a:pt x="3753219" y="5169112"/>
                  <a:pt x="3747358" y="5169112"/>
                </a:cubicBezTo>
                <a:cubicBezTo>
                  <a:pt x="3739971" y="5169112"/>
                  <a:pt x="3733919" y="5167391"/>
                  <a:pt x="3729206" y="5163949"/>
                </a:cubicBezTo>
                <a:cubicBezTo>
                  <a:pt x="3724491" y="5160506"/>
                  <a:pt x="3722135" y="5156230"/>
                  <a:pt x="3722135" y="5151123"/>
                </a:cubicBezTo>
                <a:cubicBezTo>
                  <a:pt x="3722135" y="5143127"/>
                  <a:pt x="3725192" y="5136130"/>
                  <a:pt x="3731307" y="5130134"/>
                </a:cubicBezTo>
                <a:cubicBezTo>
                  <a:pt x="3737422" y="5124137"/>
                  <a:pt x="3744301" y="5121139"/>
                  <a:pt x="3751944" y="5121139"/>
                </a:cubicBezTo>
                <a:close/>
                <a:moveTo>
                  <a:pt x="5462093" y="5070120"/>
                </a:moveTo>
                <a:lnTo>
                  <a:pt x="5420214" y="5138309"/>
                </a:lnTo>
                <a:lnTo>
                  <a:pt x="5501204" y="5175118"/>
                </a:lnTo>
                <a:lnTo>
                  <a:pt x="5542738" y="5107533"/>
                </a:lnTo>
                <a:close/>
                <a:moveTo>
                  <a:pt x="2398026" y="5023194"/>
                </a:moveTo>
                <a:lnTo>
                  <a:pt x="2367452" y="5075831"/>
                </a:lnTo>
                <a:lnTo>
                  <a:pt x="2313185" y="5049180"/>
                </a:lnTo>
                <a:lnTo>
                  <a:pt x="2271145" y="5117141"/>
                </a:lnTo>
                <a:lnTo>
                  <a:pt x="2340699" y="5151123"/>
                </a:lnTo>
                <a:lnTo>
                  <a:pt x="2372802" y="5097152"/>
                </a:lnTo>
                <a:lnTo>
                  <a:pt x="2429364" y="5121805"/>
                </a:lnTo>
                <a:lnTo>
                  <a:pt x="2469111" y="5057174"/>
                </a:lnTo>
                <a:close/>
                <a:moveTo>
                  <a:pt x="5942040" y="5006458"/>
                </a:moveTo>
                <a:lnTo>
                  <a:pt x="5914352" y="5054129"/>
                </a:lnTo>
                <a:lnTo>
                  <a:pt x="5865204" y="5029992"/>
                </a:lnTo>
                <a:lnTo>
                  <a:pt x="5827130" y="5091542"/>
                </a:lnTo>
                <a:lnTo>
                  <a:pt x="5890123" y="5122318"/>
                </a:lnTo>
                <a:lnTo>
                  <a:pt x="5919197" y="5073438"/>
                </a:lnTo>
                <a:lnTo>
                  <a:pt x="5970422" y="5095766"/>
                </a:lnTo>
                <a:lnTo>
                  <a:pt x="6006418" y="5037232"/>
                </a:lnTo>
                <a:close/>
                <a:moveTo>
                  <a:pt x="2631460" y="4996542"/>
                </a:moveTo>
                <a:cubicBezTo>
                  <a:pt x="2621777" y="4996542"/>
                  <a:pt x="2616937" y="5004538"/>
                  <a:pt x="2616937" y="5020529"/>
                </a:cubicBezTo>
                <a:cubicBezTo>
                  <a:pt x="2616937" y="5030967"/>
                  <a:pt x="2618656" y="5044404"/>
                  <a:pt x="2622097" y="5060839"/>
                </a:cubicBezTo>
                <a:cubicBezTo>
                  <a:pt x="2625536" y="5077274"/>
                  <a:pt x="2630695" y="5089823"/>
                  <a:pt x="2637575" y="5098485"/>
                </a:cubicBezTo>
                <a:cubicBezTo>
                  <a:pt x="2647257" y="5110923"/>
                  <a:pt x="2663052" y="5123915"/>
                  <a:pt x="2684963" y="5137463"/>
                </a:cubicBezTo>
                <a:cubicBezTo>
                  <a:pt x="2705346" y="5150123"/>
                  <a:pt x="2719358" y="5156452"/>
                  <a:pt x="2727002" y="5156452"/>
                </a:cubicBezTo>
                <a:cubicBezTo>
                  <a:pt x="2731588" y="5156452"/>
                  <a:pt x="2735156" y="5154287"/>
                  <a:pt x="2737703" y="5149956"/>
                </a:cubicBezTo>
                <a:cubicBezTo>
                  <a:pt x="2740251" y="5145625"/>
                  <a:pt x="2741525" y="5138685"/>
                  <a:pt x="2741525" y="5129135"/>
                </a:cubicBezTo>
                <a:cubicBezTo>
                  <a:pt x="2766238" y="5140462"/>
                  <a:pt x="2787640" y="5155564"/>
                  <a:pt x="2805730" y="5174442"/>
                </a:cubicBezTo>
                <a:cubicBezTo>
                  <a:pt x="2823818" y="5193320"/>
                  <a:pt x="2840380" y="5217529"/>
                  <a:pt x="2855411" y="5247069"/>
                </a:cubicBezTo>
                <a:cubicBezTo>
                  <a:pt x="2861526" y="5237962"/>
                  <a:pt x="2865729" y="5230578"/>
                  <a:pt x="2868022" y="5224915"/>
                </a:cubicBezTo>
                <a:cubicBezTo>
                  <a:pt x="2870315" y="5219250"/>
                  <a:pt x="2871462" y="5213087"/>
                  <a:pt x="2871462" y="5206424"/>
                </a:cubicBezTo>
                <a:cubicBezTo>
                  <a:pt x="2871462" y="5166446"/>
                  <a:pt x="2841907" y="5122693"/>
                  <a:pt x="2782799" y="5075164"/>
                </a:cubicBezTo>
                <a:cubicBezTo>
                  <a:pt x="2756556" y="5053621"/>
                  <a:pt x="2728531" y="5035132"/>
                  <a:pt x="2698721" y="5019696"/>
                </a:cubicBezTo>
                <a:cubicBezTo>
                  <a:pt x="2668913" y="5004261"/>
                  <a:pt x="2646492" y="4996542"/>
                  <a:pt x="2631460" y="4996542"/>
                </a:cubicBezTo>
                <a:close/>
                <a:moveTo>
                  <a:pt x="6604276" y="4993483"/>
                </a:moveTo>
                <a:lnTo>
                  <a:pt x="6566896" y="5068913"/>
                </a:lnTo>
                <a:cubicBezTo>
                  <a:pt x="6577741" y="5078769"/>
                  <a:pt x="6584663" y="5086312"/>
                  <a:pt x="6587662" y="5091542"/>
                </a:cubicBezTo>
                <a:cubicBezTo>
                  <a:pt x="6593893" y="5102404"/>
                  <a:pt x="6597008" y="5117590"/>
                  <a:pt x="6597008" y="5137102"/>
                </a:cubicBezTo>
                <a:lnTo>
                  <a:pt x="6597008" y="5223091"/>
                </a:lnTo>
                <a:cubicBezTo>
                  <a:pt x="6597008" y="5273578"/>
                  <a:pt x="6603699" y="5309482"/>
                  <a:pt x="6617082" y="5330804"/>
                </a:cubicBezTo>
                <a:cubicBezTo>
                  <a:pt x="6629081" y="5350115"/>
                  <a:pt x="6648579" y="5359769"/>
                  <a:pt x="6675576" y="5359769"/>
                </a:cubicBezTo>
                <a:lnTo>
                  <a:pt x="6696113" y="5359769"/>
                </a:lnTo>
                <a:lnTo>
                  <a:pt x="6724033" y="5359769"/>
                </a:lnTo>
                <a:lnTo>
                  <a:pt x="6936317" y="5359769"/>
                </a:lnTo>
                <a:lnTo>
                  <a:pt x="6936317" y="5226711"/>
                </a:lnTo>
                <a:cubicBezTo>
                  <a:pt x="6936317" y="5185679"/>
                  <a:pt x="6925587" y="5146756"/>
                  <a:pt x="6904128" y="5109947"/>
                </a:cubicBezTo>
                <a:cubicBezTo>
                  <a:pt x="6882669" y="5073137"/>
                  <a:pt x="6859825" y="5054732"/>
                  <a:pt x="6835597" y="5054732"/>
                </a:cubicBezTo>
                <a:cubicBezTo>
                  <a:pt x="6816907" y="5054732"/>
                  <a:pt x="6798447" y="5072634"/>
                  <a:pt x="6780219" y="5108439"/>
                </a:cubicBezTo>
                <a:cubicBezTo>
                  <a:pt x="6763605" y="5141024"/>
                  <a:pt x="6755298" y="5169185"/>
                  <a:pt x="6755298" y="5192919"/>
                </a:cubicBezTo>
                <a:cubicBezTo>
                  <a:pt x="6755298" y="5209011"/>
                  <a:pt x="6761644" y="5222387"/>
                  <a:pt x="6774336" y="5233048"/>
                </a:cubicBezTo>
                <a:cubicBezTo>
                  <a:pt x="6787026" y="5243708"/>
                  <a:pt x="6802601" y="5249038"/>
                  <a:pt x="6821060" y="5249038"/>
                </a:cubicBezTo>
                <a:cubicBezTo>
                  <a:pt x="6835136" y="5249038"/>
                  <a:pt x="6848403" y="5245720"/>
                  <a:pt x="6860864" y="5239081"/>
                </a:cubicBezTo>
                <a:cubicBezTo>
                  <a:pt x="6873324" y="5232444"/>
                  <a:pt x="6883245" y="5222890"/>
                  <a:pt x="6890630" y="5210418"/>
                </a:cubicBezTo>
                <a:cubicBezTo>
                  <a:pt x="6896399" y="5218867"/>
                  <a:pt x="6900205" y="5228823"/>
                  <a:pt x="6902052" y="5240288"/>
                </a:cubicBezTo>
                <a:cubicBezTo>
                  <a:pt x="6903205" y="5247731"/>
                  <a:pt x="6903782" y="5260202"/>
                  <a:pt x="6903782" y="5277701"/>
                </a:cubicBezTo>
                <a:lnTo>
                  <a:pt x="6724033" y="5277701"/>
                </a:lnTo>
                <a:lnTo>
                  <a:pt x="6696113" y="5277701"/>
                </a:lnTo>
                <a:lnTo>
                  <a:pt x="6675576" y="5277701"/>
                </a:lnTo>
                <a:cubicBezTo>
                  <a:pt x="6664500" y="5277701"/>
                  <a:pt x="6656424" y="5271164"/>
                  <a:pt x="6651348" y="5258091"/>
                </a:cubicBezTo>
                <a:cubicBezTo>
                  <a:pt x="6644887" y="5241798"/>
                  <a:pt x="6641656" y="5212631"/>
                  <a:pt x="6641656" y="5170591"/>
                </a:cubicBezTo>
                <a:lnTo>
                  <a:pt x="6641656" y="5111154"/>
                </a:lnTo>
                <a:cubicBezTo>
                  <a:pt x="6641656" y="5082792"/>
                  <a:pt x="6638542" y="5059460"/>
                  <a:pt x="6632312" y="5041156"/>
                </a:cubicBezTo>
                <a:cubicBezTo>
                  <a:pt x="6627005" y="5025466"/>
                  <a:pt x="6617659" y="5009576"/>
                  <a:pt x="6604276" y="4993483"/>
                </a:cubicBezTo>
                <a:close/>
                <a:moveTo>
                  <a:pt x="9279299" y="4975364"/>
                </a:moveTo>
                <a:lnTo>
                  <a:pt x="9238025" y="5058650"/>
                </a:lnTo>
                <a:cubicBezTo>
                  <a:pt x="9249999" y="5069532"/>
                  <a:pt x="9257642" y="5077862"/>
                  <a:pt x="9260954" y="5083636"/>
                </a:cubicBezTo>
                <a:cubicBezTo>
                  <a:pt x="9267833" y="5095629"/>
                  <a:pt x="9271274" y="5112397"/>
                  <a:pt x="9271274" y="5133941"/>
                </a:cubicBezTo>
                <a:lnTo>
                  <a:pt x="9271274" y="5228888"/>
                </a:lnTo>
                <a:cubicBezTo>
                  <a:pt x="9271274" y="5284635"/>
                  <a:pt x="9278661" y="5324279"/>
                  <a:pt x="9293440" y="5347821"/>
                </a:cubicBezTo>
                <a:cubicBezTo>
                  <a:pt x="9306688" y="5369143"/>
                  <a:pt x="9328217" y="5379804"/>
                  <a:pt x="9358027" y="5379804"/>
                </a:cubicBezTo>
                <a:lnTo>
                  <a:pt x="9378548" y="5379804"/>
                </a:lnTo>
                <a:lnTo>
                  <a:pt x="9411530" y="5379804"/>
                </a:lnTo>
                <a:lnTo>
                  <a:pt x="9643774" y="5379804"/>
                </a:lnTo>
                <a:lnTo>
                  <a:pt x="9643774" y="5232886"/>
                </a:lnTo>
                <a:cubicBezTo>
                  <a:pt x="9643774" y="5187577"/>
                  <a:pt x="9631926" y="5144602"/>
                  <a:pt x="9608231" y="5103959"/>
                </a:cubicBezTo>
                <a:cubicBezTo>
                  <a:pt x="9584538" y="5063314"/>
                  <a:pt x="9559314" y="5042993"/>
                  <a:pt x="9532562" y="5042993"/>
                </a:cubicBezTo>
                <a:cubicBezTo>
                  <a:pt x="9511925" y="5042993"/>
                  <a:pt x="9491543" y="5062759"/>
                  <a:pt x="9471416" y="5102292"/>
                </a:cubicBezTo>
                <a:cubicBezTo>
                  <a:pt x="9453071" y="5138272"/>
                  <a:pt x="9443899" y="5169366"/>
                  <a:pt x="9443899" y="5195573"/>
                </a:cubicBezTo>
                <a:cubicBezTo>
                  <a:pt x="9443899" y="5213342"/>
                  <a:pt x="9450905" y="5228111"/>
                  <a:pt x="9464918" y="5239881"/>
                </a:cubicBezTo>
                <a:cubicBezTo>
                  <a:pt x="9478930" y="5251653"/>
                  <a:pt x="9496129" y="5257538"/>
                  <a:pt x="9516511" y="5257538"/>
                </a:cubicBezTo>
                <a:cubicBezTo>
                  <a:pt x="9532052" y="5257538"/>
                  <a:pt x="9546702" y="5253874"/>
                  <a:pt x="9560460" y="5246544"/>
                </a:cubicBezTo>
                <a:cubicBezTo>
                  <a:pt x="9574218" y="5239215"/>
                  <a:pt x="9585174" y="5228665"/>
                  <a:pt x="9593327" y="5214896"/>
                </a:cubicBezTo>
                <a:cubicBezTo>
                  <a:pt x="9599696" y="5224224"/>
                  <a:pt x="9603901" y="5235217"/>
                  <a:pt x="9605938" y="5247877"/>
                </a:cubicBezTo>
                <a:cubicBezTo>
                  <a:pt x="9607213" y="5256094"/>
                  <a:pt x="9607850" y="5269865"/>
                  <a:pt x="9607850" y="5289188"/>
                </a:cubicBezTo>
                <a:lnTo>
                  <a:pt x="9411530" y="5289188"/>
                </a:lnTo>
                <a:lnTo>
                  <a:pt x="9378548" y="5289188"/>
                </a:lnTo>
                <a:lnTo>
                  <a:pt x="9358027" y="5289188"/>
                </a:lnTo>
                <a:cubicBezTo>
                  <a:pt x="9345797" y="5289188"/>
                  <a:pt x="9336879" y="5281969"/>
                  <a:pt x="9331274" y="5267532"/>
                </a:cubicBezTo>
                <a:cubicBezTo>
                  <a:pt x="9324141" y="5249544"/>
                  <a:pt x="9320573" y="5217339"/>
                  <a:pt x="9320573" y="5170920"/>
                </a:cubicBezTo>
                <a:lnTo>
                  <a:pt x="9320573" y="5105291"/>
                </a:lnTo>
                <a:cubicBezTo>
                  <a:pt x="9320573" y="5073975"/>
                  <a:pt x="9317133" y="5048211"/>
                  <a:pt x="9310254" y="5028000"/>
                </a:cubicBezTo>
                <a:cubicBezTo>
                  <a:pt x="9304395" y="5010678"/>
                  <a:pt x="9294075" y="4993131"/>
                  <a:pt x="9279299" y="4975364"/>
                </a:cubicBezTo>
                <a:close/>
                <a:moveTo>
                  <a:pt x="6105292" y="4969648"/>
                </a:moveTo>
                <a:cubicBezTo>
                  <a:pt x="6092602" y="4990768"/>
                  <a:pt x="6083603" y="5008972"/>
                  <a:pt x="6078295" y="5024259"/>
                </a:cubicBezTo>
                <a:cubicBezTo>
                  <a:pt x="6074143" y="5036328"/>
                  <a:pt x="6072065" y="5048296"/>
                  <a:pt x="6072065" y="5060164"/>
                </a:cubicBezTo>
                <a:lnTo>
                  <a:pt x="6094217" y="5072836"/>
                </a:lnTo>
                <a:lnTo>
                  <a:pt x="6136097" y="5277701"/>
                </a:lnTo>
                <a:lnTo>
                  <a:pt x="6011880" y="5277701"/>
                </a:lnTo>
                <a:lnTo>
                  <a:pt x="6011362" y="5255110"/>
                </a:lnTo>
                <a:cubicBezTo>
                  <a:pt x="6010171" y="5230898"/>
                  <a:pt x="6007198" y="5211776"/>
                  <a:pt x="6002438" y="5197746"/>
                </a:cubicBezTo>
                <a:cubicBezTo>
                  <a:pt x="5996092" y="5179040"/>
                  <a:pt x="5984268" y="5161139"/>
                  <a:pt x="5966962" y="5144041"/>
                </a:cubicBezTo>
                <a:lnTo>
                  <a:pt x="5939273" y="5215850"/>
                </a:lnTo>
                <a:cubicBezTo>
                  <a:pt x="5951963" y="5228723"/>
                  <a:pt x="5960039" y="5237774"/>
                  <a:pt x="5963499" y="5243005"/>
                </a:cubicBezTo>
                <a:cubicBezTo>
                  <a:pt x="5970191" y="5252457"/>
                  <a:pt x="5974807" y="5264024"/>
                  <a:pt x="5977345" y="5277701"/>
                </a:cubicBezTo>
                <a:lnTo>
                  <a:pt x="5823208" y="5277701"/>
                </a:lnTo>
                <a:lnTo>
                  <a:pt x="5795288" y="5277701"/>
                </a:lnTo>
                <a:lnTo>
                  <a:pt x="5774751" y="5277701"/>
                </a:lnTo>
                <a:cubicBezTo>
                  <a:pt x="5763675" y="5277701"/>
                  <a:pt x="5755600" y="5271164"/>
                  <a:pt x="5750523" y="5258091"/>
                </a:cubicBezTo>
                <a:cubicBezTo>
                  <a:pt x="5744063" y="5241798"/>
                  <a:pt x="5740832" y="5212631"/>
                  <a:pt x="5740832" y="5170591"/>
                </a:cubicBezTo>
                <a:lnTo>
                  <a:pt x="5740832" y="5111154"/>
                </a:lnTo>
                <a:cubicBezTo>
                  <a:pt x="5740832" y="5082792"/>
                  <a:pt x="5737717" y="5059460"/>
                  <a:pt x="5731487" y="5041156"/>
                </a:cubicBezTo>
                <a:cubicBezTo>
                  <a:pt x="5726181" y="5025466"/>
                  <a:pt x="5716834" y="5009576"/>
                  <a:pt x="5703452" y="4993483"/>
                </a:cubicBezTo>
                <a:lnTo>
                  <a:pt x="5666071" y="5068913"/>
                </a:lnTo>
                <a:cubicBezTo>
                  <a:pt x="5676916" y="5078769"/>
                  <a:pt x="5683839" y="5086312"/>
                  <a:pt x="5686839" y="5091542"/>
                </a:cubicBezTo>
                <a:cubicBezTo>
                  <a:pt x="5693068" y="5102404"/>
                  <a:pt x="5696183" y="5117590"/>
                  <a:pt x="5696183" y="5137102"/>
                </a:cubicBezTo>
                <a:lnTo>
                  <a:pt x="5696183" y="5223091"/>
                </a:lnTo>
                <a:cubicBezTo>
                  <a:pt x="5696183" y="5273578"/>
                  <a:pt x="5702875" y="5309482"/>
                  <a:pt x="5716258" y="5330804"/>
                </a:cubicBezTo>
                <a:cubicBezTo>
                  <a:pt x="5728256" y="5350115"/>
                  <a:pt x="5747754" y="5359769"/>
                  <a:pt x="5774751" y="5359769"/>
                </a:cubicBezTo>
                <a:lnTo>
                  <a:pt x="5795288" y="5359769"/>
                </a:lnTo>
                <a:lnTo>
                  <a:pt x="5823208" y="5359769"/>
                </a:lnTo>
                <a:lnTo>
                  <a:pt x="5987267" y="5359769"/>
                </a:lnTo>
                <a:lnTo>
                  <a:pt x="6011956" y="5359769"/>
                </a:lnTo>
                <a:lnTo>
                  <a:pt x="6149711" y="5359769"/>
                </a:lnTo>
                <a:lnTo>
                  <a:pt x="6177631" y="5359769"/>
                </a:lnTo>
                <a:lnTo>
                  <a:pt x="6180862" y="5359769"/>
                </a:lnTo>
                <a:cubicBezTo>
                  <a:pt x="6198859" y="5359769"/>
                  <a:pt x="6216741" y="5358663"/>
                  <a:pt x="6234509" y="5356451"/>
                </a:cubicBezTo>
                <a:cubicBezTo>
                  <a:pt x="6258737" y="5353433"/>
                  <a:pt x="6288503" y="5348002"/>
                  <a:pt x="6323808" y="5340158"/>
                </a:cubicBezTo>
                <a:cubicBezTo>
                  <a:pt x="6364417" y="5331105"/>
                  <a:pt x="6415759" y="5318232"/>
                  <a:pt x="6477828" y="5301538"/>
                </a:cubicBezTo>
                <a:lnTo>
                  <a:pt x="6516593" y="5215850"/>
                </a:lnTo>
                <a:lnTo>
                  <a:pt x="6340766" y="5259900"/>
                </a:lnTo>
                <a:cubicBezTo>
                  <a:pt x="6276619" y="5227918"/>
                  <a:pt x="6244546" y="5204988"/>
                  <a:pt x="6244546" y="5191109"/>
                </a:cubicBezTo>
                <a:cubicBezTo>
                  <a:pt x="6244546" y="5181655"/>
                  <a:pt x="6257815" y="5174414"/>
                  <a:pt x="6284350" y="5169385"/>
                </a:cubicBezTo>
                <a:cubicBezTo>
                  <a:pt x="6305347" y="5165362"/>
                  <a:pt x="6330152" y="5163351"/>
                  <a:pt x="6358765" y="5163351"/>
                </a:cubicBezTo>
                <a:cubicBezTo>
                  <a:pt x="6374455" y="5163351"/>
                  <a:pt x="6387666" y="5164255"/>
                  <a:pt x="6398395" y="5166067"/>
                </a:cubicBezTo>
                <a:cubicBezTo>
                  <a:pt x="6409125" y="5167876"/>
                  <a:pt x="6423604" y="5171798"/>
                  <a:pt x="6441832" y="5177833"/>
                </a:cubicBezTo>
                <a:lnTo>
                  <a:pt x="6456369" y="5166972"/>
                </a:lnTo>
                <a:cubicBezTo>
                  <a:pt x="6446448" y="5147460"/>
                  <a:pt x="6430756" y="5130866"/>
                  <a:pt x="6409297" y="5117189"/>
                </a:cubicBezTo>
                <a:cubicBezTo>
                  <a:pt x="6385993" y="5102504"/>
                  <a:pt x="6361534" y="5095163"/>
                  <a:pt x="6335921" y="5095163"/>
                </a:cubicBezTo>
                <a:cubicBezTo>
                  <a:pt x="6297848" y="5095163"/>
                  <a:pt x="6264564" y="5106376"/>
                  <a:pt x="6236067" y="5128804"/>
                </a:cubicBezTo>
                <a:cubicBezTo>
                  <a:pt x="6207569" y="5151232"/>
                  <a:pt x="6193321" y="5177432"/>
                  <a:pt x="6193321" y="5207402"/>
                </a:cubicBezTo>
                <a:cubicBezTo>
                  <a:pt x="6193321" y="5219068"/>
                  <a:pt x="6195282" y="5229577"/>
                  <a:pt x="6199205" y="5238931"/>
                </a:cubicBezTo>
                <a:cubicBezTo>
                  <a:pt x="6203127" y="5248284"/>
                  <a:pt x="6210857" y="5260504"/>
                  <a:pt x="6222396" y="5275590"/>
                </a:cubicBezTo>
                <a:cubicBezTo>
                  <a:pt x="6215704" y="5275992"/>
                  <a:pt x="6208896" y="5276596"/>
                  <a:pt x="6201974" y="5277400"/>
                </a:cubicBezTo>
                <a:cubicBezTo>
                  <a:pt x="6198744" y="5277601"/>
                  <a:pt x="6193783" y="5277701"/>
                  <a:pt x="6187091" y="5277701"/>
                </a:cubicBezTo>
                <a:lnTo>
                  <a:pt x="6177631" y="5277701"/>
                </a:lnTo>
                <a:lnTo>
                  <a:pt x="6139905" y="5090938"/>
                </a:lnTo>
                <a:lnTo>
                  <a:pt x="6152364" y="5095163"/>
                </a:lnTo>
                <a:cubicBezTo>
                  <a:pt x="6157440" y="5085507"/>
                  <a:pt x="6161998" y="5074545"/>
                  <a:pt x="6166035" y="5062275"/>
                </a:cubicBezTo>
                <a:cubicBezTo>
                  <a:pt x="6170074" y="5050006"/>
                  <a:pt x="6173131" y="5037434"/>
                  <a:pt x="6175207" y="5024560"/>
                </a:cubicBezTo>
                <a:cubicBezTo>
                  <a:pt x="6156517" y="5017722"/>
                  <a:pt x="6142903" y="5011486"/>
                  <a:pt x="6134367" y="5005854"/>
                </a:cubicBezTo>
                <a:cubicBezTo>
                  <a:pt x="6124675" y="4999619"/>
                  <a:pt x="6119828" y="4993182"/>
                  <a:pt x="6119828" y="4986545"/>
                </a:cubicBezTo>
                <a:cubicBezTo>
                  <a:pt x="6120753" y="4981314"/>
                  <a:pt x="6121213" y="4978096"/>
                  <a:pt x="6121213" y="4976889"/>
                </a:cubicBezTo>
                <a:close/>
                <a:moveTo>
                  <a:pt x="3505560" y="4968891"/>
                </a:moveTo>
                <a:lnTo>
                  <a:pt x="3464287" y="5052178"/>
                </a:lnTo>
                <a:cubicBezTo>
                  <a:pt x="3476261" y="5063060"/>
                  <a:pt x="3483904" y="5071389"/>
                  <a:pt x="3487216" y="5077163"/>
                </a:cubicBezTo>
                <a:cubicBezTo>
                  <a:pt x="3494095" y="5089157"/>
                  <a:pt x="3497535" y="5105925"/>
                  <a:pt x="3497535" y="5127468"/>
                </a:cubicBezTo>
                <a:lnTo>
                  <a:pt x="3497535" y="5222416"/>
                </a:lnTo>
                <a:cubicBezTo>
                  <a:pt x="3497535" y="5278162"/>
                  <a:pt x="3504923" y="5317806"/>
                  <a:pt x="3519701" y="5341349"/>
                </a:cubicBezTo>
                <a:cubicBezTo>
                  <a:pt x="3532950" y="5362670"/>
                  <a:pt x="3554479" y="5373331"/>
                  <a:pt x="3584288" y="5373331"/>
                </a:cubicBezTo>
                <a:lnTo>
                  <a:pt x="3604809" y="5373331"/>
                </a:lnTo>
                <a:lnTo>
                  <a:pt x="3637791" y="5373331"/>
                </a:lnTo>
                <a:lnTo>
                  <a:pt x="3870036" y="5373331"/>
                </a:lnTo>
                <a:lnTo>
                  <a:pt x="3870036" y="5226414"/>
                </a:lnTo>
                <a:cubicBezTo>
                  <a:pt x="3870036" y="5181105"/>
                  <a:pt x="3858188" y="5138129"/>
                  <a:pt x="3834493" y="5097486"/>
                </a:cubicBezTo>
                <a:cubicBezTo>
                  <a:pt x="3810799" y="5056842"/>
                  <a:pt x="3785576" y="5036520"/>
                  <a:pt x="3758824" y="5036520"/>
                </a:cubicBezTo>
                <a:cubicBezTo>
                  <a:pt x="3738186" y="5036520"/>
                  <a:pt x="3717805" y="5056286"/>
                  <a:pt x="3697677" y="5095820"/>
                </a:cubicBezTo>
                <a:cubicBezTo>
                  <a:pt x="3679333" y="5131800"/>
                  <a:pt x="3670161" y="5162893"/>
                  <a:pt x="3670161" y="5189101"/>
                </a:cubicBezTo>
                <a:cubicBezTo>
                  <a:pt x="3670161" y="5206869"/>
                  <a:pt x="3677167" y="5221639"/>
                  <a:pt x="3691179" y="5233409"/>
                </a:cubicBezTo>
                <a:cubicBezTo>
                  <a:pt x="3705192" y="5245181"/>
                  <a:pt x="3722391" y="5251065"/>
                  <a:pt x="3742772" y="5251065"/>
                </a:cubicBezTo>
                <a:cubicBezTo>
                  <a:pt x="3758314" y="5251065"/>
                  <a:pt x="3772963" y="5247401"/>
                  <a:pt x="3786722" y="5240072"/>
                </a:cubicBezTo>
                <a:cubicBezTo>
                  <a:pt x="3800480" y="5232743"/>
                  <a:pt x="3811435" y="5222193"/>
                  <a:pt x="3819589" y="5208423"/>
                </a:cubicBezTo>
                <a:cubicBezTo>
                  <a:pt x="3825958" y="5217752"/>
                  <a:pt x="3830162" y="5228745"/>
                  <a:pt x="3832200" y="5241405"/>
                </a:cubicBezTo>
                <a:cubicBezTo>
                  <a:pt x="3833474" y="5249622"/>
                  <a:pt x="3834111" y="5263393"/>
                  <a:pt x="3834111" y="5282715"/>
                </a:cubicBezTo>
                <a:lnTo>
                  <a:pt x="3637791" y="5282715"/>
                </a:lnTo>
                <a:lnTo>
                  <a:pt x="3604809" y="5282715"/>
                </a:lnTo>
                <a:lnTo>
                  <a:pt x="3584288" y="5282715"/>
                </a:lnTo>
                <a:cubicBezTo>
                  <a:pt x="3572058" y="5282715"/>
                  <a:pt x="3563141" y="5275497"/>
                  <a:pt x="3557536" y="5261060"/>
                </a:cubicBezTo>
                <a:cubicBezTo>
                  <a:pt x="3550403" y="5243071"/>
                  <a:pt x="3546835" y="5210867"/>
                  <a:pt x="3546835" y="5164447"/>
                </a:cubicBezTo>
                <a:lnTo>
                  <a:pt x="3546835" y="5098819"/>
                </a:lnTo>
                <a:cubicBezTo>
                  <a:pt x="3546835" y="5067502"/>
                  <a:pt x="3543395" y="5041738"/>
                  <a:pt x="3536516" y="5021528"/>
                </a:cubicBezTo>
                <a:cubicBezTo>
                  <a:pt x="3530657" y="5004205"/>
                  <a:pt x="3520337" y="4986658"/>
                  <a:pt x="3505560" y="4968891"/>
                </a:cubicBezTo>
                <a:close/>
                <a:moveTo>
                  <a:pt x="8726183" y="4949045"/>
                </a:moveTo>
                <a:cubicBezTo>
                  <a:pt x="8712171" y="4972365"/>
                  <a:pt x="8702234" y="4992464"/>
                  <a:pt x="8696375" y="5009345"/>
                </a:cubicBezTo>
                <a:cubicBezTo>
                  <a:pt x="8691789" y="5022670"/>
                  <a:pt x="8689496" y="5035885"/>
                  <a:pt x="8689496" y="5048989"/>
                </a:cubicBezTo>
                <a:lnTo>
                  <a:pt x="8713954" y="5062980"/>
                </a:lnTo>
                <a:lnTo>
                  <a:pt x="8760198" y="5289188"/>
                </a:lnTo>
                <a:lnTo>
                  <a:pt x="8622573" y="5289188"/>
                </a:lnTo>
                <a:lnTo>
                  <a:pt x="8595864" y="5289188"/>
                </a:lnTo>
                <a:lnTo>
                  <a:pt x="8572509" y="5289188"/>
                </a:lnTo>
                <a:cubicBezTo>
                  <a:pt x="8561808" y="5289188"/>
                  <a:pt x="8553400" y="5285412"/>
                  <a:pt x="8547285" y="5277861"/>
                </a:cubicBezTo>
                <a:cubicBezTo>
                  <a:pt x="8537859" y="5266312"/>
                  <a:pt x="8530215" y="5244213"/>
                  <a:pt x="8524355" y="5211564"/>
                </a:cubicBezTo>
                <a:lnTo>
                  <a:pt x="8487667" y="5003681"/>
                </a:lnTo>
                <a:cubicBezTo>
                  <a:pt x="8476202" y="5022559"/>
                  <a:pt x="8468239" y="5038384"/>
                  <a:pt x="8463782" y="5051154"/>
                </a:cubicBezTo>
                <a:cubicBezTo>
                  <a:pt x="8459323" y="5063925"/>
                  <a:pt x="8457093" y="5074530"/>
                  <a:pt x="8457093" y="5082969"/>
                </a:cubicBezTo>
                <a:cubicBezTo>
                  <a:pt x="8457093" y="5085858"/>
                  <a:pt x="8457284" y="5088911"/>
                  <a:pt x="8457667" y="5092131"/>
                </a:cubicBezTo>
                <a:cubicBezTo>
                  <a:pt x="8458048" y="5095352"/>
                  <a:pt x="8458622" y="5098516"/>
                  <a:pt x="8459386" y="5101626"/>
                </a:cubicBezTo>
                <a:lnTo>
                  <a:pt x="8439130" y="5111953"/>
                </a:lnTo>
                <a:cubicBezTo>
                  <a:pt x="8421296" y="5121059"/>
                  <a:pt x="8407538" y="5128500"/>
                  <a:pt x="8397857" y="5134275"/>
                </a:cubicBezTo>
                <a:cubicBezTo>
                  <a:pt x="8381551" y="5143824"/>
                  <a:pt x="8370213" y="5151598"/>
                  <a:pt x="8363844" y="5157595"/>
                </a:cubicBezTo>
                <a:cubicBezTo>
                  <a:pt x="8355945" y="5165146"/>
                  <a:pt x="8343143" y="5184857"/>
                  <a:pt x="8325436" y="5216728"/>
                </a:cubicBezTo>
                <a:cubicBezTo>
                  <a:pt x="8307729" y="5248599"/>
                  <a:pt x="8298875" y="5267532"/>
                  <a:pt x="8298875" y="5273529"/>
                </a:cubicBezTo>
                <a:cubicBezTo>
                  <a:pt x="8298875" y="5277527"/>
                  <a:pt x="8301167" y="5280303"/>
                  <a:pt x="8305753" y="5281858"/>
                </a:cubicBezTo>
                <a:cubicBezTo>
                  <a:pt x="8310339" y="5283413"/>
                  <a:pt x="8322569" y="5285967"/>
                  <a:pt x="8342443" y="5289520"/>
                </a:cubicBezTo>
                <a:lnTo>
                  <a:pt x="8389066" y="5297516"/>
                </a:lnTo>
                <a:cubicBezTo>
                  <a:pt x="8396455" y="5298849"/>
                  <a:pt x="8402570" y="5299515"/>
                  <a:pt x="8407411" y="5299515"/>
                </a:cubicBezTo>
                <a:cubicBezTo>
                  <a:pt x="8416839" y="5299515"/>
                  <a:pt x="8428558" y="5293852"/>
                  <a:pt x="8442571" y="5282525"/>
                </a:cubicBezTo>
                <a:cubicBezTo>
                  <a:pt x="8452253" y="5274751"/>
                  <a:pt x="8465755" y="5261536"/>
                  <a:pt x="8483081" y="5242880"/>
                </a:cubicBezTo>
                <a:cubicBezTo>
                  <a:pt x="8487157" y="5283747"/>
                  <a:pt x="8496074" y="5315951"/>
                  <a:pt x="8509832" y="5339493"/>
                </a:cubicBezTo>
                <a:cubicBezTo>
                  <a:pt x="8520024" y="5356594"/>
                  <a:pt x="8532508" y="5368366"/>
                  <a:pt x="8547285" y="5374806"/>
                </a:cubicBezTo>
                <a:cubicBezTo>
                  <a:pt x="8554929" y="5378137"/>
                  <a:pt x="8563337" y="5379804"/>
                  <a:pt x="8572509" y="5379804"/>
                </a:cubicBezTo>
                <a:lnTo>
                  <a:pt x="8595864" y="5379804"/>
                </a:lnTo>
                <a:lnTo>
                  <a:pt x="8622573" y="5379804"/>
                </a:lnTo>
                <a:lnTo>
                  <a:pt x="8773075" y="5379804"/>
                </a:lnTo>
                <a:lnTo>
                  <a:pt x="8806057" y="5379804"/>
                </a:lnTo>
                <a:lnTo>
                  <a:pt x="8807471" y="5379804"/>
                </a:lnTo>
                <a:cubicBezTo>
                  <a:pt x="8827343" y="5379804"/>
                  <a:pt x="8847089" y="5378582"/>
                  <a:pt x="8866708" y="5376138"/>
                </a:cubicBezTo>
                <a:cubicBezTo>
                  <a:pt x="8893458" y="5372807"/>
                  <a:pt x="8926325" y="5366810"/>
                  <a:pt x="8965307" y="5358148"/>
                </a:cubicBezTo>
                <a:cubicBezTo>
                  <a:pt x="9010148" y="5348155"/>
                  <a:pt x="9066837" y="5333940"/>
                  <a:pt x="9135373" y="5315506"/>
                </a:cubicBezTo>
                <a:lnTo>
                  <a:pt x="9178175" y="5220893"/>
                </a:lnTo>
                <a:lnTo>
                  <a:pt x="8984033" y="5269531"/>
                </a:lnTo>
                <a:cubicBezTo>
                  <a:pt x="8913204" y="5234219"/>
                  <a:pt x="8877790" y="5208899"/>
                  <a:pt x="8877790" y="5193574"/>
                </a:cubicBezTo>
                <a:cubicBezTo>
                  <a:pt x="8877790" y="5183136"/>
                  <a:pt x="8892440" y="5175141"/>
                  <a:pt x="8921739" y="5169587"/>
                </a:cubicBezTo>
                <a:cubicBezTo>
                  <a:pt x="8944924" y="5165146"/>
                  <a:pt x="8972313" y="5162924"/>
                  <a:pt x="9003906" y="5162924"/>
                </a:cubicBezTo>
                <a:cubicBezTo>
                  <a:pt x="9021230" y="5162924"/>
                  <a:pt x="9035817" y="5163924"/>
                  <a:pt x="9047665" y="5165923"/>
                </a:cubicBezTo>
                <a:cubicBezTo>
                  <a:pt x="9059511" y="5167922"/>
                  <a:pt x="9075499" y="5172252"/>
                  <a:pt x="9095627" y="5178915"/>
                </a:cubicBezTo>
                <a:lnTo>
                  <a:pt x="9111678" y="5166922"/>
                </a:lnTo>
                <a:cubicBezTo>
                  <a:pt x="9100723" y="5145379"/>
                  <a:pt x="9083397" y="5127056"/>
                  <a:pt x="9059702" y="5111953"/>
                </a:cubicBezTo>
                <a:cubicBezTo>
                  <a:pt x="9033970" y="5095740"/>
                  <a:pt x="9006964" y="5087633"/>
                  <a:pt x="8978683" y="5087633"/>
                </a:cubicBezTo>
                <a:cubicBezTo>
                  <a:pt x="8936643" y="5087633"/>
                  <a:pt x="8899892" y="5100016"/>
                  <a:pt x="8868427" y="5124780"/>
                </a:cubicBezTo>
                <a:cubicBezTo>
                  <a:pt x="8836961" y="5149543"/>
                  <a:pt x="8821230" y="5178472"/>
                  <a:pt x="8821230" y="5211564"/>
                </a:cubicBezTo>
                <a:cubicBezTo>
                  <a:pt x="8821230" y="5224446"/>
                  <a:pt x="8823394" y="5236050"/>
                  <a:pt x="8827726" y="5246378"/>
                </a:cubicBezTo>
                <a:cubicBezTo>
                  <a:pt x="8832058" y="5256705"/>
                  <a:pt x="8840593" y="5270198"/>
                  <a:pt x="8853331" y="5286855"/>
                </a:cubicBezTo>
                <a:cubicBezTo>
                  <a:pt x="8845943" y="5287300"/>
                  <a:pt x="8838427" y="5287966"/>
                  <a:pt x="8830783" y="5288854"/>
                </a:cubicBezTo>
                <a:cubicBezTo>
                  <a:pt x="8827216" y="5289077"/>
                  <a:pt x="8821738" y="5289188"/>
                  <a:pt x="8814350" y="5289188"/>
                </a:cubicBezTo>
                <a:lnTo>
                  <a:pt x="8806057" y="5289188"/>
                </a:lnTo>
                <a:lnTo>
                  <a:pt x="8764401" y="5082969"/>
                </a:lnTo>
                <a:lnTo>
                  <a:pt x="8778159" y="5087633"/>
                </a:lnTo>
                <a:cubicBezTo>
                  <a:pt x="8783764" y="5076973"/>
                  <a:pt x="8788797" y="5064868"/>
                  <a:pt x="8793254" y="5051321"/>
                </a:cubicBezTo>
                <a:cubicBezTo>
                  <a:pt x="8797713" y="5037773"/>
                  <a:pt x="8801090" y="5023891"/>
                  <a:pt x="8803383" y="5009677"/>
                </a:cubicBezTo>
                <a:cubicBezTo>
                  <a:pt x="8782745" y="5002126"/>
                  <a:pt x="8767713" y="4995240"/>
                  <a:pt x="8758286" y="4989022"/>
                </a:cubicBezTo>
                <a:cubicBezTo>
                  <a:pt x="8747585" y="4982137"/>
                  <a:pt x="8742235" y="4975030"/>
                  <a:pt x="8742235" y="4967700"/>
                </a:cubicBezTo>
                <a:cubicBezTo>
                  <a:pt x="8743255" y="4961927"/>
                  <a:pt x="8743763" y="4958374"/>
                  <a:pt x="8743763" y="4957041"/>
                </a:cubicBezTo>
                <a:close/>
                <a:moveTo>
                  <a:pt x="2931845" y="4948570"/>
                </a:moveTo>
                <a:cubicBezTo>
                  <a:pt x="2902291" y="4994765"/>
                  <a:pt x="2887514" y="5025415"/>
                  <a:pt x="2887514" y="5040518"/>
                </a:cubicBezTo>
                <a:cubicBezTo>
                  <a:pt x="2891336" y="5059839"/>
                  <a:pt x="2895094" y="5079273"/>
                  <a:pt x="2898787" y="5098819"/>
                </a:cubicBezTo>
                <a:cubicBezTo>
                  <a:pt x="2902482" y="5118363"/>
                  <a:pt x="2904328" y="5138463"/>
                  <a:pt x="2904328" y="5159117"/>
                </a:cubicBezTo>
                <a:cubicBezTo>
                  <a:pt x="2904328" y="5193543"/>
                  <a:pt x="2895793" y="5222637"/>
                  <a:pt x="2878724" y="5246403"/>
                </a:cubicBezTo>
                <a:cubicBezTo>
                  <a:pt x="2864200" y="5266613"/>
                  <a:pt x="2840634" y="5285935"/>
                  <a:pt x="2808023" y="5304370"/>
                </a:cubicBezTo>
                <a:cubicBezTo>
                  <a:pt x="2789677" y="5314809"/>
                  <a:pt x="2754519" y="5331465"/>
                  <a:pt x="2702543" y="5354341"/>
                </a:cubicBezTo>
                <a:cubicBezTo>
                  <a:pt x="2693626" y="5358339"/>
                  <a:pt x="2680186" y="5363058"/>
                  <a:pt x="2662224" y="5368501"/>
                </a:cubicBezTo>
                <a:cubicBezTo>
                  <a:pt x="2644263" y="5373942"/>
                  <a:pt x="2626109" y="5379439"/>
                  <a:pt x="2607766" y="5384991"/>
                </a:cubicBezTo>
                <a:lnTo>
                  <a:pt x="2607766" y="5406312"/>
                </a:lnTo>
                <a:lnTo>
                  <a:pt x="2652097" y="5406979"/>
                </a:lnTo>
                <a:cubicBezTo>
                  <a:pt x="2732352" y="5406979"/>
                  <a:pt x="2791970" y="5396429"/>
                  <a:pt x="2830952" y="5375330"/>
                </a:cubicBezTo>
                <a:cubicBezTo>
                  <a:pt x="2871207" y="5353564"/>
                  <a:pt x="2902545" y="5313476"/>
                  <a:pt x="2924966" y="5255063"/>
                </a:cubicBezTo>
                <a:cubicBezTo>
                  <a:pt x="2924966" y="5286601"/>
                  <a:pt x="2932609" y="5314586"/>
                  <a:pt x="2947896" y="5339017"/>
                </a:cubicBezTo>
                <a:cubicBezTo>
                  <a:pt x="2962164" y="5361893"/>
                  <a:pt x="2977323" y="5373331"/>
                  <a:pt x="2993374" y="5373331"/>
                </a:cubicBezTo>
                <a:lnTo>
                  <a:pt x="2999338" y="5373331"/>
                </a:lnTo>
                <a:lnTo>
                  <a:pt x="3021274" y="5373331"/>
                </a:lnTo>
                <a:lnTo>
                  <a:pt x="3033733" y="5373331"/>
                </a:lnTo>
                <a:cubicBezTo>
                  <a:pt x="3053606" y="5373331"/>
                  <a:pt x="3073352" y="5372109"/>
                  <a:pt x="3092969" y="5369666"/>
                </a:cubicBezTo>
                <a:cubicBezTo>
                  <a:pt x="3119721" y="5366334"/>
                  <a:pt x="3152588" y="5360338"/>
                  <a:pt x="3191569" y="5351676"/>
                </a:cubicBezTo>
                <a:cubicBezTo>
                  <a:pt x="3236410" y="5341682"/>
                  <a:pt x="3293099" y="5327467"/>
                  <a:pt x="3361634" y="5309034"/>
                </a:cubicBezTo>
                <a:lnTo>
                  <a:pt x="3404436" y="5214420"/>
                </a:lnTo>
                <a:lnTo>
                  <a:pt x="3210295" y="5263059"/>
                </a:lnTo>
                <a:cubicBezTo>
                  <a:pt x="3139466" y="5227746"/>
                  <a:pt x="3104051" y="5202427"/>
                  <a:pt x="3104051" y="5187102"/>
                </a:cubicBezTo>
                <a:cubicBezTo>
                  <a:pt x="3104051" y="5176664"/>
                  <a:pt x="3118703" y="5168668"/>
                  <a:pt x="3148002" y="5163115"/>
                </a:cubicBezTo>
                <a:cubicBezTo>
                  <a:pt x="3171187" y="5158674"/>
                  <a:pt x="3198575" y="5156452"/>
                  <a:pt x="3230169" y="5156452"/>
                </a:cubicBezTo>
                <a:cubicBezTo>
                  <a:pt x="3247493" y="5156452"/>
                  <a:pt x="3262078" y="5157452"/>
                  <a:pt x="3273926" y="5159451"/>
                </a:cubicBezTo>
                <a:cubicBezTo>
                  <a:pt x="3285773" y="5161450"/>
                  <a:pt x="3301761" y="5165780"/>
                  <a:pt x="3321888" y="5172443"/>
                </a:cubicBezTo>
                <a:lnTo>
                  <a:pt x="3337940" y="5160450"/>
                </a:lnTo>
                <a:cubicBezTo>
                  <a:pt x="3326984" y="5138906"/>
                  <a:pt x="3309659" y="5120584"/>
                  <a:pt x="3285964" y="5105480"/>
                </a:cubicBezTo>
                <a:cubicBezTo>
                  <a:pt x="3260232" y="5089267"/>
                  <a:pt x="3233227" y="5081161"/>
                  <a:pt x="3204946" y="5081161"/>
                </a:cubicBezTo>
                <a:cubicBezTo>
                  <a:pt x="3162906" y="5081161"/>
                  <a:pt x="3126154" y="5093544"/>
                  <a:pt x="3094689" y="5118308"/>
                </a:cubicBezTo>
                <a:cubicBezTo>
                  <a:pt x="3063225" y="5143070"/>
                  <a:pt x="3047491" y="5172000"/>
                  <a:pt x="3047491" y="5205092"/>
                </a:cubicBezTo>
                <a:cubicBezTo>
                  <a:pt x="3047491" y="5217973"/>
                  <a:pt x="3049657" y="5229577"/>
                  <a:pt x="3053989" y="5239906"/>
                </a:cubicBezTo>
                <a:cubicBezTo>
                  <a:pt x="3058319" y="5250233"/>
                  <a:pt x="3066854" y="5263725"/>
                  <a:pt x="3079594" y="5280383"/>
                </a:cubicBezTo>
                <a:cubicBezTo>
                  <a:pt x="3072205" y="5280827"/>
                  <a:pt x="3064688" y="5281494"/>
                  <a:pt x="3057046" y="5282382"/>
                </a:cubicBezTo>
                <a:cubicBezTo>
                  <a:pt x="3053479" y="5282605"/>
                  <a:pt x="3048001" y="5282715"/>
                  <a:pt x="3040613" y="5282715"/>
                </a:cubicBezTo>
                <a:lnTo>
                  <a:pt x="3021274" y="5282715"/>
                </a:lnTo>
                <a:lnTo>
                  <a:pt x="2999338" y="5282715"/>
                </a:lnTo>
                <a:lnTo>
                  <a:pt x="2993374" y="5282715"/>
                </a:lnTo>
                <a:cubicBezTo>
                  <a:pt x="2977578" y="5282715"/>
                  <a:pt x="2967642" y="5264281"/>
                  <a:pt x="2963564" y="5227412"/>
                </a:cubicBezTo>
                <a:cubicBezTo>
                  <a:pt x="2961271" y="5184104"/>
                  <a:pt x="2959107" y="5140794"/>
                  <a:pt x="2957068" y="5097486"/>
                </a:cubicBezTo>
                <a:cubicBezTo>
                  <a:pt x="2953502" y="5036186"/>
                  <a:pt x="2945093" y="4986547"/>
                  <a:pt x="2931845" y="4948570"/>
                </a:cubicBezTo>
                <a:close/>
                <a:moveTo>
                  <a:pt x="6805485" y="4923184"/>
                </a:moveTo>
                <a:lnTo>
                  <a:pt x="6763605" y="4991372"/>
                </a:lnTo>
                <a:lnTo>
                  <a:pt x="6844597" y="5028181"/>
                </a:lnTo>
                <a:lnTo>
                  <a:pt x="6886131" y="4960597"/>
                </a:lnTo>
                <a:close/>
                <a:moveTo>
                  <a:pt x="9499314" y="4897740"/>
                </a:moveTo>
                <a:lnTo>
                  <a:pt x="9453071" y="4973031"/>
                </a:lnTo>
                <a:lnTo>
                  <a:pt x="9542499" y="5013675"/>
                </a:lnTo>
                <a:lnTo>
                  <a:pt x="9588360" y="4939051"/>
                </a:lnTo>
                <a:close/>
                <a:moveTo>
                  <a:pt x="3725575" y="4891268"/>
                </a:moveTo>
                <a:lnTo>
                  <a:pt x="3679333" y="4966558"/>
                </a:lnTo>
                <a:lnTo>
                  <a:pt x="3768760" y="5007203"/>
                </a:lnTo>
                <a:lnTo>
                  <a:pt x="3814620" y="4932578"/>
                </a:lnTo>
                <a:close/>
                <a:moveTo>
                  <a:pt x="8465883" y="4881749"/>
                </a:moveTo>
                <a:lnTo>
                  <a:pt x="8432634" y="4932720"/>
                </a:lnTo>
                <a:lnTo>
                  <a:pt x="8376074" y="4908068"/>
                </a:lnTo>
                <a:lnTo>
                  <a:pt x="8336327" y="4966702"/>
                </a:lnTo>
                <a:lnTo>
                  <a:pt x="8407411" y="5000683"/>
                </a:lnTo>
                <a:lnTo>
                  <a:pt x="8437985" y="4948045"/>
                </a:lnTo>
                <a:lnTo>
                  <a:pt x="8492253" y="4974697"/>
                </a:lnTo>
                <a:lnTo>
                  <a:pt x="8534291" y="4912733"/>
                </a:lnTo>
                <a:close/>
                <a:moveTo>
                  <a:pt x="9022348" y="3946416"/>
                </a:moveTo>
                <a:cubicBezTo>
                  <a:pt x="8961369" y="3968669"/>
                  <a:pt x="8919110" y="3983996"/>
                  <a:pt x="8895570" y="3992403"/>
                </a:cubicBezTo>
                <a:cubicBezTo>
                  <a:pt x="8883089" y="4002293"/>
                  <a:pt x="8876850" y="4012553"/>
                  <a:pt x="8876850" y="4023185"/>
                </a:cubicBezTo>
                <a:cubicBezTo>
                  <a:pt x="8933575" y="4003406"/>
                  <a:pt x="8974700" y="3989189"/>
                  <a:pt x="9000225" y="3980535"/>
                </a:cubicBezTo>
                <a:cubicBezTo>
                  <a:pt x="9014974" y="3969657"/>
                  <a:pt x="9022348" y="3958284"/>
                  <a:pt x="9022348" y="3946416"/>
                </a:cubicBezTo>
                <a:close/>
                <a:moveTo>
                  <a:pt x="2949414" y="3794064"/>
                </a:moveTo>
                <a:cubicBezTo>
                  <a:pt x="2971326" y="3794064"/>
                  <a:pt x="2985847" y="3811942"/>
                  <a:pt x="2992980" y="3847700"/>
                </a:cubicBezTo>
                <a:lnTo>
                  <a:pt x="2978459" y="3847700"/>
                </a:lnTo>
                <a:cubicBezTo>
                  <a:pt x="2961898" y="3847700"/>
                  <a:pt x="2948586" y="3845091"/>
                  <a:pt x="2938522" y="3839871"/>
                </a:cubicBezTo>
                <a:cubicBezTo>
                  <a:pt x="2928458" y="3834651"/>
                  <a:pt x="2923427" y="3828044"/>
                  <a:pt x="2923427" y="3820048"/>
                </a:cubicBezTo>
                <a:cubicBezTo>
                  <a:pt x="2923427" y="3813608"/>
                  <a:pt x="2925784" y="3807667"/>
                  <a:pt x="2930497" y="3802226"/>
                </a:cubicBezTo>
                <a:cubicBezTo>
                  <a:pt x="2935210" y="3796784"/>
                  <a:pt x="2941516" y="3794064"/>
                  <a:pt x="2949414" y="3794064"/>
                </a:cubicBezTo>
                <a:close/>
                <a:moveTo>
                  <a:pt x="2636568" y="3723436"/>
                </a:moveTo>
                <a:lnTo>
                  <a:pt x="2602937" y="3813385"/>
                </a:lnTo>
                <a:cubicBezTo>
                  <a:pt x="2621027" y="3843147"/>
                  <a:pt x="2632810" y="3864801"/>
                  <a:pt x="2638288" y="3878349"/>
                </a:cubicBezTo>
                <a:cubicBezTo>
                  <a:pt x="2643767" y="3891897"/>
                  <a:pt x="2646505" y="3905557"/>
                  <a:pt x="2646505" y="3919326"/>
                </a:cubicBezTo>
                <a:cubicBezTo>
                  <a:pt x="2646505" y="3941536"/>
                  <a:pt x="2630836" y="3960303"/>
                  <a:pt x="2599498" y="3975628"/>
                </a:cubicBezTo>
                <a:cubicBezTo>
                  <a:pt x="2568161" y="3990953"/>
                  <a:pt x="2529561" y="3998616"/>
                  <a:pt x="2483701" y="3998616"/>
                </a:cubicBezTo>
                <a:cubicBezTo>
                  <a:pt x="2437076" y="3998616"/>
                  <a:pt x="2399432" y="3991230"/>
                  <a:pt x="2370770" y="3976460"/>
                </a:cubicBezTo>
                <a:cubicBezTo>
                  <a:pt x="2342106" y="3961691"/>
                  <a:pt x="2327775" y="3942646"/>
                  <a:pt x="2327775" y="3919326"/>
                </a:cubicBezTo>
                <a:cubicBezTo>
                  <a:pt x="2327775" y="3901337"/>
                  <a:pt x="2331661" y="3883902"/>
                  <a:pt x="2339431" y="3867022"/>
                </a:cubicBezTo>
                <a:cubicBezTo>
                  <a:pt x="2347202" y="3850143"/>
                  <a:pt x="2363698" y="3822936"/>
                  <a:pt x="2388922" y="3785402"/>
                </a:cubicBezTo>
                <a:lnTo>
                  <a:pt x="2365993" y="3771410"/>
                </a:lnTo>
                <a:cubicBezTo>
                  <a:pt x="2331853" y="3816495"/>
                  <a:pt x="2308923" y="3853142"/>
                  <a:pt x="2297201" y="3881348"/>
                </a:cubicBezTo>
                <a:cubicBezTo>
                  <a:pt x="2286500" y="3906889"/>
                  <a:pt x="2281152" y="3935095"/>
                  <a:pt x="2281152" y="3965967"/>
                </a:cubicBezTo>
                <a:cubicBezTo>
                  <a:pt x="2281152" y="4002169"/>
                  <a:pt x="2297902" y="4030097"/>
                  <a:pt x="2331405" y="4049754"/>
                </a:cubicBezTo>
                <a:cubicBezTo>
                  <a:pt x="2364909" y="4069409"/>
                  <a:pt x="2412617" y="4079237"/>
                  <a:pt x="2474529" y="4079237"/>
                </a:cubicBezTo>
                <a:cubicBezTo>
                  <a:pt x="2506630" y="4079237"/>
                  <a:pt x="2537778" y="4075627"/>
                  <a:pt x="2567969" y="4068410"/>
                </a:cubicBezTo>
                <a:cubicBezTo>
                  <a:pt x="2598160" y="4061191"/>
                  <a:pt x="2621091" y="4051919"/>
                  <a:pt x="2636759" y="4040592"/>
                </a:cubicBezTo>
                <a:cubicBezTo>
                  <a:pt x="2652429" y="4029264"/>
                  <a:pt x="2663704" y="4014329"/>
                  <a:pt x="2670583" y="3995783"/>
                </a:cubicBezTo>
                <a:cubicBezTo>
                  <a:pt x="2677460" y="3977239"/>
                  <a:pt x="2680901" y="3952641"/>
                  <a:pt x="2680901" y="3921991"/>
                </a:cubicBezTo>
                <a:lnTo>
                  <a:pt x="2680901" y="3855362"/>
                </a:lnTo>
                <a:cubicBezTo>
                  <a:pt x="2680901" y="3825602"/>
                  <a:pt x="2677079" y="3801059"/>
                  <a:pt x="2669435" y="3781737"/>
                </a:cubicBezTo>
                <a:cubicBezTo>
                  <a:pt x="2665359" y="3771076"/>
                  <a:pt x="2654404" y="3751642"/>
                  <a:pt x="2636568" y="3723436"/>
                </a:cubicBezTo>
                <a:close/>
                <a:moveTo>
                  <a:pt x="3943207" y="3686124"/>
                </a:moveTo>
                <a:cubicBezTo>
                  <a:pt x="3949322" y="3686124"/>
                  <a:pt x="3954990" y="3688179"/>
                  <a:pt x="3960214" y="3692287"/>
                </a:cubicBezTo>
                <a:cubicBezTo>
                  <a:pt x="3965435" y="3696396"/>
                  <a:pt x="3971487" y="3703670"/>
                  <a:pt x="3978366" y="3714108"/>
                </a:cubicBezTo>
                <a:cubicBezTo>
                  <a:pt x="3969703" y="3721437"/>
                  <a:pt x="3962378" y="3726601"/>
                  <a:pt x="3956392" y="3729600"/>
                </a:cubicBezTo>
                <a:cubicBezTo>
                  <a:pt x="3950404" y="3732598"/>
                  <a:pt x="3944480" y="3734097"/>
                  <a:pt x="3938621" y="3734097"/>
                </a:cubicBezTo>
                <a:cubicBezTo>
                  <a:pt x="3931232" y="3734097"/>
                  <a:pt x="3925181" y="3732376"/>
                  <a:pt x="3920467" y="3728934"/>
                </a:cubicBezTo>
                <a:cubicBezTo>
                  <a:pt x="3915754" y="3725490"/>
                  <a:pt x="3913398" y="3721215"/>
                  <a:pt x="3913398" y="3716106"/>
                </a:cubicBezTo>
                <a:cubicBezTo>
                  <a:pt x="3913398" y="3708112"/>
                  <a:pt x="3916455" y="3701115"/>
                  <a:pt x="3922570" y="3695119"/>
                </a:cubicBezTo>
                <a:cubicBezTo>
                  <a:pt x="3928684" y="3689122"/>
                  <a:pt x="3935564" y="3686124"/>
                  <a:pt x="3943207" y="3686124"/>
                </a:cubicBezTo>
                <a:close/>
                <a:moveTo>
                  <a:pt x="5596720" y="3625210"/>
                </a:moveTo>
                <a:lnTo>
                  <a:pt x="5563091" y="3715159"/>
                </a:lnTo>
                <a:cubicBezTo>
                  <a:pt x="5581179" y="3744921"/>
                  <a:pt x="5592962" y="3766575"/>
                  <a:pt x="5598441" y="3780123"/>
                </a:cubicBezTo>
                <a:cubicBezTo>
                  <a:pt x="5603918" y="3793670"/>
                  <a:pt x="5606656" y="3807330"/>
                  <a:pt x="5606656" y="3821100"/>
                </a:cubicBezTo>
                <a:cubicBezTo>
                  <a:pt x="5606656" y="3843309"/>
                  <a:pt x="5590988" y="3862077"/>
                  <a:pt x="5559650" y="3877402"/>
                </a:cubicBezTo>
                <a:cubicBezTo>
                  <a:pt x="5528312" y="3892727"/>
                  <a:pt x="5489712" y="3900390"/>
                  <a:pt x="5443853" y="3900390"/>
                </a:cubicBezTo>
                <a:cubicBezTo>
                  <a:pt x="5397228" y="3900390"/>
                  <a:pt x="5359584" y="3893004"/>
                  <a:pt x="5330921" y="3878234"/>
                </a:cubicBezTo>
                <a:cubicBezTo>
                  <a:pt x="5302259" y="3863465"/>
                  <a:pt x="5287927" y="3844420"/>
                  <a:pt x="5287927" y="3821100"/>
                </a:cubicBezTo>
                <a:cubicBezTo>
                  <a:pt x="5287927" y="3803111"/>
                  <a:pt x="5291812" y="3785676"/>
                  <a:pt x="5299583" y="3768796"/>
                </a:cubicBezTo>
                <a:cubicBezTo>
                  <a:pt x="5307354" y="3751916"/>
                  <a:pt x="5323852" y="3724710"/>
                  <a:pt x="5349075" y="3687176"/>
                </a:cubicBezTo>
                <a:lnTo>
                  <a:pt x="5326145" y="3673183"/>
                </a:lnTo>
                <a:cubicBezTo>
                  <a:pt x="5292003" y="3718269"/>
                  <a:pt x="5269074" y="3754915"/>
                  <a:pt x="5257353" y="3783122"/>
                </a:cubicBezTo>
                <a:cubicBezTo>
                  <a:pt x="5246654" y="3808663"/>
                  <a:pt x="5241304" y="3836869"/>
                  <a:pt x="5241304" y="3867741"/>
                </a:cubicBezTo>
                <a:cubicBezTo>
                  <a:pt x="5241304" y="3903943"/>
                  <a:pt x="5258054" y="3931871"/>
                  <a:pt x="5291558" y="3951527"/>
                </a:cubicBezTo>
                <a:cubicBezTo>
                  <a:pt x="5325061" y="3971183"/>
                  <a:pt x="5372768" y="3981011"/>
                  <a:pt x="5434681" y="3981011"/>
                </a:cubicBezTo>
                <a:cubicBezTo>
                  <a:pt x="5466783" y="3981011"/>
                  <a:pt x="5497930" y="3977401"/>
                  <a:pt x="5528121" y="3970184"/>
                </a:cubicBezTo>
                <a:cubicBezTo>
                  <a:pt x="5558312" y="3962965"/>
                  <a:pt x="5581242" y="3953692"/>
                  <a:pt x="5596912" y="3942365"/>
                </a:cubicBezTo>
                <a:cubicBezTo>
                  <a:pt x="5612581" y="3931038"/>
                  <a:pt x="5623855" y="3916102"/>
                  <a:pt x="5630734" y="3897557"/>
                </a:cubicBezTo>
                <a:cubicBezTo>
                  <a:pt x="5637612" y="3879013"/>
                  <a:pt x="5641053" y="3854415"/>
                  <a:pt x="5641053" y="3823765"/>
                </a:cubicBezTo>
                <a:lnTo>
                  <a:pt x="5641053" y="3757136"/>
                </a:lnTo>
                <a:cubicBezTo>
                  <a:pt x="5641053" y="3727375"/>
                  <a:pt x="5637230" y="3702833"/>
                  <a:pt x="5629587" y="3683510"/>
                </a:cubicBezTo>
                <a:cubicBezTo>
                  <a:pt x="5625511" y="3672850"/>
                  <a:pt x="5614556" y="3653416"/>
                  <a:pt x="5596720" y="3625210"/>
                </a:cubicBezTo>
                <a:close/>
                <a:moveTo>
                  <a:pt x="2466121" y="3618495"/>
                </a:moveTo>
                <a:lnTo>
                  <a:pt x="2419879" y="3693786"/>
                </a:lnTo>
                <a:lnTo>
                  <a:pt x="2509306" y="3734430"/>
                </a:lnTo>
                <a:lnTo>
                  <a:pt x="2555166" y="3659805"/>
                </a:lnTo>
                <a:close/>
                <a:moveTo>
                  <a:pt x="6799985" y="3587898"/>
                </a:moveTo>
                <a:cubicBezTo>
                  <a:pt x="6806100" y="3587898"/>
                  <a:pt x="6811770" y="3589952"/>
                  <a:pt x="6816992" y="3594061"/>
                </a:cubicBezTo>
                <a:cubicBezTo>
                  <a:pt x="6822215" y="3598170"/>
                  <a:pt x="6828266" y="3605444"/>
                  <a:pt x="6835146" y="3615881"/>
                </a:cubicBezTo>
                <a:cubicBezTo>
                  <a:pt x="6826483" y="3623211"/>
                  <a:pt x="6819158" y="3628375"/>
                  <a:pt x="6813170" y="3631374"/>
                </a:cubicBezTo>
                <a:cubicBezTo>
                  <a:pt x="6807184" y="3634372"/>
                  <a:pt x="6801260" y="3635870"/>
                  <a:pt x="6795399" y="3635870"/>
                </a:cubicBezTo>
                <a:cubicBezTo>
                  <a:pt x="6788012" y="3635870"/>
                  <a:pt x="6781960" y="3634150"/>
                  <a:pt x="6777247" y="3630708"/>
                </a:cubicBezTo>
                <a:cubicBezTo>
                  <a:pt x="6772532" y="3627264"/>
                  <a:pt x="6770176" y="3622989"/>
                  <a:pt x="6770176" y="3617880"/>
                </a:cubicBezTo>
                <a:cubicBezTo>
                  <a:pt x="6770176" y="3609885"/>
                  <a:pt x="6773233" y="3602889"/>
                  <a:pt x="6779348" y="3596892"/>
                </a:cubicBezTo>
                <a:cubicBezTo>
                  <a:pt x="6785463" y="3590896"/>
                  <a:pt x="6792342" y="3587898"/>
                  <a:pt x="6799985" y="3587898"/>
                </a:cubicBezTo>
                <a:close/>
                <a:moveTo>
                  <a:pt x="9586553" y="3549544"/>
                </a:moveTo>
                <a:cubicBezTo>
                  <a:pt x="9593361" y="3549544"/>
                  <a:pt x="9599671" y="3551831"/>
                  <a:pt x="9605485" y="3556406"/>
                </a:cubicBezTo>
                <a:cubicBezTo>
                  <a:pt x="9611299" y="3560980"/>
                  <a:pt x="9618036" y="3569077"/>
                  <a:pt x="9625693" y="3580697"/>
                </a:cubicBezTo>
                <a:cubicBezTo>
                  <a:pt x="9616050" y="3588856"/>
                  <a:pt x="9607896" y="3594604"/>
                  <a:pt x="9601231" y="3597943"/>
                </a:cubicBezTo>
                <a:cubicBezTo>
                  <a:pt x="9594566" y="3601279"/>
                  <a:pt x="9587972" y="3602949"/>
                  <a:pt x="9581448" y="3602949"/>
                </a:cubicBezTo>
                <a:cubicBezTo>
                  <a:pt x="9573223" y="3602949"/>
                  <a:pt x="9566488" y="3601032"/>
                  <a:pt x="9561240" y="3597201"/>
                </a:cubicBezTo>
                <a:cubicBezTo>
                  <a:pt x="9555993" y="3593368"/>
                  <a:pt x="9553370" y="3588609"/>
                  <a:pt x="9553370" y="3582922"/>
                </a:cubicBezTo>
                <a:cubicBezTo>
                  <a:pt x="9553370" y="3574022"/>
                  <a:pt x="9556773" y="3566233"/>
                  <a:pt x="9563581" y="3559558"/>
                </a:cubicBezTo>
                <a:cubicBezTo>
                  <a:pt x="9570387" y="3552883"/>
                  <a:pt x="9578045" y="3549544"/>
                  <a:pt x="9586553" y="3549544"/>
                </a:cubicBezTo>
                <a:close/>
                <a:moveTo>
                  <a:pt x="3696823" y="3533876"/>
                </a:moveTo>
                <a:lnTo>
                  <a:pt x="3655548" y="3617163"/>
                </a:lnTo>
                <a:cubicBezTo>
                  <a:pt x="3667523" y="3628045"/>
                  <a:pt x="3675167" y="3636375"/>
                  <a:pt x="3678478" y="3642148"/>
                </a:cubicBezTo>
                <a:cubicBezTo>
                  <a:pt x="3685357" y="3654142"/>
                  <a:pt x="3688796" y="3670910"/>
                  <a:pt x="3688796" y="3692453"/>
                </a:cubicBezTo>
                <a:lnTo>
                  <a:pt x="3688796" y="3787401"/>
                </a:lnTo>
                <a:cubicBezTo>
                  <a:pt x="3688796" y="3843147"/>
                  <a:pt x="3696185" y="3882791"/>
                  <a:pt x="3710962" y="3906334"/>
                </a:cubicBezTo>
                <a:cubicBezTo>
                  <a:pt x="3724211" y="3927655"/>
                  <a:pt x="3745740" y="3938316"/>
                  <a:pt x="3775549" y="3938316"/>
                </a:cubicBezTo>
                <a:lnTo>
                  <a:pt x="3796071" y="3938316"/>
                </a:lnTo>
                <a:lnTo>
                  <a:pt x="3829054" y="3938316"/>
                </a:lnTo>
                <a:lnTo>
                  <a:pt x="4061297" y="3938316"/>
                </a:lnTo>
                <a:lnTo>
                  <a:pt x="4061297" y="3791399"/>
                </a:lnTo>
                <a:cubicBezTo>
                  <a:pt x="4061297" y="3746090"/>
                  <a:pt x="4049450" y="3703114"/>
                  <a:pt x="4025755" y="3662470"/>
                </a:cubicBezTo>
                <a:cubicBezTo>
                  <a:pt x="4002061" y="3621827"/>
                  <a:pt x="3976837" y="3601505"/>
                  <a:pt x="3950086" y="3601505"/>
                </a:cubicBezTo>
                <a:cubicBezTo>
                  <a:pt x="3929449" y="3601505"/>
                  <a:pt x="3909066" y="3621271"/>
                  <a:pt x="3888938" y="3660805"/>
                </a:cubicBezTo>
                <a:cubicBezTo>
                  <a:pt x="3870594" y="3696785"/>
                  <a:pt x="3861422" y="3727878"/>
                  <a:pt x="3861422" y="3754086"/>
                </a:cubicBezTo>
                <a:cubicBezTo>
                  <a:pt x="3861422" y="3771853"/>
                  <a:pt x="3868428" y="3786624"/>
                  <a:pt x="3882442" y="3798394"/>
                </a:cubicBezTo>
                <a:cubicBezTo>
                  <a:pt x="3896454" y="3810166"/>
                  <a:pt x="3913652" y="3816050"/>
                  <a:pt x="3934035" y="3816050"/>
                </a:cubicBezTo>
                <a:cubicBezTo>
                  <a:pt x="3949576" y="3816050"/>
                  <a:pt x="3964226" y="3812386"/>
                  <a:pt x="3977984" y="3805057"/>
                </a:cubicBezTo>
                <a:cubicBezTo>
                  <a:pt x="3991742" y="3797728"/>
                  <a:pt x="4002698" y="3787178"/>
                  <a:pt x="4010851" y="3773408"/>
                </a:cubicBezTo>
                <a:cubicBezTo>
                  <a:pt x="4017221" y="3782737"/>
                  <a:pt x="4021423" y="3793730"/>
                  <a:pt x="4023462" y="3806390"/>
                </a:cubicBezTo>
                <a:cubicBezTo>
                  <a:pt x="4024737" y="3814607"/>
                  <a:pt x="4025373" y="3828378"/>
                  <a:pt x="4025373" y="3847700"/>
                </a:cubicBezTo>
                <a:lnTo>
                  <a:pt x="3829054" y="3847700"/>
                </a:lnTo>
                <a:lnTo>
                  <a:pt x="3796071" y="3847700"/>
                </a:lnTo>
                <a:lnTo>
                  <a:pt x="3775549" y="3847700"/>
                </a:lnTo>
                <a:cubicBezTo>
                  <a:pt x="3763320" y="3847700"/>
                  <a:pt x="3754403" y="3840482"/>
                  <a:pt x="3748797" y="3826045"/>
                </a:cubicBezTo>
                <a:cubicBezTo>
                  <a:pt x="3741664" y="3808055"/>
                  <a:pt x="3738096" y="3775851"/>
                  <a:pt x="3738096" y="3729432"/>
                </a:cubicBezTo>
                <a:lnTo>
                  <a:pt x="3738096" y="3663802"/>
                </a:lnTo>
                <a:cubicBezTo>
                  <a:pt x="3738096" y="3632488"/>
                  <a:pt x="3734657" y="3606723"/>
                  <a:pt x="3727778" y="3586513"/>
                </a:cubicBezTo>
                <a:cubicBezTo>
                  <a:pt x="3721918" y="3569189"/>
                  <a:pt x="3711600" y="3551643"/>
                  <a:pt x="3696823" y="3533876"/>
                </a:cubicBezTo>
                <a:close/>
                <a:moveTo>
                  <a:pt x="5426273" y="3520269"/>
                </a:moveTo>
                <a:lnTo>
                  <a:pt x="5380030" y="3595560"/>
                </a:lnTo>
                <a:lnTo>
                  <a:pt x="5469458" y="3636204"/>
                </a:lnTo>
                <a:lnTo>
                  <a:pt x="5515319" y="3561578"/>
                </a:lnTo>
                <a:close/>
                <a:moveTo>
                  <a:pt x="3143708" y="3507558"/>
                </a:moveTo>
                <a:cubicBezTo>
                  <a:pt x="3129695" y="3530877"/>
                  <a:pt x="3119759" y="3550977"/>
                  <a:pt x="3113898" y="3567856"/>
                </a:cubicBezTo>
                <a:cubicBezTo>
                  <a:pt x="3109314" y="3581182"/>
                  <a:pt x="3107020" y="3594397"/>
                  <a:pt x="3107020" y="3607502"/>
                </a:cubicBezTo>
                <a:lnTo>
                  <a:pt x="3131480" y="3621493"/>
                </a:lnTo>
                <a:lnTo>
                  <a:pt x="3177722" y="3847700"/>
                </a:lnTo>
                <a:lnTo>
                  <a:pt x="3038843" y="3847700"/>
                </a:lnTo>
                <a:lnTo>
                  <a:pt x="3038843" y="3829376"/>
                </a:lnTo>
                <a:cubicBezTo>
                  <a:pt x="3038843" y="3795173"/>
                  <a:pt x="3031708" y="3765968"/>
                  <a:pt x="3017440" y="3741760"/>
                </a:cubicBezTo>
                <a:cubicBezTo>
                  <a:pt x="3003173" y="3717551"/>
                  <a:pt x="2985847" y="3705447"/>
                  <a:pt x="2965465" y="3705447"/>
                </a:cubicBezTo>
                <a:cubicBezTo>
                  <a:pt x="2941006" y="3705447"/>
                  <a:pt x="2919223" y="3722215"/>
                  <a:pt x="2900114" y="3755752"/>
                </a:cubicBezTo>
                <a:cubicBezTo>
                  <a:pt x="2882534" y="3786624"/>
                  <a:pt x="2873745" y="3818716"/>
                  <a:pt x="2873745" y="3852031"/>
                </a:cubicBezTo>
                <a:cubicBezTo>
                  <a:pt x="2873745" y="3876684"/>
                  <a:pt x="2881198" y="3896173"/>
                  <a:pt x="2896102" y="3910498"/>
                </a:cubicBezTo>
                <a:cubicBezTo>
                  <a:pt x="2911006" y="3924824"/>
                  <a:pt x="2931071" y="3931986"/>
                  <a:pt x="2956293" y="3931986"/>
                </a:cubicBezTo>
                <a:cubicBezTo>
                  <a:pt x="2963427" y="3931986"/>
                  <a:pt x="2972344" y="3931319"/>
                  <a:pt x="2983045" y="3929987"/>
                </a:cubicBezTo>
                <a:cubicBezTo>
                  <a:pt x="2952473" y="3961525"/>
                  <a:pt x="2922917" y="3984400"/>
                  <a:pt x="2894382" y="3998616"/>
                </a:cubicBezTo>
                <a:cubicBezTo>
                  <a:pt x="2870177" y="4010608"/>
                  <a:pt x="2845720" y="4016605"/>
                  <a:pt x="2821005" y="4016605"/>
                </a:cubicBezTo>
                <a:cubicBezTo>
                  <a:pt x="2802660" y="4016605"/>
                  <a:pt x="2786227" y="4014384"/>
                  <a:pt x="2771705" y="4009942"/>
                </a:cubicBezTo>
                <a:cubicBezTo>
                  <a:pt x="2754125" y="4004611"/>
                  <a:pt x="2731577" y="3993952"/>
                  <a:pt x="2704061" y="3977960"/>
                </a:cubicBezTo>
                <a:lnTo>
                  <a:pt x="2688011" y="3997283"/>
                </a:lnTo>
                <a:cubicBezTo>
                  <a:pt x="2739985" y="4031930"/>
                  <a:pt x="2778520" y="4055139"/>
                  <a:pt x="2803617" y="4066910"/>
                </a:cubicBezTo>
                <a:cubicBezTo>
                  <a:pt x="2828712" y="4078682"/>
                  <a:pt x="2851834" y="4084567"/>
                  <a:pt x="2872980" y="4084567"/>
                </a:cubicBezTo>
                <a:cubicBezTo>
                  <a:pt x="2909159" y="4084567"/>
                  <a:pt x="2945848" y="4065911"/>
                  <a:pt x="2983045" y="4028598"/>
                </a:cubicBezTo>
                <a:cubicBezTo>
                  <a:pt x="3010943" y="4000613"/>
                  <a:pt x="3028381" y="3972380"/>
                  <a:pt x="3035354" y="3943895"/>
                </a:cubicBezTo>
                <a:lnTo>
                  <a:pt x="3036036" y="3938316"/>
                </a:lnTo>
                <a:lnTo>
                  <a:pt x="3190600" y="3938316"/>
                </a:lnTo>
                <a:lnTo>
                  <a:pt x="3223582" y="3938316"/>
                </a:lnTo>
                <a:lnTo>
                  <a:pt x="3224996" y="3938316"/>
                </a:lnTo>
                <a:cubicBezTo>
                  <a:pt x="3244867" y="3938316"/>
                  <a:pt x="3264613" y="3937094"/>
                  <a:pt x="3284230" y="3934651"/>
                </a:cubicBezTo>
                <a:cubicBezTo>
                  <a:pt x="3310982" y="3931319"/>
                  <a:pt x="3343849" y="3925323"/>
                  <a:pt x="3382830" y="3916661"/>
                </a:cubicBezTo>
                <a:cubicBezTo>
                  <a:pt x="3427672" y="3906666"/>
                  <a:pt x="3484360" y="3892452"/>
                  <a:pt x="3552895" y="3874019"/>
                </a:cubicBezTo>
                <a:lnTo>
                  <a:pt x="3595699" y="3779405"/>
                </a:lnTo>
                <a:lnTo>
                  <a:pt x="3401557" y="3828044"/>
                </a:lnTo>
                <a:cubicBezTo>
                  <a:pt x="3330729" y="3792731"/>
                  <a:pt x="3295314" y="3767412"/>
                  <a:pt x="3295314" y="3752087"/>
                </a:cubicBezTo>
                <a:cubicBezTo>
                  <a:pt x="3295314" y="3741648"/>
                  <a:pt x="3309964" y="3733653"/>
                  <a:pt x="3339264" y="3728100"/>
                </a:cubicBezTo>
                <a:cubicBezTo>
                  <a:pt x="3362448" y="3723659"/>
                  <a:pt x="3389836" y="3721437"/>
                  <a:pt x="3421429" y="3721437"/>
                </a:cubicBezTo>
                <a:cubicBezTo>
                  <a:pt x="3438755" y="3721437"/>
                  <a:pt x="3453341" y="3722437"/>
                  <a:pt x="3465187" y="3724436"/>
                </a:cubicBezTo>
                <a:cubicBezTo>
                  <a:pt x="3477036" y="3726435"/>
                  <a:pt x="3493022" y="3730765"/>
                  <a:pt x="3513151" y="3737428"/>
                </a:cubicBezTo>
                <a:lnTo>
                  <a:pt x="3529201" y="3725435"/>
                </a:lnTo>
                <a:cubicBezTo>
                  <a:pt x="3518246" y="3703891"/>
                  <a:pt x="3500921" y="3685569"/>
                  <a:pt x="3477226" y="3670465"/>
                </a:cubicBezTo>
                <a:cubicBezTo>
                  <a:pt x="3451493" y="3654253"/>
                  <a:pt x="3424486" y="3646146"/>
                  <a:pt x="3396207" y="3646146"/>
                </a:cubicBezTo>
                <a:cubicBezTo>
                  <a:pt x="3354168" y="3646146"/>
                  <a:pt x="3317415" y="3658529"/>
                  <a:pt x="3285950" y="3683291"/>
                </a:cubicBezTo>
                <a:cubicBezTo>
                  <a:pt x="3254484" y="3708055"/>
                  <a:pt x="3238754" y="3736985"/>
                  <a:pt x="3238754" y="3770077"/>
                </a:cubicBezTo>
                <a:cubicBezTo>
                  <a:pt x="3238754" y="3782958"/>
                  <a:pt x="3240918" y="3794562"/>
                  <a:pt x="3245250" y="3804891"/>
                </a:cubicBezTo>
                <a:cubicBezTo>
                  <a:pt x="3249582" y="3815218"/>
                  <a:pt x="3258115" y="3828710"/>
                  <a:pt x="3270855" y="3845368"/>
                </a:cubicBezTo>
                <a:cubicBezTo>
                  <a:pt x="3263466" y="3845812"/>
                  <a:pt x="3255949" y="3846479"/>
                  <a:pt x="3248307" y="3847367"/>
                </a:cubicBezTo>
                <a:cubicBezTo>
                  <a:pt x="3244740" y="3847588"/>
                  <a:pt x="3239262" y="3847700"/>
                  <a:pt x="3231875" y="3847700"/>
                </a:cubicBezTo>
                <a:lnTo>
                  <a:pt x="3223582" y="3847700"/>
                </a:lnTo>
                <a:lnTo>
                  <a:pt x="3181925" y="3641482"/>
                </a:lnTo>
                <a:lnTo>
                  <a:pt x="3195684" y="3646146"/>
                </a:lnTo>
                <a:cubicBezTo>
                  <a:pt x="3201288" y="3635485"/>
                  <a:pt x="3206321" y="3623381"/>
                  <a:pt x="3210778" y="3609833"/>
                </a:cubicBezTo>
                <a:cubicBezTo>
                  <a:pt x="3215237" y="3596286"/>
                  <a:pt x="3218614" y="3582404"/>
                  <a:pt x="3220907" y="3568190"/>
                </a:cubicBezTo>
                <a:cubicBezTo>
                  <a:pt x="3200270" y="3560639"/>
                  <a:pt x="3185237" y="3553753"/>
                  <a:pt x="3175810" y="3547535"/>
                </a:cubicBezTo>
                <a:cubicBezTo>
                  <a:pt x="3165110" y="3540650"/>
                  <a:pt x="3159759" y="3533542"/>
                  <a:pt x="3159759" y="3526213"/>
                </a:cubicBezTo>
                <a:cubicBezTo>
                  <a:pt x="3160779" y="3520439"/>
                  <a:pt x="3161288" y="3516885"/>
                  <a:pt x="3161288" y="3515552"/>
                </a:cubicBezTo>
                <a:close/>
                <a:moveTo>
                  <a:pt x="5679499" y="3463301"/>
                </a:moveTo>
                <a:cubicBezTo>
                  <a:pt x="5669818" y="3463301"/>
                  <a:pt x="5664978" y="3471296"/>
                  <a:pt x="5664978" y="3487288"/>
                </a:cubicBezTo>
                <a:cubicBezTo>
                  <a:pt x="5664978" y="3497726"/>
                  <a:pt x="5666697" y="3511162"/>
                  <a:pt x="5670136" y="3527598"/>
                </a:cubicBezTo>
                <a:cubicBezTo>
                  <a:pt x="5673577" y="3544033"/>
                  <a:pt x="5678735" y="3556582"/>
                  <a:pt x="5685614" y="3565244"/>
                </a:cubicBezTo>
                <a:cubicBezTo>
                  <a:pt x="5695296" y="3577682"/>
                  <a:pt x="5711093" y="3590674"/>
                  <a:pt x="5733004" y="3604222"/>
                </a:cubicBezTo>
                <a:cubicBezTo>
                  <a:pt x="5753385" y="3616881"/>
                  <a:pt x="5767399" y="3623211"/>
                  <a:pt x="5775043" y="3623211"/>
                </a:cubicBezTo>
                <a:cubicBezTo>
                  <a:pt x="5779630" y="3623211"/>
                  <a:pt x="5783195" y="3621046"/>
                  <a:pt x="5785742" y="3616715"/>
                </a:cubicBezTo>
                <a:cubicBezTo>
                  <a:pt x="5788291" y="3612384"/>
                  <a:pt x="5789564" y="3605444"/>
                  <a:pt x="5789564" y="3595894"/>
                </a:cubicBezTo>
                <a:cubicBezTo>
                  <a:pt x="5814279" y="3607221"/>
                  <a:pt x="5835679" y="3622323"/>
                  <a:pt x="5853769" y="3641201"/>
                </a:cubicBezTo>
                <a:cubicBezTo>
                  <a:pt x="5871859" y="3660079"/>
                  <a:pt x="5888420" y="3684287"/>
                  <a:pt x="5903451" y="3713826"/>
                </a:cubicBezTo>
                <a:cubicBezTo>
                  <a:pt x="5909565" y="3704721"/>
                  <a:pt x="5913770" y="3697336"/>
                  <a:pt x="5916063" y="3691672"/>
                </a:cubicBezTo>
                <a:cubicBezTo>
                  <a:pt x="5918356" y="3686009"/>
                  <a:pt x="5919502" y="3679846"/>
                  <a:pt x="5919502" y="3673183"/>
                </a:cubicBezTo>
                <a:cubicBezTo>
                  <a:pt x="5919502" y="3633205"/>
                  <a:pt x="5889948" y="3589452"/>
                  <a:pt x="5830839" y="3541923"/>
                </a:cubicBezTo>
                <a:cubicBezTo>
                  <a:pt x="5804597" y="3520380"/>
                  <a:pt x="5776572" y="3501891"/>
                  <a:pt x="5746762" y="3486455"/>
                </a:cubicBezTo>
                <a:cubicBezTo>
                  <a:pt x="5716952" y="3471018"/>
                  <a:pt x="5694532" y="3463301"/>
                  <a:pt x="5679499" y="3463301"/>
                </a:cubicBezTo>
                <a:close/>
                <a:moveTo>
                  <a:pt x="3916836" y="3456253"/>
                </a:moveTo>
                <a:lnTo>
                  <a:pt x="3870594" y="3531543"/>
                </a:lnTo>
                <a:lnTo>
                  <a:pt x="3960023" y="3572188"/>
                </a:lnTo>
                <a:lnTo>
                  <a:pt x="4005882" y="3497564"/>
                </a:lnTo>
                <a:close/>
                <a:moveTo>
                  <a:pt x="6553601" y="3435650"/>
                </a:moveTo>
                <a:lnTo>
                  <a:pt x="6512328" y="3518936"/>
                </a:lnTo>
                <a:cubicBezTo>
                  <a:pt x="6524302" y="3529819"/>
                  <a:pt x="6531945" y="3538148"/>
                  <a:pt x="6535257" y="3543922"/>
                </a:cubicBezTo>
                <a:cubicBezTo>
                  <a:pt x="6542136" y="3555916"/>
                  <a:pt x="6545576" y="3572684"/>
                  <a:pt x="6545576" y="3594227"/>
                </a:cubicBezTo>
                <a:lnTo>
                  <a:pt x="6545576" y="3689175"/>
                </a:lnTo>
                <a:cubicBezTo>
                  <a:pt x="6545576" y="3744921"/>
                  <a:pt x="6552964" y="3784565"/>
                  <a:pt x="6567742" y="3808107"/>
                </a:cubicBezTo>
                <a:cubicBezTo>
                  <a:pt x="6580991" y="3829429"/>
                  <a:pt x="6602520" y="3840090"/>
                  <a:pt x="6632329" y="3840090"/>
                </a:cubicBezTo>
                <a:lnTo>
                  <a:pt x="6652850" y="3840090"/>
                </a:lnTo>
                <a:lnTo>
                  <a:pt x="6685832" y="3840090"/>
                </a:lnTo>
                <a:lnTo>
                  <a:pt x="6918077" y="3840090"/>
                </a:lnTo>
                <a:lnTo>
                  <a:pt x="6918077" y="3693172"/>
                </a:lnTo>
                <a:cubicBezTo>
                  <a:pt x="6918077" y="3647864"/>
                  <a:pt x="6906229" y="3604888"/>
                  <a:pt x="6882534" y="3564244"/>
                </a:cubicBezTo>
                <a:cubicBezTo>
                  <a:pt x="6858840" y="3523601"/>
                  <a:pt x="6833617" y="3503279"/>
                  <a:pt x="6806865" y="3503279"/>
                </a:cubicBezTo>
                <a:cubicBezTo>
                  <a:pt x="6786227" y="3503279"/>
                  <a:pt x="6765845" y="3523045"/>
                  <a:pt x="6745718" y="3562579"/>
                </a:cubicBezTo>
                <a:cubicBezTo>
                  <a:pt x="6727374" y="3598559"/>
                  <a:pt x="6718202" y="3629652"/>
                  <a:pt x="6718202" y="3655859"/>
                </a:cubicBezTo>
                <a:cubicBezTo>
                  <a:pt x="6718202" y="3673627"/>
                  <a:pt x="6725208" y="3688397"/>
                  <a:pt x="6739220" y="3700168"/>
                </a:cubicBezTo>
                <a:cubicBezTo>
                  <a:pt x="6753233" y="3711940"/>
                  <a:pt x="6770432" y="3717824"/>
                  <a:pt x="6790813" y="3717824"/>
                </a:cubicBezTo>
                <a:cubicBezTo>
                  <a:pt x="6806355" y="3717824"/>
                  <a:pt x="6821004" y="3714160"/>
                  <a:pt x="6834763" y="3706831"/>
                </a:cubicBezTo>
                <a:cubicBezTo>
                  <a:pt x="6848521" y="3699502"/>
                  <a:pt x="6859476" y="3688952"/>
                  <a:pt x="6867630" y="3675182"/>
                </a:cubicBezTo>
                <a:cubicBezTo>
                  <a:pt x="6873999" y="3684510"/>
                  <a:pt x="6878203" y="3695504"/>
                  <a:pt x="6880241" y="3708164"/>
                </a:cubicBezTo>
                <a:cubicBezTo>
                  <a:pt x="6881515" y="3716381"/>
                  <a:pt x="6882152" y="3730151"/>
                  <a:pt x="6882152" y="3749474"/>
                </a:cubicBezTo>
                <a:lnTo>
                  <a:pt x="6685832" y="3749474"/>
                </a:lnTo>
                <a:lnTo>
                  <a:pt x="6652850" y="3749474"/>
                </a:lnTo>
                <a:lnTo>
                  <a:pt x="6632329" y="3749474"/>
                </a:lnTo>
                <a:cubicBezTo>
                  <a:pt x="6620100" y="3749474"/>
                  <a:pt x="6611182" y="3742256"/>
                  <a:pt x="6605577" y="3727819"/>
                </a:cubicBezTo>
                <a:cubicBezTo>
                  <a:pt x="6598443" y="3709829"/>
                  <a:pt x="6594876" y="3677624"/>
                  <a:pt x="6594876" y="3631206"/>
                </a:cubicBezTo>
                <a:lnTo>
                  <a:pt x="6594876" y="3565576"/>
                </a:lnTo>
                <a:cubicBezTo>
                  <a:pt x="6594876" y="3534261"/>
                  <a:pt x="6591436" y="3508497"/>
                  <a:pt x="6584557" y="3488287"/>
                </a:cubicBezTo>
                <a:cubicBezTo>
                  <a:pt x="6578698" y="3470963"/>
                  <a:pt x="6568378" y="3453417"/>
                  <a:pt x="6553601" y="3435650"/>
                </a:cubicBezTo>
                <a:close/>
                <a:moveTo>
                  <a:pt x="5979886" y="3415327"/>
                </a:moveTo>
                <a:cubicBezTo>
                  <a:pt x="5950330" y="3461524"/>
                  <a:pt x="5935554" y="3492173"/>
                  <a:pt x="5935554" y="3507277"/>
                </a:cubicBezTo>
                <a:cubicBezTo>
                  <a:pt x="5939375" y="3526598"/>
                  <a:pt x="5943133" y="3546032"/>
                  <a:pt x="5946828" y="3565576"/>
                </a:cubicBezTo>
                <a:cubicBezTo>
                  <a:pt x="5950523" y="3585122"/>
                  <a:pt x="5952370" y="3605222"/>
                  <a:pt x="5952370" y="3625876"/>
                </a:cubicBezTo>
                <a:cubicBezTo>
                  <a:pt x="5952370" y="3660302"/>
                  <a:pt x="5943834" y="3689396"/>
                  <a:pt x="5926765" y="3713160"/>
                </a:cubicBezTo>
                <a:cubicBezTo>
                  <a:pt x="5912241" y="3733372"/>
                  <a:pt x="5888674" y="3752694"/>
                  <a:pt x="5856063" y="3771128"/>
                </a:cubicBezTo>
                <a:cubicBezTo>
                  <a:pt x="5837718" y="3781566"/>
                  <a:pt x="5802558" y="3798224"/>
                  <a:pt x="5750584" y="3821100"/>
                </a:cubicBezTo>
                <a:cubicBezTo>
                  <a:pt x="5741666" y="3825098"/>
                  <a:pt x="5728227" y="3829817"/>
                  <a:pt x="5710264" y="3835258"/>
                </a:cubicBezTo>
                <a:cubicBezTo>
                  <a:pt x="5692302" y="3840701"/>
                  <a:pt x="5674149" y="3846198"/>
                  <a:pt x="5655806" y="3851750"/>
                </a:cubicBezTo>
                <a:lnTo>
                  <a:pt x="5655806" y="3873071"/>
                </a:lnTo>
                <a:lnTo>
                  <a:pt x="5700137" y="3873738"/>
                </a:lnTo>
                <a:cubicBezTo>
                  <a:pt x="5780393" y="3873738"/>
                  <a:pt x="5840011" y="3863188"/>
                  <a:pt x="5878993" y="3842089"/>
                </a:cubicBezTo>
                <a:cubicBezTo>
                  <a:pt x="5919248" y="3820323"/>
                  <a:pt x="5950586" y="3780234"/>
                  <a:pt x="5973007" y="3721822"/>
                </a:cubicBezTo>
                <a:cubicBezTo>
                  <a:pt x="5973007" y="3753360"/>
                  <a:pt x="5980650" y="3781345"/>
                  <a:pt x="5995938" y="3805775"/>
                </a:cubicBezTo>
                <a:cubicBezTo>
                  <a:pt x="6010204" y="3828652"/>
                  <a:pt x="6025364" y="3840090"/>
                  <a:pt x="6041415" y="3840090"/>
                </a:cubicBezTo>
                <a:lnTo>
                  <a:pt x="6047378" y="3840090"/>
                </a:lnTo>
                <a:lnTo>
                  <a:pt x="6069313" y="3840090"/>
                </a:lnTo>
                <a:lnTo>
                  <a:pt x="6081774" y="3840090"/>
                </a:lnTo>
                <a:cubicBezTo>
                  <a:pt x="6101645" y="3840090"/>
                  <a:pt x="6121391" y="3838868"/>
                  <a:pt x="6141010" y="3836425"/>
                </a:cubicBezTo>
                <a:cubicBezTo>
                  <a:pt x="6167761" y="3833093"/>
                  <a:pt x="6200628" y="3827096"/>
                  <a:pt x="6239610" y="3818434"/>
                </a:cubicBezTo>
                <a:cubicBezTo>
                  <a:pt x="6284451" y="3808440"/>
                  <a:pt x="6341140" y="3794226"/>
                  <a:pt x="6409675" y="3775793"/>
                </a:cubicBezTo>
                <a:lnTo>
                  <a:pt x="6452477" y="3681179"/>
                </a:lnTo>
                <a:lnTo>
                  <a:pt x="6258336" y="3729818"/>
                </a:lnTo>
                <a:cubicBezTo>
                  <a:pt x="6187507" y="3694505"/>
                  <a:pt x="6152092" y="3669186"/>
                  <a:pt x="6152092" y="3653861"/>
                </a:cubicBezTo>
                <a:cubicBezTo>
                  <a:pt x="6152092" y="3643421"/>
                  <a:pt x="6166742" y="3635427"/>
                  <a:pt x="6196042" y="3629874"/>
                </a:cubicBezTo>
                <a:cubicBezTo>
                  <a:pt x="6219227" y="3625433"/>
                  <a:pt x="6246616" y="3623211"/>
                  <a:pt x="6278209" y="3623211"/>
                </a:cubicBezTo>
                <a:cubicBezTo>
                  <a:pt x="6295533" y="3623211"/>
                  <a:pt x="6310119" y="3624211"/>
                  <a:pt x="6321967" y="3626210"/>
                </a:cubicBezTo>
                <a:cubicBezTo>
                  <a:pt x="6333814" y="3628209"/>
                  <a:pt x="6349802" y="3632539"/>
                  <a:pt x="6369929" y="3639202"/>
                </a:cubicBezTo>
                <a:lnTo>
                  <a:pt x="6385980" y="3627208"/>
                </a:lnTo>
                <a:cubicBezTo>
                  <a:pt x="6375025" y="3605665"/>
                  <a:pt x="6357700" y="3587343"/>
                  <a:pt x="6334005" y="3572239"/>
                </a:cubicBezTo>
                <a:cubicBezTo>
                  <a:pt x="6308273" y="3556026"/>
                  <a:pt x="6281266" y="3547920"/>
                  <a:pt x="6252985" y="3547920"/>
                </a:cubicBezTo>
                <a:cubicBezTo>
                  <a:pt x="6210946" y="3547920"/>
                  <a:pt x="6174195" y="3560303"/>
                  <a:pt x="6142730" y="3585065"/>
                </a:cubicBezTo>
                <a:cubicBezTo>
                  <a:pt x="6111264" y="3609829"/>
                  <a:pt x="6095532" y="3638759"/>
                  <a:pt x="6095532" y="3671851"/>
                </a:cubicBezTo>
                <a:cubicBezTo>
                  <a:pt x="6095532" y="3684732"/>
                  <a:pt x="6097696" y="3696336"/>
                  <a:pt x="6102028" y="3706665"/>
                </a:cubicBezTo>
                <a:cubicBezTo>
                  <a:pt x="6106360" y="3716992"/>
                  <a:pt x="6114895" y="3730484"/>
                  <a:pt x="6127633" y="3747142"/>
                </a:cubicBezTo>
                <a:cubicBezTo>
                  <a:pt x="6120246" y="3747586"/>
                  <a:pt x="6112729" y="3748252"/>
                  <a:pt x="6105086" y="3749140"/>
                </a:cubicBezTo>
                <a:cubicBezTo>
                  <a:pt x="6101518" y="3749362"/>
                  <a:pt x="6096041" y="3749474"/>
                  <a:pt x="6088653" y="3749474"/>
                </a:cubicBezTo>
                <a:lnTo>
                  <a:pt x="6069313" y="3749474"/>
                </a:lnTo>
                <a:lnTo>
                  <a:pt x="6047378" y="3749474"/>
                </a:lnTo>
                <a:lnTo>
                  <a:pt x="6041415" y="3749474"/>
                </a:lnTo>
                <a:cubicBezTo>
                  <a:pt x="6025618" y="3749474"/>
                  <a:pt x="6015681" y="3731039"/>
                  <a:pt x="6011605" y="3694171"/>
                </a:cubicBezTo>
                <a:cubicBezTo>
                  <a:pt x="6009312" y="3650863"/>
                  <a:pt x="6007146" y="3607553"/>
                  <a:pt x="6005109" y="3564244"/>
                </a:cubicBezTo>
                <a:cubicBezTo>
                  <a:pt x="6001542" y="3502945"/>
                  <a:pt x="5993134" y="3453306"/>
                  <a:pt x="5979886" y="3415327"/>
                </a:cubicBezTo>
                <a:close/>
                <a:moveTo>
                  <a:pt x="9302804" y="3380062"/>
                </a:moveTo>
                <a:lnTo>
                  <a:pt x="9256856" y="3472777"/>
                </a:lnTo>
                <a:cubicBezTo>
                  <a:pt x="9270187" y="3484891"/>
                  <a:pt x="9278695" y="3494163"/>
                  <a:pt x="9282382" y="3500591"/>
                </a:cubicBezTo>
                <a:cubicBezTo>
                  <a:pt x="9290040" y="3513943"/>
                  <a:pt x="9293869" y="3532608"/>
                  <a:pt x="9293869" y="3556591"/>
                </a:cubicBezTo>
                <a:lnTo>
                  <a:pt x="9293869" y="3662286"/>
                </a:lnTo>
                <a:cubicBezTo>
                  <a:pt x="9293869" y="3724344"/>
                  <a:pt x="9302094" y="3768477"/>
                  <a:pt x="9318544" y="3794684"/>
                </a:cubicBezTo>
                <a:cubicBezTo>
                  <a:pt x="9333293" y="3818420"/>
                  <a:pt x="9357259" y="3830286"/>
                  <a:pt x="9390443" y="3830286"/>
                </a:cubicBezTo>
                <a:lnTo>
                  <a:pt x="9422762" y="3830286"/>
                </a:lnTo>
                <a:lnTo>
                  <a:pt x="9450004" y="3830286"/>
                </a:lnTo>
                <a:lnTo>
                  <a:pt x="9718012" y="3830286"/>
                </a:lnTo>
                <a:lnTo>
                  <a:pt x="9718012" y="3666737"/>
                </a:lnTo>
                <a:cubicBezTo>
                  <a:pt x="9718012" y="3616300"/>
                  <a:pt x="9704825" y="3568459"/>
                  <a:pt x="9678448" y="3523214"/>
                </a:cubicBezTo>
                <a:cubicBezTo>
                  <a:pt x="9652070" y="3477969"/>
                  <a:pt x="9623993" y="3455346"/>
                  <a:pt x="9594211" y="3455346"/>
                </a:cubicBezTo>
                <a:cubicBezTo>
                  <a:pt x="9571238" y="3455346"/>
                  <a:pt x="9548548" y="3477350"/>
                  <a:pt x="9526142" y="3521360"/>
                </a:cubicBezTo>
                <a:cubicBezTo>
                  <a:pt x="9505721" y="3561412"/>
                  <a:pt x="9495510" y="3596026"/>
                  <a:pt x="9495510" y="3625200"/>
                </a:cubicBezTo>
                <a:cubicBezTo>
                  <a:pt x="9495510" y="3644980"/>
                  <a:pt x="9503311" y="3661421"/>
                  <a:pt x="9518909" y="3674525"/>
                </a:cubicBezTo>
                <a:cubicBezTo>
                  <a:pt x="9534509" y="3687628"/>
                  <a:pt x="9553654" y="3694181"/>
                  <a:pt x="9576344" y="3694181"/>
                </a:cubicBezTo>
                <a:cubicBezTo>
                  <a:pt x="9593645" y="3694181"/>
                  <a:pt x="9609952" y="3690100"/>
                  <a:pt x="9625269" y="3681943"/>
                </a:cubicBezTo>
                <a:cubicBezTo>
                  <a:pt x="9640583" y="3673783"/>
                  <a:pt x="9652781" y="3662039"/>
                  <a:pt x="9661855" y="3646710"/>
                </a:cubicBezTo>
                <a:cubicBezTo>
                  <a:pt x="9668947" y="3657095"/>
                  <a:pt x="9673626" y="3669333"/>
                  <a:pt x="9675896" y="3683425"/>
                </a:cubicBezTo>
                <a:cubicBezTo>
                  <a:pt x="9677313" y="3692574"/>
                  <a:pt x="9678023" y="3707903"/>
                  <a:pt x="9678023" y="3729412"/>
                </a:cubicBezTo>
                <a:lnTo>
                  <a:pt x="9450004" y="3729412"/>
                </a:lnTo>
                <a:lnTo>
                  <a:pt x="9422762" y="3729412"/>
                </a:lnTo>
                <a:lnTo>
                  <a:pt x="9390443" y="3729412"/>
                </a:lnTo>
                <a:cubicBezTo>
                  <a:pt x="9376828" y="3729412"/>
                  <a:pt x="9366903" y="3721377"/>
                  <a:pt x="9360662" y="3705306"/>
                </a:cubicBezTo>
                <a:cubicBezTo>
                  <a:pt x="9352721" y="3685279"/>
                  <a:pt x="9348751" y="3649430"/>
                  <a:pt x="9348751" y="3597756"/>
                </a:cubicBezTo>
                <a:lnTo>
                  <a:pt x="9348751" y="3524697"/>
                </a:lnTo>
                <a:cubicBezTo>
                  <a:pt x="9348751" y="3489835"/>
                  <a:pt x="9344921" y="3461156"/>
                  <a:pt x="9337264" y="3438657"/>
                </a:cubicBezTo>
                <a:cubicBezTo>
                  <a:pt x="9330741" y="3419372"/>
                  <a:pt x="9319254" y="3399840"/>
                  <a:pt x="9302804" y="3380062"/>
                </a:cubicBezTo>
                <a:close/>
                <a:moveTo>
                  <a:pt x="6773616" y="3358026"/>
                </a:moveTo>
                <a:lnTo>
                  <a:pt x="6727374" y="3433317"/>
                </a:lnTo>
                <a:lnTo>
                  <a:pt x="6816801" y="3473962"/>
                </a:lnTo>
                <a:lnTo>
                  <a:pt x="6862662" y="3399337"/>
                </a:lnTo>
                <a:close/>
                <a:moveTo>
                  <a:pt x="8680394" y="3351506"/>
                </a:moveTo>
                <a:cubicBezTo>
                  <a:pt x="8654300" y="3401447"/>
                  <a:pt x="8641254" y="3438534"/>
                  <a:pt x="8641254" y="3462763"/>
                </a:cubicBezTo>
                <a:lnTo>
                  <a:pt x="8662525" y="3476115"/>
                </a:lnTo>
                <a:cubicBezTo>
                  <a:pt x="8674721" y="3534957"/>
                  <a:pt x="8686916" y="3593677"/>
                  <a:pt x="8699112" y="3652273"/>
                </a:cubicBezTo>
                <a:cubicBezTo>
                  <a:pt x="8706771" y="3688618"/>
                  <a:pt x="8711521" y="3712601"/>
                  <a:pt x="8713365" y="3724220"/>
                </a:cubicBezTo>
                <a:cubicBezTo>
                  <a:pt x="8715208" y="3735840"/>
                  <a:pt x="8716129" y="3746473"/>
                  <a:pt x="8716129" y="3756114"/>
                </a:cubicBezTo>
                <a:cubicBezTo>
                  <a:pt x="8716129" y="3757598"/>
                  <a:pt x="8716129" y="3759700"/>
                  <a:pt x="8716129" y="3762419"/>
                </a:cubicBezTo>
                <a:cubicBezTo>
                  <a:pt x="8716129" y="3765138"/>
                  <a:pt x="8716129" y="3768847"/>
                  <a:pt x="8716129" y="3773545"/>
                </a:cubicBezTo>
                <a:cubicBezTo>
                  <a:pt x="8716129" y="3800742"/>
                  <a:pt x="8700530" y="3822746"/>
                  <a:pt x="8669332" y="3839557"/>
                </a:cubicBezTo>
                <a:cubicBezTo>
                  <a:pt x="8638133" y="3856370"/>
                  <a:pt x="8597576" y="3864777"/>
                  <a:pt x="8547657" y="3864777"/>
                </a:cubicBezTo>
                <a:cubicBezTo>
                  <a:pt x="8512772" y="3864777"/>
                  <a:pt x="8485757" y="3858657"/>
                  <a:pt x="8466613" y="3846419"/>
                </a:cubicBezTo>
                <a:cubicBezTo>
                  <a:pt x="8447468" y="3834181"/>
                  <a:pt x="8437896" y="3816811"/>
                  <a:pt x="8437896" y="3794312"/>
                </a:cubicBezTo>
                <a:cubicBezTo>
                  <a:pt x="8437896" y="3773298"/>
                  <a:pt x="8442575" y="3752158"/>
                  <a:pt x="8451935" y="3730896"/>
                </a:cubicBezTo>
                <a:cubicBezTo>
                  <a:pt x="8461295" y="3709633"/>
                  <a:pt x="8477036" y="3684537"/>
                  <a:pt x="8499157" y="3655611"/>
                </a:cubicBezTo>
                <a:lnTo>
                  <a:pt x="8472782" y="3640034"/>
                </a:lnTo>
                <a:cubicBezTo>
                  <a:pt x="8439030" y="3683797"/>
                  <a:pt x="8416341" y="3720758"/>
                  <a:pt x="8404711" y="3750922"/>
                </a:cubicBezTo>
                <a:cubicBezTo>
                  <a:pt x="8394502" y="3777624"/>
                  <a:pt x="8389396" y="3808901"/>
                  <a:pt x="8389396" y="3844750"/>
                </a:cubicBezTo>
                <a:cubicBezTo>
                  <a:pt x="8389396" y="3883073"/>
                  <a:pt x="8403080" y="3912926"/>
                  <a:pt x="8430451" y="3934313"/>
                </a:cubicBezTo>
                <a:cubicBezTo>
                  <a:pt x="8457821" y="3955699"/>
                  <a:pt x="8495754" y="3966393"/>
                  <a:pt x="8544254" y="3966393"/>
                </a:cubicBezTo>
                <a:cubicBezTo>
                  <a:pt x="8602397" y="3966393"/>
                  <a:pt x="8654158" y="3951681"/>
                  <a:pt x="8699538" y="3922260"/>
                </a:cubicBezTo>
                <a:cubicBezTo>
                  <a:pt x="8733573" y="3900194"/>
                  <a:pt x="8754844" y="3875693"/>
                  <a:pt x="8763353" y="3848760"/>
                </a:cubicBezTo>
                <a:lnTo>
                  <a:pt x="8766185" y="3830286"/>
                </a:lnTo>
                <a:lnTo>
                  <a:pt x="8781741" y="3830286"/>
                </a:lnTo>
                <a:cubicBezTo>
                  <a:pt x="8803863" y="3830286"/>
                  <a:pt x="8825844" y="3828926"/>
                  <a:pt x="8847683" y="3826207"/>
                </a:cubicBezTo>
                <a:cubicBezTo>
                  <a:pt x="8877463" y="3822499"/>
                  <a:pt x="8914051" y="3815823"/>
                  <a:pt x="8957445" y="3806180"/>
                </a:cubicBezTo>
                <a:cubicBezTo>
                  <a:pt x="9007362" y="3795054"/>
                  <a:pt x="9070468" y="3779231"/>
                  <a:pt x="9146764" y="3758711"/>
                </a:cubicBezTo>
                <a:lnTo>
                  <a:pt x="9194412" y="3653386"/>
                </a:lnTo>
                <a:lnTo>
                  <a:pt x="8978290" y="3707531"/>
                </a:lnTo>
                <a:cubicBezTo>
                  <a:pt x="8899444" y="3668221"/>
                  <a:pt x="8860021" y="3640034"/>
                  <a:pt x="8860021" y="3622976"/>
                </a:cubicBezTo>
                <a:cubicBezTo>
                  <a:pt x="8860021" y="3611355"/>
                  <a:pt x="8876328" y="3602454"/>
                  <a:pt x="8908945" y="3596273"/>
                </a:cubicBezTo>
                <a:cubicBezTo>
                  <a:pt x="8934755" y="3591328"/>
                  <a:pt x="8965244" y="3588856"/>
                  <a:pt x="9000413" y="3588856"/>
                </a:cubicBezTo>
                <a:cubicBezTo>
                  <a:pt x="9019700" y="3588856"/>
                  <a:pt x="9035938" y="3589969"/>
                  <a:pt x="9049125" y="3592193"/>
                </a:cubicBezTo>
                <a:cubicBezTo>
                  <a:pt x="9062315" y="3594419"/>
                  <a:pt x="9080112" y="3599240"/>
                  <a:pt x="9102518" y="3606657"/>
                </a:cubicBezTo>
                <a:lnTo>
                  <a:pt x="9120387" y="3593307"/>
                </a:lnTo>
                <a:cubicBezTo>
                  <a:pt x="9108190" y="3569324"/>
                  <a:pt x="9088904" y="3548927"/>
                  <a:pt x="9062527" y="3532114"/>
                </a:cubicBezTo>
                <a:cubicBezTo>
                  <a:pt x="9033882" y="3514066"/>
                  <a:pt x="9003818" y="3505041"/>
                  <a:pt x="8972335" y="3505041"/>
                </a:cubicBezTo>
                <a:cubicBezTo>
                  <a:pt x="8925538" y="3505041"/>
                  <a:pt x="8884624" y="3518826"/>
                  <a:pt x="8849597" y="3546393"/>
                </a:cubicBezTo>
                <a:cubicBezTo>
                  <a:pt x="8814569" y="3573960"/>
                  <a:pt x="8797056" y="3606163"/>
                  <a:pt x="8797056" y="3643001"/>
                </a:cubicBezTo>
                <a:cubicBezTo>
                  <a:pt x="8797056" y="3657342"/>
                  <a:pt x="8799466" y="3670260"/>
                  <a:pt x="8804288" y="3681756"/>
                </a:cubicBezTo>
                <a:cubicBezTo>
                  <a:pt x="8809110" y="3693253"/>
                  <a:pt x="8818611" y="3708273"/>
                  <a:pt x="8832792" y="3726816"/>
                </a:cubicBezTo>
                <a:cubicBezTo>
                  <a:pt x="8824568" y="3727311"/>
                  <a:pt x="8816200" y="3728053"/>
                  <a:pt x="8807691" y="3729042"/>
                </a:cubicBezTo>
                <a:cubicBezTo>
                  <a:pt x="8803721" y="3729289"/>
                  <a:pt x="8797623" y="3729412"/>
                  <a:pt x="8789398" y="3729412"/>
                </a:cubicBezTo>
                <a:lnTo>
                  <a:pt x="8766934" y="3729412"/>
                </a:lnTo>
                <a:lnTo>
                  <a:pt x="8766863" y="3728508"/>
                </a:lnTo>
                <a:cubicBezTo>
                  <a:pt x="8765373" y="3716131"/>
                  <a:pt x="8761651" y="3694923"/>
                  <a:pt x="8755695" y="3664882"/>
                </a:cubicBezTo>
                <a:cubicBezTo>
                  <a:pt x="8750022" y="3636945"/>
                  <a:pt x="8743145" y="3603753"/>
                  <a:pt x="8735061" y="3565306"/>
                </a:cubicBezTo>
                <a:cubicBezTo>
                  <a:pt x="8726979" y="3526860"/>
                  <a:pt x="8722937" y="3505783"/>
                  <a:pt x="8722937" y="3502075"/>
                </a:cubicBezTo>
                <a:lnTo>
                  <a:pt x="8735700" y="3506525"/>
                </a:lnTo>
                <a:cubicBezTo>
                  <a:pt x="8745627" y="3488229"/>
                  <a:pt x="8752150" y="3474508"/>
                  <a:pt x="8755269" y="3465359"/>
                </a:cubicBezTo>
                <a:cubicBezTo>
                  <a:pt x="8758390" y="3456211"/>
                  <a:pt x="8761509" y="3441006"/>
                  <a:pt x="8764629" y="3419744"/>
                </a:cubicBezTo>
                <a:cubicBezTo>
                  <a:pt x="8749314" y="3412079"/>
                  <a:pt x="8733005" y="3404043"/>
                  <a:pt x="8715704" y="3395637"/>
                </a:cubicBezTo>
                <a:cubicBezTo>
                  <a:pt x="8704076" y="3389456"/>
                  <a:pt x="8698262" y="3381422"/>
                  <a:pt x="8698262" y="3371531"/>
                </a:cubicBezTo>
                <a:cubicBezTo>
                  <a:pt x="8698262" y="3367081"/>
                  <a:pt x="8698828" y="3363126"/>
                  <a:pt x="8699963" y="3359663"/>
                </a:cubicBezTo>
                <a:close/>
                <a:moveTo>
                  <a:pt x="8561451" y="3325702"/>
                </a:moveTo>
                <a:cubicBezTo>
                  <a:pt x="8567124" y="3325702"/>
                  <a:pt x="8571662" y="3328051"/>
                  <a:pt x="8575065" y="3332748"/>
                </a:cubicBezTo>
                <a:cubicBezTo>
                  <a:pt x="8578468" y="3337446"/>
                  <a:pt x="8580171" y="3342638"/>
                  <a:pt x="8580171" y="3348324"/>
                </a:cubicBezTo>
                <a:cubicBezTo>
                  <a:pt x="8580171" y="3353022"/>
                  <a:pt x="8578327" y="3357720"/>
                  <a:pt x="8574641" y="3362418"/>
                </a:cubicBezTo>
                <a:cubicBezTo>
                  <a:pt x="8566132" y="3355741"/>
                  <a:pt x="8561167" y="3351662"/>
                  <a:pt x="8559750" y="3350178"/>
                </a:cubicBezTo>
                <a:cubicBezTo>
                  <a:pt x="8554645" y="3345234"/>
                  <a:pt x="8552093" y="3340536"/>
                  <a:pt x="8552093" y="3336086"/>
                </a:cubicBezTo>
                <a:cubicBezTo>
                  <a:pt x="8552093" y="3329164"/>
                  <a:pt x="8555212" y="3325702"/>
                  <a:pt x="8561451" y="3325702"/>
                </a:cubicBezTo>
                <a:close/>
                <a:moveTo>
                  <a:pt x="8582723" y="3302709"/>
                </a:moveTo>
                <a:cubicBezTo>
                  <a:pt x="8567692" y="3302709"/>
                  <a:pt x="8554077" y="3309136"/>
                  <a:pt x="8541882" y="3321993"/>
                </a:cubicBezTo>
                <a:cubicBezTo>
                  <a:pt x="8530820" y="3333614"/>
                  <a:pt x="8525290" y="3345234"/>
                  <a:pt x="8525290" y="3356853"/>
                </a:cubicBezTo>
                <a:cubicBezTo>
                  <a:pt x="8525290" y="3364765"/>
                  <a:pt x="8528976" y="3372307"/>
                  <a:pt x="8536352" y="3379477"/>
                </a:cubicBezTo>
                <a:cubicBezTo>
                  <a:pt x="8540890" y="3383680"/>
                  <a:pt x="8545569" y="3387759"/>
                  <a:pt x="8550391" y="3391715"/>
                </a:cubicBezTo>
                <a:cubicBezTo>
                  <a:pt x="8532522" y="3403335"/>
                  <a:pt x="8513803" y="3411617"/>
                  <a:pt x="8494233" y="3416562"/>
                </a:cubicBezTo>
                <a:cubicBezTo>
                  <a:pt x="8495085" y="3412854"/>
                  <a:pt x="8496502" y="3407416"/>
                  <a:pt x="8498488" y="3400246"/>
                </a:cubicBezTo>
                <a:cubicBezTo>
                  <a:pt x="8499623" y="3395053"/>
                  <a:pt x="8500190" y="3389860"/>
                  <a:pt x="8500190" y="3384669"/>
                </a:cubicBezTo>
                <a:cubicBezTo>
                  <a:pt x="8500190" y="3374284"/>
                  <a:pt x="8497495" y="3365013"/>
                  <a:pt x="8492106" y="3356853"/>
                </a:cubicBezTo>
                <a:cubicBezTo>
                  <a:pt x="8486717" y="3348696"/>
                  <a:pt x="8479201" y="3344616"/>
                  <a:pt x="8469559" y="3344616"/>
                </a:cubicBezTo>
                <a:cubicBezTo>
                  <a:pt x="8456512" y="3344616"/>
                  <a:pt x="8447152" y="3351415"/>
                  <a:pt x="8441479" y="3365013"/>
                </a:cubicBezTo>
                <a:cubicBezTo>
                  <a:pt x="8438360" y="3372677"/>
                  <a:pt x="8435806" y="3385163"/>
                  <a:pt x="8433822" y="3402470"/>
                </a:cubicBezTo>
                <a:cubicBezTo>
                  <a:pt x="8439495" y="3393816"/>
                  <a:pt x="8443323" y="3388254"/>
                  <a:pt x="8445309" y="3385782"/>
                </a:cubicBezTo>
                <a:cubicBezTo>
                  <a:pt x="8450414" y="3379847"/>
                  <a:pt x="8455802" y="3376880"/>
                  <a:pt x="8461475" y="3376880"/>
                </a:cubicBezTo>
                <a:cubicBezTo>
                  <a:pt x="8466864" y="3376880"/>
                  <a:pt x="8470976" y="3379167"/>
                  <a:pt x="8473813" y="3383742"/>
                </a:cubicBezTo>
                <a:cubicBezTo>
                  <a:pt x="8476649" y="3388316"/>
                  <a:pt x="8478067" y="3393569"/>
                  <a:pt x="8478067" y="3399504"/>
                </a:cubicBezTo>
                <a:cubicBezTo>
                  <a:pt x="8478067" y="3405437"/>
                  <a:pt x="8476365" y="3411742"/>
                  <a:pt x="8472962" y="3418417"/>
                </a:cubicBezTo>
                <a:cubicBezTo>
                  <a:pt x="8471827" y="3420643"/>
                  <a:pt x="8465588" y="3429914"/>
                  <a:pt x="8454242" y="3446231"/>
                </a:cubicBezTo>
                <a:cubicBezTo>
                  <a:pt x="8478917" y="3446231"/>
                  <a:pt x="8501323" y="3441782"/>
                  <a:pt x="8521462" y="3432881"/>
                </a:cubicBezTo>
                <a:cubicBezTo>
                  <a:pt x="8537911" y="3425464"/>
                  <a:pt x="8552659" y="3415080"/>
                  <a:pt x="8565706" y="3401728"/>
                </a:cubicBezTo>
                <a:lnTo>
                  <a:pt x="8602294" y="3426576"/>
                </a:lnTo>
                <a:cubicBezTo>
                  <a:pt x="8604280" y="3416439"/>
                  <a:pt x="8605272" y="3405561"/>
                  <a:pt x="8605272" y="3393941"/>
                </a:cubicBezTo>
                <a:cubicBezTo>
                  <a:pt x="8605272" y="3390727"/>
                  <a:pt x="8603996" y="3387698"/>
                  <a:pt x="8601442" y="3384854"/>
                </a:cubicBezTo>
                <a:cubicBezTo>
                  <a:pt x="8598890" y="3382011"/>
                  <a:pt x="8595628" y="3379354"/>
                  <a:pt x="8591658" y="3376880"/>
                </a:cubicBezTo>
                <a:cubicBezTo>
                  <a:pt x="8597898" y="3368474"/>
                  <a:pt x="8602577" y="3360254"/>
                  <a:pt x="8605697" y="3352218"/>
                </a:cubicBezTo>
                <a:cubicBezTo>
                  <a:pt x="8608816" y="3344183"/>
                  <a:pt x="8610377" y="3335591"/>
                  <a:pt x="8610377" y="3326444"/>
                </a:cubicBezTo>
                <a:cubicBezTo>
                  <a:pt x="8610377" y="3320015"/>
                  <a:pt x="8607683" y="3314452"/>
                  <a:pt x="8602294" y="3309754"/>
                </a:cubicBezTo>
                <a:cubicBezTo>
                  <a:pt x="8596904" y="3305058"/>
                  <a:pt x="8590382" y="3302709"/>
                  <a:pt x="8582723" y="3302709"/>
                </a:cubicBezTo>
                <a:close/>
                <a:moveTo>
                  <a:pt x="9557200" y="3293651"/>
                </a:moveTo>
                <a:lnTo>
                  <a:pt x="9505721" y="3377465"/>
                </a:lnTo>
                <a:lnTo>
                  <a:pt x="9605273" y="3422710"/>
                </a:lnTo>
                <a:lnTo>
                  <a:pt x="9656325" y="3339638"/>
                </a:lnTo>
                <a:close/>
                <a:moveTo>
                  <a:pt x="9627821" y="3202110"/>
                </a:moveTo>
                <a:cubicBezTo>
                  <a:pt x="9566842" y="3223867"/>
                  <a:pt x="9524157" y="3239073"/>
                  <a:pt x="9499765" y="3247727"/>
                </a:cubicBezTo>
                <a:cubicBezTo>
                  <a:pt x="9488137" y="3257369"/>
                  <a:pt x="9482323" y="3267753"/>
                  <a:pt x="9482323" y="3278879"/>
                </a:cubicBezTo>
                <a:cubicBezTo>
                  <a:pt x="9539047" y="3258853"/>
                  <a:pt x="9580456" y="3244266"/>
                  <a:pt x="9606549" y="3235117"/>
                </a:cubicBezTo>
                <a:cubicBezTo>
                  <a:pt x="9620731" y="3224486"/>
                  <a:pt x="9627821" y="3213483"/>
                  <a:pt x="9627821" y="3202110"/>
                </a:cubicBezTo>
                <a:close/>
                <a:moveTo>
                  <a:pt x="8671715" y="1919039"/>
                </a:moveTo>
                <a:lnTo>
                  <a:pt x="8620951" y="2006437"/>
                </a:lnTo>
                <a:lnTo>
                  <a:pt x="8530846" y="1962186"/>
                </a:lnTo>
                <a:lnTo>
                  <a:pt x="8461045" y="2075029"/>
                </a:lnTo>
                <a:lnTo>
                  <a:pt x="8576534" y="2131449"/>
                </a:lnTo>
                <a:lnTo>
                  <a:pt x="8629835" y="2041839"/>
                </a:lnTo>
                <a:lnTo>
                  <a:pt x="8723748" y="2082773"/>
                </a:lnTo>
                <a:lnTo>
                  <a:pt x="8789741" y="1975462"/>
                </a:lnTo>
                <a:close/>
                <a:moveTo>
                  <a:pt x="798346" y="1745409"/>
                </a:moveTo>
                <a:lnTo>
                  <a:pt x="777524" y="1784299"/>
                </a:lnTo>
                <a:lnTo>
                  <a:pt x="817791" y="1805293"/>
                </a:lnTo>
                <a:lnTo>
                  <a:pt x="838441" y="1766747"/>
                </a:lnTo>
                <a:close/>
                <a:moveTo>
                  <a:pt x="2115317" y="1653689"/>
                </a:moveTo>
                <a:cubicBezTo>
                  <a:pt x="2119332" y="1653689"/>
                  <a:pt x="2124093" y="1657130"/>
                  <a:pt x="2129600" y="1664014"/>
                </a:cubicBezTo>
                <a:cubicBezTo>
                  <a:pt x="2134533" y="1670209"/>
                  <a:pt x="2136999" y="1674568"/>
                  <a:pt x="2136999" y="1677092"/>
                </a:cubicBezTo>
                <a:cubicBezTo>
                  <a:pt x="2136999" y="1678698"/>
                  <a:pt x="2135737" y="1679501"/>
                  <a:pt x="2133213" y="1679501"/>
                </a:cubicBezTo>
                <a:cubicBezTo>
                  <a:pt x="2132066" y="1679501"/>
                  <a:pt x="2126846" y="1677780"/>
                  <a:pt x="2117554" y="1674339"/>
                </a:cubicBezTo>
                <a:cubicBezTo>
                  <a:pt x="2114456" y="1673191"/>
                  <a:pt x="2109925" y="1671471"/>
                  <a:pt x="2103959" y="1669176"/>
                </a:cubicBezTo>
                <a:cubicBezTo>
                  <a:pt x="2107057" y="1658851"/>
                  <a:pt x="2110843" y="1653689"/>
                  <a:pt x="2115317" y="1653689"/>
                </a:cubicBezTo>
                <a:close/>
                <a:moveTo>
                  <a:pt x="991367" y="1653689"/>
                </a:moveTo>
                <a:cubicBezTo>
                  <a:pt x="995382" y="1653689"/>
                  <a:pt x="1000143" y="1657130"/>
                  <a:pt x="1005649" y="1664014"/>
                </a:cubicBezTo>
                <a:cubicBezTo>
                  <a:pt x="1010582" y="1670209"/>
                  <a:pt x="1013049" y="1674568"/>
                  <a:pt x="1013049" y="1677092"/>
                </a:cubicBezTo>
                <a:cubicBezTo>
                  <a:pt x="1013049" y="1678698"/>
                  <a:pt x="1011787" y="1679501"/>
                  <a:pt x="1009263" y="1679501"/>
                </a:cubicBezTo>
                <a:cubicBezTo>
                  <a:pt x="1008116" y="1679501"/>
                  <a:pt x="1002896" y="1677780"/>
                  <a:pt x="993604" y="1674339"/>
                </a:cubicBezTo>
                <a:cubicBezTo>
                  <a:pt x="990506" y="1673191"/>
                  <a:pt x="985975" y="1671471"/>
                  <a:pt x="980009" y="1669176"/>
                </a:cubicBezTo>
                <a:cubicBezTo>
                  <a:pt x="983106" y="1658851"/>
                  <a:pt x="986892" y="1653689"/>
                  <a:pt x="991367" y="1653689"/>
                </a:cubicBezTo>
                <a:close/>
                <a:moveTo>
                  <a:pt x="9586442" y="1618128"/>
                </a:moveTo>
                <a:cubicBezTo>
                  <a:pt x="9617323" y="1618128"/>
                  <a:pt x="9645244" y="1622368"/>
                  <a:pt x="9670202" y="1630850"/>
                </a:cubicBezTo>
                <a:cubicBezTo>
                  <a:pt x="9700237" y="1641175"/>
                  <a:pt x="9715256" y="1654635"/>
                  <a:pt x="9715256" y="1671229"/>
                </a:cubicBezTo>
                <a:cubicBezTo>
                  <a:pt x="9715256" y="1708844"/>
                  <a:pt x="9645667" y="1727650"/>
                  <a:pt x="9506489" y="1727650"/>
                </a:cubicBezTo>
                <a:lnTo>
                  <a:pt x="9340239" y="1727650"/>
                </a:lnTo>
                <a:cubicBezTo>
                  <a:pt x="9406654" y="1685980"/>
                  <a:pt x="9457312" y="1657309"/>
                  <a:pt x="9492213" y="1641636"/>
                </a:cubicBezTo>
                <a:cubicBezTo>
                  <a:pt x="9527112" y="1625964"/>
                  <a:pt x="9558522" y="1618128"/>
                  <a:pt x="9586442" y="1618128"/>
                </a:cubicBezTo>
                <a:close/>
                <a:moveTo>
                  <a:pt x="2133902" y="1613421"/>
                </a:moveTo>
                <a:cubicBezTo>
                  <a:pt x="2127592" y="1613421"/>
                  <a:pt x="2119906" y="1617609"/>
                  <a:pt x="2110843" y="1625983"/>
                </a:cubicBezTo>
                <a:cubicBezTo>
                  <a:pt x="2100632" y="1635391"/>
                  <a:pt x="2092258" y="1647379"/>
                  <a:pt x="2085718" y="1661949"/>
                </a:cubicBezTo>
                <a:cubicBezTo>
                  <a:pt x="2082736" y="1669865"/>
                  <a:pt x="2077344" y="1675429"/>
                  <a:pt x="2069543" y="1678641"/>
                </a:cubicBezTo>
                <a:cubicBezTo>
                  <a:pt x="2063462" y="1681165"/>
                  <a:pt x="2055260" y="1682427"/>
                  <a:pt x="2044935" y="1682427"/>
                </a:cubicBezTo>
                <a:lnTo>
                  <a:pt x="2022833" y="1682427"/>
                </a:lnTo>
                <a:lnTo>
                  <a:pt x="2021785" y="1665347"/>
                </a:lnTo>
                <a:cubicBezTo>
                  <a:pt x="2020925" y="1659009"/>
                  <a:pt x="2019634" y="1653345"/>
                  <a:pt x="2017913" y="1648354"/>
                </a:cubicBezTo>
                <a:cubicBezTo>
                  <a:pt x="2016078" y="1642848"/>
                  <a:pt x="2011145" y="1632809"/>
                  <a:pt x="2003114" y="1618240"/>
                </a:cubicBezTo>
                <a:lnTo>
                  <a:pt x="1987971" y="1664702"/>
                </a:lnTo>
                <a:cubicBezTo>
                  <a:pt x="1996116" y="1680075"/>
                  <a:pt x="2001422" y="1691260"/>
                  <a:pt x="2003889" y="1698258"/>
                </a:cubicBezTo>
                <a:cubicBezTo>
                  <a:pt x="2006355" y="1705256"/>
                  <a:pt x="2007588" y="1712312"/>
                  <a:pt x="2007588" y="1719424"/>
                </a:cubicBezTo>
                <a:cubicBezTo>
                  <a:pt x="2007588" y="1730896"/>
                  <a:pt x="2000533" y="1740590"/>
                  <a:pt x="1986422" y="1748506"/>
                </a:cubicBezTo>
                <a:cubicBezTo>
                  <a:pt x="1972311" y="1756422"/>
                  <a:pt x="1954931" y="1760380"/>
                  <a:pt x="1934281" y="1760380"/>
                </a:cubicBezTo>
                <a:cubicBezTo>
                  <a:pt x="1913287" y="1760380"/>
                  <a:pt x="1896337" y="1756565"/>
                  <a:pt x="1883431" y="1748936"/>
                </a:cubicBezTo>
                <a:cubicBezTo>
                  <a:pt x="1870525" y="1741307"/>
                  <a:pt x="1864071" y="1731470"/>
                  <a:pt x="1864071" y="1719424"/>
                </a:cubicBezTo>
                <a:cubicBezTo>
                  <a:pt x="1864071" y="1710132"/>
                  <a:pt x="1865821" y="1701126"/>
                  <a:pt x="1869320" y="1692407"/>
                </a:cubicBezTo>
                <a:cubicBezTo>
                  <a:pt x="1872819" y="1683688"/>
                  <a:pt x="1880247" y="1669635"/>
                  <a:pt x="1891605" y="1650247"/>
                </a:cubicBezTo>
                <a:lnTo>
                  <a:pt x="1881280" y="1643020"/>
                </a:lnTo>
                <a:cubicBezTo>
                  <a:pt x="1865907" y="1666308"/>
                  <a:pt x="1855582" y="1685237"/>
                  <a:pt x="1850305" y="1699807"/>
                </a:cubicBezTo>
                <a:cubicBezTo>
                  <a:pt x="1845487" y="1713000"/>
                  <a:pt x="1843077" y="1727570"/>
                  <a:pt x="1843077" y="1743516"/>
                </a:cubicBezTo>
                <a:cubicBezTo>
                  <a:pt x="1843077" y="1762215"/>
                  <a:pt x="1850620" y="1776642"/>
                  <a:pt x="1865706" y="1786794"/>
                </a:cubicBezTo>
                <a:cubicBezTo>
                  <a:pt x="1880792" y="1796947"/>
                  <a:pt x="1902274" y="1802024"/>
                  <a:pt x="1930151" y="1802024"/>
                </a:cubicBezTo>
                <a:cubicBezTo>
                  <a:pt x="1944606" y="1802024"/>
                  <a:pt x="1958631" y="1800160"/>
                  <a:pt x="1972225" y="1796431"/>
                </a:cubicBezTo>
                <a:cubicBezTo>
                  <a:pt x="1985820" y="1792703"/>
                  <a:pt x="1996145" y="1787913"/>
                  <a:pt x="2003200" y="1782062"/>
                </a:cubicBezTo>
                <a:cubicBezTo>
                  <a:pt x="2010256" y="1776211"/>
                  <a:pt x="2015332" y="1768497"/>
                  <a:pt x="2018430" y="1758917"/>
                </a:cubicBezTo>
                <a:cubicBezTo>
                  <a:pt x="2019978" y="1754128"/>
                  <a:pt x="2021140" y="1748556"/>
                  <a:pt x="2021914" y="1742204"/>
                </a:cubicBezTo>
                <a:lnTo>
                  <a:pt x="2022618" y="1729233"/>
                </a:lnTo>
                <a:lnTo>
                  <a:pt x="2044935" y="1729233"/>
                </a:lnTo>
                <a:cubicBezTo>
                  <a:pt x="2053080" y="1729233"/>
                  <a:pt x="2059505" y="1728487"/>
                  <a:pt x="2064208" y="1726996"/>
                </a:cubicBezTo>
                <a:cubicBezTo>
                  <a:pt x="2073959" y="1723898"/>
                  <a:pt x="2082162" y="1717359"/>
                  <a:pt x="2088816" y="1707379"/>
                </a:cubicBezTo>
                <a:cubicBezTo>
                  <a:pt x="2099714" y="1713000"/>
                  <a:pt x="2112334" y="1717876"/>
                  <a:pt x="2126674" y="1722006"/>
                </a:cubicBezTo>
                <a:cubicBezTo>
                  <a:pt x="2142965" y="1726709"/>
                  <a:pt x="2157133" y="1729061"/>
                  <a:pt x="2169178" y="1729061"/>
                </a:cubicBezTo>
                <a:lnTo>
                  <a:pt x="2169178" y="1691547"/>
                </a:lnTo>
                <a:cubicBezTo>
                  <a:pt x="2169178" y="1675830"/>
                  <a:pt x="2164647" y="1658622"/>
                  <a:pt x="2155584" y="1639922"/>
                </a:cubicBezTo>
                <a:cubicBezTo>
                  <a:pt x="2146980" y="1622255"/>
                  <a:pt x="2139752" y="1613421"/>
                  <a:pt x="2133902" y="1613421"/>
                </a:cubicBezTo>
                <a:close/>
                <a:moveTo>
                  <a:pt x="1419940" y="1606194"/>
                </a:moveTo>
                <a:lnTo>
                  <a:pt x="1406174" y="1647150"/>
                </a:lnTo>
                <a:cubicBezTo>
                  <a:pt x="1412484" y="1654492"/>
                  <a:pt x="1416499" y="1659654"/>
                  <a:pt x="1418220" y="1662637"/>
                </a:cubicBezTo>
                <a:cubicBezTo>
                  <a:pt x="1421547" y="1668029"/>
                  <a:pt x="1423841" y="1674625"/>
                  <a:pt x="1425103" y="1682427"/>
                </a:cubicBezTo>
                <a:lnTo>
                  <a:pt x="1341922" y="1682427"/>
                </a:lnTo>
                <a:lnTo>
                  <a:pt x="1334587" y="1682427"/>
                </a:lnTo>
                <a:lnTo>
                  <a:pt x="1322649" y="1682427"/>
                </a:lnTo>
                <a:cubicBezTo>
                  <a:pt x="1313471" y="1682427"/>
                  <a:pt x="1303089" y="1686040"/>
                  <a:pt x="1291502" y="1693268"/>
                </a:cubicBezTo>
                <a:cubicBezTo>
                  <a:pt x="1281177" y="1699692"/>
                  <a:pt x="1272228" y="1707493"/>
                  <a:pt x="1264657" y="1716671"/>
                </a:cubicBezTo>
                <a:cubicBezTo>
                  <a:pt x="1261559" y="1720342"/>
                  <a:pt x="1258892" y="1725619"/>
                  <a:pt x="1256655" y="1732503"/>
                </a:cubicBezTo>
                <a:cubicBezTo>
                  <a:pt x="1254418" y="1739386"/>
                  <a:pt x="1253299" y="1745925"/>
                  <a:pt x="1253299" y="1752120"/>
                </a:cubicBezTo>
                <a:cubicBezTo>
                  <a:pt x="1253299" y="1755447"/>
                  <a:pt x="1255078" y="1757569"/>
                  <a:pt x="1258634" y="1758487"/>
                </a:cubicBezTo>
                <a:cubicBezTo>
                  <a:pt x="1262190" y="1759405"/>
                  <a:pt x="1270049" y="1759864"/>
                  <a:pt x="1282209" y="1759864"/>
                </a:cubicBezTo>
                <a:cubicBezTo>
                  <a:pt x="1287257" y="1759864"/>
                  <a:pt x="1292993" y="1759978"/>
                  <a:pt x="1299418" y="1760208"/>
                </a:cubicBezTo>
                <a:cubicBezTo>
                  <a:pt x="1305842" y="1760437"/>
                  <a:pt x="1309054" y="1761126"/>
                  <a:pt x="1309054" y="1762273"/>
                </a:cubicBezTo>
                <a:cubicBezTo>
                  <a:pt x="1309054" y="1765944"/>
                  <a:pt x="1303633" y="1770619"/>
                  <a:pt x="1292792" y="1776298"/>
                </a:cubicBezTo>
                <a:cubicBezTo>
                  <a:pt x="1281951" y="1781976"/>
                  <a:pt x="1268959" y="1786823"/>
                  <a:pt x="1253816" y="1790839"/>
                </a:cubicBezTo>
                <a:cubicBezTo>
                  <a:pt x="1237066" y="1795313"/>
                  <a:pt x="1221407" y="1797550"/>
                  <a:pt x="1206837" y="1797550"/>
                </a:cubicBezTo>
                <a:cubicBezTo>
                  <a:pt x="1194906" y="1797550"/>
                  <a:pt x="1185556" y="1794510"/>
                  <a:pt x="1178788" y="1788429"/>
                </a:cubicBezTo>
                <a:cubicBezTo>
                  <a:pt x="1172019" y="1782349"/>
                  <a:pt x="1168635" y="1774032"/>
                  <a:pt x="1168635" y="1763477"/>
                </a:cubicBezTo>
                <a:cubicBezTo>
                  <a:pt x="1168635" y="1752923"/>
                  <a:pt x="1170643" y="1742197"/>
                  <a:pt x="1174658" y="1731298"/>
                </a:cubicBezTo>
                <a:cubicBezTo>
                  <a:pt x="1178673" y="1720399"/>
                  <a:pt x="1186073" y="1705772"/>
                  <a:pt x="1196856" y="1687417"/>
                </a:cubicBezTo>
                <a:lnTo>
                  <a:pt x="1187220" y="1680189"/>
                </a:lnTo>
                <a:cubicBezTo>
                  <a:pt x="1170929" y="1706117"/>
                  <a:pt x="1160146" y="1727111"/>
                  <a:pt x="1154868" y="1743172"/>
                </a:cubicBezTo>
                <a:cubicBezTo>
                  <a:pt x="1150509" y="1756479"/>
                  <a:pt x="1148329" y="1772196"/>
                  <a:pt x="1148329" y="1790322"/>
                </a:cubicBezTo>
                <a:cubicBezTo>
                  <a:pt x="1148329" y="1806842"/>
                  <a:pt x="1153090" y="1819404"/>
                  <a:pt x="1162612" y="1828008"/>
                </a:cubicBezTo>
                <a:cubicBezTo>
                  <a:pt x="1172134" y="1836612"/>
                  <a:pt x="1186187" y="1840914"/>
                  <a:pt x="1204772" y="1840914"/>
                </a:cubicBezTo>
                <a:cubicBezTo>
                  <a:pt x="1220948" y="1840914"/>
                  <a:pt x="1238041" y="1838047"/>
                  <a:pt x="1256053" y="1832310"/>
                </a:cubicBezTo>
                <a:cubicBezTo>
                  <a:pt x="1271770" y="1827263"/>
                  <a:pt x="1285823" y="1820953"/>
                  <a:pt x="1298213" y="1813381"/>
                </a:cubicBezTo>
                <a:cubicBezTo>
                  <a:pt x="1309800" y="1806269"/>
                  <a:pt x="1316855" y="1799959"/>
                  <a:pt x="1319379" y="1794452"/>
                </a:cubicBezTo>
                <a:cubicBezTo>
                  <a:pt x="1322706" y="1787340"/>
                  <a:pt x="1325316" y="1779338"/>
                  <a:pt x="1327209" y="1770447"/>
                </a:cubicBezTo>
                <a:cubicBezTo>
                  <a:pt x="1329102" y="1761556"/>
                  <a:pt x="1330048" y="1753956"/>
                  <a:pt x="1330048" y="1747646"/>
                </a:cubicBezTo>
                <a:cubicBezTo>
                  <a:pt x="1330048" y="1743057"/>
                  <a:pt x="1327238" y="1739673"/>
                  <a:pt x="1321616" y="1737493"/>
                </a:cubicBezTo>
                <a:cubicBezTo>
                  <a:pt x="1315995" y="1735313"/>
                  <a:pt x="1313184" y="1733879"/>
                  <a:pt x="1313184" y="1733191"/>
                </a:cubicBezTo>
                <a:cubicBezTo>
                  <a:pt x="1313184" y="1731929"/>
                  <a:pt x="1314475" y="1730954"/>
                  <a:pt x="1317056" y="1730265"/>
                </a:cubicBezTo>
                <a:cubicBezTo>
                  <a:pt x="1319637" y="1729577"/>
                  <a:pt x="1323050" y="1729233"/>
                  <a:pt x="1327295" y="1729233"/>
                </a:cubicBezTo>
                <a:lnTo>
                  <a:pt x="1334587" y="1729233"/>
                </a:lnTo>
                <a:lnTo>
                  <a:pt x="1341922" y="1729233"/>
                </a:lnTo>
                <a:lnTo>
                  <a:pt x="1442311" y="1729233"/>
                </a:lnTo>
                <a:lnTo>
                  <a:pt x="1442311" y="1684319"/>
                </a:lnTo>
                <a:cubicBezTo>
                  <a:pt x="1442311" y="1663325"/>
                  <a:pt x="1440734" y="1647494"/>
                  <a:pt x="1437579" y="1636825"/>
                </a:cubicBezTo>
                <a:cubicBezTo>
                  <a:pt x="1434424" y="1626156"/>
                  <a:pt x="1428544" y="1615945"/>
                  <a:pt x="1419940" y="1606194"/>
                </a:cubicBezTo>
                <a:close/>
                <a:moveTo>
                  <a:pt x="787677" y="1603097"/>
                </a:moveTo>
                <a:cubicBezTo>
                  <a:pt x="777811" y="1603097"/>
                  <a:pt x="769006" y="1606538"/>
                  <a:pt x="761262" y="1613421"/>
                </a:cubicBezTo>
                <a:cubicBezTo>
                  <a:pt x="753518" y="1620305"/>
                  <a:pt x="746492" y="1630974"/>
                  <a:pt x="740182" y="1645429"/>
                </a:cubicBezTo>
                <a:cubicBezTo>
                  <a:pt x="744885" y="1644396"/>
                  <a:pt x="748471" y="1643737"/>
                  <a:pt x="750937" y="1643450"/>
                </a:cubicBezTo>
                <a:cubicBezTo>
                  <a:pt x="753403" y="1643163"/>
                  <a:pt x="756128" y="1643020"/>
                  <a:pt x="759111" y="1643020"/>
                </a:cubicBezTo>
                <a:cubicBezTo>
                  <a:pt x="769092" y="1643020"/>
                  <a:pt x="779302" y="1645830"/>
                  <a:pt x="789742" y="1651452"/>
                </a:cubicBezTo>
                <a:cubicBezTo>
                  <a:pt x="801558" y="1657761"/>
                  <a:pt x="814407" y="1668086"/>
                  <a:pt x="828288" y="1682427"/>
                </a:cubicBezTo>
                <a:lnTo>
                  <a:pt x="718048" y="1682427"/>
                </a:lnTo>
                <a:lnTo>
                  <a:pt x="718048" y="1680534"/>
                </a:lnTo>
                <a:cubicBezTo>
                  <a:pt x="718048" y="1667226"/>
                  <a:pt x="715926" y="1655352"/>
                  <a:pt x="711681" y="1644913"/>
                </a:cubicBezTo>
                <a:cubicBezTo>
                  <a:pt x="707437" y="1634473"/>
                  <a:pt x="701414" y="1625238"/>
                  <a:pt x="693613" y="1617207"/>
                </a:cubicBezTo>
                <a:lnTo>
                  <a:pt x="683976" y="1663670"/>
                </a:lnTo>
                <a:cubicBezTo>
                  <a:pt x="689942" y="1669291"/>
                  <a:pt x="694989" y="1676346"/>
                  <a:pt x="699119" y="1684836"/>
                </a:cubicBezTo>
                <a:cubicBezTo>
                  <a:pt x="702790" y="1692293"/>
                  <a:pt x="704626" y="1698316"/>
                  <a:pt x="704626" y="1702904"/>
                </a:cubicBezTo>
                <a:cubicBezTo>
                  <a:pt x="704626" y="1712082"/>
                  <a:pt x="695104" y="1725160"/>
                  <a:pt x="676060" y="1742139"/>
                </a:cubicBezTo>
                <a:cubicBezTo>
                  <a:pt x="662408" y="1754300"/>
                  <a:pt x="651624" y="1762617"/>
                  <a:pt x="643709" y="1767091"/>
                </a:cubicBezTo>
                <a:cubicBezTo>
                  <a:pt x="635793" y="1771565"/>
                  <a:pt x="627877" y="1773802"/>
                  <a:pt x="619961" y="1773802"/>
                </a:cubicBezTo>
                <a:cubicBezTo>
                  <a:pt x="612619" y="1773802"/>
                  <a:pt x="605793" y="1772598"/>
                  <a:pt x="599483" y="1770189"/>
                </a:cubicBezTo>
                <a:cubicBezTo>
                  <a:pt x="593174" y="1767779"/>
                  <a:pt x="584857" y="1763133"/>
                  <a:pt x="574532" y="1756250"/>
                </a:cubicBezTo>
                <a:lnTo>
                  <a:pt x="567304" y="1766919"/>
                </a:lnTo>
                <a:cubicBezTo>
                  <a:pt x="588757" y="1781718"/>
                  <a:pt x="604531" y="1791584"/>
                  <a:pt x="614627" y="1796517"/>
                </a:cubicBezTo>
                <a:cubicBezTo>
                  <a:pt x="626214" y="1802253"/>
                  <a:pt x="637055" y="1805121"/>
                  <a:pt x="647150" y="1805121"/>
                </a:cubicBezTo>
                <a:cubicBezTo>
                  <a:pt x="655640" y="1805121"/>
                  <a:pt x="665850" y="1800418"/>
                  <a:pt x="677781" y="1791011"/>
                </a:cubicBezTo>
                <a:cubicBezTo>
                  <a:pt x="688565" y="1782521"/>
                  <a:pt x="697972" y="1772512"/>
                  <a:pt x="706003" y="1760982"/>
                </a:cubicBezTo>
                <a:cubicBezTo>
                  <a:pt x="714033" y="1749453"/>
                  <a:pt x="718048" y="1740189"/>
                  <a:pt x="718048" y="1733191"/>
                </a:cubicBezTo>
                <a:lnTo>
                  <a:pt x="718048" y="1729233"/>
                </a:lnTo>
                <a:lnTo>
                  <a:pt x="886912" y="1729233"/>
                </a:lnTo>
                <a:lnTo>
                  <a:pt x="902456" y="1729233"/>
                </a:lnTo>
                <a:lnTo>
                  <a:pt x="920985" y="1729233"/>
                </a:lnTo>
                <a:cubicBezTo>
                  <a:pt x="929130" y="1729233"/>
                  <a:pt x="935554" y="1728487"/>
                  <a:pt x="940258" y="1726996"/>
                </a:cubicBezTo>
                <a:cubicBezTo>
                  <a:pt x="950009" y="1723898"/>
                  <a:pt x="958212" y="1717359"/>
                  <a:pt x="964866" y="1707379"/>
                </a:cubicBezTo>
                <a:cubicBezTo>
                  <a:pt x="975765" y="1713000"/>
                  <a:pt x="988384" y="1717876"/>
                  <a:pt x="1002724" y="1722006"/>
                </a:cubicBezTo>
                <a:cubicBezTo>
                  <a:pt x="1019015" y="1726709"/>
                  <a:pt x="1033183" y="1729061"/>
                  <a:pt x="1045228" y="1729061"/>
                </a:cubicBezTo>
                <a:lnTo>
                  <a:pt x="1045228" y="1691547"/>
                </a:lnTo>
                <a:cubicBezTo>
                  <a:pt x="1045228" y="1675830"/>
                  <a:pt x="1040697" y="1658622"/>
                  <a:pt x="1031634" y="1639922"/>
                </a:cubicBezTo>
                <a:cubicBezTo>
                  <a:pt x="1023030" y="1622255"/>
                  <a:pt x="1015802" y="1613421"/>
                  <a:pt x="1009952" y="1613421"/>
                </a:cubicBezTo>
                <a:cubicBezTo>
                  <a:pt x="1003642" y="1613421"/>
                  <a:pt x="995955" y="1617609"/>
                  <a:pt x="986892" y="1625983"/>
                </a:cubicBezTo>
                <a:cubicBezTo>
                  <a:pt x="976682" y="1635391"/>
                  <a:pt x="968308" y="1647379"/>
                  <a:pt x="961768" y="1661949"/>
                </a:cubicBezTo>
                <a:cubicBezTo>
                  <a:pt x="958786" y="1669865"/>
                  <a:pt x="953394" y="1675429"/>
                  <a:pt x="945593" y="1678641"/>
                </a:cubicBezTo>
                <a:cubicBezTo>
                  <a:pt x="939512" y="1681165"/>
                  <a:pt x="931310" y="1682427"/>
                  <a:pt x="920985" y="1682427"/>
                </a:cubicBezTo>
                <a:lnTo>
                  <a:pt x="902456" y="1682427"/>
                </a:lnTo>
                <a:cubicBezTo>
                  <a:pt x="893393" y="1680476"/>
                  <a:pt x="886595" y="1678067"/>
                  <a:pt x="882064" y="1675199"/>
                </a:cubicBezTo>
                <a:cubicBezTo>
                  <a:pt x="877532" y="1672331"/>
                  <a:pt x="870965" y="1666079"/>
                  <a:pt x="862361" y="1656442"/>
                </a:cubicBezTo>
                <a:cubicBezTo>
                  <a:pt x="849741" y="1642790"/>
                  <a:pt x="839990" y="1632752"/>
                  <a:pt x="833106" y="1626328"/>
                </a:cubicBezTo>
                <a:cubicBezTo>
                  <a:pt x="824388" y="1618182"/>
                  <a:pt x="816529" y="1612274"/>
                  <a:pt x="809531" y="1608603"/>
                </a:cubicBezTo>
                <a:cubicBezTo>
                  <a:pt x="802533" y="1604932"/>
                  <a:pt x="795248" y="1603097"/>
                  <a:pt x="787677" y="1603097"/>
                </a:cubicBezTo>
                <a:close/>
                <a:moveTo>
                  <a:pt x="522293" y="1566615"/>
                </a:moveTo>
                <a:lnTo>
                  <a:pt x="509903" y="1620305"/>
                </a:lnTo>
                <a:cubicBezTo>
                  <a:pt x="519540" y="1626385"/>
                  <a:pt x="527054" y="1633612"/>
                  <a:pt x="532446" y="1641987"/>
                </a:cubicBezTo>
                <a:cubicBezTo>
                  <a:pt x="538985" y="1652083"/>
                  <a:pt x="543574" y="1665562"/>
                  <a:pt x="546212" y="1682427"/>
                </a:cubicBezTo>
                <a:lnTo>
                  <a:pt x="487016" y="1682427"/>
                </a:lnTo>
                <a:cubicBezTo>
                  <a:pt x="482542" y="1682427"/>
                  <a:pt x="478727" y="1681509"/>
                  <a:pt x="475573" y="1679673"/>
                </a:cubicBezTo>
                <a:cubicBezTo>
                  <a:pt x="472418" y="1677838"/>
                  <a:pt x="470381" y="1674912"/>
                  <a:pt x="469464" y="1670897"/>
                </a:cubicBezTo>
                <a:lnTo>
                  <a:pt x="462924" y="1671241"/>
                </a:lnTo>
                <a:cubicBezTo>
                  <a:pt x="461892" y="1677207"/>
                  <a:pt x="461118" y="1683115"/>
                  <a:pt x="460601" y="1688966"/>
                </a:cubicBezTo>
                <a:cubicBezTo>
                  <a:pt x="460085" y="1694816"/>
                  <a:pt x="459827" y="1700266"/>
                  <a:pt x="459827" y="1705314"/>
                </a:cubicBezTo>
                <a:cubicBezTo>
                  <a:pt x="459827" y="1714147"/>
                  <a:pt x="462294" y="1720514"/>
                  <a:pt x="467227" y="1724415"/>
                </a:cubicBezTo>
                <a:cubicBezTo>
                  <a:pt x="471242" y="1727627"/>
                  <a:pt x="477035" y="1729233"/>
                  <a:pt x="484607" y="1729233"/>
                </a:cubicBezTo>
                <a:lnTo>
                  <a:pt x="562560" y="1729233"/>
                </a:lnTo>
                <a:lnTo>
                  <a:pt x="562560" y="1673995"/>
                </a:lnTo>
                <a:cubicBezTo>
                  <a:pt x="562560" y="1647264"/>
                  <a:pt x="559692" y="1625811"/>
                  <a:pt x="553956" y="1609636"/>
                </a:cubicBezTo>
                <a:cubicBezTo>
                  <a:pt x="547761" y="1592083"/>
                  <a:pt x="537207" y="1577743"/>
                  <a:pt x="522293" y="1566615"/>
                </a:cubicBezTo>
                <a:close/>
                <a:moveTo>
                  <a:pt x="1926365" y="1564034"/>
                </a:moveTo>
                <a:lnTo>
                  <a:pt x="1905543" y="1602924"/>
                </a:lnTo>
                <a:lnTo>
                  <a:pt x="1945811" y="1623918"/>
                </a:lnTo>
                <a:lnTo>
                  <a:pt x="1966461" y="1585372"/>
                </a:lnTo>
                <a:close/>
                <a:moveTo>
                  <a:pt x="4392914" y="1547877"/>
                </a:moveTo>
                <a:cubicBezTo>
                  <a:pt x="4411527" y="1547877"/>
                  <a:pt x="4430141" y="1556728"/>
                  <a:pt x="4448753" y="1574429"/>
                </a:cubicBezTo>
                <a:cubicBezTo>
                  <a:pt x="4467367" y="1592128"/>
                  <a:pt x="4484288" y="1616837"/>
                  <a:pt x="4499518" y="1648551"/>
                </a:cubicBezTo>
                <a:cubicBezTo>
                  <a:pt x="4461868" y="1643388"/>
                  <a:pt x="4429400" y="1633339"/>
                  <a:pt x="4402115" y="1618404"/>
                </a:cubicBezTo>
                <a:cubicBezTo>
                  <a:pt x="4374829" y="1603469"/>
                  <a:pt x="4361186" y="1588073"/>
                  <a:pt x="4361186" y="1572216"/>
                </a:cubicBezTo>
                <a:cubicBezTo>
                  <a:pt x="4361186" y="1565578"/>
                  <a:pt x="4364359" y="1559862"/>
                  <a:pt x="4370704" y="1555068"/>
                </a:cubicBezTo>
                <a:cubicBezTo>
                  <a:pt x="4377049" y="1550274"/>
                  <a:pt x="4384453" y="1547877"/>
                  <a:pt x="4392914" y="1547877"/>
                </a:cubicBezTo>
                <a:close/>
                <a:moveTo>
                  <a:pt x="1457026" y="1534608"/>
                </a:moveTo>
                <a:cubicBezTo>
                  <a:pt x="1452667" y="1534608"/>
                  <a:pt x="1450487" y="1538738"/>
                  <a:pt x="1450487" y="1546998"/>
                </a:cubicBezTo>
                <a:cubicBezTo>
                  <a:pt x="1450487" y="1552390"/>
                  <a:pt x="1451262" y="1559330"/>
                  <a:pt x="1452810" y="1567820"/>
                </a:cubicBezTo>
                <a:cubicBezTo>
                  <a:pt x="1454359" y="1576309"/>
                  <a:pt x="1456682" y="1582791"/>
                  <a:pt x="1459780" y="1587265"/>
                </a:cubicBezTo>
                <a:cubicBezTo>
                  <a:pt x="1464139" y="1593689"/>
                  <a:pt x="1471252" y="1600400"/>
                  <a:pt x="1481118" y="1607399"/>
                </a:cubicBezTo>
                <a:cubicBezTo>
                  <a:pt x="1490296" y="1613938"/>
                  <a:pt x="1496606" y="1617207"/>
                  <a:pt x="1500047" y="1617207"/>
                </a:cubicBezTo>
                <a:cubicBezTo>
                  <a:pt x="1502112" y="1617207"/>
                  <a:pt x="1503718" y="1616089"/>
                  <a:pt x="1504866" y="1613852"/>
                </a:cubicBezTo>
                <a:cubicBezTo>
                  <a:pt x="1506013" y="1611615"/>
                  <a:pt x="1506586" y="1608029"/>
                  <a:pt x="1506586" y="1603097"/>
                </a:cubicBezTo>
                <a:cubicBezTo>
                  <a:pt x="1517714" y="1608947"/>
                  <a:pt x="1527351" y="1616748"/>
                  <a:pt x="1535496" y="1626500"/>
                </a:cubicBezTo>
                <a:cubicBezTo>
                  <a:pt x="1543641" y="1636251"/>
                  <a:pt x="1551098" y="1648756"/>
                  <a:pt x="1557867" y="1664014"/>
                </a:cubicBezTo>
                <a:cubicBezTo>
                  <a:pt x="1560620" y="1659310"/>
                  <a:pt x="1562513" y="1655496"/>
                  <a:pt x="1563546" y="1652570"/>
                </a:cubicBezTo>
                <a:cubicBezTo>
                  <a:pt x="1564578" y="1649645"/>
                  <a:pt x="1565094" y="1646461"/>
                  <a:pt x="1565094" y="1643020"/>
                </a:cubicBezTo>
                <a:cubicBezTo>
                  <a:pt x="1565094" y="1622370"/>
                  <a:pt x="1551787" y="1599769"/>
                  <a:pt x="1525171" y="1575219"/>
                </a:cubicBezTo>
                <a:cubicBezTo>
                  <a:pt x="1513355" y="1564091"/>
                  <a:pt x="1500735" y="1554541"/>
                  <a:pt x="1487313" y="1546567"/>
                </a:cubicBezTo>
                <a:cubicBezTo>
                  <a:pt x="1473891" y="1538594"/>
                  <a:pt x="1463795" y="1534608"/>
                  <a:pt x="1457026" y="1534608"/>
                </a:cubicBezTo>
                <a:close/>
                <a:moveTo>
                  <a:pt x="6769346" y="1534602"/>
                </a:moveTo>
                <a:lnTo>
                  <a:pt x="6715409" y="1598214"/>
                </a:lnTo>
                <a:cubicBezTo>
                  <a:pt x="6706949" y="1607802"/>
                  <a:pt x="6702296" y="1613518"/>
                  <a:pt x="6701449" y="1615361"/>
                </a:cubicBezTo>
                <a:cubicBezTo>
                  <a:pt x="6698488" y="1620524"/>
                  <a:pt x="6697007" y="1627899"/>
                  <a:pt x="6697007" y="1637487"/>
                </a:cubicBezTo>
                <a:cubicBezTo>
                  <a:pt x="6697007" y="1644493"/>
                  <a:pt x="6702296" y="1657955"/>
                  <a:pt x="6712871" y="1677867"/>
                </a:cubicBezTo>
                <a:cubicBezTo>
                  <a:pt x="6723447" y="1697780"/>
                  <a:pt x="6728735" y="1714006"/>
                  <a:pt x="6728735" y="1726544"/>
                </a:cubicBezTo>
                <a:cubicBezTo>
                  <a:pt x="6707161" y="1723963"/>
                  <a:pt x="6686643" y="1720275"/>
                  <a:pt x="6667184" y="1715481"/>
                </a:cubicBezTo>
                <a:cubicBezTo>
                  <a:pt x="6647725" y="1710687"/>
                  <a:pt x="6630169" y="1704971"/>
                  <a:pt x="6614517" y="1698334"/>
                </a:cubicBezTo>
                <a:cubicBezTo>
                  <a:pt x="6621286" y="1664776"/>
                  <a:pt x="6624669" y="1637856"/>
                  <a:pt x="6624669" y="1617574"/>
                </a:cubicBezTo>
                <a:cubicBezTo>
                  <a:pt x="6624669" y="1613887"/>
                  <a:pt x="6624458" y="1606051"/>
                  <a:pt x="6624034" y="1594065"/>
                </a:cubicBezTo>
                <a:cubicBezTo>
                  <a:pt x="6623611" y="1582080"/>
                  <a:pt x="6622977" y="1572584"/>
                  <a:pt x="6622131" y="1565578"/>
                </a:cubicBezTo>
                <a:lnTo>
                  <a:pt x="6598019" y="1582173"/>
                </a:lnTo>
                <a:cubicBezTo>
                  <a:pt x="6586174" y="1590285"/>
                  <a:pt x="6578347" y="1596370"/>
                  <a:pt x="6574541" y="1600427"/>
                </a:cubicBezTo>
                <a:cubicBezTo>
                  <a:pt x="6568195" y="1607433"/>
                  <a:pt x="6565021" y="1615361"/>
                  <a:pt x="6565021" y="1624212"/>
                </a:cubicBezTo>
                <a:cubicBezTo>
                  <a:pt x="6565021" y="1665514"/>
                  <a:pt x="6551697" y="1693724"/>
                  <a:pt x="6525046" y="1708844"/>
                </a:cubicBezTo>
                <a:cubicBezTo>
                  <a:pt x="6503049" y="1721382"/>
                  <a:pt x="6466243" y="1727650"/>
                  <a:pt x="6414635" y="1727650"/>
                </a:cubicBezTo>
                <a:lnTo>
                  <a:pt x="6336586" y="1727650"/>
                </a:lnTo>
                <a:cubicBezTo>
                  <a:pt x="6317549" y="1727650"/>
                  <a:pt x="6300628" y="1721382"/>
                  <a:pt x="6285821" y="1708844"/>
                </a:cubicBezTo>
                <a:cubicBezTo>
                  <a:pt x="6271016" y="1696305"/>
                  <a:pt x="6263613" y="1680633"/>
                  <a:pt x="6263613" y="1661825"/>
                </a:cubicBezTo>
                <a:cubicBezTo>
                  <a:pt x="6263613" y="1643388"/>
                  <a:pt x="6264036" y="1626609"/>
                  <a:pt x="6264881" y="1611489"/>
                </a:cubicBezTo>
                <a:cubicBezTo>
                  <a:pt x="6265728" y="1596370"/>
                  <a:pt x="6266574" y="1582910"/>
                  <a:pt x="6267419" y="1571110"/>
                </a:cubicBezTo>
                <a:lnTo>
                  <a:pt x="6225540" y="1565578"/>
                </a:lnTo>
                <a:cubicBezTo>
                  <a:pt x="6225540" y="1623474"/>
                  <a:pt x="6206292" y="1666621"/>
                  <a:pt x="6167796" y="1695015"/>
                </a:cubicBezTo>
                <a:cubicBezTo>
                  <a:pt x="6138184" y="1716772"/>
                  <a:pt x="6101169" y="1727650"/>
                  <a:pt x="6056750" y="1727650"/>
                </a:cubicBezTo>
                <a:lnTo>
                  <a:pt x="6006160" y="1727650"/>
                </a:lnTo>
                <a:cubicBezTo>
                  <a:pt x="5960473" y="1667542"/>
                  <a:pt x="5920285" y="1623289"/>
                  <a:pt x="5885596" y="1594895"/>
                </a:cubicBezTo>
                <a:cubicBezTo>
                  <a:pt x="5850907" y="1566500"/>
                  <a:pt x="5819392" y="1552303"/>
                  <a:pt x="5791049" y="1552303"/>
                </a:cubicBezTo>
                <a:cubicBezTo>
                  <a:pt x="5758476" y="1552303"/>
                  <a:pt x="5728546" y="1567515"/>
                  <a:pt x="5701261" y="1597937"/>
                </a:cubicBezTo>
                <a:cubicBezTo>
                  <a:pt x="5673975" y="1628360"/>
                  <a:pt x="5651026" y="1671782"/>
                  <a:pt x="5632413" y="1728204"/>
                </a:cubicBezTo>
                <a:lnTo>
                  <a:pt x="5662871" y="1741479"/>
                </a:lnTo>
                <a:cubicBezTo>
                  <a:pt x="5684868" y="1716404"/>
                  <a:pt x="5700732" y="1700178"/>
                  <a:pt x="5710462" y="1692802"/>
                </a:cubicBezTo>
                <a:cubicBezTo>
                  <a:pt x="5720191" y="1685427"/>
                  <a:pt x="5730556" y="1681739"/>
                  <a:pt x="5741554" y="1681739"/>
                </a:cubicBezTo>
                <a:cubicBezTo>
                  <a:pt x="5766936" y="1681739"/>
                  <a:pt x="5796549" y="1702390"/>
                  <a:pt x="5830391" y="1743693"/>
                </a:cubicBezTo>
                <a:cubicBezTo>
                  <a:pt x="5761437" y="1750330"/>
                  <a:pt x="5710144" y="1758996"/>
                  <a:pt x="5676513" y="1769691"/>
                </a:cubicBezTo>
                <a:cubicBezTo>
                  <a:pt x="5642883" y="1780384"/>
                  <a:pt x="5619298" y="1794951"/>
                  <a:pt x="5605762" y="1813388"/>
                </a:cubicBezTo>
                <a:cubicBezTo>
                  <a:pt x="5594340" y="1829615"/>
                  <a:pt x="5584186" y="1848237"/>
                  <a:pt x="5575304" y="1869256"/>
                </a:cubicBezTo>
                <a:cubicBezTo>
                  <a:pt x="5564304" y="1895070"/>
                  <a:pt x="5558805" y="1916643"/>
                  <a:pt x="5558805" y="1933975"/>
                </a:cubicBezTo>
                <a:cubicBezTo>
                  <a:pt x="5558805" y="1946144"/>
                  <a:pt x="5565574" y="1970852"/>
                  <a:pt x="5579111" y="2008097"/>
                </a:cubicBezTo>
                <a:cubicBezTo>
                  <a:pt x="5601109" y="2068575"/>
                  <a:pt x="5614857" y="2108217"/>
                  <a:pt x="5620356" y="2127024"/>
                </a:cubicBezTo>
                <a:cubicBezTo>
                  <a:pt x="5636432" y="2180495"/>
                  <a:pt x="5646795" y="2231569"/>
                  <a:pt x="5651449" y="2280247"/>
                </a:cubicBezTo>
                <a:cubicBezTo>
                  <a:pt x="5667101" y="2261808"/>
                  <a:pt x="5677783" y="2244845"/>
                  <a:pt x="5683493" y="2229357"/>
                </a:cubicBezTo>
                <a:cubicBezTo>
                  <a:pt x="5689205" y="2213868"/>
                  <a:pt x="5692061" y="2193586"/>
                  <a:pt x="5692061" y="2168511"/>
                </a:cubicBezTo>
                <a:cubicBezTo>
                  <a:pt x="5692061" y="2133846"/>
                  <a:pt x="5685609" y="2097154"/>
                  <a:pt x="5672707" y="2058433"/>
                </a:cubicBezTo>
                <a:cubicBezTo>
                  <a:pt x="5659804" y="2019713"/>
                  <a:pt x="5645103" y="1978227"/>
                  <a:pt x="5628606" y="1933975"/>
                </a:cubicBezTo>
                <a:cubicBezTo>
                  <a:pt x="5628606" y="1919225"/>
                  <a:pt x="5658429" y="1906134"/>
                  <a:pt x="5718076" y="1894701"/>
                </a:cubicBezTo>
                <a:cubicBezTo>
                  <a:pt x="5777724" y="1883270"/>
                  <a:pt x="5846255" y="1877554"/>
                  <a:pt x="5923670" y="1877554"/>
                </a:cubicBezTo>
                <a:lnTo>
                  <a:pt x="5966011" y="1877838"/>
                </a:lnTo>
                <a:lnTo>
                  <a:pt x="5966011" y="1878107"/>
                </a:lnTo>
                <a:lnTo>
                  <a:pt x="6006160" y="1878107"/>
                </a:lnTo>
                <a:lnTo>
                  <a:pt x="6056750" y="1878107"/>
                </a:lnTo>
                <a:cubicBezTo>
                  <a:pt x="6091016" y="1878107"/>
                  <a:pt x="6120418" y="1872392"/>
                  <a:pt x="6144953" y="1860959"/>
                </a:cubicBezTo>
                <a:cubicBezTo>
                  <a:pt x="6173719" y="1847684"/>
                  <a:pt x="6199735" y="1825559"/>
                  <a:pt x="6223002" y="1794582"/>
                </a:cubicBezTo>
                <a:cubicBezTo>
                  <a:pt x="6236115" y="1824452"/>
                  <a:pt x="6250922" y="1845840"/>
                  <a:pt x="6267419" y="1858747"/>
                </a:cubicBezTo>
                <a:cubicBezTo>
                  <a:pt x="6283919" y="1871654"/>
                  <a:pt x="6306339" y="1878107"/>
                  <a:pt x="6334682" y="1878107"/>
                </a:cubicBezTo>
                <a:lnTo>
                  <a:pt x="6438113" y="1878107"/>
                </a:lnTo>
                <a:cubicBezTo>
                  <a:pt x="6476609" y="1878107"/>
                  <a:pt x="6505481" y="1875710"/>
                  <a:pt x="6524728" y="1870916"/>
                </a:cubicBezTo>
                <a:cubicBezTo>
                  <a:pt x="6543976" y="1866122"/>
                  <a:pt x="6565868" y="1856165"/>
                  <a:pt x="6590405" y="1841046"/>
                </a:cubicBezTo>
                <a:cubicBezTo>
                  <a:pt x="6620862" y="1853953"/>
                  <a:pt x="6651743" y="1863357"/>
                  <a:pt x="6683048" y="1869256"/>
                </a:cubicBezTo>
                <a:cubicBezTo>
                  <a:pt x="6714352" y="1875157"/>
                  <a:pt x="6753693" y="1878107"/>
                  <a:pt x="6801074" y="1878107"/>
                </a:cubicBezTo>
                <a:lnTo>
                  <a:pt x="6801074" y="1669017"/>
                </a:lnTo>
                <a:cubicBezTo>
                  <a:pt x="6801074" y="1640623"/>
                  <a:pt x="6798641" y="1616929"/>
                  <a:pt x="6793776" y="1597937"/>
                </a:cubicBezTo>
                <a:cubicBezTo>
                  <a:pt x="6788911" y="1578946"/>
                  <a:pt x="6780768" y="1557834"/>
                  <a:pt x="6769346" y="1534602"/>
                </a:cubicBezTo>
                <a:close/>
                <a:moveTo>
                  <a:pt x="1693989" y="1527724"/>
                </a:moveTo>
                <a:lnTo>
                  <a:pt x="1679534" y="1555602"/>
                </a:lnTo>
                <a:lnTo>
                  <a:pt x="1654066" y="1542868"/>
                </a:lnTo>
                <a:lnTo>
                  <a:pt x="1636169" y="1576252"/>
                </a:lnTo>
                <a:lnTo>
                  <a:pt x="1668176" y="1593804"/>
                </a:lnTo>
                <a:lnTo>
                  <a:pt x="1681943" y="1566615"/>
                </a:lnTo>
                <a:lnTo>
                  <a:pt x="1706379" y="1580382"/>
                </a:lnTo>
                <a:lnTo>
                  <a:pt x="1725308" y="1545277"/>
                </a:lnTo>
                <a:close/>
                <a:moveTo>
                  <a:pt x="1408239" y="1527724"/>
                </a:moveTo>
                <a:lnTo>
                  <a:pt x="1393784" y="1555602"/>
                </a:lnTo>
                <a:lnTo>
                  <a:pt x="1368316" y="1542868"/>
                </a:lnTo>
                <a:lnTo>
                  <a:pt x="1350419" y="1576252"/>
                </a:lnTo>
                <a:lnTo>
                  <a:pt x="1382426" y="1593804"/>
                </a:lnTo>
                <a:lnTo>
                  <a:pt x="1396193" y="1566615"/>
                </a:lnTo>
                <a:lnTo>
                  <a:pt x="1420629" y="1580382"/>
                </a:lnTo>
                <a:lnTo>
                  <a:pt x="1439558" y="1545277"/>
                </a:lnTo>
                <a:close/>
                <a:moveTo>
                  <a:pt x="2177313" y="1523078"/>
                </a:moveTo>
                <a:cubicBezTo>
                  <a:pt x="2193030" y="1557839"/>
                  <a:pt x="2203814" y="1587408"/>
                  <a:pt x="2209664" y="1611787"/>
                </a:cubicBezTo>
                <a:cubicBezTo>
                  <a:pt x="2215515" y="1636165"/>
                  <a:pt x="2218441" y="1662006"/>
                  <a:pt x="2218441" y="1689310"/>
                </a:cubicBezTo>
                <a:cubicBezTo>
                  <a:pt x="2218441" y="1702732"/>
                  <a:pt x="2217637" y="1715839"/>
                  <a:pt x="2216031" y="1728631"/>
                </a:cubicBezTo>
                <a:cubicBezTo>
                  <a:pt x="2214425" y="1741422"/>
                  <a:pt x="2211959" y="1754931"/>
                  <a:pt x="2208632" y="1769156"/>
                </a:cubicBezTo>
                <a:cubicBezTo>
                  <a:pt x="2205305" y="1783382"/>
                  <a:pt x="2201691" y="1795944"/>
                  <a:pt x="2197791" y="1806842"/>
                </a:cubicBezTo>
                <a:cubicBezTo>
                  <a:pt x="2193890" y="1817741"/>
                  <a:pt x="2187179" y="1833400"/>
                  <a:pt x="2177657" y="1853821"/>
                </a:cubicBezTo>
                <a:lnTo>
                  <a:pt x="2211041" y="1853821"/>
                </a:lnTo>
                <a:cubicBezTo>
                  <a:pt x="2230773" y="1823878"/>
                  <a:pt x="2244941" y="1793534"/>
                  <a:pt x="2253545" y="1762789"/>
                </a:cubicBezTo>
                <a:cubicBezTo>
                  <a:pt x="2261117" y="1735371"/>
                  <a:pt x="2264903" y="1709673"/>
                  <a:pt x="2264903" y="1685696"/>
                </a:cubicBezTo>
                <a:cubicBezTo>
                  <a:pt x="2264903" y="1657245"/>
                  <a:pt x="2260113" y="1629196"/>
                  <a:pt x="2250534" y="1601548"/>
                </a:cubicBezTo>
                <a:cubicBezTo>
                  <a:pt x="2240955" y="1573900"/>
                  <a:pt x="2227504" y="1547743"/>
                  <a:pt x="2210181" y="1523078"/>
                </a:cubicBezTo>
                <a:close/>
                <a:moveTo>
                  <a:pt x="400421" y="1523078"/>
                </a:moveTo>
                <a:cubicBezTo>
                  <a:pt x="385278" y="1544761"/>
                  <a:pt x="372773" y="1568451"/>
                  <a:pt x="362907" y="1594148"/>
                </a:cubicBezTo>
                <a:cubicBezTo>
                  <a:pt x="351550" y="1623746"/>
                  <a:pt x="345871" y="1655123"/>
                  <a:pt x="345871" y="1688277"/>
                </a:cubicBezTo>
                <a:cubicBezTo>
                  <a:pt x="345871" y="1715008"/>
                  <a:pt x="350460" y="1742655"/>
                  <a:pt x="359638" y="1771221"/>
                </a:cubicBezTo>
                <a:cubicBezTo>
                  <a:pt x="368815" y="1799787"/>
                  <a:pt x="382180" y="1827320"/>
                  <a:pt x="399733" y="1853821"/>
                </a:cubicBezTo>
                <a:lnTo>
                  <a:pt x="432945" y="1853821"/>
                </a:lnTo>
                <a:cubicBezTo>
                  <a:pt x="422849" y="1831909"/>
                  <a:pt x="415794" y="1815102"/>
                  <a:pt x="411779" y="1803401"/>
                </a:cubicBezTo>
                <a:cubicBezTo>
                  <a:pt x="405698" y="1785619"/>
                  <a:pt x="400909" y="1766862"/>
                  <a:pt x="397410" y="1747130"/>
                </a:cubicBezTo>
                <a:cubicBezTo>
                  <a:pt x="393911" y="1727397"/>
                  <a:pt x="392161" y="1708124"/>
                  <a:pt x="392161" y="1689310"/>
                </a:cubicBezTo>
                <a:cubicBezTo>
                  <a:pt x="392161" y="1662006"/>
                  <a:pt x="395115" y="1636165"/>
                  <a:pt x="401023" y="1611787"/>
                </a:cubicBezTo>
                <a:cubicBezTo>
                  <a:pt x="406932" y="1587408"/>
                  <a:pt x="417744" y="1557839"/>
                  <a:pt x="433461" y="1523078"/>
                </a:cubicBezTo>
                <a:close/>
                <a:moveTo>
                  <a:pt x="1592283" y="1509828"/>
                </a:moveTo>
                <a:cubicBezTo>
                  <a:pt x="1578976" y="1533690"/>
                  <a:pt x="1572322" y="1549521"/>
                  <a:pt x="1572322" y="1557323"/>
                </a:cubicBezTo>
                <a:cubicBezTo>
                  <a:pt x="1574043" y="1567303"/>
                  <a:pt x="1575735" y="1577342"/>
                  <a:pt x="1577398" y="1587437"/>
                </a:cubicBezTo>
                <a:cubicBezTo>
                  <a:pt x="1579062" y="1597532"/>
                  <a:pt x="1579893" y="1607915"/>
                  <a:pt x="1579893" y="1618584"/>
                </a:cubicBezTo>
                <a:cubicBezTo>
                  <a:pt x="1579893" y="1636366"/>
                  <a:pt x="1576050" y="1651394"/>
                  <a:pt x="1568364" y="1663670"/>
                </a:cubicBezTo>
                <a:cubicBezTo>
                  <a:pt x="1561825" y="1674109"/>
                  <a:pt x="1551213" y="1684090"/>
                  <a:pt x="1536529" y="1693612"/>
                </a:cubicBezTo>
                <a:cubicBezTo>
                  <a:pt x="1528269" y="1699004"/>
                  <a:pt x="1512437" y="1707608"/>
                  <a:pt x="1489034" y="1719424"/>
                </a:cubicBezTo>
                <a:cubicBezTo>
                  <a:pt x="1485019" y="1721489"/>
                  <a:pt x="1478967" y="1723927"/>
                  <a:pt x="1470879" y="1726738"/>
                </a:cubicBezTo>
                <a:cubicBezTo>
                  <a:pt x="1462791" y="1729548"/>
                  <a:pt x="1454617" y="1732388"/>
                  <a:pt x="1446357" y="1735256"/>
                </a:cubicBezTo>
                <a:lnTo>
                  <a:pt x="1446357" y="1746269"/>
                </a:lnTo>
                <a:lnTo>
                  <a:pt x="1466319" y="1746613"/>
                </a:lnTo>
                <a:cubicBezTo>
                  <a:pt x="1502456" y="1746613"/>
                  <a:pt x="1529301" y="1741164"/>
                  <a:pt x="1546854" y="1730265"/>
                </a:cubicBezTo>
                <a:cubicBezTo>
                  <a:pt x="1564980" y="1719023"/>
                  <a:pt x="1579090" y="1698316"/>
                  <a:pt x="1589186" y="1668144"/>
                </a:cubicBezTo>
                <a:cubicBezTo>
                  <a:pt x="1589186" y="1684434"/>
                  <a:pt x="1592628" y="1698889"/>
                  <a:pt x="1599511" y="1711508"/>
                </a:cubicBezTo>
                <a:cubicBezTo>
                  <a:pt x="1605935" y="1723325"/>
                  <a:pt x="1612761" y="1729233"/>
                  <a:pt x="1619989" y="1729233"/>
                </a:cubicBezTo>
                <a:lnTo>
                  <a:pt x="1620337" y="1729233"/>
                </a:lnTo>
                <a:lnTo>
                  <a:pt x="1632551" y="1729233"/>
                </a:lnTo>
                <a:lnTo>
                  <a:pt x="1728061" y="1729233"/>
                </a:lnTo>
                <a:lnTo>
                  <a:pt x="1728061" y="1684319"/>
                </a:lnTo>
                <a:cubicBezTo>
                  <a:pt x="1728061" y="1663325"/>
                  <a:pt x="1726484" y="1647494"/>
                  <a:pt x="1723329" y="1636825"/>
                </a:cubicBezTo>
                <a:cubicBezTo>
                  <a:pt x="1720174" y="1626156"/>
                  <a:pt x="1714295" y="1615945"/>
                  <a:pt x="1705691" y="1606194"/>
                </a:cubicBezTo>
                <a:lnTo>
                  <a:pt x="1691924" y="1647150"/>
                </a:lnTo>
                <a:cubicBezTo>
                  <a:pt x="1698234" y="1654492"/>
                  <a:pt x="1702249" y="1659654"/>
                  <a:pt x="1703970" y="1662637"/>
                </a:cubicBezTo>
                <a:cubicBezTo>
                  <a:pt x="1707297" y="1668029"/>
                  <a:pt x="1709591" y="1674625"/>
                  <a:pt x="1710853" y="1682427"/>
                </a:cubicBezTo>
                <a:lnTo>
                  <a:pt x="1632551" y="1682427"/>
                </a:lnTo>
                <a:lnTo>
                  <a:pt x="1620337" y="1682427"/>
                </a:lnTo>
                <a:lnTo>
                  <a:pt x="1619989" y="1682427"/>
                </a:lnTo>
                <a:cubicBezTo>
                  <a:pt x="1612876" y="1682427"/>
                  <a:pt x="1608402" y="1672905"/>
                  <a:pt x="1606566" y="1653861"/>
                </a:cubicBezTo>
                <a:cubicBezTo>
                  <a:pt x="1605534" y="1631490"/>
                  <a:pt x="1604558" y="1609119"/>
                  <a:pt x="1603641" y="1586749"/>
                </a:cubicBezTo>
                <a:cubicBezTo>
                  <a:pt x="1602035" y="1555085"/>
                  <a:pt x="1598249" y="1529445"/>
                  <a:pt x="1592283" y="1509828"/>
                </a:cubicBezTo>
                <a:close/>
                <a:moveTo>
                  <a:pt x="7707954" y="1499200"/>
                </a:moveTo>
                <a:lnTo>
                  <a:pt x="7720646" y="1565578"/>
                </a:lnTo>
                <a:cubicBezTo>
                  <a:pt x="7702032" y="1577747"/>
                  <a:pt x="7687649" y="1586137"/>
                  <a:pt x="7677497" y="1590746"/>
                </a:cubicBezTo>
                <a:cubicBezTo>
                  <a:pt x="7667345" y="1595356"/>
                  <a:pt x="7657614" y="1597660"/>
                  <a:pt x="7648307" y="1597660"/>
                </a:cubicBezTo>
                <a:cubicBezTo>
                  <a:pt x="7633926" y="1597660"/>
                  <a:pt x="7619330" y="1596186"/>
                  <a:pt x="7604524" y="1593235"/>
                </a:cubicBezTo>
                <a:cubicBezTo>
                  <a:pt x="7589717" y="1590285"/>
                  <a:pt x="7582314" y="1586229"/>
                  <a:pt x="7582314" y="1581066"/>
                </a:cubicBezTo>
                <a:cubicBezTo>
                  <a:pt x="7582314" y="1577010"/>
                  <a:pt x="7586545" y="1570926"/>
                  <a:pt x="7595006" y="1562813"/>
                </a:cubicBezTo>
                <a:cubicBezTo>
                  <a:pt x="7601773" y="1556543"/>
                  <a:pt x="7610235" y="1549722"/>
                  <a:pt x="7620387" y="1542346"/>
                </a:cubicBezTo>
                <a:cubicBezTo>
                  <a:pt x="7634347" y="1533126"/>
                  <a:pt x="7652962" y="1523170"/>
                  <a:pt x="7676227" y="1512476"/>
                </a:cubicBezTo>
                <a:cubicBezTo>
                  <a:pt x="7683843" y="1509157"/>
                  <a:pt x="7694418" y="1504732"/>
                  <a:pt x="7707954" y="1499200"/>
                </a:cubicBezTo>
                <a:close/>
                <a:moveTo>
                  <a:pt x="1659916" y="1487973"/>
                </a:moveTo>
                <a:lnTo>
                  <a:pt x="1642364" y="1523078"/>
                </a:lnTo>
                <a:lnTo>
                  <a:pt x="1674716" y="1540286"/>
                </a:lnTo>
                <a:lnTo>
                  <a:pt x="1691924" y="1504493"/>
                </a:lnTo>
                <a:close/>
                <a:moveTo>
                  <a:pt x="1374167" y="1487973"/>
                </a:moveTo>
                <a:lnTo>
                  <a:pt x="1356614" y="1523078"/>
                </a:lnTo>
                <a:lnTo>
                  <a:pt x="1388966" y="1540286"/>
                </a:lnTo>
                <a:lnTo>
                  <a:pt x="1406174" y="1504493"/>
                </a:lnTo>
                <a:close/>
                <a:moveTo>
                  <a:pt x="7743490" y="1253602"/>
                </a:moveTo>
                <a:cubicBezTo>
                  <a:pt x="7724454" y="1284947"/>
                  <a:pt x="7711234" y="1311222"/>
                  <a:pt x="7703830" y="1332426"/>
                </a:cubicBezTo>
                <a:cubicBezTo>
                  <a:pt x="7696427" y="1353630"/>
                  <a:pt x="7692726" y="1371238"/>
                  <a:pt x="7692726" y="1385252"/>
                </a:cubicBezTo>
                <a:cubicBezTo>
                  <a:pt x="7692726" y="1390046"/>
                  <a:pt x="7693043" y="1395117"/>
                  <a:pt x="7693678" y="1400463"/>
                </a:cubicBezTo>
                <a:cubicBezTo>
                  <a:pt x="7694312" y="1405810"/>
                  <a:pt x="7695264" y="1411064"/>
                  <a:pt x="7696533" y="1416227"/>
                </a:cubicBezTo>
                <a:lnTo>
                  <a:pt x="7662903" y="1433376"/>
                </a:lnTo>
                <a:cubicBezTo>
                  <a:pt x="7633290" y="1448495"/>
                  <a:pt x="7610446" y="1460848"/>
                  <a:pt x="7594372" y="1470436"/>
                </a:cubicBezTo>
                <a:cubicBezTo>
                  <a:pt x="7567297" y="1486293"/>
                  <a:pt x="7548472" y="1499200"/>
                  <a:pt x="7537897" y="1509157"/>
                </a:cubicBezTo>
                <a:cubicBezTo>
                  <a:pt x="7524783" y="1521695"/>
                  <a:pt x="7503526" y="1554422"/>
                  <a:pt x="7474125" y="1607341"/>
                </a:cubicBezTo>
                <a:cubicBezTo>
                  <a:pt x="7444723" y="1660259"/>
                  <a:pt x="7430024" y="1691695"/>
                  <a:pt x="7430024" y="1701652"/>
                </a:cubicBezTo>
                <a:cubicBezTo>
                  <a:pt x="7430024" y="1708291"/>
                  <a:pt x="7433832" y="1712899"/>
                  <a:pt x="7441446" y="1715481"/>
                </a:cubicBezTo>
                <a:cubicBezTo>
                  <a:pt x="7449060" y="1718062"/>
                  <a:pt x="7469366" y="1722303"/>
                  <a:pt x="7502361" y="1728204"/>
                </a:cubicBezTo>
                <a:lnTo>
                  <a:pt x="7579776" y="1741479"/>
                </a:lnTo>
                <a:cubicBezTo>
                  <a:pt x="7592045" y="1743693"/>
                  <a:pt x="7602198" y="1744798"/>
                  <a:pt x="7610235" y="1744798"/>
                </a:cubicBezTo>
                <a:cubicBezTo>
                  <a:pt x="7625887" y="1744798"/>
                  <a:pt x="7645346" y="1735394"/>
                  <a:pt x="7668613" y="1716588"/>
                </a:cubicBezTo>
                <a:cubicBezTo>
                  <a:pt x="7684689" y="1703681"/>
                  <a:pt x="7707108" y="1681739"/>
                  <a:pt x="7735876" y="1650763"/>
                </a:cubicBezTo>
                <a:cubicBezTo>
                  <a:pt x="7742643" y="1718616"/>
                  <a:pt x="7757450" y="1772087"/>
                  <a:pt x="7780293" y="1811176"/>
                </a:cubicBezTo>
                <a:cubicBezTo>
                  <a:pt x="7797214" y="1839571"/>
                  <a:pt x="7817943" y="1859116"/>
                  <a:pt x="7842479" y="1869810"/>
                </a:cubicBezTo>
                <a:cubicBezTo>
                  <a:pt x="7855170" y="1875342"/>
                  <a:pt x="7869130" y="1878107"/>
                  <a:pt x="7884358" y="1878107"/>
                </a:cubicBezTo>
                <a:lnTo>
                  <a:pt x="7930104" y="1878107"/>
                </a:lnTo>
                <a:lnTo>
                  <a:pt x="7967485" y="1878107"/>
                </a:lnTo>
                <a:lnTo>
                  <a:pt x="7996732" y="1878107"/>
                </a:lnTo>
                <a:cubicBezTo>
                  <a:pt x="8030997" y="1878107"/>
                  <a:pt x="8062725" y="1874051"/>
                  <a:pt x="8091913" y="1865938"/>
                </a:cubicBezTo>
                <a:cubicBezTo>
                  <a:pt x="8135908" y="1853769"/>
                  <a:pt x="8171655" y="1832934"/>
                  <a:pt x="8199151" y="1803431"/>
                </a:cubicBezTo>
                <a:cubicBezTo>
                  <a:pt x="8214804" y="1829615"/>
                  <a:pt x="8235320" y="1848606"/>
                  <a:pt x="8260702" y="1860406"/>
                </a:cubicBezTo>
                <a:cubicBezTo>
                  <a:pt x="8286083" y="1872207"/>
                  <a:pt x="8315484" y="1878107"/>
                  <a:pt x="8348905" y="1878107"/>
                </a:cubicBezTo>
                <a:lnTo>
                  <a:pt x="8402668" y="1878107"/>
                </a:lnTo>
                <a:lnTo>
                  <a:pt x="8442817" y="1878107"/>
                </a:lnTo>
                <a:lnTo>
                  <a:pt x="8757091" y="1878107"/>
                </a:lnTo>
                <a:lnTo>
                  <a:pt x="8799893" y="1878107"/>
                </a:lnTo>
                <a:lnTo>
                  <a:pt x="8799893" y="1877846"/>
                </a:lnTo>
                <a:lnTo>
                  <a:pt x="8847830" y="1877554"/>
                </a:lnTo>
                <a:cubicBezTo>
                  <a:pt x="8884633" y="1877554"/>
                  <a:pt x="8914246" y="1872207"/>
                  <a:pt x="8936667" y="1861513"/>
                </a:cubicBezTo>
                <a:cubicBezTo>
                  <a:pt x="8961203" y="1849712"/>
                  <a:pt x="8987008" y="1827402"/>
                  <a:pt x="9014081" y="1794582"/>
                </a:cubicBezTo>
                <a:cubicBezTo>
                  <a:pt x="9026773" y="1824083"/>
                  <a:pt x="9042108" y="1845379"/>
                  <a:pt x="9060087" y="1858471"/>
                </a:cubicBezTo>
                <a:cubicBezTo>
                  <a:pt x="9078065" y="1871562"/>
                  <a:pt x="9102072" y="1878107"/>
                  <a:pt x="9132108" y="1878107"/>
                </a:cubicBezTo>
                <a:lnTo>
                  <a:pt x="9804091" y="1878107"/>
                </a:lnTo>
                <a:lnTo>
                  <a:pt x="9804091" y="1666252"/>
                </a:lnTo>
                <a:cubicBezTo>
                  <a:pt x="9804091" y="1598029"/>
                  <a:pt x="9787593" y="1546955"/>
                  <a:pt x="9754597" y="1513029"/>
                </a:cubicBezTo>
                <a:cubicBezTo>
                  <a:pt x="9726254" y="1483897"/>
                  <a:pt x="9688393" y="1469330"/>
                  <a:pt x="9641013" y="1469330"/>
                </a:cubicBezTo>
                <a:cubicBezTo>
                  <a:pt x="9612247" y="1469330"/>
                  <a:pt x="9582423" y="1477443"/>
                  <a:pt x="9551542" y="1493669"/>
                </a:cubicBezTo>
                <a:cubicBezTo>
                  <a:pt x="9538006" y="1500675"/>
                  <a:pt x="9517911" y="1512476"/>
                  <a:pt x="9491261" y="1529070"/>
                </a:cubicBezTo>
                <a:lnTo>
                  <a:pt x="9264092" y="1670676"/>
                </a:lnTo>
                <a:cubicBezTo>
                  <a:pt x="9226444" y="1693909"/>
                  <a:pt x="9198840" y="1709213"/>
                  <a:pt x="9181285" y="1716588"/>
                </a:cubicBezTo>
                <a:cubicBezTo>
                  <a:pt x="9163728" y="1723963"/>
                  <a:pt x="9144587" y="1727650"/>
                  <a:pt x="9123858" y="1727650"/>
                </a:cubicBezTo>
                <a:cubicBezTo>
                  <a:pt x="9103131" y="1727650"/>
                  <a:pt x="9086420" y="1721934"/>
                  <a:pt x="9073729" y="1710503"/>
                </a:cubicBezTo>
                <a:cubicBezTo>
                  <a:pt x="9061039" y="1699071"/>
                  <a:pt x="9054693" y="1682846"/>
                  <a:pt x="9054693" y="1661825"/>
                </a:cubicBezTo>
                <a:cubicBezTo>
                  <a:pt x="9054693" y="1647075"/>
                  <a:pt x="9055539" y="1627530"/>
                  <a:pt x="9057231" y="1603192"/>
                </a:cubicBezTo>
                <a:cubicBezTo>
                  <a:pt x="9057654" y="1595079"/>
                  <a:pt x="9058499" y="1584386"/>
                  <a:pt x="9059769" y="1571110"/>
                </a:cubicBezTo>
                <a:lnTo>
                  <a:pt x="9016619" y="1565578"/>
                </a:lnTo>
                <a:cubicBezTo>
                  <a:pt x="9008159" y="1626794"/>
                  <a:pt x="8989123" y="1669939"/>
                  <a:pt x="8959510" y="1695015"/>
                </a:cubicBezTo>
                <a:cubicBezTo>
                  <a:pt x="8934129" y="1716404"/>
                  <a:pt x="8896902" y="1727097"/>
                  <a:pt x="8847830" y="1727097"/>
                </a:cubicBezTo>
                <a:lnTo>
                  <a:pt x="8799747" y="1727391"/>
                </a:lnTo>
                <a:lnTo>
                  <a:pt x="8798803" y="1686234"/>
                </a:lnTo>
                <a:cubicBezTo>
                  <a:pt x="8796621" y="1641843"/>
                  <a:pt x="8791169" y="1606787"/>
                  <a:pt x="8782443" y="1581066"/>
                </a:cubicBezTo>
                <a:cubicBezTo>
                  <a:pt x="8770809" y="1546771"/>
                  <a:pt x="8749129" y="1513951"/>
                  <a:pt x="8717402" y="1482606"/>
                </a:cubicBezTo>
                <a:lnTo>
                  <a:pt x="8666639" y="1614256"/>
                </a:lnTo>
                <a:cubicBezTo>
                  <a:pt x="8689905" y="1637856"/>
                  <a:pt x="8704712" y="1654450"/>
                  <a:pt x="8711056" y="1664039"/>
                </a:cubicBezTo>
                <a:cubicBezTo>
                  <a:pt x="8723324" y="1681371"/>
                  <a:pt x="8731785" y="1702575"/>
                  <a:pt x="8736438" y="1727650"/>
                </a:cubicBezTo>
                <a:lnTo>
                  <a:pt x="8442817" y="1727650"/>
                </a:lnTo>
                <a:lnTo>
                  <a:pt x="8402668" y="1727650"/>
                </a:lnTo>
                <a:lnTo>
                  <a:pt x="8348905" y="1727650"/>
                </a:lnTo>
                <a:cubicBezTo>
                  <a:pt x="8339597" y="1727650"/>
                  <a:pt x="8329867" y="1725623"/>
                  <a:pt x="8319715" y="1721565"/>
                </a:cubicBezTo>
                <a:cubicBezTo>
                  <a:pt x="8309561" y="1717510"/>
                  <a:pt x="8301524" y="1711978"/>
                  <a:pt x="8295601" y="1704971"/>
                </a:cubicBezTo>
                <a:cubicBezTo>
                  <a:pt x="8320138" y="1675470"/>
                  <a:pt x="8336847" y="1652146"/>
                  <a:pt x="8345731" y="1634998"/>
                </a:cubicBezTo>
                <a:cubicBezTo>
                  <a:pt x="8354615" y="1617851"/>
                  <a:pt x="8359057" y="1599873"/>
                  <a:pt x="8359057" y="1581066"/>
                </a:cubicBezTo>
                <a:cubicBezTo>
                  <a:pt x="8359057" y="1546033"/>
                  <a:pt x="8342241" y="1518468"/>
                  <a:pt x="8308611" y="1498370"/>
                </a:cubicBezTo>
                <a:cubicBezTo>
                  <a:pt x="8274979" y="1478273"/>
                  <a:pt x="8228764" y="1468223"/>
                  <a:pt x="8169962" y="1468223"/>
                </a:cubicBezTo>
                <a:cubicBezTo>
                  <a:pt x="8112852" y="1468223"/>
                  <a:pt x="8071078" y="1482513"/>
                  <a:pt x="8044639" y="1511092"/>
                </a:cubicBezTo>
                <a:cubicBezTo>
                  <a:pt x="8018200" y="1539672"/>
                  <a:pt x="8004980" y="1587335"/>
                  <a:pt x="8004980" y="1654082"/>
                </a:cubicBezTo>
                <a:lnTo>
                  <a:pt x="8032901" y="1657400"/>
                </a:lnTo>
                <a:cubicBezTo>
                  <a:pt x="8037977" y="1649656"/>
                  <a:pt x="8042524" y="1644401"/>
                  <a:pt x="8046543" y="1641636"/>
                </a:cubicBezTo>
                <a:cubicBezTo>
                  <a:pt x="8050562" y="1638870"/>
                  <a:pt x="8054898" y="1637487"/>
                  <a:pt x="8059551" y="1637487"/>
                </a:cubicBezTo>
                <a:cubicBezTo>
                  <a:pt x="8071819" y="1637487"/>
                  <a:pt x="8083664" y="1643203"/>
                  <a:pt x="8095086" y="1654635"/>
                </a:cubicBezTo>
                <a:cubicBezTo>
                  <a:pt x="8104393" y="1664223"/>
                  <a:pt x="8115392" y="1679895"/>
                  <a:pt x="8128082" y="1701652"/>
                </a:cubicBezTo>
                <a:cubicBezTo>
                  <a:pt x="8103970" y="1712716"/>
                  <a:pt x="8084827" y="1719814"/>
                  <a:pt x="8070656" y="1722949"/>
                </a:cubicBezTo>
                <a:cubicBezTo>
                  <a:pt x="8056484" y="1726084"/>
                  <a:pt x="8031842" y="1727650"/>
                  <a:pt x="7996732" y="1727650"/>
                </a:cubicBezTo>
                <a:lnTo>
                  <a:pt x="7967485" y="1727650"/>
                </a:lnTo>
                <a:lnTo>
                  <a:pt x="7930104" y="1727650"/>
                </a:lnTo>
                <a:lnTo>
                  <a:pt x="7884358" y="1727650"/>
                </a:lnTo>
                <a:cubicBezTo>
                  <a:pt x="7866592" y="1727650"/>
                  <a:pt x="7852632" y="1721382"/>
                  <a:pt x="7842479" y="1708844"/>
                </a:cubicBezTo>
                <a:cubicBezTo>
                  <a:pt x="7826827" y="1689668"/>
                  <a:pt x="7814136" y="1652976"/>
                  <a:pt x="7804405" y="1598767"/>
                </a:cubicBezTo>
                <a:close/>
                <a:moveTo>
                  <a:pt x="6969054" y="1206584"/>
                </a:moveTo>
                <a:cubicBezTo>
                  <a:pt x="6945365" y="1245673"/>
                  <a:pt x="6926964" y="1278954"/>
                  <a:pt x="6913849" y="1306428"/>
                </a:cubicBezTo>
                <a:cubicBezTo>
                  <a:pt x="6900735" y="1333901"/>
                  <a:pt x="6894179" y="1353353"/>
                  <a:pt x="6894179" y="1364784"/>
                </a:cubicBezTo>
                <a:cubicBezTo>
                  <a:pt x="6894179" y="1372529"/>
                  <a:pt x="6896717" y="1386726"/>
                  <a:pt x="6901793" y="1407378"/>
                </a:cubicBezTo>
                <a:cubicBezTo>
                  <a:pt x="6916176" y="1466380"/>
                  <a:pt x="6926540" y="1517177"/>
                  <a:pt x="6932886" y="1559770"/>
                </a:cubicBezTo>
                <a:cubicBezTo>
                  <a:pt x="6939231" y="1602362"/>
                  <a:pt x="6944519" y="1645416"/>
                  <a:pt x="6948750" y="1688930"/>
                </a:cubicBezTo>
                <a:cubicBezTo>
                  <a:pt x="6952980" y="1732445"/>
                  <a:pt x="6955094" y="1765450"/>
                  <a:pt x="6955094" y="1787944"/>
                </a:cubicBezTo>
                <a:cubicBezTo>
                  <a:pt x="6955094" y="1817445"/>
                  <a:pt x="6950018" y="1855796"/>
                  <a:pt x="6939866" y="1902998"/>
                </a:cubicBezTo>
                <a:lnTo>
                  <a:pt x="6977938" y="1916274"/>
                </a:lnTo>
                <a:cubicBezTo>
                  <a:pt x="7003320" y="1870547"/>
                  <a:pt x="7020453" y="1834131"/>
                  <a:pt x="7029337" y="1807028"/>
                </a:cubicBezTo>
                <a:cubicBezTo>
                  <a:pt x="7038221" y="1779923"/>
                  <a:pt x="7042663" y="1749961"/>
                  <a:pt x="7042663" y="1717141"/>
                </a:cubicBezTo>
                <a:cubicBezTo>
                  <a:pt x="7042663" y="1678421"/>
                  <a:pt x="7040546" y="1638041"/>
                  <a:pt x="7036317" y="1596001"/>
                </a:cubicBezTo>
                <a:cubicBezTo>
                  <a:pt x="7030818" y="1541423"/>
                  <a:pt x="7021087" y="1476889"/>
                  <a:pt x="7007127" y="1402399"/>
                </a:cubicBezTo>
                <a:close/>
                <a:moveTo>
                  <a:pt x="5064033" y="1206584"/>
                </a:moveTo>
                <a:cubicBezTo>
                  <a:pt x="5040343" y="1245673"/>
                  <a:pt x="5021941" y="1278954"/>
                  <a:pt x="5008828" y="1306428"/>
                </a:cubicBezTo>
                <a:cubicBezTo>
                  <a:pt x="4995713" y="1333901"/>
                  <a:pt x="4989156" y="1353353"/>
                  <a:pt x="4989156" y="1364784"/>
                </a:cubicBezTo>
                <a:cubicBezTo>
                  <a:pt x="4989156" y="1372529"/>
                  <a:pt x="4991694" y="1386726"/>
                  <a:pt x="4996770" y="1407378"/>
                </a:cubicBezTo>
                <a:cubicBezTo>
                  <a:pt x="5011153" y="1466380"/>
                  <a:pt x="5021518" y="1517177"/>
                  <a:pt x="5027863" y="1559770"/>
                </a:cubicBezTo>
                <a:cubicBezTo>
                  <a:pt x="5034209" y="1602362"/>
                  <a:pt x="5039496" y="1645416"/>
                  <a:pt x="5043727" y="1688930"/>
                </a:cubicBezTo>
                <a:cubicBezTo>
                  <a:pt x="5047957" y="1732445"/>
                  <a:pt x="5050073" y="1765450"/>
                  <a:pt x="5050073" y="1787944"/>
                </a:cubicBezTo>
                <a:cubicBezTo>
                  <a:pt x="5050073" y="1817445"/>
                  <a:pt x="5044995" y="1855796"/>
                  <a:pt x="5034843" y="1902998"/>
                </a:cubicBezTo>
                <a:lnTo>
                  <a:pt x="5072917" y="1916274"/>
                </a:lnTo>
                <a:cubicBezTo>
                  <a:pt x="5098298" y="1870547"/>
                  <a:pt x="5115430" y="1834131"/>
                  <a:pt x="5124314" y="1807028"/>
                </a:cubicBezTo>
                <a:cubicBezTo>
                  <a:pt x="5133198" y="1779923"/>
                  <a:pt x="5137640" y="1749961"/>
                  <a:pt x="5137640" y="1717141"/>
                </a:cubicBezTo>
                <a:cubicBezTo>
                  <a:pt x="5137640" y="1678421"/>
                  <a:pt x="5135525" y="1638041"/>
                  <a:pt x="5131294" y="1596001"/>
                </a:cubicBezTo>
                <a:cubicBezTo>
                  <a:pt x="5125795" y="1541423"/>
                  <a:pt x="5116065" y="1476889"/>
                  <a:pt x="5102105" y="1402399"/>
                </a:cubicBezTo>
                <a:close/>
                <a:moveTo>
                  <a:pt x="8131890" y="1183905"/>
                </a:moveTo>
                <a:lnTo>
                  <a:pt x="8055109" y="1308916"/>
                </a:lnTo>
                <a:lnTo>
                  <a:pt x="8203593" y="1376401"/>
                </a:lnTo>
                <a:lnTo>
                  <a:pt x="8279738" y="1252496"/>
                </a:lnTo>
                <a:close/>
                <a:moveTo>
                  <a:pt x="3011046" y="1163992"/>
                </a:moveTo>
                <a:cubicBezTo>
                  <a:pt x="2972126" y="1238483"/>
                  <a:pt x="2952667" y="1293798"/>
                  <a:pt x="2952667" y="1329937"/>
                </a:cubicBezTo>
                <a:lnTo>
                  <a:pt x="2984394" y="1349850"/>
                </a:lnTo>
                <a:cubicBezTo>
                  <a:pt x="3002585" y="1437617"/>
                  <a:pt x="3020774" y="1525198"/>
                  <a:pt x="3038965" y="1612596"/>
                </a:cubicBezTo>
                <a:cubicBezTo>
                  <a:pt x="3050387" y="1666804"/>
                  <a:pt x="3057473" y="1702575"/>
                  <a:pt x="3060223" y="1719907"/>
                </a:cubicBezTo>
                <a:cubicBezTo>
                  <a:pt x="3062972" y="1737239"/>
                  <a:pt x="3064347" y="1753095"/>
                  <a:pt x="3064347" y="1767477"/>
                </a:cubicBezTo>
                <a:cubicBezTo>
                  <a:pt x="3064347" y="1769691"/>
                  <a:pt x="3064347" y="1772825"/>
                  <a:pt x="3064347" y="1776881"/>
                </a:cubicBezTo>
                <a:cubicBezTo>
                  <a:pt x="3064347" y="1780938"/>
                  <a:pt x="3064347" y="1786468"/>
                  <a:pt x="3064347" y="1793475"/>
                </a:cubicBezTo>
                <a:cubicBezTo>
                  <a:pt x="3064347" y="1834039"/>
                  <a:pt x="3041080" y="1866860"/>
                  <a:pt x="2994546" y="1891936"/>
                </a:cubicBezTo>
                <a:cubicBezTo>
                  <a:pt x="2948014" y="1917012"/>
                  <a:pt x="2887520" y="1929550"/>
                  <a:pt x="2813067" y="1929550"/>
                </a:cubicBezTo>
                <a:cubicBezTo>
                  <a:pt x="2761035" y="1929550"/>
                  <a:pt x="2720740" y="1920424"/>
                  <a:pt x="2692186" y="1902168"/>
                </a:cubicBezTo>
                <a:cubicBezTo>
                  <a:pt x="2663631" y="1883915"/>
                  <a:pt x="2649354" y="1858009"/>
                  <a:pt x="2649354" y="1824452"/>
                </a:cubicBezTo>
                <a:cubicBezTo>
                  <a:pt x="2649354" y="1793107"/>
                  <a:pt x="2656334" y="1761577"/>
                  <a:pt x="2670294" y="1729864"/>
                </a:cubicBezTo>
                <a:cubicBezTo>
                  <a:pt x="2684254" y="1698149"/>
                  <a:pt x="2707732" y="1660720"/>
                  <a:pt x="2740727" y="1617574"/>
                </a:cubicBezTo>
                <a:lnTo>
                  <a:pt x="2701386" y="1594342"/>
                </a:lnTo>
                <a:cubicBezTo>
                  <a:pt x="2651046" y="1659613"/>
                  <a:pt x="2617204" y="1714744"/>
                  <a:pt x="2599859" y="1759734"/>
                </a:cubicBezTo>
                <a:cubicBezTo>
                  <a:pt x="2584630" y="1799561"/>
                  <a:pt x="2577016" y="1846208"/>
                  <a:pt x="2577016" y="1899680"/>
                </a:cubicBezTo>
                <a:cubicBezTo>
                  <a:pt x="2577016" y="1956839"/>
                  <a:pt x="2597427" y="2001368"/>
                  <a:pt x="2638249" y="2033265"/>
                </a:cubicBezTo>
                <a:cubicBezTo>
                  <a:pt x="2679071" y="2065164"/>
                  <a:pt x="2735652" y="2081113"/>
                  <a:pt x="2807991" y="2081113"/>
                </a:cubicBezTo>
                <a:cubicBezTo>
                  <a:pt x="2894713" y="2081113"/>
                  <a:pt x="2971915" y="2059171"/>
                  <a:pt x="3039600" y="2015288"/>
                </a:cubicBezTo>
                <a:cubicBezTo>
                  <a:pt x="3090363" y="1982376"/>
                  <a:pt x="3122090" y="1945834"/>
                  <a:pt x="3134782" y="1905661"/>
                </a:cubicBezTo>
                <a:lnTo>
                  <a:pt x="3139007" y="1878107"/>
                </a:lnTo>
                <a:lnTo>
                  <a:pt x="3158202" y="1878107"/>
                </a:lnTo>
                <a:cubicBezTo>
                  <a:pt x="3191198" y="1878107"/>
                  <a:pt x="3223983" y="1876079"/>
                  <a:pt x="3256557" y="1872023"/>
                </a:cubicBezTo>
                <a:cubicBezTo>
                  <a:pt x="3300974" y="1866491"/>
                  <a:pt x="3355546" y="1856534"/>
                  <a:pt x="3420269" y="1842153"/>
                </a:cubicBezTo>
                <a:cubicBezTo>
                  <a:pt x="3494723" y="1825559"/>
                  <a:pt x="3588848" y="1801957"/>
                  <a:pt x="3702643" y="1771349"/>
                </a:cubicBezTo>
                <a:lnTo>
                  <a:pt x="3773712" y="1614256"/>
                </a:lnTo>
                <a:lnTo>
                  <a:pt x="3451363" y="1695015"/>
                </a:lnTo>
                <a:cubicBezTo>
                  <a:pt x="3333759" y="1636382"/>
                  <a:pt x="3274959" y="1594342"/>
                  <a:pt x="3274959" y="1568897"/>
                </a:cubicBezTo>
                <a:cubicBezTo>
                  <a:pt x="3274959" y="1551565"/>
                  <a:pt x="3299283" y="1538289"/>
                  <a:pt x="3347932" y="1529070"/>
                </a:cubicBezTo>
                <a:cubicBezTo>
                  <a:pt x="3386427" y="1521695"/>
                  <a:pt x="3431903" y="1518007"/>
                  <a:pt x="3484358" y="1518007"/>
                </a:cubicBezTo>
                <a:cubicBezTo>
                  <a:pt x="3513124" y="1518007"/>
                  <a:pt x="3537343" y="1519666"/>
                  <a:pt x="3557015" y="1522986"/>
                </a:cubicBezTo>
                <a:cubicBezTo>
                  <a:pt x="3576685" y="1526305"/>
                  <a:pt x="3603231" y="1533495"/>
                  <a:pt x="3636650" y="1544559"/>
                </a:cubicBezTo>
                <a:lnTo>
                  <a:pt x="3663301" y="1524645"/>
                </a:lnTo>
                <a:cubicBezTo>
                  <a:pt x="3645110" y="1488875"/>
                  <a:pt x="3616344" y="1458452"/>
                  <a:pt x="3577003" y="1433376"/>
                </a:cubicBezTo>
                <a:cubicBezTo>
                  <a:pt x="3534277" y="1406456"/>
                  <a:pt x="3489436" y="1392996"/>
                  <a:pt x="3442479" y="1392996"/>
                </a:cubicBezTo>
                <a:cubicBezTo>
                  <a:pt x="3372679" y="1392996"/>
                  <a:pt x="3311657" y="1413554"/>
                  <a:pt x="3259413" y="1454672"/>
                </a:cubicBezTo>
                <a:cubicBezTo>
                  <a:pt x="3207167" y="1495789"/>
                  <a:pt x="3181046" y="1543821"/>
                  <a:pt x="3181046" y="1598767"/>
                </a:cubicBezTo>
                <a:cubicBezTo>
                  <a:pt x="3181046" y="1620155"/>
                  <a:pt x="3184642" y="1639424"/>
                  <a:pt x="3191832" y="1656571"/>
                </a:cubicBezTo>
                <a:cubicBezTo>
                  <a:pt x="3199025" y="1673719"/>
                  <a:pt x="3213197" y="1696122"/>
                  <a:pt x="3234348" y="1723779"/>
                </a:cubicBezTo>
                <a:cubicBezTo>
                  <a:pt x="3222079" y="1724516"/>
                  <a:pt x="3209600" y="1725623"/>
                  <a:pt x="3196910" y="1727097"/>
                </a:cubicBezTo>
                <a:cubicBezTo>
                  <a:pt x="3190987" y="1727466"/>
                  <a:pt x="3181891" y="1727650"/>
                  <a:pt x="3169624" y="1727650"/>
                </a:cubicBezTo>
                <a:lnTo>
                  <a:pt x="3140123" y="1727650"/>
                </a:lnTo>
                <a:lnTo>
                  <a:pt x="3140016" y="1726303"/>
                </a:lnTo>
                <a:cubicBezTo>
                  <a:pt x="3137796" y="1707841"/>
                  <a:pt x="3132244" y="1676208"/>
                  <a:pt x="3123360" y="1631402"/>
                </a:cubicBezTo>
                <a:cubicBezTo>
                  <a:pt x="3114900" y="1589732"/>
                  <a:pt x="3104641" y="1540226"/>
                  <a:pt x="3092585" y="1482882"/>
                </a:cubicBezTo>
                <a:cubicBezTo>
                  <a:pt x="3080529" y="1425539"/>
                  <a:pt x="3074501" y="1394102"/>
                  <a:pt x="3074501" y="1388570"/>
                </a:cubicBezTo>
                <a:lnTo>
                  <a:pt x="3093537" y="1395209"/>
                </a:lnTo>
                <a:cubicBezTo>
                  <a:pt x="3108343" y="1367920"/>
                  <a:pt x="3118072" y="1347452"/>
                  <a:pt x="3122725" y="1333809"/>
                </a:cubicBezTo>
                <a:cubicBezTo>
                  <a:pt x="3127379" y="1320165"/>
                  <a:pt x="3132032" y="1297485"/>
                  <a:pt x="3136686" y="1265772"/>
                </a:cubicBezTo>
                <a:cubicBezTo>
                  <a:pt x="3113842" y="1254340"/>
                  <a:pt x="3089518" y="1242355"/>
                  <a:pt x="3063713" y="1229817"/>
                </a:cubicBezTo>
                <a:cubicBezTo>
                  <a:pt x="3046369" y="1220598"/>
                  <a:pt x="3037697" y="1208613"/>
                  <a:pt x="3037697" y="1193862"/>
                </a:cubicBezTo>
                <a:cubicBezTo>
                  <a:pt x="3037697" y="1187225"/>
                  <a:pt x="3038542" y="1181324"/>
                  <a:pt x="3040234" y="1176161"/>
                </a:cubicBezTo>
                <a:close/>
                <a:moveTo>
                  <a:pt x="4764699" y="1162885"/>
                </a:moveTo>
                <a:cubicBezTo>
                  <a:pt x="4741434" y="1201607"/>
                  <a:pt x="4724936" y="1234980"/>
                  <a:pt x="4715206" y="1263006"/>
                </a:cubicBezTo>
                <a:cubicBezTo>
                  <a:pt x="4707591" y="1285132"/>
                  <a:pt x="4703784" y="1307073"/>
                  <a:pt x="4703784" y="1328830"/>
                </a:cubicBezTo>
                <a:lnTo>
                  <a:pt x="4744395" y="1352062"/>
                </a:lnTo>
                <a:lnTo>
                  <a:pt x="4821174" y="1727650"/>
                </a:lnTo>
                <a:lnTo>
                  <a:pt x="4585815" y="1727650"/>
                </a:lnTo>
                <a:lnTo>
                  <a:pt x="4585815" y="1714928"/>
                </a:lnTo>
                <a:cubicBezTo>
                  <a:pt x="4585815" y="1623843"/>
                  <a:pt x="4569846" y="1546125"/>
                  <a:pt x="4537907" y="1481776"/>
                </a:cubicBezTo>
                <a:cubicBezTo>
                  <a:pt x="4505969" y="1417426"/>
                  <a:pt x="4468637" y="1385252"/>
                  <a:pt x="4425909" y="1385252"/>
                </a:cubicBezTo>
                <a:cubicBezTo>
                  <a:pt x="4388261" y="1385252"/>
                  <a:pt x="4354311" y="1408207"/>
                  <a:pt x="4324064" y="1454119"/>
                </a:cubicBezTo>
                <a:cubicBezTo>
                  <a:pt x="4293817" y="1500030"/>
                  <a:pt x="4278695" y="1551565"/>
                  <a:pt x="4278695" y="1608724"/>
                </a:cubicBezTo>
                <a:cubicBezTo>
                  <a:pt x="4278695" y="1647075"/>
                  <a:pt x="4291281" y="1676300"/>
                  <a:pt x="4316450" y="1696397"/>
                </a:cubicBezTo>
                <a:cubicBezTo>
                  <a:pt x="4341621" y="1716496"/>
                  <a:pt x="4385722" y="1732629"/>
                  <a:pt x="4448753" y="1744798"/>
                </a:cubicBezTo>
                <a:cubicBezTo>
                  <a:pt x="4389105" y="1739266"/>
                  <a:pt x="4336017" y="1734289"/>
                  <a:pt x="4289483" y="1729864"/>
                </a:cubicBezTo>
                <a:cubicBezTo>
                  <a:pt x="4272139" y="1728388"/>
                  <a:pt x="4253736" y="1727650"/>
                  <a:pt x="4234277" y="1727650"/>
                </a:cubicBezTo>
                <a:lnTo>
                  <a:pt x="4158938" y="1727650"/>
                </a:lnTo>
                <a:lnTo>
                  <a:pt x="4120059" y="1727650"/>
                </a:lnTo>
                <a:lnTo>
                  <a:pt x="4070103" y="1727650"/>
                </a:lnTo>
                <a:cubicBezTo>
                  <a:pt x="4049797" y="1727650"/>
                  <a:pt x="4034991" y="1715666"/>
                  <a:pt x="4025684" y="1691695"/>
                </a:cubicBezTo>
                <a:cubicBezTo>
                  <a:pt x="4013839" y="1661825"/>
                  <a:pt x="4007917" y="1608355"/>
                  <a:pt x="4007917" y="1531283"/>
                </a:cubicBezTo>
                <a:lnTo>
                  <a:pt x="4007917" y="1422312"/>
                </a:lnTo>
                <a:cubicBezTo>
                  <a:pt x="4007917" y="1370316"/>
                  <a:pt x="4002206" y="1327539"/>
                  <a:pt x="3990785" y="1293982"/>
                </a:cubicBezTo>
                <a:cubicBezTo>
                  <a:pt x="3981054" y="1265219"/>
                  <a:pt x="3963922" y="1236085"/>
                  <a:pt x="3939385" y="1206584"/>
                </a:cubicBezTo>
                <a:lnTo>
                  <a:pt x="3870854" y="1344872"/>
                </a:lnTo>
                <a:cubicBezTo>
                  <a:pt x="3890737" y="1362941"/>
                  <a:pt x="3903428" y="1376770"/>
                  <a:pt x="3908927" y="1386357"/>
                </a:cubicBezTo>
                <a:cubicBezTo>
                  <a:pt x="3920350" y="1406271"/>
                  <a:pt x="3926061" y="1434114"/>
                  <a:pt x="3926061" y="1469883"/>
                </a:cubicBezTo>
                <a:lnTo>
                  <a:pt x="3926061" y="1627530"/>
                </a:lnTo>
                <a:cubicBezTo>
                  <a:pt x="3926061" y="1720091"/>
                  <a:pt x="3938328" y="1785916"/>
                  <a:pt x="3962865" y="1825004"/>
                </a:cubicBezTo>
                <a:cubicBezTo>
                  <a:pt x="3984862" y="1860406"/>
                  <a:pt x="4020608" y="1878107"/>
                  <a:pt x="4070103" y="1878107"/>
                </a:cubicBezTo>
                <a:lnTo>
                  <a:pt x="4120059" y="1878107"/>
                </a:lnTo>
                <a:lnTo>
                  <a:pt x="4158938" y="1878107"/>
                </a:lnTo>
                <a:lnTo>
                  <a:pt x="4548320" y="1878107"/>
                </a:lnTo>
                <a:lnTo>
                  <a:pt x="4585815" y="1878107"/>
                </a:lnTo>
                <a:lnTo>
                  <a:pt x="4897319" y="1878107"/>
                </a:lnTo>
                <a:lnTo>
                  <a:pt x="4897319" y="1727650"/>
                </a:lnTo>
                <a:lnTo>
                  <a:pt x="4828154" y="1385252"/>
                </a:lnTo>
                <a:lnTo>
                  <a:pt x="4850998" y="1392996"/>
                </a:lnTo>
                <a:cubicBezTo>
                  <a:pt x="4860305" y="1375295"/>
                  <a:pt x="4868660" y="1355197"/>
                  <a:pt x="4876063" y="1332702"/>
                </a:cubicBezTo>
                <a:cubicBezTo>
                  <a:pt x="4883466" y="1310207"/>
                  <a:pt x="4889071" y="1287159"/>
                  <a:pt x="4892879" y="1263559"/>
                </a:cubicBezTo>
                <a:cubicBezTo>
                  <a:pt x="4858613" y="1251021"/>
                  <a:pt x="4833653" y="1239588"/>
                  <a:pt x="4818002" y="1229263"/>
                </a:cubicBezTo>
                <a:cubicBezTo>
                  <a:pt x="4800234" y="1217832"/>
                  <a:pt x="4791351" y="1206031"/>
                  <a:pt x="4791351" y="1193862"/>
                </a:cubicBezTo>
                <a:cubicBezTo>
                  <a:pt x="4793043" y="1184275"/>
                  <a:pt x="4793889" y="1178374"/>
                  <a:pt x="4793889" y="1176161"/>
                </a:cubicBezTo>
                <a:close/>
                <a:moveTo>
                  <a:pt x="4375781" y="1157354"/>
                </a:moveTo>
                <a:lnTo>
                  <a:pt x="4299000" y="1282366"/>
                </a:lnTo>
                <a:lnTo>
                  <a:pt x="4447484" y="1349850"/>
                </a:lnTo>
                <a:lnTo>
                  <a:pt x="4523630" y="1225945"/>
                </a:lnTo>
                <a:close/>
                <a:moveTo>
                  <a:pt x="7707320" y="1051149"/>
                </a:moveTo>
                <a:lnTo>
                  <a:pt x="7652115" y="1135782"/>
                </a:lnTo>
                <a:lnTo>
                  <a:pt x="7558202" y="1094848"/>
                </a:lnTo>
                <a:lnTo>
                  <a:pt x="7492209" y="1192203"/>
                </a:lnTo>
                <a:lnTo>
                  <a:pt x="7610235" y="1248623"/>
                </a:lnTo>
                <a:lnTo>
                  <a:pt x="7660999" y="1161226"/>
                </a:lnTo>
                <a:lnTo>
                  <a:pt x="7751104" y="1205479"/>
                </a:lnTo>
                <a:lnTo>
                  <a:pt x="7820905" y="1102592"/>
                </a:lnTo>
                <a:close/>
                <a:moveTo>
                  <a:pt x="0" y="0"/>
                </a:moveTo>
                <a:lnTo>
                  <a:pt x="12017753" y="0"/>
                </a:lnTo>
                <a:lnTo>
                  <a:pt x="12017753" y="7002691"/>
                </a:lnTo>
                <a:lnTo>
                  <a:pt x="0" y="7002691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001">
            <a:schemeClr val="dk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8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C10055-C2EE-5A36-4DE2-A50D2BCE70BA}"/>
              </a:ext>
            </a:extLst>
          </p:cNvPr>
          <p:cNvGrpSpPr/>
          <p:nvPr/>
        </p:nvGrpSpPr>
        <p:grpSpPr>
          <a:xfrm>
            <a:off x="-30244" y="147652"/>
            <a:ext cx="5846232" cy="5767586"/>
            <a:chOff x="4530570" y="1863570"/>
            <a:chExt cx="3130862" cy="313086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CB4D19-BE81-E003-0041-8B3CBA0DB848}"/>
                </a:ext>
              </a:extLst>
            </p:cNvPr>
            <p:cNvSpPr/>
            <p:nvPr/>
          </p:nvSpPr>
          <p:spPr>
            <a:xfrm>
              <a:off x="5316054" y="1863570"/>
              <a:ext cx="777336" cy="1543699"/>
            </a:xfrm>
            <a:custGeom>
              <a:avLst/>
              <a:gdLst>
                <a:gd name="connsiteX0" fmla="*/ 777336 w 777336"/>
                <a:gd name="connsiteY0" fmla="*/ 0 h 1543699"/>
                <a:gd name="connsiteX1" fmla="*/ 774123 w 777336"/>
                <a:gd name="connsiteY1" fmla="*/ 1543699 h 1543699"/>
                <a:gd name="connsiteX2" fmla="*/ 0 w 777336"/>
                <a:gd name="connsiteY2" fmla="*/ 209300 h 1543699"/>
                <a:gd name="connsiteX3" fmla="*/ 33706 w 777336"/>
                <a:gd name="connsiteY3" fmla="*/ 188823 h 1543699"/>
                <a:gd name="connsiteX4" fmla="*/ 619876 w 777336"/>
                <a:gd name="connsiteY4" fmla="*/ 7951 h 1543699"/>
                <a:gd name="connsiteX5" fmla="*/ 777336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7336" y="0"/>
                  </a:moveTo>
                  <a:lnTo>
                    <a:pt x="774123" y="1543699"/>
                  </a:lnTo>
                  <a:lnTo>
                    <a:pt x="0" y="209300"/>
                  </a:lnTo>
                  <a:lnTo>
                    <a:pt x="33706" y="188823"/>
                  </a:lnTo>
                  <a:cubicBezTo>
                    <a:pt x="211170" y="92419"/>
                    <a:pt x="409358" y="29330"/>
                    <a:pt x="619876" y="7951"/>
                  </a:cubicBezTo>
                  <a:lnTo>
                    <a:pt x="77733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BB02DB-9B0B-98CA-9837-68B7CD81CD67}"/>
                </a:ext>
              </a:extLst>
            </p:cNvPr>
            <p:cNvSpPr/>
            <p:nvPr/>
          </p:nvSpPr>
          <p:spPr>
            <a:xfrm>
              <a:off x="6098611" y="1863570"/>
              <a:ext cx="777337" cy="1543699"/>
            </a:xfrm>
            <a:custGeom>
              <a:avLst/>
              <a:gdLst>
                <a:gd name="connsiteX0" fmla="*/ 0 w 777337"/>
                <a:gd name="connsiteY0" fmla="*/ 0 h 1543699"/>
                <a:gd name="connsiteX1" fmla="*/ 157460 w 777337"/>
                <a:gd name="connsiteY1" fmla="*/ 7951 h 1543699"/>
                <a:gd name="connsiteX2" fmla="*/ 743630 w 777337"/>
                <a:gd name="connsiteY2" fmla="*/ 188823 h 1543699"/>
                <a:gd name="connsiteX3" fmla="*/ 777337 w 777337"/>
                <a:gd name="connsiteY3" fmla="*/ 209300 h 1543699"/>
                <a:gd name="connsiteX4" fmla="*/ 3213 w 777337"/>
                <a:gd name="connsiteY4" fmla="*/ 1543699 h 1543699"/>
                <a:gd name="connsiteX5" fmla="*/ 0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0" y="0"/>
                  </a:moveTo>
                  <a:lnTo>
                    <a:pt x="157460" y="7951"/>
                  </a:lnTo>
                  <a:cubicBezTo>
                    <a:pt x="367979" y="29330"/>
                    <a:pt x="566167" y="92419"/>
                    <a:pt x="743630" y="188823"/>
                  </a:cubicBezTo>
                  <a:lnTo>
                    <a:pt x="777337" y="209300"/>
                  </a:lnTo>
                  <a:lnTo>
                    <a:pt x="3213" y="1543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C515CA-7CAC-449A-7575-D4517EA85413}"/>
                </a:ext>
              </a:extLst>
            </p:cNvPr>
            <p:cNvSpPr/>
            <p:nvPr/>
          </p:nvSpPr>
          <p:spPr>
            <a:xfrm>
              <a:off x="4742583" y="2075583"/>
              <a:ext cx="1337508" cy="1337509"/>
            </a:xfrm>
            <a:custGeom>
              <a:avLst/>
              <a:gdLst>
                <a:gd name="connsiteX0" fmla="*/ 569005 w 1337508"/>
                <a:gd name="connsiteY0" fmla="*/ 0 h 1337509"/>
                <a:gd name="connsiteX1" fmla="*/ 1337508 w 1337508"/>
                <a:gd name="connsiteY1" fmla="*/ 1337509 h 1337509"/>
                <a:gd name="connsiteX2" fmla="*/ 0 w 1337508"/>
                <a:gd name="connsiteY2" fmla="*/ 569006 h 1337509"/>
                <a:gd name="connsiteX3" fmla="*/ 55227 w 1337508"/>
                <a:gd name="connsiteY3" fmla="*/ 478097 h 1337509"/>
                <a:gd name="connsiteX4" fmla="*/ 478096 w 1337508"/>
                <a:gd name="connsiteY4" fmla="*/ 55228 h 1337509"/>
                <a:gd name="connsiteX5" fmla="*/ 569005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569005" y="0"/>
                  </a:moveTo>
                  <a:lnTo>
                    <a:pt x="1337508" y="1337509"/>
                  </a:lnTo>
                  <a:lnTo>
                    <a:pt x="0" y="569006"/>
                  </a:lnTo>
                  <a:lnTo>
                    <a:pt x="55227" y="478097"/>
                  </a:lnTo>
                  <a:cubicBezTo>
                    <a:pt x="167765" y="311520"/>
                    <a:pt x="311519" y="167766"/>
                    <a:pt x="478096" y="55228"/>
                  </a:cubicBezTo>
                  <a:lnTo>
                    <a:pt x="569005" y="0"/>
                  </a:lnTo>
                  <a:close/>
                </a:path>
              </a:pathLst>
            </a:custGeom>
            <a:solidFill>
              <a:srgbClr val="21F7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D326A6-8642-F365-0BFB-DBFA72E55324}"/>
                </a:ext>
              </a:extLst>
            </p:cNvPr>
            <p:cNvSpPr/>
            <p:nvPr/>
          </p:nvSpPr>
          <p:spPr>
            <a:xfrm>
              <a:off x="6111910" y="2075583"/>
              <a:ext cx="1337509" cy="1337509"/>
            </a:xfrm>
            <a:custGeom>
              <a:avLst/>
              <a:gdLst>
                <a:gd name="connsiteX0" fmla="*/ 768504 w 1337509"/>
                <a:gd name="connsiteY0" fmla="*/ 0 h 1337509"/>
                <a:gd name="connsiteX1" fmla="*/ 859412 w 1337509"/>
                <a:gd name="connsiteY1" fmla="*/ 55228 h 1337509"/>
                <a:gd name="connsiteX2" fmla="*/ 1282281 w 1337509"/>
                <a:gd name="connsiteY2" fmla="*/ 478097 h 1337509"/>
                <a:gd name="connsiteX3" fmla="*/ 1337509 w 1337509"/>
                <a:gd name="connsiteY3" fmla="*/ 569006 h 1337509"/>
                <a:gd name="connsiteX4" fmla="*/ 0 w 1337509"/>
                <a:gd name="connsiteY4" fmla="*/ 1337509 h 1337509"/>
                <a:gd name="connsiteX5" fmla="*/ 768504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768504" y="0"/>
                  </a:moveTo>
                  <a:lnTo>
                    <a:pt x="859412" y="55228"/>
                  </a:lnTo>
                  <a:cubicBezTo>
                    <a:pt x="1025990" y="167766"/>
                    <a:pt x="1169744" y="311520"/>
                    <a:pt x="1282281" y="478097"/>
                  </a:cubicBezTo>
                  <a:lnTo>
                    <a:pt x="1337509" y="569006"/>
                  </a:lnTo>
                  <a:lnTo>
                    <a:pt x="0" y="1337509"/>
                  </a:lnTo>
                  <a:lnTo>
                    <a:pt x="768504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C982A02-2497-89F0-F7E6-EFB2D595CA25}"/>
                </a:ext>
              </a:extLst>
            </p:cNvPr>
            <p:cNvSpPr/>
            <p:nvPr/>
          </p:nvSpPr>
          <p:spPr>
            <a:xfrm>
              <a:off x="4530570" y="2649054"/>
              <a:ext cx="1543699" cy="777336"/>
            </a:xfrm>
            <a:custGeom>
              <a:avLst/>
              <a:gdLst>
                <a:gd name="connsiteX0" fmla="*/ 209300 w 1543699"/>
                <a:gd name="connsiteY0" fmla="*/ 0 h 777336"/>
                <a:gd name="connsiteX1" fmla="*/ 1543699 w 1543699"/>
                <a:gd name="connsiteY1" fmla="*/ 774123 h 777336"/>
                <a:gd name="connsiteX2" fmla="*/ 0 w 1543699"/>
                <a:gd name="connsiteY2" fmla="*/ 777336 h 777336"/>
                <a:gd name="connsiteX3" fmla="*/ 7951 w 1543699"/>
                <a:gd name="connsiteY3" fmla="*/ 619876 h 777336"/>
                <a:gd name="connsiteX4" fmla="*/ 188823 w 1543699"/>
                <a:gd name="connsiteY4" fmla="*/ 33706 h 777336"/>
                <a:gd name="connsiteX5" fmla="*/ 209300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209300" y="0"/>
                  </a:moveTo>
                  <a:lnTo>
                    <a:pt x="1543699" y="774123"/>
                  </a:lnTo>
                  <a:lnTo>
                    <a:pt x="0" y="777336"/>
                  </a:lnTo>
                  <a:lnTo>
                    <a:pt x="7951" y="619876"/>
                  </a:lnTo>
                  <a:cubicBezTo>
                    <a:pt x="29330" y="409358"/>
                    <a:pt x="92419" y="211169"/>
                    <a:pt x="188823" y="33706"/>
                  </a:cubicBezTo>
                  <a:lnTo>
                    <a:pt x="209300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99CBAF87-7DC8-85D5-748B-5375B18CA3ED}"/>
                </a:ext>
              </a:extLst>
            </p:cNvPr>
            <p:cNvSpPr/>
            <p:nvPr/>
          </p:nvSpPr>
          <p:spPr>
            <a:xfrm>
              <a:off x="6117733" y="2649054"/>
              <a:ext cx="1543699" cy="777336"/>
            </a:xfrm>
            <a:custGeom>
              <a:avLst/>
              <a:gdLst>
                <a:gd name="connsiteX0" fmla="*/ 1334399 w 1543699"/>
                <a:gd name="connsiteY0" fmla="*/ 0 h 777336"/>
                <a:gd name="connsiteX1" fmla="*/ 1354876 w 1543699"/>
                <a:gd name="connsiteY1" fmla="*/ 33706 h 777336"/>
                <a:gd name="connsiteX2" fmla="*/ 1535748 w 1543699"/>
                <a:gd name="connsiteY2" fmla="*/ 619876 h 777336"/>
                <a:gd name="connsiteX3" fmla="*/ 1543699 w 1543699"/>
                <a:gd name="connsiteY3" fmla="*/ 777336 h 777336"/>
                <a:gd name="connsiteX4" fmla="*/ 0 w 1543699"/>
                <a:gd name="connsiteY4" fmla="*/ 774123 h 777336"/>
                <a:gd name="connsiteX5" fmla="*/ 1334399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1334399" y="0"/>
                  </a:moveTo>
                  <a:lnTo>
                    <a:pt x="1354876" y="33706"/>
                  </a:lnTo>
                  <a:cubicBezTo>
                    <a:pt x="1451280" y="211169"/>
                    <a:pt x="1514369" y="409358"/>
                    <a:pt x="1535748" y="619876"/>
                  </a:cubicBezTo>
                  <a:lnTo>
                    <a:pt x="1543699" y="777336"/>
                  </a:lnTo>
                  <a:lnTo>
                    <a:pt x="0" y="774123"/>
                  </a:lnTo>
                  <a:lnTo>
                    <a:pt x="133439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72226948-9244-39AB-9FAC-4BF9411A557B}"/>
                </a:ext>
              </a:extLst>
            </p:cNvPr>
            <p:cNvSpPr/>
            <p:nvPr/>
          </p:nvSpPr>
          <p:spPr>
            <a:xfrm>
              <a:off x="4530570" y="3431611"/>
              <a:ext cx="1543699" cy="777337"/>
            </a:xfrm>
            <a:custGeom>
              <a:avLst/>
              <a:gdLst>
                <a:gd name="connsiteX0" fmla="*/ 0 w 1543699"/>
                <a:gd name="connsiteY0" fmla="*/ 0 h 777337"/>
                <a:gd name="connsiteX1" fmla="*/ 1543699 w 1543699"/>
                <a:gd name="connsiteY1" fmla="*/ 3213 h 777337"/>
                <a:gd name="connsiteX2" fmla="*/ 209300 w 1543699"/>
                <a:gd name="connsiteY2" fmla="*/ 777337 h 777337"/>
                <a:gd name="connsiteX3" fmla="*/ 188823 w 1543699"/>
                <a:gd name="connsiteY3" fmla="*/ 743630 h 777337"/>
                <a:gd name="connsiteX4" fmla="*/ 7951 w 1543699"/>
                <a:gd name="connsiteY4" fmla="*/ 157460 h 777337"/>
                <a:gd name="connsiteX5" fmla="*/ 0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0" y="0"/>
                  </a:moveTo>
                  <a:lnTo>
                    <a:pt x="1543699" y="3213"/>
                  </a:lnTo>
                  <a:lnTo>
                    <a:pt x="209300" y="777337"/>
                  </a:lnTo>
                  <a:lnTo>
                    <a:pt x="188823" y="743630"/>
                  </a:lnTo>
                  <a:cubicBezTo>
                    <a:pt x="92419" y="566167"/>
                    <a:pt x="29330" y="367979"/>
                    <a:pt x="7951" y="1574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E767DE5-9566-5CE9-01B1-8A484D164122}"/>
                </a:ext>
              </a:extLst>
            </p:cNvPr>
            <p:cNvSpPr/>
            <p:nvPr/>
          </p:nvSpPr>
          <p:spPr>
            <a:xfrm>
              <a:off x="6117733" y="3431611"/>
              <a:ext cx="1543699" cy="777337"/>
            </a:xfrm>
            <a:custGeom>
              <a:avLst/>
              <a:gdLst>
                <a:gd name="connsiteX0" fmla="*/ 1543699 w 1543699"/>
                <a:gd name="connsiteY0" fmla="*/ 0 h 777337"/>
                <a:gd name="connsiteX1" fmla="*/ 1535748 w 1543699"/>
                <a:gd name="connsiteY1" fmla="*/ 157460 h 777337"/>
                <a:gd name="connsiteX2" fmla="*/ 1354876 w 1543699"/>
                <a:gd name="connsiteY2" fmla="*/ 743630 h 777337"/>
                <a:gd name="connsiteX3" fmla="*/ 1334399 w 1543699"/>
                <a:gd name="connsiteY3" fmla="*/ 777337 h 777337"/>
                <a:gd name="connsiteX4" fmla="*/ 0 w 1543699"/>
                <a:gd name="connsiteY4" fmla="*/ 3213 h 777337"/>
                <a:gd name="connsiteX5" fmla="*/ 1543699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1543699" y="0"/>
                  </a:moveTo>
                  <a:lnTo>
                    <a:pt x="1535748" y="157460"/>
                  </a:lnTo>
                  <a:cubicBezTo>
                    <a:pt x="1514369" y="367979"/>
                    <a:pt x="1451280" y="566167"/>
                    <a:pt x="1354876" y="743630"/>
                  </a:cubicBezTo>
                  <a:lnTo>
                    <a:pt x="1334399" y="777337"/>
                  </a:lnTo>
                  <a:lnTo>
                    <a:pt x="0" y="3213"/>
                  </a:lnTo>
                  <a:lnTo>
                    <a:pt x="1543699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A0E2C957-0133-4C9B-C543-D298D88C7752}"/>
                </a:ext>
              </a:extLst>
            </p:cNvPr>
            <p:cNvSpPr/>
            <p:nvPr/>
          </p:nvSpPr>
          <p:spPr>
            <a:xfrm>
              <a:off x="4742583" y="3444910"/>
              <a:ext cx="1337508" cy="1337509"/>
            </a:xfrm>
            <a:custGeom>
              <a:avLst/>
              <a:gdLst>
                <a:gd name="connsiteX0" fmla="*/ 1337508 w 1337508"/>
                <a:gd name="connsiteY0" fmla="*/ 0 h 1337509"/>
                <a:gd name="connsiteX1" fmla="*/ 569005 w 1337508"/>
                <a:gd name="connsiteY1" fmla="*/ 1337509 h 1337509"/>
                <a:gd name="connsiteX2" fmla="*/ 478096 w 1337508"/>
                <a:gd name="connsiteY2" fmla="*/ 1282281 h 1337509"/>
                <a:gd name="connsiteX3" fmla="*/ 55227 w 1337508"/>
                <a:gd name="connsiteY3" fmla="*/ 859412 h 1337509"/>
                <a:gd name="connsiteX4" fmla="*/ 0 w 1337508"/>
                <a:gd name="connsiteY4" fmla="*/ 768504 h 1337509"/>
                <a:gd name="connsiteX5" fmla="*/ 1337508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1337508" y="0"/>
                  </a:moveTo>
                  <a:lnTo>
                    <a:pt x="569005" y="1337509"/>
                  </a:lnTo>
                  <a:lnTo>
                    <a:pt x="478096" y="1282281"/>
                  </a:lnTo>
                  <a:cubicBezTo>
                    <a:pt x="311519" y="1169744"/>
                    <a:pt x="167765" y="1025990"/>
                    <a:pt x="55227" y="859412"/>
                  </a:cubicBezTo>
                  <a:lnTo>
                    <a:pt x="0" y="768504"/>
                  </a:lnTo>
                  <a:lnTo>
                    <a:pt x="1337508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66643B0-F9AB-A460-304C-44CAF8EC7605}"/>
                </a:ext>
              </a:extLst>
            </p:cNvPr>
            <p:cNvSpPr/>
            <p:nvPr/>
          </p:nvSpPr>
          <p:spPr>
            <a:xfrm>
              <a:off x="6111910" y="3444910"/>
              <a:ext cx="1337509" cy="1337509"/>
            </a:xfrm>
            <a:custGeom>
              <a:avLst/>
              <a:gdLst>
                <a:gd name="connsiteX0" fmla="*/ 0 w 1337509"/>
                <a:gd name="connsiteY0" fmla="*/ 0 h 1337509"/>
                <a:gd name="connsiteX1" fmla="*/ 1337509 w 1337509"/>
                <a:gd name="connsiteY1" fmla="*/ 768504 h 1337509"/>
                <a:gd name="connsiteX2" fmla="*/ 1282281 w 1337509"/>
                <a:gd name="connsiteY2" fmla="*/ 859412 h 1337509"/>
                <a:gd name="connsiteX3" fmla="*/ 859412 w 1337509"/>
                <a:gd name="connsiteY3" fmla="*/ 1282281 h 1337509"/>
                <a:gd name="connsiteX4" fmla="*/ 768504 w 1337509"/>
                <a:gd name="connsiteY4" fmla="*/ 1337509 h 1337509"/>
                <a:gd name="connsiteX5" fmla="*/ 0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0" y="0"/>
                  </a:moveTo>
                  <a:lnTo>
                    <a:pt x="1337509" y="768504"/>
                  </a:lnTo>
                  <a:lnTo>
                    <a:pt x="1282281" y="859412"/>
                  </a:lnTo>
                  <a:cubicBezTo>
                    <a:pt x="1169744" y="1025990"/>
                    <a:pt x="1025990" y="1169744"/>
                    <a:pt x="859412" y="1282281"/>
                  </a:cubicBezTo>
                  <a:lnTo>
                    <a:pt x="768504" y="1337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EB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A11FC8AF-BBA1-E336-5B72-F34D83C4227D}"/>
                </a:ext>
              </a:extLst>
            </p:cNvPr>
            <p:cNvSpPr/>
            <p:nvPr/>
          </p:nvSpPr>
          <p:spPr>
            <a:xfrm>
              <a:off x="5316054" y="3450733"/>
              <a:ext cx="777336" cy="1543699"/>
            </a:xfrm>
            <a:custGeom>
              <a:avLst/>
              <a:gdLst>
                <a:gd name="connsiteX0" fmla="*/ 774123 w 777336"/>
                <a:gd name="connsiteY0" fmla="*/ 0 h 1543699"/>
                <a:gd name="connsiteX1" fmla="*/ 777336 w 777336"/>
                <a:gd name="connsiteY1" fmla="*/ 1543699 h 1543699"/>
                <a:gd name="connsiteX2" fmla="*/ 619876 w 777336"/>
                <a:gd name="connsiteY2" fmla="*/ 1535748 h 1543699"/>
                <a:gd name="connsiteX3" fmla="*/ 33706 w 777336"/>
                <a:gd name="connsiteY3" fmla="*/ 1354876 h 1543699"/>
                <a:gd name="connsiteX4" fmla="*/ 0 w 777336"/>
                <a:gd name="connsiteY4" fmla="*/ 1334399 h 1543699"/>
                <a:gd name="connsiteX5" fmla="*/ 774123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4123" y="0"/>
                  </a:moveTo>
                  <a:lnTo>
                    <a:pt x="777336" y="1543699"/>
                  </a:lnTo>
                  <a:lnTo>
                    <a:pt x="619876" y="1535748"/>
                  </a:lnTo>
                  <a:cubicBezTo>
                    <a:pt x="409358" y="1514369"/>
                    <a:pt x="211170" y="1451280"/>
                    <a:pt x="33706" y="1354876"/>
                  </a:cubicBezTo>
                  <a:lnTo>
                    <a:pt x="0" y="1334399"/>
                  </a:lnTo>
                  <a:lnTo>
                    <a:pt x="77412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E831F1CE-82A5-DEF2-9F3D-96BDE3FF9B90}"/>
                </a:ext>
              </a:extLst>
            </p:cNvPr>
            <p:cNvSpPr/>
            <p:nvPr/>
          </p:nvSpPr>
          <p:spPr>
            <a:xfrm>
              <a:off x="6098611" y="3450733"/>
              <a:ext cx="777337" cy="1543699"/>
            </a:xfrm>
            <a:custGeom>
              <a:avLst/>
              <a:gdLst>
                <a:gd name="connsiteX0" fmla="*/ 3213 w 777337"/>
                <a:gd name="connsiteY0" fmla="*/ 0 h 1543699"/>
                <a:gd name="connsiteX1" fmla="*/ 777337 w 777337"/>
                <a:gd name="connsiteY1" fmla="*/ 1334399 h 1543699"/>
                <a:gd name="connsiteX2" fmla="*/ 743630 w 777337"/>
                <a:gd name="connsiteY2" fmla="*/ 1354876 h 1543699"/>
                <a:gd name="connsiteX3" fmla="*/ 157460 w 777337"/>
                <a:gd name="connsiteY3" fmla="*/ 1535748 h 1543699"/>
                <a:gd name="connsiteX4" fmla="*/ 0 w 777337"/>
                <a:gd name="connsiteY4" fmla="*/ 1543699 h 1543699"/>
                <a:gd name="connsiteX5" fmla="*/ 3213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3213" y="0"/>
                  </a:moveTo>
                  <a:lnTo>
                    <a:pt x="777337" y="1334399"/>
                  </a:lnTo>
                  <a:lnTo>
                    <a:pt x="743630" y="1354876"/>
                  </a:lnTo>
                  <a:cubicBezTo>
                    <a:pt x="566167" y="1451280"/>
                    <a:pt x="367979" y="1514369"/>
                    <a:pt x="157460" y="1535748"/>
                  </a:cubicBezTo>
                  <a:lnTo>
                    <a:pt x="0" y="154369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096BC9-C6D7-546A-EB12-F86D6BF7AFCC}"/>
              </a:ext>
            </a:extLst>
          </p:cNvPr>
          <p:cNvGrpSpPr/>
          <p:nvPr/>
        </p:nvGrpSpPr>
        <p:grpSpPr>
          <a:xfrm>
            <a:off x="181328" y="-91559"/>
            <a:ext cx="12010672" cy="11849100"/>
            <a:chOff x="4530570" y="1863570"/>
            <a:chExt cx="3130862" cy="313086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E2F9648-62DB-B08F-6E12-1CA458677F4C}"/>
                </a:ext>
              </a:extLst>
            </p:cNvPr>
            <p:cNvSpPr/>
            <p:nvPr/>
          </p:nvSpPr>
          <p:spPr>
            <a:xfrm>
              <a:off x="5316054" y="1863570"/>
              <a:ext cx="777336" cy="1543699"/>
            </a:xfrm>
            <a:custGeom>
              <a:avLst/>
              <a:gdLst>
                <a:gd name="connsiteX0" fmla="*/ 777336 w 777336"/>
                <a:gd name="connsiteY0" fmla="*/ 0 h 1543699"/>
                <a:gd name="connsiteX1" fmla="*/ 774123 w 777336"/>
                <a:gd name="connsiteY1" fmla="*/ 1543699 h 1543699"/>
                <a:gd name="connsiteX2" fmla="*/ 0 w 777336"/>
                <a:gd name="connsiteY2" fmla="*/ 209300 h 1543699"/>
                <a:gd name="connsiteX3" fmla="*/ 33706 w 777336"/>
                <a:gd name="connsiteY3" fmla="*/ 188823 h 1543699"/>
                <a:gd name="connsiteX4" fmla="*/ 619876 w 777336"/>
                <a:gd name="connsiteY4" fmla="*/ 7951 h 1543699"/>
                <a:gd name="connsiteX5" fmla="*/ 777336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7336" y="0"/>
                  </a:moveTo>
                  <a:lnTo>
                    <a:pt x="774123" y="1543699"/>
                  </a:lnTo>
                  <a:lnTo>
                    <a:pt x="0" y="209300"/>
                  </a:lnTo>
                  <a:lnTo>
                    <a:pt x="33706" y="188823"/>
                  </a:lnTo>
                  <a:cubicBezTo>
                    <a:pt x="211170" y="92419"/>
                    <a:pt x="409358" y="29330"/>
                    <a:pt x="619876" y="7951"/>
                  </a:cubicBezTo>
                  <a:lnTo>
                    <a:pt x="77733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BEC2716-8393-C837-02DD-CBF116503ACA}"/>
                </a:ext>
              </a:extLst>
            </p:cNvPr>
            <p:cNvSpPr/>
            <p:nvPr/>
          </p:nvSpPr>
          <p:spPr>
            <a:xfrm>
              <a:off x="6098611" y="1863570"/>
              <a:ext cx="777337" cy="1543699"/>
            </a:xfrm>
            <a:custGeom>
              <a:avLst/>
              <a:gdLst>
                <a:gd name="connsiteX0" fmla="*/ 0 w 777337"/>
                <a:gd name="connsiteY0" fmla="*/ 0 h 1543699"/>
                <a:gd name="connsiteX1" fmla="*/ 157460 w 777337"/>
                <a:gd name="connsiteY1" fmla="*/ 7951 h 1543699"/>
                <a:gd name="connsiteX2" fmla="*/ 743630 w 777337"/>
                <a:gd name="connsiteY2" fmla="*/ 188823 h 1543699"/>
                <a:gd name="connsiteX3" fmla="*/ 777337 w 777337"/>
                <a:gd name="connsiteY3" fmla="*/ 209300 h 1543699"/>
                <a:gd name="connsiteX4" fmla="*/ 3213 w 777337"/>
                <a:gd name="connsiteY4" fmla="*/ 1543699 h 1543699"/>
                <a:gd name="connsiteX5" fmla="*/ 0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0" y="0"/>
                  </a:moveTo>
                  <a:lnTo>
                    <a:pt x="157460" y="7951"/>
                  </a:lnTo>
                  <a:cubicBezTo>
                    <a:pt x="367979" y="29330"/>
                    <a:pt x="566167" y="92419"/>
                    <a:pt x="743630" y="188823"/>
                  </a:cubicBezTo>
                  <a:lnTo>
                    <a:pt x="777337" y="209300"/>
                  </a:lnTo>
                  <a:lnTo>
                    <a:pt x="3213" y="1543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B0C99C-7D94-F92B-E528-C4C1BAB8644A}"/>
                </a:ext>
              </a:extLst>
            </p:cNvPr>
            <p:cNvSpPr/>
            <p:nvPr/>
          </p:nvSpPr>
          <p:spPr>
            <a:xfrm>
              <a:off x="4742583" y="2075583"/>
              <a:ext cx="1337508" cy="1337509"/>
            </a:xfrm>
            <a:custGeom>
              <a:avLst/>
              <a:gdLst>
                <a:gd name="connsiteX0" fmla="*/ 569005 w 1337508"/>
                <a:gd name="connsiteY0" fmla="*/ 0 h 1337509"/>
                <a:gd name="connsiteX1" fmla="*/ 1337508 w 1337508"/>
                <a:gd name="connsiteY1" fmla="*/ 1337509 h 1337509"/>
                <a:gd name="connsiteX2" fmla="*/ 0 w 1337508"/>
                <a:gd name="connsiteY2" fmla="*/ 569006 h 1337509"/>
                <a:gd name="connsiteX3" fmla="*/ 55227 w 1337508"/>
                <a:gd name="connsiteY3" fmla="*/ 478097 h 1337509"/>
                <a:gd name="connsiteX4" fmla="*/ 478096 w 1337508"/>
                <a:gd name="connsiteY4" fmla="*/ 55228 h 1337509"/>
                <a:gd name="connsiteX5" fmla="*/ 569005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569005" y="0"/>
                  </a:moveTo>
                  <a:lnTo>
                    <a:pt x="1337508" y="1337509"/>
                  </a:lnTo>
                  <a:lnTo>
                    <a:pt x="0" y="569006"/>
                  </a:lnTo>
                  <a:lnTo>
                    <a:pt x="55227" y="478097"/>
                  </a:lnTo>
                  <a:cubicBezTo>
                    <a:pt x="167765" y="311520"/>
                    <a:pt x="311519" y="167766"/>
                    <a:pt x="478096" y="55228"/>
                  </a:cubicBezTo>
                  <a:lnTo>
                    <a:pt x="569005" y="0"/>
                  </a:lnTo>
                  <a:close/>
                </a:path>
              </a:pathLst>
            </a:custGeom>
            <a:solidFill>
              <a:srgbClr val="21F7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44EBF26-F902-57C2-9BB6-EA0DA83FFD93}"/>
                </a:ext>
              </a:extLst>
            </p:cNvPr>
            <p:cNvSpPr/>
            <p:nvPr/>
          </p:nvSpPr>
          <p:spPr>
            <a:xfrm>
              <a:off x="6111910" y="2075583"/>
              <a:ext cx="1337509" cy="1337509"/>
            </a:xfrm>
            <a:custGeom>
              <a:avLst/>
              <a:gdLst>
                <a:gd name="connsiteX0" fmla="*/ 768504 w 1337509"/>
                <a:gd name="connsiteY0" fmla="*/ 0 h 1337509"/>
                <a:gd name="connsiteX1" fmla="*/ 859412 w 1337509"/>
                <a:gd name="connsiteY1" fmla="*/ 55228 h 1337509"/>
                <a:gd name="connsiteX2" fmla="*/ 1282281 w 1337509"/>
                <a:gd name="connsiteY2" fmla="*/ 478097 h 1337509"/>
                <a:gd name="connsiteX3" fmla="*/ 1337509 w 1337509"/>
                <a:gd name="connsiteY3" fmla="*/ 569006 h 1337509"/>
                <a:gd name="connsiteX4" fmla="*/ 0 w 1337509"/>
                <a:gd name="connsiteY4" fmla="*/ 1337509 h 1337509"/>
                <a:gd name="connsiteX5" fmla="*/ 768504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768504" y="0"/>
                  </a:moveTo>
                  <a:lnTo>
                    <a:pt x="859412" y="55228"/>
                  </a:lnTo>
                  <a:cubicBezTo>
                    <a:pt x="1025990" y="167766"/>
                    <a:pt x="1169744" y="311520"/>
                    <a:pt x="1282281" y="478097"/>
                  </a:cubicBezTo>
                  <a:lnTo>
                    <a:pt x="1337509" y="569006"/>
                  </a:lnTo>
                  <a:lnTo>
                    <a:pt x="0" y="1337509"/>
                  </a:lnTo>
                  <a:lnTo>
                    <a:pt x="768504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E67491-C064-79BC-69A0-9E9D97E9C0C1}"/>
                </a:ext>
              </a:extLst>
            </p:cNvPr>
            <p:cNvSpPr/>
            <p:nvPr/>
          </p:nvSpPr>
          <p:spPr>
            <a:xfrm>
              <a:off x="4530570" y="2649054"/>
              <a:ext cx="1543699" cy="777336"/>
            </a:xfrm>
            <a:custGeom>
              <a:avLst/>
              <a:gdLst>
                <a:gd name="connsiteX0" fmla="*/ 209300 w 1543699"/>
                <a:gd name="connsiteY0" fmla="*/ 0 h 777336"/>
                <a:gd name="connsiteX1" fmla="*/ 1543699 w 1543699"/>
                <a:gd name="connsiteY1" fmla="*/ 774123 h 777336"/>
                <a:gd name="connsiteX2" fmla="*/ 0 w 1543699"/>
                <a:gd name="connsiteY2" fmla="*/ 777336 h 777336"/>
                <a:gd name="connsiteX3" fmla="*/ 7951 w 1543699"/>
                <a:gd name="connsiteY3" fmla="*/ 619876 h 777336"/>
                <a:gd name="connsiteX4" fmla="*/ 188823 w 1543699"/>
                <a:gd name="connsiteY4" fmla="*/ 33706 h 777336"/>
                <a:gd name="connsiteX5" fmla="*/ 209300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209300" y="0"/>
                  </a:moveTo>
                  <a:lnTo>
                    <a:pt x="1543699" y="774123"/>
                  </a:lnTo>
                  <a:lnTo>
                    <a:pt x="0" y="777336"/>
                  </a:lnTo>
                  <a:lnTo>
                    <a:pt x="7951" y="619876"/>
                  </a:lnTo>
                  <a:cubicBezTo>
                    <a:pt x="29330" y="409358"/>
                    <a:pt x="92419" y="211169"/>
                    <a:pt x="188823" y="33706"/>
                  </a:cubicBezTo>
                  <a:lnTo>
                    <a:pt x="209300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AE9856-9573-6D33-010C-26F0F40D6463}"/>
                </a:ext>
              </a:extLst>
            </p:cNvPr>
            <p:cNvSpPr/>
            <p:nvPr/>
          </p:nvSpPr>
          <p:spPr>
            <a:xfrm>
              <a:off x="6117733" y="2649054"/>
              <a:ext cx="1543699" cy="777336"/>
            </a:xfrm>
            <a:custGeom>
              <a:avLst/>
              <a:gdLst>
                <a:gd name="connsiteX0" fmla="*/ 1334399 w 1543699"/>
                <a:gd name="connsiteY0" fmla="*/ 0 h 777336"/>
                <a:gd name="connsiteX1" fmla="*/ 1354876 w 1543699"/>
                <a:gd name="connsiteY1" fmla="*/ 33706 h 777336"/>
                <a:gd name="connsiteX2" fmla="*/ 1535748 w 1543699"/>
                <a:gd name="connsiteY2" fmla="*/ 619876 h 777336"/>
                <a:gd name="connsiteX3" fmla="*/ 1543699 w 1543699"/>
                <a:gd name="connsiteY3" fmla="*/ 777336 h 777336"/>
                <a:gd name="connsiteX4" fmla="*/ 0 w 1543699"/>
                <a:gd name="connsiteY4" fmla="*/ 774123 h 777336"/>
                <a:gd name="connsiteX5" fmla="*/ 1334399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1334399" y="0"/>
                  </a:moveTo>
                  <a:lnTo>
                    <a:pt x="1354876" y="33706"/>
                  </a:lnTo>
                  <a:cubicBezTo>
                    <a:pt x="1451280" y="211169"/>
                    <a:pt x="1514369" y="409358"/>
                    <a:pt x="1535748" y="619876"/>
                  </a:cubicBezTo>
                  <a:lnTo>
                    <a:pt x="1543699" y="777336"/>
                  </a:lnTo>
                  <a:lnTo>
                    <a:pt x="0" y="774123"/>
                  </a:lnTo>
                  <a:lnTo>
                    <a:pt x="133439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896CA23-D915-141F-4CCD-03828E3B565E}"/>
                </a:ext>
              </a:extLst>
            </p:cNvPr>
            <p:cNvSpPr/>
            <p:nvPr/>
          </p:nvSpPr>
          <p:spPr>
            <a:xfrm>
              <a:off x="4530570" y="3431611"/>
              <a:ext cx="1543699" cy="777337"/>
            </a:xfrm>
            <a:custGeom>
              <a:avLst/>
              <a:gdLst>
                <a:gd name="connsiteX0" fmla="*/ 0 w 1543699"/>
                <a:gd name="connsiteY0" fmla="*/ 0 h 777337"/>
                <a:gd name="connsiteX1" fmla="*/ 1543699 w 1543699"/>
                <a:gd name="connsiteY1" fmla="*/ 3213 h 777337"/>
                <a:gd name="connsiteX2" fmla="*/ 209300 w 1543699"/>
                <a:gd name="connsiteY2" fmla="*/ 777337 h 777337"/>
                <a:gd name="connsiteX3" fmla="*/ 188823 w 1543699"/>
                <a:gd name="connsiteY3" fmla="*/ 743630 h 777337"/>
                <a:gd name="connsiteX4" fmla="*/ 7951 w 1543699"/>
                <a:gd name="connsiteY4" fmla="*/ 157460 h 777337"/>
                <a:gd name="connsiteX5" fmla="*/ 0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0" y="0"/>
                  </a:moveTo>
                  <a:lnTo>
                    <a:pt x="1543699" y="3213"/>
                  </a:lnTo>
                  <a:lnTo>
                    <a:pt x="209300" y="777337"/>
                  </a:lnTo>
                  <a:lnTo>
                    <a:pt x="188823" y="743630"/>
                  </a:lnTo>
                  <a:cubicBezTo>
                    <a:pt x="92419" y="566167"/>
                    <a:pt x="29330" y="367979"/>
                    <a:pt x="7951" y="1574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B068-96B5-B7A8-3F46-B51B3F48A6E8}"/>
                </a:ext>
              </a:extLst>
            </p:cNvPr>
            <p:cNvSpPr/>
            <p:nvPr/>
          </p:nvSpPr>
          <p:spPr>
            <a:xfrm>
              <a:off x="6117733" y="3431611"/>
              <a:ext cx="1543699" cy="777337"/>
            </a:xfrm>
            <a:custGeom>
              <a:avLst/>
              <a:gdLst>
                <a:gd name="connsiteX0" fmla="*/ 1543699 w 1543699"/>
                <a:gd name="connsiteY0" fmla="*/ 0 h 777337"/>
                <a:gd name="connsiteX1" fmla="*/ 1535748 w 1543699"/>
                <a:gd name="connsiteY1" fmla="*/ 157460 h 777337"/>
                <a:gd name="connsiteX2" fmla="*/ 1354876 w 1543699"/>
                <a:gd name="connsiteY2" fmla="*/ 743630 h 777337"/>
                <a:gd name="connsiteX3" fmla="*/ 1334399 w 1543699"/>
                <a:gd name="connsiteY3" fmla="*/ 777337 h 777337"/>
                <a:gd name="connsiteX4" fmla="*/ 0 w 1543699"/>
                <a:gd name="connsiteY4" fmla="*/ 3213 h 777337"/>
                <a:gd name="connsiteX5" fmla="*/ 1543699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1543699" y="0"/>
                  </a:moveTo>
                  <a:lnTo>
                    <a:pt x="1535748" y="157460"/>
                  </a:lnTo>
                  <a:cubicBezTo>
                    <a:pt x="1514369" y="367979"/>
                    <a:pt x="1451280" y="566167"/>
                    <a:pt x="1354876" y="743630"/>
                  </a:cubicBezTo>
                  <a:lnTo>
                    <a:pt x="1334399" y="777337"/>
                  </a:lnTo>
                  <a:lnTo>
                    <a:pt x="0" y="3213"/>
                  </a:lnTo>
                  <a:lnTo>
                    <a:pt x="1543699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57CF7D-FFA4-42FF-739F-83AAF6E39909}"/>
                </a:ext>
              </a:extLst>
            </p:cNvPr>
            <p:cNvSpPr/>
            <p:nvPr/>
          </p:nvSpPr>
          <p:spPr>
            <a:xfrm>
              <a:off x="4742583" y="3444910"/>
              <a:ext cx="1337508" cy="1337509"/>
            </a:xfrm>
            <a:custGeom>
              <a:avLst/>
              <a:gdLst>
                <a:gd name="connsiteX0" fmla="*/ 1337508 w 1337508"/>
                <a:gd name="connsiteY0" fmla="*/ 0 h 1337509"/>
                <a:gd name="connsiteX1" fmla="*/ 569005 w 1337508"/>
                <a:gd name="connsiteY1" fmla="*/ 1337509 h 1337509"/>
                <a:gd name="connsiteX2" fmla="*/ 478096 w 1337508"/>
                <a:gd name="connsiteY2" fmla="*/ 1282281 h 1337509"/>
                <a:gd name="connsiteX3" fmla="*/ 55227 w 1337508"/>
                <a:gd name="connsiteY3" fmla="*/ 859412 h 1337509"/>
                <a:gd name="connsiteX4" fmla="*/ 0 w 1337508"/>
                <a:gd name="connsiteY4" fmla="*/ 768504 h 1337509"/>
                <a:gd name="connsiteX5" fmla="*/ 1337508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1337508" y="0"/>
                  </a:moveTo>
                  <a:lnTo>
                    <a:pt x="569005" y="1337509"/>
                  </a:lnTo>
                  <a:lnTo>
                    <a:pt x="478096" y="1282281"/>
                  </a:lnTo>
                  <a:cubicBezTo>
                    <a:pt x="311519" y="1169744"/>
                    <a:pt x="167765" y="1025990"/>
                    <a:pt x="55227" y="859412"/>
                  </a:cubicBezTo>
                  <a:lnTo>
                    <a:pt x="0" y="768504"/>
                  </a:lnTo>
                  <a:lnTo>
                    <a:pt x="1337508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8C8E63-E582-881D-6390-18A2DA8B2BAE}"/>
                </a:ext>
              </a:extLst>
            </p:cNvPr>
            <p:cNvSpPr/>
            <p:nvPr/>
          </p:nvSpPr>
          <p:spPr>
            <a:xfrm>
              <a:off x="6111910" y="3444910"/>
              <a:ext cx="1337509" cy="1337509"/>
            </a:xfrm>
            <a:custGeom>
              <a:avLst/>
              <a:gdLst>
                <a:gd name="connsiteX0" fmla="*/ 0 w 1337509"/>
                <a:gd name="connsiteY0" fmla="*/ 0 h 1337509"/>
                <a:gd name="connsiteX1" fmla="*/ 1337509 w 1337509"/>
                <a:gd name="connsiteY1" fmla="*/ 768504 h 1337509"/>
                <a:gd name="connsiteX2" fmla="*/ 1282281 w 1337509"/>
                <a:gd name="connsiteY2" fmla="*/ 859412 h 1337509"/>
                <a:gd name="connsiteX3" fmla="*/ 859412 w 1337509"/>
                <a:gd name="connsiteY3" fmla="*/ 1282281 h 1337509"/>
                <a:gd name="connsiteX4" fmla="*/ 768504 w 1337509"/>
                <a:gd name="connsiteY4" fmla="*/ 1337509 h 1337509"/>
                <a:gd name="connsiteX5" fmla="*/ 0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0" y="0"/>
                  </a:moveTo>
                  <a:lnTo>
                    <a:pt x="1337509" y="768504"/>
                  </a:lnTo>
                  <a:lnTo>
                    <a:pt x="1282281" y="859412"/>
                  </a:lnTo>
                  <a:cubicBezTo>
                    <a:pt x="1169744" y="1025990"/>
                    <a:pt x="1025990" y="1169744"/>
                    <a:pt x="859412" y="1282281"/>
                  </a:cubicBezTo>
                  <a:lnTo>
                    <a:pt x="768504" y="1337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EB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DC7AE8-2983-27BC-D639-3952EF656703}"/>
                </a:ext>
              </a:extLst>
            </p:cNvPr>
            <p:cNvSpPr/>
            <p:nvPr/>
          </p:nvSpPr>
          <p:spPr>
            <a:xfrm>
              <a:off x="5316054" y="3450733"/>
              <a:ext cx="777336" cy="1543699"/>
            </a:xfrm>
            <a:custGeom>
              <a:avLst/>
              <a:gdLst>
                <a:gd name="connsiteX0" fmla="*/ 774123 w 777336"/>
                <a:gd name="connsiteY0" fmla="*/ 0 h 1543699"/>
                <a:gd name="connsiteX1" fmla="*/ 777336 w 777336"/>
                <a:gd name="connsiteY1" fmla="*/ 1543699 h 1543699"/>
                <a:gd name="connsiteX2" fmla="*/ 619876 w 777336"/>
                <a:gd name="connsiteY2" fmla="*/ 1535748 h 1543699"/>
                <a:gd name="connsiteX3" fmla="*/ 33706 w 777336"/>
                <a:gd name="connsiteY3" fmla="*/ 1354876 h 1543699"/>
                <a:gd name="connsiteX4" fmla="*/ 0 w 777336"/>
                <a:gd name="connsiteY4" fmla="*/ 1334399 h 1543699"/>
                <a:gd name="connsiteX5" fmla="*/ 774123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4123" y="0"/>
                  </a:moveTo>
                  <a:lnTo>
                    <a:pt x="777336" y="1543699"/>
                  </a:lnTo>
                  <a:lnTo>
                    <a:pt x="619876" y="1535748"/>
                  </a:lnTo>
                  <a:cubicBezTo>
                    <a:pt x="409358" y="1514369"/>
                    <a:pt x="211170" y="1451280"/>
                    <a:pt x="33706" y="1354876"/>
                  </a:cubicBezTo>
                  <a:lnTo>
                    <a:pt x="0" y="1334399"/>
                  </a:lnTo>
                  <a:lnTo>
                    <a:pt x="77412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0F1922-276F-301F-8F4E-BF3EE5D32B00}"/>
                </a:ext>
              </a:extLst>
            </p:cNvPr>
            <p:cNvSpPr/>
            <p:nvPr/>
          </p:nvSpPr>
          <p:spPr>
            <a:xfrm>
              <a:off x="6098611" y="3450733"/>
              <a:ext cx="777337" cy="1543699"/>
            </a:xfrm>
            <a:custGeom>
              <a:avLst/>
              <a:gdLst>
                <a:gd name="connsiteX0" fmla="*/ 3213 w 777337"/>
                <a:gd name="connsiteY0" fmla="*/ 0 h 1543699"/>
                <a:gd name="connsiteX1" fmla="*/ 777337 w 777337"/>
                <a:gd name="connsiteY1" fmla="*/ 1334399 h 1543699"/>
                <a:gd name="connsiteX2" fmla="*/ 743630 w 777337"/>
                <a:gd name="connsiteY2" fmla="*/ 1354876 h 1543699"/>
                <a:gd name="connsiteX3" fmla="*/ 157460 w 777337"/>
                <a:gd name="connsiteY3" fmla="*/ 1535748 h 1543699"/>
                <a:gd name="connsiteX4" fmla="*/ 0 w 777337"/>
                <a:gd name="connsiteY4" fmla="*/ 1543699 h 1543699"/>
                <a:gd name="connsiteX5" fmla="*/ 3213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3213" y="0"/>
                  </a:moveTo>
                  <a:lnTo>
                    <a:pt x="777337" y="1334399"/>
                  </a:lnTo>
                  <a:lnTo>
                    <a:pt x="743630" y="1354876"/>
                  </a:lnTo>
                  <a:cubicBezTo>
                    <a:pt x="566167" y="1451280"/>
                    <a:pt x="367979" y="1514369"/>
                    <a:pt x="157460" y="1535748"/>
                  </a:cubicBezTo>
                  <a:lnTo>
                    <a:pt x="0" y="154369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948BF0-C8FB-2B6F-7C05-98A3B77B4669}"/>
              </a:ext>
            </a:extLst>
          </p:cNvPr>
          <p:cNvSpPr txBox="1"/>
          <p:nvPr/>
        </p:nvSpPr>
        <p:spPr>
          <a:xfrm>
            <a:off x="9395063" y="129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A89B2-1717-0263-ECE6-C642FE34D788}"/>
              </a:ext>
            </a:extLst>
          </p:cNvPr>
          <p:cNvSpPr txBox="1"/>
          <p:nvPr/>
        </p:nvSpPr>
        <p:spPr>
          <a:xfrm>
            <a:off x="1319213" y="5463659"/>
            <a:ext cx="8353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/>
              <a:t>ٌ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CDDC50-C3FE-195F-7B15-C27B490600BD}"/>
              </a:ext>
            </a:extLst>
          </p:cNvPr>
          <p:cNvSpPr/>
          <p:nvPr/>
        </p:nvSpPr>
        <p:spPr>
          <a:xfrm>
            <a:off x="-1" y="12032"/>
            <a:ext cx="12192000" cy="7924800"/>
          </a:xfrm>
          <a:custGeom>
            <a:avLst/>
            <a:gdLst/>
            <a:ahLst/>
            <a:cxnLst/>
            <a:rect l="l" t="t" r="r" b="b"/>
            <a:pathLst>
              <a:path w="12192000" h="7924800">
                <a:moveTo>
                  <a:pt x="484568" y="6057999"/>
                </a:moveTo>
                <a:cubicBezTo>
                  <a:pt x="478165" y="6057999"/>
                  <a:pt x="471832" y="6059384"/>
                  <a:pt x="465568" y="6062151"/>
                </a:cubicBezTo>
                <a:cubicBezTo>
                  <a:pt x="459303" y="6064920"/>
                  <a:pt x="453460" y="6068795"/>
                  <a:pt x="448036" y="6073777"/>
                </a:cubicBezTo>
                <a:cubicBezTo>
                  <a:pt x="442612" y="6078760"/>
                  <a:pt x="437779" y="6084573"/>
                  <a:pt x="433535" y="6091216"/>
                </a:cubicBezTo>
                <a:cubicBezTo>
                  <a:pt x="429292" y="6097860"/>
                  <a:pt x="426113" y="6104946"/>
                  <a:pt x="423998" y="6112476"/>
                </a:cubicBezTo>
                <a:cubicBezTo>
                  <a:pt x="421946" y="6119784"/>
                  <a:pt x="421192" y="6126705"/>
                  <a:pt x="421736" y="6133237"/>
                </a:cubicBezTo>
                <a:cubicBezTo>
                  <a:pt x="422281" y="6139770"/>
                  <a:pt x="423866" y="6145528"/>
                  <a:pt x="426491" y="6150510"/>
                </a:cubicBezTo>
                <a:cubicBezTo>
                  <a:pt x="429116" y="6155493"/>
                  <a:pt x="432769" y="6159424"/>
                  <a:pt x="437450" y="6162302"/>
                </a:cubicBezTo>
                <a:cubicBezTo>
                  <a:pt x="442130" y="6165182"/>
                  <a:pt x="447672" y="6166620"/>
                  <a:pt x="454075" y="6166620"/>
                </a:cubicBezTo>
                <a:cubicBezTo>
                  <a:pt x="460295" y="6166620"/>
                  <a:pt x="466506" y="6165182"/>
                  <a:pt x="472711" y="6162302"/>
                </a:cubicBezTo>
                <a:cubicBezTo>
                  <a:pt x="478915" y="6159424"/>
                  <a:pt x="484758" y="6155549"/>
                  <a:pt x="490242" y="6150676"/>
                </a:cubicBezTo>
                <a:cubicBezTo>
                  <a:pt x="495726" y="6145805"/>
                  <a:pt x="500575" y="6140102"/>
                  <a:pt x="504788" y="6133569"/>
                </a:cubicBezTo>
                <a:cubicBezTo>
                  <a:pt x="509001" y="6127037"/>
                  <a:pt x="512164" y="6120006"/>
                  <a:pt x="514276" y="6112476"/>
                </a:cubicBezTo>
                <a:cubicBezTo>
                  <a:pt x="516391" y="6104946"/>
                  <a:pt x="517238" y="6097860"/>
                  <a:pt x="516816" y="6091216"/>
                </a:cubicBezTo>
                <a:cubicBezTo>
                  <a:pt x="516395" y="6084573"/>
                  <a:pt x="514825" y="6078760"/>
                  <a:pt x="512109" y="6073777"/>
                </a:cubicBezTo>
                <a:cubicBezTo>
                  <a:pt x="509392" y="6068795"/>
                  <a:pt x="505677" y="6064920"/>
                  <a:pt x="500965" y="6062151"/>
                </a:cubicBezTo>
                <a:cubicBezTo>
                  <a:pt x="496253" y="6059384"/>
                  <a:pt x="490788" y="6057999"/>
                  <a:pt x="484568" y="6057999"/>
                </a:cubicBezTo>
                <a:close/>
                <a:moveTo>
                  <a:pt x="652047" y="5700909"/>
                </a:moveTo>
                <a:lnTo>
                  <a:pt x="756594" y="5700909"/>
                </a:lnTo>
                <a:lnTo>
                  <a:pt x="693272" y="5926457"/>
                </a:lnTo>
                <a:cubicBezTo>
                  <a:pt x="691534" y="5920921"/>
                  <a:pt x="687989" y="5914001"/>
                  <a:pt x="682637" y="5905696"/>
                </a:cubicBezTo>
                <a:cubicBezTo>
                  <a:pt x="677284" y="5897392"/>
                  <a:pt x="670454" y="5889143"/>
                  <a:pt x="662144" y="5880949"/>
                </a:cubicBezTo>
                <a:cubicBezTo>
                  <a:pt x="653835" y="5872755"/>
                  <a:pt x="644286" y="5865392"/>
                  <a:pt x="633497" y="5858859"/>
                </a:cubicBezTo>
                <a:cubicBezTo>
                  <a:pt x="622708" y="5852327"/>
                  <a:pt x="610977" y="5848174"/>
                  <a:pt x="598303" y="5846402"/>
                </a:cubicBezTo>
                <a:cubicBezTo>
                  <a:pt x="605958" y="5840645"/>
                  <a:pt x="612730" y="5834443"/>
                  <a:pt x="618619" y="5827800"/>
                </a:cubicBezTo>
                <a:cubicBezTo>
                  <a:pt x="624509" y="5821156"/>
                  <a:pt x="629606" y="5814403"/>
                  <a:pt x="633911" y="5807538"/>
                </a:cubicBezTo>
                <a:cubicBezTo>
                  <a:pt x="638216" y="5800673"/>
                  <a:pt x="641835" y="5793807"/>
                  <a:pt x="644769" y="5786942"/>
                </a:cubicBezTo>
                <a:cubicBezTo>
                  <a:pt x="647703" y="5780077"/>
                  <a:pt x="650041" y="5773545"/>
                  <a:pt x="651781" y="5767344"/>
                </a:cubicBezTo>
                <a:cubicBezTo>
                  <a:pt x="652465" y="5764908"/>
                  <a:pt x="653384" y="5761143"/>
                  <a:pt x="654538" y="5756050"/>
                </a:cubicBezTo>
                <a:cubicBezTo>
                  <a:pt x="655693" y="5750956"/>
                  <a:pt x="656562" y="5745255"/>
                  <a:pt x="657145" y="5738943"/>
                </a:cubicBezTo>
                <a:cubicBezTo>
                  <a:pt x="657728" y="5732631"/>
                  <a:pt x="657733" y="5726099"/>
                  <a:pt x="657160" y="5719344"/>
                </a:cubicBezTo>
                <a:cubicBezTo>
                  <a:pt x="656587" y="5712591"/>
                  <a:pt x="654883" y="5706446"/>
                  <a:pt x="652047" y="5700909"/>
                </a:cubicBezTo>
                <a:close/>
                <a:moveTo>
                  <a:pt x="1012643" y="5633809"/>
                </a:moveTo>
                <a:lnTo>
                  <a:pt x="890294" y="6069625"/>
                </a:lnTo>
                <a:lnTo>
                  <a:pt x="946495" y="6096199"/>
                </a:lnTo>
                <a:lnTo>
                  <a:pt x="1069032" y="5659719"/>
                </a:lnTo>
                <a:close/>
                <a:moveTo>
                  <a:pt x="214535" y="5631152"/>
                </a:moveTo>
                <a:lnTo>
                  <a:pt x="194954" y="5700909"/>
                </a:lnTo>
                <a:lnTo>
                  <a:pt x="271238" y="5700909"/>
                </a:lnTo>
                <a:lnTo>
                  <a:pt x="257899" y="5748409"/>
                </a:lnTo>
                <a:cubicBezTo>
                  <a:pt x="248978" y="5752174"/>
                  <a:pt x="240728" y="5758597"/>
                  <a:pt x="233148" y="5767677"/>
                </a:cubicBezTo>
                <a:cubicBezTo>
                  <a:pt x="225567" y="5776756"/>
                  <a:pt x="220161" y="5787054"/>
                  <a:pt x="216928" y="5798569"/>
                </a:cubicBezTo>
                <a:cubicBezTo>
                  <a:pt x="214875" y="5805877"/>
                  <a:pt x="214076" y="5812797"/>
                  <a:pt x="214529" y="5819330"/>
                </a:cubicBezTo>
                <a:cubicBezTo>
                  <a:pt x="214982" y="5825863"/>
                  <a:pt x="216521" y="5831620"/>
                  <a:pt x="219147" y="5836603"/>
                </a:cubicBezTo>
                <a:cubicBezTo>
                  <a:pt x="221772" y="5841585"/>
                  <a:pt x="225425" y="5845516"/>
                  <a:pt x="230106" y="5848395"/>
                </a:cubicBezTo>
                <a:cubicBezTo>
                  <a:pt x="234786" y="5851275"/>
                  <a:pt x="240328" y="5852714"/>
                  <a:pt x="246730" y="5852714"/>
                </a:cubicBezTo>
                <a:cubicBezTo>
                  <a:pt x="253499" y="5852714"/>
                  <a:pt x="260047" y="5851219"/>
                  <a:pt x="266374" y="5848229"/>
                </a:cubicBezTo>
                <a:cubicBezTo>
                  <a:pt x="272701" y="5845240"/>
                  <a:pt x="278515" y="5841309"/>
                  <a:pt x="283815" y="5836437"/>
                </a:cubicBezTo>
                <a:cubicBezTo>
                  <a:pt x="289116" y="5831565"/>
                  <a:pt x="293705" y="5825973"/>
                  <a:pt x="297580" y="5819662"/>
                </a:cubicBezTo>
                <a:cubicBezTo>
                  <a:pt x="301456" y="5813351"/>
                  <a:pt x="304326" y="5806873"/>
                  <a:pt x="306190" y="5800229"/>
                </a:cubicBezTo>
                <a:cubicBezTo>
                  <a:pt x="306687" y="5798458"/>
                  <a:pt x="307000" y="5797019"/>
                  <a:pt x="307129" y="5795911"/>
                </a:cubicBezTo>
                <a:cubicBezTo>
                  <a:pt x="314995" y="5795911"/>
                  <a:pt x="321253" y="5797239"/>
                  <a:pt x="325904" y="5799898"/>
                </a:cubicBezTo>
                <a:cubicBezTo>
                  <a:pt x="330555" y="5802555"/>
                  <a:pt x="333935" y="5806154"/>
                  <a:pt x="336044" y="5810693"/>
                </a:cubicBezTo>
                <a:cubicBezTo>
                  <a:pt x="338153" y="5815233"/>
                  <a:pt x="339147" y="5820326"/>
                  <a:pt x="339026" y="5825973"/>
                </a:cubicBezTo>
                <a:cubicBezTo>
                  <a:pt x="338904" y="5831620"/>
                  <a:pt x="338005" y="5837433"/>
                  <a:pt x="336327" y="5843412"/>
                </a:cubicBezTo>
                <a:cubicBezTo>
                  <a:pt x="332908" y="5855593"/>
                  <a:pt x="328111" y="5866001"/>
                  <a:pt x="321936" y="5874637"/>
                </a:cubicBezTo>
                <a:cubicBezTo>
                  <a:pt x="315760" y="5883274"/>
                  <a:pt x="308603" y="5890361"/>
                  <a:pt x="300464" y="5895897"/>
                </a:cubicBezTo>
                <a:cubicBezTo>
                  <a:pt x="292325" y="5901434"/>
                  <a:pt x="283400" y="5905530"/>
                  <a:pt x="273690" y="5908187"/>
                </a:cubicBezTo>
                <a:cubicBezTo>
                  <a:pt x="263981" y="5910845"/>
                  <a:pt x="253912" y="5912174"/>
                  <a:pt x="243485" y="5912174"/>
                </a:cubicBezTo>
                <a:cubicBezTo>
                  <a:pt x="226838" y="5912174"/>
                  <a:pt x="212469" y="5910900"/>
                  <a:pt x="200378" y="5908353"/>
                </a:cubicBezTo>
                <a:cubicBezTo>
                  <a:pt x="188287" y="5905806"/>
                  <a:pt x="178954" y="5903537"/>
                  <a:pt x="172380" y="5901544"/>
                </a:cubicBezTo>
                <a:lnTo>
                  <a:pt x="153262" y="5969640"/>
                </a:lnTo>
                <a:cubicBezTo>
                  <a:pt x="160385" y="5971634"/>
                  <a:pt x="168421" y="5973958"/>
                  <a:pt x="177371" y="5976616"/>
                </a:cubicBezTo>
                <a:cubicBezTo>
                  <a:pt x="186320" y="5979273"/>
                  <a:pt x="195754" y="5982651"/>
                  <a:pt x="205671" y="5986747"/>
                </a:cubicBezTo>
                <a:cubicBezTo>
                  <a:pt x="215588" y="5990844"/>
                  <a:pt x="225638" y="5995772"/>
                  <a:pt x="235821" y="6001529"/>
                </a:cubicBezTo>
                <a:cubicBezTo>
                  <a:pt x="246004" y="6007287"/>
                  <a:pt x="255861" y="6014207"/>
                  <a:pt x="265392" y="6022290"/>
                </a:cubicBezTo>
                <a:cubicBezTo>
                  <a:pt x="274923" y="6030373"/>
                  <a:pt x="283912" y="6039895"/>
                  <a:pt x="292358" y="6050857"/>
                </a:cubicBezTo>
                <a:cubicBezTo>
                  <a:pt x="300805" y="6061819"/>
                  <a:pt x="308161" y="6074386"/>
                  <a:pt x="314426" y="6088559"/>
                </a:cubicBezTo>
                <a:lnTo>
                  <a:pt x="375918" y="6050359"/>
                </a:lnTo>
                <a:cubicBezTo>
                  <a:pt x="372988" y="6039286"/>
                  <a:pt x="369124" y="6029100"/>
                  <a:pt x="364327" y="6019799"/>
                </a:cubicBezTo>
                <a:cubicBezTo>
                  <a:pt x="359529" y="6010498"/>
                  <a:pt x="354331" y="6001972"/>
                  <a:pt x="348733" y="5994221"/>
                </a:cubicBezTo>
                <a:cubicBezTo>
                  <a:pt x="343135" y="5986470"/>
                  <a:pt x="337319" y="5979495"/>
                  <a:pt x="331285" y="5973294"/>
                </a:cubicBezTo>
                <a:cubicBezTo>
                  <a:pt x="325251" y="5967094"/>
                  <a:pt x="319656" y="5961447"/>
                  <a:pt x="314499" y="5956353"/>
                </a:cubicBezTo>
                <a:cubicBezTo>
                  <a:pt x="323732" y="5951482"/>
                  <a:pt x="332682" y="5945336"/>
                  <a:pt x="341352" y="5937917"/>
                </a:cubicBezTo>
                <a:cubicBezTo>
                  <a:pt x="350021" y="5930499"/>
                  <a:pt x="358086" y="5921973"/>
                  <a:pt x="365546" y="5912340"/>
                </a:cubicBezTo>
                <a:cubicBezTo>
                  <a:pt x="373007" y="5902706"/>
                  <a:pt x="379695" y="5892076"/>
                  <a:pt x="385612" y="5880450"/>
                </a:cubicBezTo>
                <a:cubicBezTo>
                  <a:pt x="391529" y="5868824"/>
                  <a:pt x="396352" y="5856367"/>
                  <a:pt x="400082" y="5843080"/>
                </a:cubicBezTo>
                <a:cubicBezTo>
                  <a:pt x="404247" y="5828243"/>
                  <a:pt x="406352" y="5813905"/>
                  <a:pt x="406396" y="5800064"/>
                </a:cubicBezTo>
                <a:cubicBezTo>
                  <a:pt x="406440" y="5786223"/>
                  <a:pt x="403823" y="5773877"/>
                  <a:pt x="398545" y="5763026"/>
                </a:cubicBezTo>
                <a:cubicBezTo>
                  <a:pt x="393267" y="5752174"/>
                  <a:pt x="384868" y="5743483"/>
                  <a:pt x="373348" y="5736950"/>
                </a:cubicBezTo>
                <a:cubicBezTo>
                  <a:pt x="361827" y="5730417"/>
                  <a:pt x="346554" y="5727151"/>
                  <a:pt x="327529" y="5727151"/>
                </a:cubicBezTo>
                <a:lnTo>
                  <a:pt x="334899" y="5700909"/>
                </a:lnTo>
                <a:lnTo>
                  <a:pt x="499754" y="5700909"/>
                </a:lnTo>
                <a:lnTo>
                  <a:pt x="516828" y="5700909"/>
                </a:lnTo>
                <a:lnTo>
                  <a:pt x="525274" y="5700909"/>
                </a:lnTo>
                <a:cubicBezTo>
                  <a:pt x="534420" y="5700909"/>
                  <a:pt x="543331" y="5702238"/>
                  <a:pt x="552006" y="5704895"/>
                </a:cubicBezTo>
                <a:cubicBezTo>
                  <a:pt x="560681" y="5707552"/>
                  <a:pt x="568052" y="5711760"/>
                  <a:pt x="574119" y="5717517"/>
                </a:cubicBezTo>
                <a:cubicBezTo>
                  <a:pt x="580186" y="5723275"/>
                  <a:pt x="584414" y="5730694"/>
                  <a:pt x="586804" y="5739773"/>
                </a:cubicBezTo>
                <a:cubicBezTo>
                  <a:pt x="589194" y="5748853"/>
                  <a:pt x="588586" y="5759815"/>
                  <a:pt x="584982" y="5772659"/>
                </a:cubicBezTo>
                <a:cubicBezTo>
                  <a:pt x="582618" y="5781074"/>
                  <a:pt x="578641" y="5789046"/>
                  <a:pt x="573052" y="5796576"/>
                </a:cubicBezTo>
                <a:cubicBezTo>
                  <a:pt x="567462" y="5804106"/>
                  <a:pt x="561238" y="5810638"/>
                  <a:pt x="554380" y="5816174"/>
                </a:cubicBezTo>
                <a:cubicBezTo>
                  <a:pt x="547521" y="5821711"/>
                  <a:pt x="540439" y="5826084"/>
                  <a:pt x="533135" y="5829295"/>
                </a:cubicBezTo>
                <a:cubicBezTo>
                  <a:pt x="525830" y="5832506"/>
                  <a:pt x="519160" y="5834112"/>
                  <a:pt x="513123" y="5834112"/>
                </a:cubicBezTo>
                <a:lnTo>
                  <a:pt x="496110" y="5834112"/>
                </a:lnTo>
                <a:lnTo>
                  <a:pt x="476713" y="5903205"/>
                </a:lnTo>
                <a:cubicBezTo>
                  <a:pt x="503236" y="5903869"/>
                  <a:pt x="526348" y="5906416"/>
                  <a:pt x="546051" y="5910845"/>
                </a:cubicBezTo>
                <a:cubicBezTo>
                  <a:pt x="565754" y="5915274"/>
                  <a:pt x="582956" y="5922582"/>
                  <a:pt x="597658" y="5932769"/>
                </a:cubicBezTo>
                <a:cubicBezTo>
                  <a:pt x="612360" y="5942956"/>
                  <a:pt x="624894" y="5956464"/>
                  <a:pt x="635261" y="5973294"/>
                </a:cubicBezTo>
                <a:cubicBezTo>
                  <a:pt x="645629" y="5990125"/>
                  <a:pt x="654708" y="6011051"/>
                  <a:pt x="662500" y="6036076"/>
                </a:cubicBezTo>
                <a:lnTo>
                  <a:pt x="653080" y="6069625"/>
                </a:lnTo>
                <a:lnTo>
                  <a:pt x="716742" y="6069625"/>
                </a:lnTo>
                <a:lnTo>
                  <a:pt x="820256" y="5700909"/>
                </a:lnTo>
                <a:lnTo>
                  <a:pt x="897088" y="5700909"/>
                </a:lnTo>
                <a:lnTo>
                  <a:pt x="916669" y="5631152"/>
                </a:lnTo>
                <a:lnTo>
                  <a:pt x="536409" y="5631152"/>
                </a:lnTo>
                <a:lnTo>
                  <a:pt x="519335" y="5631152"/>
                </a:lnTo>
                <a:close/>
                <a:moveTo>
                  <a:pt x="7670959" y="5193308"/>
                </a:moveTo>
                <a:cubicBezTo>
                  <a:pt x="7664014" y="5193308"/>
                  <a:pt x="7657143" y="5194810"/>
                  <a:pt x="7650346" y="5197813"/>
                </a:cubicBezTo>
                <a:cubicBezTo>
                  <a:pt x="7643550" y="5200815"/>
                  <a:pt x="7637210" y="5205019"/>
                  <a:pt x="7631326" y="5210424"/>
                </a:cubicBezTo>
                <a:cubicBezTo>
                  <a:pt x="7625443" y="5215830"/>
                  <a:pt x="7620200" y="5222135"/>
                  <a:pt x="7615597" y="5229342"/>
                </a:cubicBezTo>
                <a:cubicBezTo>
                  <a:pt x="7610994" y="5236548"/>
                  <a:pt x="7607548" y="5244235"/>
                  <a:pt x="7605256" y="5252403"/>
                </a:cubicBezTo>
                <a:cubicBezTo>
                  <a:pt x="7603030" y="5260329"/>
                  <a:pt x="7602212" y="5267836"/>
                  <a:pt x="7602802" y="5274923"/>
                </a:cubicBezTo>
                <a:cubicBezTo>
                  <a:pt x="7603393" y="5282009"/>
                  <a:pt x="7605113" y="5288254"/>
                  <a:pt x="7607960" y="5293659"/>
                </a:cubicBezTo>
                <a:cubicBezTo>
                  <a:pt x="7610808" y="5299064"/>
                  <a:pt x="7614771" y="5303329"/>
                  <a:pt x="7619848" y="5306451"/>
                </a:cubicBezTo>
                <a:cubicBezTo>
                  <a:pt x="7624926" y="5309574"/>
                  <a:pt x="7630937" y="5311136"/>
                  <a:pt x="7637882" y="5311136"/>
                </a:cubicBezTo>
                <a:cubicBezTo>
                  <a:pt x="7644629" y="5311136"/>
                  <a:pt x="7651367" y="5309574"/>
                  <a:pt x="7658097" y="5306451"/>
                </a:cubicBezTo>
                <a:cubicBezTo>
                  <a:pt x="7664827" y="5303329"/>
                  <a:pt x="7671166" y="5299125"/>
                  <a:pt x="7677114" y="5293840"/>
                </a:cubicBezTo>
                <a:cubicBezTo>
                  <a:pt x="7683063" y="5288556"/>
                  <a:pt x="7688322" y="5282370"/>
                  <a:pt x="7692890" y="5275283"/>
                </a:cubicBezTo>
                <a:cubicBezTo>
                  <a:pt x="7697459" y="5268197"/>
                  <a:pt x="7700891" y="5260570"/>
                  <a:pt x="7703185" y="5252403"/>
                </a:cubicBezTo>
                <a:cubicBezTo>
                  <a:pt x="7705476" y="5244235"/>
                  <a:pt x="7706393" y="5236548"/>
                  <a:pt x="7705936" y="5229342"/>
                </a:cubicBezTo>
                <a:cubicBezTo>
                  <a:pt x="7705479" y="5222135"/>
                  <a:pt x="7703777" y="5215830"/>
                  <a:pt x="7700829" y="5210424"/>
                </a:cubicBezTo>
                <a:cubicBezTo>
                  <a:pt x="7697882" y="5205019"/>
                  <a:pt x="7693854" y="5200815"/>
                  <a:pt x="7688744" y="5197813"/>
                </a:cubicBezTo>
                <a:cubicBezTo>
                  <a:pt x="7683634" y="5194810"/>
                  <a:pt x="7677706" y="5193308"/>
                  <a:pt x="7670959" y="5193308"/>
                </a:cubicBezTo>
                <a:close/>
                <a:moveTo>
                  <a:pt x="3051335" y="5193308"/>
                </a:moveTo>
                <a:cubicBezTo>
                  <a:pt x="3044390" y="5193308"/>
                  <a:pt x="3037519" y="5194810"/>
                  <a:pt x="3030722" y="5197813"/>
                </a:cubicBezTo>
                <a:cubicBezTo>
                  <a:pt x="3023926" y="5200815"/>
                  <a:pt x="3017586" y="5205019"/>
                  <a:pt x="3011702" y="5210424"/>
                </a:cubicBezTo>
                <a:cubicBezTo>
                  <a:pt x="3005819" y="5215830"/>
                  <a:pt x="3000576" y="5222135"/>
                  <a:pt x="2995973" y="5229342"/>
                </a:cubicBezTo>
                <a:cubicBezTo>
                  <a:pt x="2991370" y="5236548"/>
                  <a:pt x="2987924" y="5244235"/>
                  <a:pt x="2985632" y="5252403"/>
                </a:cubicBezTo>
                <a:cubicBezTo>
                  <a:pt x="2983406" y="5260329"/>
                  <a:pt x="2982588" y="5267836"/>
                  <a:pt x="2983179" y="5274923"/>
                </a:cubicBezTo>
                <a:cubicBezTo>
                  <a:pt x="2983769" y="5282009"/>
                  <a:pt x="2985489" y="5288254"/>
                  <a:pt x="2988337" y="5293659"/>
                </a:cubicBezTo>
                <a:cubicBezTo>
                  <a:pt x="2991184" y="5299064"/>
                  <a:pt x="2995147" y="5303329"/>
                  <a:pt x="3000224" y="5306451"/>
                </a:cubicBezTo>
                <a:cubicBezTo>
                  <a:pt x="3005301" y="5309574"/>
                  <a:pt x="3011313" y="5311136"/>
                  <a:pt x="3018258" y="5311136"/>
                </a:cubicBezTo>
                <a:cubicBezTo>
                  <a:pt x="3025005" y="5311136"/>
                  <a:pt x="3031743" y="5309574"/>
                  <a:pt x="3038473" y="5306451"/>
                </a:cubicBezTo>
                <a:cubicBezTo>
                  <a:pt x="3045203" y="5303329"/>
                  <a:pt x="3051542" y="5299125"/>
                  <a:pt x="3057491" y="5293840"/>
                </a:cubicBezTo>
                <a:cubicBezTo>
                  <a:pt x="3063439" y="5288556"/>
                  <a:pt x="3068698" y="5282370"/>
                  <a:pt x="3073266" y="5275283"/>
                </a:cubicBezTo>
                <a:cubicBezTo>
                  <a:pt x="3077836" y="5268197"/>
                  <a:pt x="3081267" y="5260570"/>
                  <a:pt x="3083561" y="5252403"/>
                </a:cubicBezTo>
                <a:cubicBezTo>
                  <a:pt x="3085852" y="5244235"/>
                  <a:pt x="3086769" y="5236548"/>
                  <a:pt x="3086312" y="5229342"/>
                </a:cubicBezTo>
                <a:cubicBezTo>
                  <a:pt x="3085855" y="5222135"/>
                  <a:pt x="3084152" y="5215830"/>
                  <a:pt x="3081205" y="5210424"/>
                </a:cubicBezTo>
                <a:cubicBezTo>
                  <a:pt x="3078258" y="5205019"/>
                  <a:pt x="3074230" y="5200815"/>
                  <a:pt x="3069120" y="5197813"/>
                </a:cubicBezTo>
                <a:cubicBezTo>
                  <a:pt x="3064010" y="5194810"/>
                  <a:pt x="3058082" y="5193308"/>
                  <a:pt x="3051335" y="5193308"/>
                </a:cubicBezTo>
                <a:close/>
                <a:moveTo>
                  <a:pt x="2200164" y="5114396"/>
                </a:moveTo>
                <a:lnTo>
                  <a:pt x="2160371" y="5171329"/>
                </a:lnTo>
                <a:lnTo>
                  <a:pt x="2126196" y="5142502"/>
                </a:lnTo>
                <a:lnTo>
                  <a:pt x="2072818" y="5216009"/>
                </a:lnTo>
                <a:lnTo>
                  <a:pt x="2116671" y="5252762"/>
                </a:lnTo>
                <a:lnTo>
                  <a:pt x="2158064" y="5194390"/>
                </a:lnTo>
                <a:lnTo>
                  <a:pt x="2194630" y="5221054"/>
                </a:lnTo>
                <a:lnTo>
                  <a:pt x="2245213" y="5151150"/>
                </a:lnTo>
                <a:close/>
                <a:moveTo>
                  <a:pt x="3754153" y="4981075"/>
                </a:moveTo>
                <a:cubicBezTo>
                  <a:pt x="3759312" y="4981075"/>
                  <a:pt x="3763641" y="4981916"/>
                  <a:pt x="3767138" y="4983598"/>
                </a:cubicBezTo>
                <a:lnTo>
                  <a:pt x="3761673" y="5003056"/>
                </a:lnTo>
                <a:cubicBezTo>
                  <a:pt x="3755131" y="5026357"/>
                  <a:pt x="3745510" y="5038007"/>
                  <a:pt x="3732810" y="5038007"/>
                </a:cubicBezTo>
                <a:cubicBezTo>
                  <a:pt x="3730032" y="5038007"/>
                  <a:pt x="3727390" y="5037347"/>
                  <a:pt x="3724885" y="5036025"/>
                </a:cubicBezTo>
                <a:cubicBezTo>
                  <a:pt x="3722379" y="5034705"/>
                  <a:pt x="3720307" y="5032723"/>
                  <a:pt x="3718667" y="5030080"/>
                </a:cubicBezTo>
                <a:cubicBezTo>
                  <a:pt x="3717026" y="5027438"/>
                  <a:pt x="3715986" y="5024075"/>
                  <a:pt x="3715546" y="5019991"/>
                </a:cubicBezTo>
                <a:cubicBezTo>
                  <a:pt x="3715105" y="5015907"/>
                  <a:pt x="3715695" y="5010983"/>
                  <a:pt x="3717313" y="5005217"/>
                </a:cubicBezTo>
                <a:cubicBezTo>
                  <a:pt x="3718458" y="5001134"/>
                  <a:pt x="3720344" y="4997591"/>
                  <a:pt x="3722973" y="4994588"/>
                </a:cubicBezTo>
                <a:cubicBezTo>
                  <a:pt x="3725602" y="4991585"/>
                  <a:pt x="3728593" y="4989063"/>
                  <a:pt x="3731945" y="4987021"/>
                </a:cubicBezTo>
                <a:cubicBezTo>
                  <a:pt x="3735297" y="4984979"/>
                  <a:pt x="3738943" y="4983478"/>
                  <a:pt x="3742884" y="4982517"/>
                </a:cubicBezTo>
                <a:cubicBezTo>
                  <a:pt x="3746824" y="4981557"/>
                  <a:pt x="3750581" y="4981075"/>
                  <a:pt x="3754153" y="4981075"/>
                </a:cubicBezTo>
                <a:close/>
                <a:moveTo>
                  <a:pt x="1182579" y="4929549"/>
                </a:moveTo>
                <a:cubicBezTo>
                  <a:pt x="1189525" y="4929549"/>
                  <a:pt x="1195737" y="4936756"/>
                  <a:pt x="1201215" y="4951168"/>
                </a:cubicBezTo>
                <a:cubicBezTo>
                  <a:pt x="1206108" y="4964141"/>
                  <a:pt x="1207812" y="4973268"/>
                  <a:pt x="1206327" y="4978553"/>
                </a:cubicBezTo>
                <a:cubicBezTo>
                  <a:pt x="1205384" y="4981916"/>
                  <a:pt x="1202730" y="4983598"/>
                  <a:pt x="1198364" y="4983598"/>
                </a:cubicBezTo>
                <a:cubicBezTo>
                  <a:pt x="1196380" y="4983598"/>
                  <a:pt x="1188362" y="4979995"/>
                  <a:pt x="1174310" y="4972788"/>
                </a:cubicBezTo>
                <a:cubicBezTo>
                  <a:pt x="1169628" y="4970386"/>
                  <a:pt x="1162802" y="4966783"/>
                  <a:pt x="1153832" y="4961979"/>
                </a:cubicBezTo>
                <a:cubicBezTo>
                  <a:pt x="1165258" y="4940358"/>
                  <a:pt x="1174840" y="4929549"/>
                  <a:pt x="1182579" y="4929549"/>
                </a:cubicBezTo>
                <a:close/>
                <a:moveTo>
                  <a:pt x="10828210" y="4916605"/>
                </a:moveTo>
                <a:cubicBezTo>
                  <a:pt x="10830060" y="4924356"/>
                  <a:pt x="10831369" y="4933048"/>
                  <a:pt x="10832140" y="4942681"/>
                </a:cubicBezTo>
                <a:cubicBezTo>
                  <a:pt x="10832910" y="4952314"/>
                  <a:pt x="10833161" y="4962334"/>
                  <a:pt x="10832892" y="4972743"/>
                </a:cubicBezTo>
                <a:cubicBezTo>
                  <a:pt x="10832624" y="4983151"/>
                  <a:pt x="10831775" y="4993670"/>
                  <a:pt x="10830346" y="5004299"/>
                </a:cubicBezTo>
                <a:cubicBezTo>
                  <a:pt x="10828917" y="5014929"/>
                  <a:pt x="10826866" y="5025006"/>
                  <a:pt x="10824193" y="5034528"/>
                </a:cubicBezTo>
                <a:cubicBezTo>
                  <a:pt x="10819840" y="5050030"/>
                  <a:pt x="10814292" y="5063925"/>
                  <a:pt x="10807548" y="5076216"/>
                </a:cubicBezTo>
                <a:cubicBezTo>
                  <a:pt x="10800806" y="5088506"/>
                  <a:pt x="10793112" y="5098970"/>
                  <a:pt x="10784467" y="5107606"/>
                </a:cubicBezTo>
                <a:cubicBezTo>
                  <a:pt x="10775821" y="5116244"/>
                  <a:pt x="10766381" y="5122832"/>
                  <a:pt x="10756143" y="5127371"/>
                </a:cubicBezTo>
                <a:cubicBezTo>
                  <a:pt x="10745906" y="5131912"/>
                  <a:pt x="10735025" y="5134180"/>
                  <a:pt x="10723500" y="5134180"/>
                </a:cubicBezTo>
                <a:cubicBezTo>
                  <a:pt x="10712708" y="5134180"/>
                  <a:pt x="10703434" y="5132188"/>
                  <a:pt x="10695681" y="5128202"/>
                </a:cubicBezTo>
                <a:cubicBezTo>
                  <a:pt x="10687928" y="5124215"/>
                  <a:pt x="10681845" y="5118514"/>
                  <a:pt x="10677433" y="5111095"/>
                </a:cubicBezTo>
                <a:cubicBezTo>
                  <a:pt x="10673021" y="5103676"/>
                  <a:pt x="10670539" y="5094597"/>
                  <a:pt x="10669988" y="5083857"/>
                </a:cubicBezTo>
                <a:cubicBezTo>
                  <a:pt x="10669436" y="5073115"/>
                  <a:pt x="10671429" y="5059663"/>
                  <a:pt x="10675965" y="5043497"/>
                </a:cubicBezTo>
                <a:cubicBezTo>
                  <a:pt x="10690439" y="5039511"/>
                  <a:pt x="10704613" y="5034638"/>
                  <a:pt x="10718486" y="5028881"/>
                </a:cubicBezTo>
                <a:cubicBezTo>
                  <a:pt x="10732359" y="5023123"/>
                  <a:pt x="10745724" y="5015428"/>
                  <a:pt x="10758581" y="5005794"/>
                </a:cubicBezTo>
                <a:cubicBezTo>
                  <a:pt x="10771438" y="4996162"/>
                  <a:pt x="10783729" y="4984147"/>
                  <a:pt x="10795454" y="4969754"/>
                </a:cubicBezTo>
                <a:cubicBezTo>
                  <a:pt x="10807179" y="4955359"/>
                  <a:pt x="10818098" y="4937643"/>
                  <a:pt x="10828210" y="4916605"/>
                </a:cubicBezTo>
                <a:close/>
                <a:moveTo>
                  <a:pt x="7199202" y="4911172"/>
                </a:moveTo>
                <a:lnTo>
                  <a:pt x="7163594" y="5038007"/>
                </a:lnTo>
                <a:cubicBezTo>
                  <a:pt x="7159595" y="5031762"/>
                  <a:pt x="7154769" y="5025095"/>
                  <a:pt x="7149119" y="5018009"/>
                </a:cubicBezTo>
                <a:cubicBezTo>
                  <a:pt x="7143468" y="5010924"/>
                  <a:pt x="7137237" y="5004136"/>
                  <a:pt x="7130427" y="4997651"/>
                </a:cubicBezTo>
                <a:cubicBezTo>
                  <a:pt x="7123617" y="4991165"/>
                  <a:pt x="7116290" y="4985279"/>
                  <a:pt x="7108447" y="4979995"/>
                </a:cubicBezTo>
                <a:cubicBezTo>
                  <a:pt x="7100604" y="4974710"/>
                  <a:pt x="7092523" y="4970626"/>
                  <a:pt x="7084204" y="4967743"/>
                </a:cubicBezTo>
                <a:cubicBezTo>
                  <a:pt x="7090523" y="4960778"/>
                  <a:pt x="7098131" y="4954172"/>
                  <a:pt x="7107028" y="4947925"/>
                </a:cubicBezTo>
                <a:cubicBezTo>
                  <a:pt x="7115925" y="4941680"/>
                  <a:pt x="7125498" y="4936034"/>
                  <a:pt x="7135745" y="4930990"/>
                </a:cubicBezTo>
                <a:cubicBezTo>
                  <a:pt x="7145993" y="4925945"/>
                  <a:pt x="7156499" y="4921742"/>
                  <a:pt x="7167266" y="4918378"/>
                </a:cubicBezTo>
                <a:cubicBezTo>
                  <a:pt x="7178033" y="4915015"/>
                  <a:pt x="7188678" y="4912614"/>
                  <a:pt x="7199202" y="4911172"/>
                </a:cubicBezTo>
                <a:close/>
                <a:moveTo>
                  <a:pt x="4688174" y="4911172"/>
                </a:moveTo>
                <a:lnTo>
                  <a:pt x="4652567" y="5038007"/>
                </a:lnTo>
                <a:cubicBezTo>
                  <a:pt x="4648567" y="5031762"/>
                  <a:pt x="4643743" y="5025095"/>
                  <a:pt x="4638092" y="5018009"/>
                </a:cubicBezTo>
                <a:cubicBezTo>
                  <a:pt x="4632441" y="5010924"/>
                  <a:pt x="4626209" y="5004136"/>
                  <a:pt x="4619400" y="4997651"/>
                </a:cubicBezTo>
                <a:cubicBezTo>
                  <a:pt x="4612589" y="4991165"/>
                  <a:pt x="4605262" y="4985279"/>
                  <a:pt x="4597419" y="4979995"/>
                </a:cubicBezTo>
                <a:cubicBezTo>
                  <a:pt x="4589576" y="4974710"/>
                  <a:pt x="4581495" y="4970626"/>
                  <a:pt x="4573177" y="4967743"/>
                </a:cubicBezTo>
                <a:cubicBezTo>
                  <a:pt x="4579495" y="4960778"/>
                  <a:pt x="4587103" y="4954172"/>
                  <a:pt x="4596001" y="4947925"/>
                </a:cubicBezTo>
                <a:cubicBezTo>
                  <a:pt x="4604897" y="4941680"/>
                  <a:pt x="4614469" y="4936034"/>
                  <a:pt x="4624718" y="4930990"/>
                </a:cubicBezTo>
                <a:cubicBezTo>
                  <a:pt x="4634965" y="4925945"/>
                  <a:pt x="4645472" y="4921742"/>
                  <a:pt x="4656238" y="4918378"/>
                </a:cubicBezTo>
                <a:cubicBezTo>
                  <a:pt x="4667005" y="4915015"/>
                  <a:pt x="4677651" y="4912614"/>
                  <a:pt x="4688174" y="4911172"/>
                </a:cubicBezTo>
                <a:close/>
                <a:moveTo>
                  <a:pt x="7931854" y="4907569"/>
                </a:moveTo>
                <a:lnTo>
                  <a:pt x="7894327" y="5041250"/>
                </a:lnTo>
                <a:cubicBezTo>
                  <a:pt x="7887233" y="5031882"/>
                  <a:pt x="7878664" y="5022994"/>
                  <a:pt x="7868621" y="5014587"/>
                </a:cubicBezTo>
                <a:cubicBezTo>
                  <a:pt x="7858579" y="5006178"/>
                  <a:pt x="7847789" y="4998491"/>
                  <a:pt x="7836251" y="4991526"/>
                </a:cubicBezTo>
                <a:cubicBezTo>
                  <a:pt x="7824714" y="4984559"/>
                  <a:pt x="7812923" y="4978493"/>
                  <a:pt x="7800879" y="4973329"/>
                </a:cubicBezTo>
                <a:cubicBezTo>
                  <a:pt x="7788835" y="4968164"/>
                  <a:pt x="7777363" y="4964141"/>
                  <a:pt x="7766465" y="4961257"/>
                </a:cubicBezTo>
                <a:cubicBezTo>
                  <a:pt x="7779890" y="4949487"/>
                  <a:pt x="7793683" y="4940118"/>
                  <a:pt x="7807841" y="4933152"/>
                </a:cubicBezTo>
                <a:cubicBezTo>
                  <a:pt x="7822000" y="4926186"/>
                  <a:pt x="7836167" y="4920781"/>
                  <a:pt x="7850343" y="4916938"/>
                </a:cubicBezTo>
                <a:cubicBezTo>
                  <a:pt x="7864519" y="4913094"/>
                  <a:pt x="7878523" y="4910571"/>
                  <a:pt x="7892355" y="4909371"/>
                </a:cubicBezTo>
                <a:cubicBezTo>
                  <a:pt x="7906186" y="4908170"/>
                  <a:pt x="7919353" y="4907569"/>
                  <a:pt x="7931854" y="4907569"/>
                </a:cubicBezTo>
                <a:close/>
                <a:moveTo>
                  <a:pt x="3312231" y="4907569"/>
                </a:moveTo>
                <a:lnTo>
                  <a:pt x="3274703" y="5041250"/>
                </a:lnTo>
                <a:cubicBezTo>
                  <a:pt x="3267609" y="5031882"/>
                  <a:pt x="3259040" y="5022994"/>
                  <a:pt x="3248998" y="5014587"/>
                </a:cubicBezTo>
                <a:cubicBezTo>
                  <a:pt x="3238955" y="5006178"/>
                  <a:pt x="3228165" y="4998491"/>
                  <a:pt x="3216627" y="4991526"/>
                </a:cubicBezTo>
                <a:cubicBezTo>
                  <a:pt x="3205090" y="4984559"/>
                  <a:pt x="3193300" y="4978493"/>
                  <a:pt x="3181255" y="4973329"/>
                </a:cubicBezTo>
                <a:cubicBezTo>
                  <a:pt x="3169211" y="4968164"/>
                  <a:pt x="3157739" y="4964141"/>
                  <a:pt x="3146841" y="4961257"/>
                </a:cubicBezTo>
                <a:cubicBezTo>
                  <a:pt x="3160267" y="4949487"/>
                  <a:pt x="3174059" y="4940118"/>
                  <a:pt x="3188218" y="4933152"/>
                </a:cubicBezTo>
                <a:cubicBezTo>
                  <a:pt x="3202376" y="4926186"/>
                  <a:pt x="3216543" y="4920781"/>
                  <a:pt x="3230719" y="4916938"/>
                </a:cubicBezTo>
                <a:cubicBezTo>
                  <a:pt x="3244895" y="4913094"/>
                  <a:pt x="3258899" y="4910571"/>
                  <a:pt x="3272731" y="4909371"/>
                </a:cubicBezTo>
                <a:cubicBezTo>
                  <a:pt x="3286563" y="4908170"/>
                  <a:pt x="3299729" y="4907569"/>
                  <a:pt x="3312231" y="4907569"/>
                </a:cubicBezTo>
                <a:close/>
                <a:moveTo>
                  <a:pt x="9750571" y="4863969"/>
                </a:moveTo>
                <a:lnTo>
                  <a:pt x="9713634" y="4905407"/>
                </a:lnTo>
                <a:cubicBezTo>
                  <a:pt x="9707913" y="4911652"/>
                  <a:pt x="9704686" y="4915376"/>
                  <a:pt x="9703951" y="4916577"/>
                </a:cubicBezTo>
                <a:cubicBezTo>
                  <a:pt x="9701619" y="4919940"/>
                  <a:pt x="9699576" y="4924745"/>
                  <a:pt x="9697821" y="4930990"/>
                </a:cubicBezTo>
                <a:cubicBezTo>
                  <a:pt x="9696541" y="4935555"/>
                  <a:pt x="9696560" y="4944323"/>
                  <a:pt x="9697879" y="4957294"/>
                </a:cubicBezTo>
                <a:cubicBezTo>
                  <a:pt x="9699199" y="4970266"/>
                  <a:pt x="9698711" y="4980835"/>
                  <a:pt x="9696416" y="4989003"/>
                </a:cubicBezTo>
                <a:cubicBezTo>
                  <a:pt x="9686770" y="4987321"/>
                  <a:pt x="9677821" y="4984920"/>
                  <a:pt x="9669569" y="4981796"/>
                </a:cubicBezTo>
                <a:cubicBezTo>
                  <a:pt x="9661317" y="4978673"/>
                  <a:pt x="9654128" y="4974950"/>
                  <a:pt x="9648001" y="4970626"/>
                </a:cubicBezTo>
                <a:cubicBezTo>
                  <a:pt x="9657312" y="4948767"/>
                  <a:pt x="9663822" y="4931231"/>
                  <a:pt x="9667530" y="4918019"/>
                </a:cubicBezTo>
                <a:cubicBezTo>
                  <a:pt x="9668206" y="4915616"/>
                  <a:pt x="9669540" y="4910512"/>
                  <a:pt x="9671532" y="4902704"/>
                </a:cubicBezTo>
                <a:cubicBezTo>
                  <a:pt x="9673524" y="4894897"/>
                  <a:pt x="9674964" y="4888711"/>
                  <a:pt x="9675850" y="4884148"/>
                </a:cubicBezTo>
                <a:lnTo>
                  <a:pt x="9661502" y="4894958"/>
                </a:lnTo>
                <a:cubicBezTo>
                  <a:pt x="9654464" y="4900242"/>
                  <a:pt x="9649680" y="4904206"/>
                  <a:pt x="9647150" y="4906848"/>
                </a:cubicBezTo>
                <a:cubicBezTo>
                  <a:pt x="9642893" y="4911413"/>
                  <a:pt x="9639955" y="4916577"/>
                  <a:pt x="9638336" y="4922343"/>
                </a:cubicBezTo>
                <a:cubicBezTo>
                  <a:pt x="9630783" y="4949247"/>
                  <a:pt x="9619373" y="4967623"/>
                  <a:pt x="9604106" y="4977472"/>
                </a:cubicBezTo>
                <a:cubicBezTo>
                  <a:pt x="9591496" y="4985640"/>
                  <a:pt x="9573086" y="4989723"/>
                  <a:pt x="9548876" y="4989723"/>
                </a:cubicBezTo>
                <a:lnTo>
                  <a:pt x="9512265" y="4989723"/>
                </a:lnTo>
                <a:cubicBezTo>
                  <a:pt x="9503335" y="4989723"/>
                  <a:pt x="9496544" y="4985640"/>
                  <a:pt x="9491892" y="4977472"/>
                </a:cubicBezTo>
                <a:cubicBezTo>
                  <a:pt x="9487240" y="4969305"/>
                  <a:pt x="9486633" y="4959095"/>
                  <a:pt x="9490071" y="4946844"/>
                </a:cubicBezTo>
                <a:cubicBezTo>
                  <a:pt x="9493444" y="4934833"/>
                  <a:pt x="9496712" y="4923904"/>
                  <a:pt x="9499872" y="4914054"/>
                </a:cubicBezTo>
                <a:cubicBezTo>
                  <a:pt x="9503034" y="4904206"/>
                  <a:pt x="9505892" y="4895438"/>
                  <a:pt x="9508446" y="4887751"/>
                </a:cubicBezTo>
                <a:lnTo>
                  <a:pt x="9489815" y="4884148"/>
                </a:lnTo>
                <a:cubicBezTo>
                  <a:pt x="9479227" y="4921862"/>
                  <a:pt x="9462307" y="4949968"/>
                  <a:pt x="9439055" y="4968465"/>
                </a:cubicBezTo>
                <a:cubicBezTo>
                  <a:pt x="9421187" y="4982638"/>
                  <a:pt x="9401834" y="4989723"/>
                  <a:pt x="9380998" y="4989723"/>
                </a:cubicBezTo>
                <a:lnTo>
                  <a:pt x="9359865" y="4989723"/>
                </a:lnTo>
                <a:cubicBezTo>
                  <a:pt x="9349425" y="4950568"/>
                  <a:pt x="9338666" y="4921742"/>
                  <a:pt x="9327588" y="4903245"/>
                </a:cubicBezTo>
                <a:cubicBezTo>
                  <a:pt x="9316509" y="4884748"/>
                  <a:pt x="9304323" y="4875499"/>
                  <a:pt x="9291027" y="4875499"/>
                </a:cubicBezTo>
                <a:cubicBezTo>
                  <a:pt x="9275748" y="4875499"/>
                  <a:pt x="9258926" y="4885409"/>
                  <a:pt x="9240563" y="4905227"/>
                </a:cubicBezTo>
                <a:cubicBezTo>
                  <a:pt x="9222200" y="4925045"/>
                  <a:pt x="9203493" y="4953330"/>
                  <a:pt x="9184443" y="4990084"/>
                </a:cubicBezTo>
                <a:lnTo>
                  <a:pt x="9196303" y="4998732"/>
                </a:lnTo>
                <a:cubicBezTo>
                  <a:pt x="9211208" y="4982397"/>
                  <a:pt x="9221616" y="4971828"/>
                  <a:pt x="9227529" y="4967023"/>
                </a:cubicBezTo>
                <a:cubicBezTo>
                  <a:pt x="9233442" y="4962218"/>
                  <a:pt x="9238978" y="4959817"/>
                  <a:pt x="9244137" y="4959817"/>
                </a:cubicBezTo>
                <a:cubicBezTo>
                  <a:pt x="9256043" y="4959817"/>
                  <a:pt x="9266158" y="4973268"/>
                  <a:pt x="9274479" y="5000173"/>
                </a:cubicBezTo>
                <a:cubicBezTo>
                  <a:pt x="9240922" y="5004497"/>
                  <a:pt x="9215277" y="5010143"/>
                  <a:pt x="9197544" y="5017108"/>
                </a:cubicBezTo>
                <a:cubicBezTo>
                  <a:pt x="9179812" y="5024075"/>
                  <a:pt x="9166086" y="5033563"/>
                  <a:pt x="9156366" y="5045574"/>
                </a:cubicBezTo>
                <a:cubicBezTo>
                  <a:pt x="9148040" y="5056144"/>
                  <a:pt x="9139872" y="5068274"/>
                  <a:pt x="9131860" y="5081967"/>
                </a:cubicBezTo>
                <a:cubicBezTo>
                  <a:pt x="9121979" y="5098783"/>
                  <a:pt x="9115453" y="5112836"/>
                  <a:pt x="9112284" y="5124126"/>
                </a:cubicBezTo>
                <a:cubicBezTo>
                  <a:pt x="9110058" y="5132052"/>
                  <a:pt x="9108716" y="5148148"/>
                  <a:pt x="9108257" y="5172410"/>
                </a:cubicBezTo>
                <a:cubicBezTo>
                  <a:pt x="9107513" y="5211806"/>
                  <a:pt x="9106712" y="5237629"/>
                  <a:pt x="9105852" y="5249880"/>
                </a:cubicBezTo>
                <a:cubicBezTo>
                  <a:pt x="9103614" y="5284712"/>
                  <a:pt x="9099135" y="5317982"/>
                  <a:pt x="9092416" y="5349691"/>
                </a:cubicBezTo>
                <a:cubicBezTo>
                  <a:pt x="9103132" y="5337680"/>
                  <a:pt x="9111245" y="5326630"/>
                  <a:pt x="9116756" y="5316540"/>
                </a:cubicBezTo>
                <a:cubicBezTo>
                  <a:pt x="9122268" y="5306451"/>
                  <a:pt x="9127316" y="5293239"/>
                  <a:pt x="9131902" y="5276904"/>
                </a:cubicBezTo>
                <a:cubicBezTo>
                  <a:pt x="9138240" y="5254324"/>
                  <a:pt x="9141923" y="5230423"/>
                  <a:pt x="9142952" y="5205200"/>
                </a:cubicBezTo>
                <a:cubicBezTo>
                  <a:pt x="9143982" y="5179977"/>
                  <a:pt x="9144673" y="5152952"/>
                  <a:pt x="9145027" y="5124126"/>
                </a:cubicBezTo>
                <a:cubicBezTo>
                  <a:pt x="9147724" y="5114517"/>
                  <a:pt x="9164109" y="5105989"/>
                  <a:pt x="9194179" y="5098542"/>
                </a:cubicBezTo>
                <a:cubicBezTo>
                  <a:pt x="9224251" y="5091096"/>
                  <a:pt x="9257443" y="5087372"/>
                  <a:pt x="9293757" y="5087372"/>
                </a:cubicBezTo>
                <a:lnTo>
                  <a:pt x="9310975" y="5087533"/>
                </a:lnTo>
                <a:lnTo>
                  <a:pt x="9310919" y="5087733"/>
                </a:lnTo>
                <a:lnTo>
                  <a:pt x="9332350" y="5087733"/>
                </a:lnTo>
                <a:lnTo>
                  <a:pt x="9353484" y="5087733"/>
                </a:lnTo>
                <a:cubicBezTo>
                  <a:pt x="9369557" y="5087733"/>
                  <a:pt x="9384393" y="5084009"/>
                  <a:pt x="9397993" y="5076562"/>
                </a:cubicBezTo>
                <a:cubicBezTo>
                  <a:pt x="9413914" y="5067915"/>
                  <a:pt x="9430165" y="5053501"/>
                  <a:pt x="9446743" y="5033324"/>
                </a:cubicBezTo>
                <a:cubicBezTo>
                  <a:pt x="9447431" y="5052781"/>
                  <a:pt x="9450466" y="5066714"/>
                  <a:pt x="9455845" y="5075121"/>
                </a:cubicBezTo>
                <a:cubicBezTo>
                  <a:pt x="9461225" y="5083529"/>
                  <a:pt x="9470562" y="5087733"/>
                  <a:pt x="9483857" y="5087733"/>
                </a:cubicBezTo>
                <a:lnTo>
                  <a:pt x="9532375" y="5087733"/>
                </a:lnTo>
                <a:cubicBezTo>
                  <a:pt x="9550433" y="5087733"/>
                  <a:pt x="9564414" y="5086171"/>
                  <a:pt x="9574319" y="5083048"/>
                </a:cubicBezTo>
                <a:cubicBezTo>
                  <a:pt x="9584224" y="5079926"/>
                  <a:pt x="9596314" y="5073440"/>
                  <a:pt x="9610589" y="5063591"/>
                </a:cubicBezTo>
                <a:cubicBezTo>
                  <a:pt x="9622517" y="5071998"/>
                  <a:pt x="9635284" y="5078124"/>
                  <a:pt x="9648889" y="5081967"/>
                </a:cubicBezTo>
                <a:cubicBezTo>
                  <a:pt x="9662495" y="5085811"/>
                  <a:pt x="9680410" y="5087733"/>
                  <a:pt x="9702635" y="5087733"/>
                </a:cubicBezTo>
                <a:lnTo>
                  <a:pt x="9740869" y="4951529"/>
                </a:lnTo>
                <a:cubicBezTo>
                  <a:pt x="9746063" y="4933032"/>
                  <a:pt x="9749255" y="4917599"/>
                  <a:pt x="9750446" y="4905227"/>
                </a:cubicBezTo>
                <a:cubicBezTo>
                  <a:pt x="9751636" y="4892855"/>
                  <a:pt x="9751678" y="4879103"/>
                  <a:pt x="9750571" y="4863969"/>
                </a:cubicBezTo>
                <a:close/>
                <a:moveTo>
                  <a:pt x="11247493" y="4854488"/>
                </a:moveTo>
                <a:cubicBezTo>
                  <a:pt x="11230115" y="4854488"/>
                  <a:pt x="11214014" y="4857588"/>
                  <a:pt x="11199194" y="4863789"/>
                </a:cubicBezTo>
                <a:cubicBezTo>
                  <a:pt x="11184373" y="4869990"/>
                  <a:pt x="11171189" y="4878183"/>
                  <a:pt x="11159640" y="4888370"/>
                </a:cubicBezTo>
                <a:cubicBezTo>
                  <a:pt x="11148090" y="4898557"/>
                  <a:pt x="11138271" y="4910239"/>
                  <a:pt x="11130182" y="4923415"/>
                </a:cubicBezTo>
                <a:cubicBezTo>
                  <a:pt x="11122093" y="4936591"/>
                  <a:pt x="11116120" y="4950045"/>
                  <a:pt x="11112265" y="4963774"/>
                </a:cubicBezTo>
                <a:cubicBezTo>
                  <a:pt x="11108411" y="4977504"/>
                  <a:pt x="11106986" y="4990238"/>
                  <a:pt x="11107989" y="5001975"/>
                </a:cubicBezTo>
                <a:cubicBezTo>
                  <a:pt x="11108993" y="5013711"/>
                  <a:pt x="11112079" y="5023898"/>
                  <a:pt x="11117247" y="5032535"/>
                </a:cubicBezTo>
                <a:cubicBezTo>
                  <a:pt x="11122414" y="5041172"/>
                  <a:pt x="11129574" y="5047926"/>
                  <a:pt x="11138725" y="5052798"/>
                </a:cubicBezTo>
                <a:cubicBezTo>
                  <a:pt x="11147875" y="5057670"/>
                  <a:pt x="11158671" y="5060106"/>
                  <a:pt x="11171111" y="5060106"/>
                </a:cubicBezTo>
                <a:cubicBezTo>
                  <a:pt x="11178611" y="5060106"/>
                  <a:pt x="11185813" y="5058888"/>
                  <a:pt x="11192716" y="5056451"/>
                </a:cubicBezTo>
                <a:cubicBezTo>
                  <a:pt x="11199619" y="5054015"/>
                  <a:pt x="11206040" y="5050362"/>
                  <a:pt x="11211982" y="5045490"/>
                </a:cubicBezTo>
                <a:cubicBezTo>
                  <a:pt x="11217922" y="5040618"/>
                  <a:pt x="11223092" y="5034750"/>
                  <a:pt x="11227489" y="5027885"/>
                </a:cubicBezTo>
                <a:cubicBezTo>
                  <a:pt x="11231888" y="5021019"/>
                  <a:pt x="11235361" y="5013047"/>
                  <a:pt x="11237911" y="5003968"/>
                </a:cubicBezTo>
                <a:cubicBezTo>
                  <a:pt x="11239651" y="4997767"/>
                  <a:pt x="11240355" y="4991511"/>
                  <a:pt x="11240022" y="4985199"/>
                </a:cubicBezTo>
                <a:cubicBezTo>
                  <a:pt x="11239688" y="4978889"/>
                  <a:pt x="11238256" y="4973242"/>
                  <a:pt x="11235721" y="4968259"/>
                </a:cubicBezTo>
                <a:cubicBezTo>
                  <a:pt x="11233188" y="4963276"/>
                  <a:pt x="11229566" y="4959234"/>
                  <a:pt x="11224857" y="4956134"/>
                </a:cubicBezTo>
                <a:cubicBezTo>
                  <a:pt x="11220148" y="4953034"/>
                  <a:pt x="11214409" y="4951483"/>
                  <a:pt x="11207640" y="4951483"/>
                </a:cubicBezTo>
                <a:cubicBezTo>
                  <a:pt x="11202884" y="4951483"/>
                  <a:pt x="11198383" y="4952203"/>
                  <a:pt x="11194136" y="4953643"/>
                </a:cubicBezTo>
                <a:cubicBezTo>
                  <a:pt x="11189890" y="4955082"/>
                  <a:pt x="11186086" y="4956743"/>
                  <a:pt x="11182723" y="4958625"/>
                </a:cubicBezTo>
                <a:cubicBezTo>
                  <a:pt x="11179361" y="4960508"/>
                  <a:pt x="11176546" y="4962390"/>
                  <a:pt x="11174280" y="4964273"/>
                </a:cubicBezTo>
                <a:cubicBezTo>
                  <a:pt x="11172012" y="4966155"/>
                  <a:pt x="11170480" y="4967539"/>
                  <a:pt x="11169683" y="4968425"/>
                </a:cubicBezTo>
                <a:cubicBezTo>
                  <a:pt x="11171361" y="4962446"/>
                  <a:pt x="11173845" y="4956854"/>
                  <a:pt x="11177134" y="4951650"/>
                </a:cubicBezTo>
                <a:cubicBezTo>
                  <a:pt x="11180425" y="4946446"/>
                  <a:pt x="11184352" y="4941906"/>
                  <a:pt x="11188917" y="4938030"/>
                </a:cubicBezTo>
                <a:cubicBezTo>
                  <a:pt x="11193482" y="4934155"/>
                  <a:pt x="11198682" y="4931111"/>
                  <a:pt x="11204517" y="4928895"/>
                </a:cubicBezTo>
                <a:cubicBezTo>
                  <a:pt x="11210352" y="4926681"/>
                  <a:pt x="11216563" y="4925574"/>
                  <a:pt x="11223149" y="4925574"/>
                </a:cubicBezTo>
                <a:cubicBezTo>
                  <a:pt x="11236136" y="4925574"/>
                  <a:pt x="11246334" y="4928508"/>
                  <a:pt x="11253742" y="4934377"/>
                </a:cubicBezTo>
                <a:cubicBezTo>
                  <a:pt x="11261150" y="4940246"/>
                  <a:pt x="11266320" y="4948051"/>
                  <a:pt x="11269256" y="4957795"/>
                </a:cubicBezTo>
                <a:cubicBezTo>
                  <a:pt x="11272192" y="4967539"/>
                  <a:pt x="11273184" y="4978667"/>
                  <a:pt x="11272232" y="4991178"/>
                </a:cubicBezTo>
                <a:cubicBezTo>
                  <a:pt x="11271281" y="5003690"/>
                  <a:pt x="11268939" y="5016590"/>
                  <a:pt x="11265209" y="5029877"/>
                </a:cubicBezTo>
                <a:cubicBezTo>
                  <a:pt x="11259801" y="5049144"/>
                  <a:pt x="11252260" y="5065420"/>
                  <a:pt x="11242584" y="5078707"/>
                </a:cubicBezTo>
                <a:cubicBezTo>
                  <a:pt x="11232909" y="5091994"/>
                  <a:pt x="11222072" y="5102735"/>
                  <a:pt x="11210076" y="5110928"/>
                </a:cubicBezTo>
                <a:cubicBezTo>
                  <a:pt x="11198079" y="5119122"/>
                  <a:pt x="11185349" y="5125046"/>
                  <a:pt x="11171884" y="5128700"/>
                </a:cubicBezTo>
                <a:cubicBezTo>
                  <a:pt x="11158420" y="5132354"/>
                  <a:pt x="11145286" y="5134180"/>
                  <a:pt x="11132480" y="5134180"/>
                </a:cubicBezTo>
                <a:cubicBezTo>
                  <a:pt x="11119126" y="5134180"/>
                  <a:pt x="11107596" y="5132078"/>
                  <a:pt x="11097892" y="5127870"/>
                </a:cubicBezTo>
                <a:cubicBezTo>
                  <a:pt x="11088188" y="5123662"/>
                  <a:pt x="11080019" y="5117572"/>
                  <a:pt x="11073385" y="5109600"/>
                </a:cubicBezTo>
                <a:cubicBezTo>
                  <a:pt x="11066751" y="5101628"/>
                  <a:pt x="11061483" y="5091884"/>
                  <a:pt x="11057581" y="5080368"/>
                </a:cubicBezTo>
                <a:cubicBezTo>
                  <a:pt x="11053680" y="5068853"/>
                  <a:pt x="11050975" y="5055676"/>
                  <a:pt x="11049470" y="5040840"/>
                </a:cubicBezTo>
                <a:cubicBezTo>
                  <a:pt x="11048649" y="5034638"/>
                  <a:pt x="11047926" y="5027441"/>
                  <a:pt x="11047300" y="5019247"/>
                </a:cubicBezTo>
                <a:cubicBezTo>
                  <a:pt x="11046673" y="5011054"/>
                  <a:pt x="11046223" y="5001255"/>
                  <a:pt x="11045949" y="4989850"/>
                </a:cubicBezTo>
                <a:cubicBezTo>
                  <a:pt x="11045675" y="4978446"/>
                  <a:pt x="11045747" y="4965159"/>
                  <a:pt x="11046163" y="4949989"/>
                </a:cubicBezTo>
                <a:cubicBezTo>
                  <a:pt x="11046580" y="4934820"/>
                  <a:pt x="11047577" y="4916938"/>
                  <a:pt x="11049152" y="4896343"/>
                </a:cubicBezTo>
                <a:lnTo>
                  <a:pt x="10983116" y="4912618"/>
                </a:lnTo>
                <a:cubicBezTo>
                  <a:pt x="10981103" y="4935429"/>
                  <a:pt x="10979836" y="4955747"/>
                  <a:pt x="10979312" y="4973573"/>
                </a:cubicBezTo>
                <a:cubicBezTo>
                  <a:pt x="10978789" y="4991401"/>
                  <a:pt x="10978765" y="5007289"/>
                  <a:pt x="10979237" y="5021241"/>
                </a:cubicBezTo>
                <a:cubicBezTo>
                  <a:pt x="10979710" y="5035193"/>
                  <a:pt x="10980558" y="5047649"/>
                  <a:pt x="10981780" y="5058611"/>
                </a:cubicBezTo>
                <a:cubicBezTo>
                  <a:pt x="10983002" y="5069572"/>
                  <a:pt x="10984412" y="5079705"/>
                  <a:pt x="10986010" y="5089005"/>
                </a:cubicBezTo>
                <a:cubicBezTo>
                  <a:pt x="10989857" y="5110486"/>
                  <a:pt x="10995688" y="5128645"/>
                  <a:pt x="11003505" y="5143482"/>
                </a:cubicBezTo>
                <a:cubicBezTo>
                  <a:pt x="11011321" y="5158320"/>
                  <a:pt x="11020646" y="5170388"/>
                  <a:pt x="11031481" y="5179690"/>
                </a:cubicBezTo>
                <a:cubicBezTo>
                  <a:pt x="11042316" y="5188990"/>
                  <a:pt x="11054566" y="5195690"/>
                  <a:pt x="11068234" y="5199786"/>
                </a:cubicBezTo>
                <a:cubicBezTo>
                  <a:pt x="11081900" y="5203883"/>
                  <a:pt x="11096601" y="5205931"/>
                  <a:pt x="11112333" y="5205931"/>
                </a:cubicBezTo>
                <a:cubicBezTo>
                  <a:pt x="11140687" y="5205931"/>
                  <a:pt x="11166767" y="5201170"/>
                  <a:pt x="11190569" y="5191648"/>
                </a:cubicBezTo>
                <a:cubicBezTo>
                  <a:pt x="11214372" y="5182125"/>
                  <a:pt x="11235541" y="5169282"/>
                  <a:pt x="11254075" y="5153115"/>
                </a:cubicBezTo>
                <a:cubicBezTo>
                  <a:pt x="11272608" y="5136949"/>
                  <a:pt x="11288334" y="5118236"/>
                  <a:pt x="11301254" y="5096977"/>
                </a:cubicBezTo>
                <a:cubicBezTo>
                  <a:pt x="11314175" y="5075718"/>
                  <a:pt x="11323929" y="5053352"/>
                  <a:pt x="11330517" y="5029877"/>
                </a:cubicBezTo>
                <a:cubicBezTo>
                  <a:pt x="11337108" y="5006403"/>
                  <a:pt x="11340644" y="4984037"/>
                  <a:pt x="11341124" y="4962778"/>
                </a:cubicBezTo>
                <a:cubicBezTo>
                  <a:pt x="11341604" y="4941518"/>
                  <a:pt x="11338609" y="4922861"/>
                  <a:pt x="11332140" y="4906805"/>
                </a:cubicBezTo>
                <a:cubicBezTo>
                  <a:pt x="11325669" y="4890751"/>
                  <a:pt x="11315478" y="4878017"/>
                  <a:pt x="11301565" y="4868605"/>
                </a:cubicBezTo>
                <a:cubicBezTo>
                  <a:pt x="11287652" y="4859194"/>
                  <a:pt x="11269628" y="4854488"/>
                  <a:pt x="11247493" y="4854488"/>
                </a:cubicBezTo>
                <a:close/>
                <a:moveTo>
                  <a:pt x="921716" y="4840908"/>
                </a:moveTo>
                <a:lnTo>
                  <a:pt x="915531" y="4884148"/>
                </a:lnTo>
                <a:cubicBezTo>
                  <a:pt x="904573" y="4892074"/>
                  <a:pt x="896291" y="4897540"/>
                  <a:pt x="890686" y="4900542"/>
                </a:cubicBezTo>
                <a:cubicBezTo>
                  <a:pt x="885080" y="4903545"/>
                  <a:pt x="880094" y="4905046"/>
                  <a:pt x="875728" y="4905046"/>
                </a:cubicBezTo>
                <a:cubicBezTo>
                  <a:pt x="868982" y="4905046"/>
                  <a:pt x="862405" y="4904085"/>
                  <a:pt x="855999" y="4902164"/>
                </a:cubicBezTo>
                <a:cubicBezTo>
                  <a:pt x="849593" y="4900242"/>
                  <a:pt x="846863" y="4897600"/>
                  <a:pt x="847809" y="4894236"/>
                </a:cubicBezTo>
                <a:cubicBezTo>
                  <a:pt x="848550" y="4891595"/>
                  <a:pt x="851646" y="4887630"/>
                  <a:pt x="857097" y="4882346"/>
                </a:cubicBezTo>
                <a:cubicBezTo>
                  <a:pt x="861419" y="4878262"/>
                  <a:pt x="866636" y="4873818"/>
                  <a:pt x="872747" y="4869013"/>
                </a:cubicBezTo>
                <a:cubicBezTo>
                  <a:pt x="880982" y="4863009"/>
                  <a:pt x="891535" y="4856523"/>
                  <a:pt x="904406" y="4849556"/>
                </a:cubicBezTo>
                <a:cubicBezTo>
                  <a:pt x="908582" y="4847394"/>
                  <a:pt x="914352" y="4844512"/>
                  <a:pt x="921716" y="4840908"/>
                </a:cubicBezTo>
                <a:close/>
                <a:moveTo>
                  <a:pt x="8930593" y="4814965"/>
                </a:moveTo>
                <a:cubicBezTo>
                  <a:pt x="8935356" y="4814965"/>
                  <a:pt x="8939147" y="4817187"/>
                  <a:pt x="8941967" y="4821631"/>
                </a:cubicBezTo>
                <a:cubicBezTo>
                  <a:pt x="8944787" y="4826075"/>
                  <a:pt x="8947292" y="4833942"/>
                  <a:pt x="8949481" y="4845232"/>
                </a:cubicBezTo>
                <a:cubicBezTo>
                  <a:pt x="8940508" y="4853160"/>
                  <a:pt x="8933234" y="4858744"/>
                  <a:pt x="8927661" y="4861987"/>
                </a:cubicBezTo>
                <a:cubicBezTo>
                  <a:pt x="8922088" y="4865230"/>
                  <a:pt x="8917019" y="4866851"/>
                  <a:pt x="8912455" y="4866851"/>
                </a:cubicBezTo>
                <a:cubicBezTo>
                  <a:pt x="8906701" y="4866851"/>
                  <a:pt x="8902510" y="4864991"/>
                  <a:pt x="8899884" y="4861267"/>
                </a:cubicBezTo>
                <a:cubicBezTo>
                  <a:pt x="8897258" y="4857543"/>
                  <a:pt x="8896720" y="4852919"/>
                  <a:pt x="8898270" y="4847394"/>
                </a:cubicBezTo>
                <a:cubicBezTo>
                  <a:pt x="8900697" y="4838746"/>
                  <a:pt x="8905204" y="4831179"/>
                  <a:pt x="8911787" y="4824694"/>
                </a:cubicBezTo>
                <a:cubicBezTo>
                  <a:pt x="8918372" y="4818208"/>
                  <a:pt x="8924640" y="4814965"/>
                  <a:pt x="8930593" y="4814965"/>
                </a:cubicBezTo>
                <a:close/>
                <a:moveTo>
                  <a:pt x="5950575" y="4793345"/>
                </a:moveTo>
                <a:lnTo>
                  <a:pt x="6063982" y="4793345"/>
                </a:lnTo>
                <a:lnTo>
                  <a:pt x="5995294" y="5038007"/>
                </a:lnTo>
                <a:cubicBezTo>
                  <a:pt x="5993409" y="5032002"/>
                  <a:pt x="5989563" y="5024495"/>
                  <a:pt x="5983758" y="5015487"/>
                </a:cubicBezTo>
                <a:cubicBezTo>
                  <a:pt x="5977952" y="5006478"/>
                  <a:pt x="5970543" y="4997531"/>
                  <a:pt x="5961528" y="4988642"/>
                </a:cubicBezTo>
                <a:cubicBezTo>
                  <a:pt x="5952515" y="4979754"/>
                  <a:pt x="5942157" y="4971767"/>
                  <a:pt x="5930453" y="4964681"/>
                </a:cubicBezTo>
                <a:cubicBezTo>
                  <a:pt x="5918751" y="4957594"/>
                  <a:pt x="5906025" y="4953091"/>
                  <a:pt x="5892277" y="4951168"/>
                </a:cubicBezTo>
                <a:cubicBezTo>
                  <a:pt x="5900580" y="4944923"/>
                  <a:pt x="5907928" y="4938196"/>
                  <a:pt x="5914315" y="4930990"/>
                </a:cubicBezTo>
                <a:cubicBezTo>
                  <a:pt x="5920704" y="4923783"/>
                  <a:pt x="5926233" y="4916457"/>
                  <a:pt x="5930903" y="4909010"/>
                </a:cubicBezTo>
                <a:cubicBezTo>
                  <a:pt x="5935572" y="4901564"/>
                  <a:pt x="5939498" y="4894116"/>
                  <a:pt x="5942681" y="4886670"/>
                </a:cubicBezTo>
                <a:cubicBezTo>
                  <a:pt x="5945865" y="4879223"/>
                  <a:pt x="5948401" y="4872136"/>
                  <a:pt x="5950287" y="4865411"/>
                </a:cubicBezTo>
                <a:cubicBezTo>
                  <a:pt x="5951028" y="4862768"/>
                  <a:pt x="5952025" y="4858685"/>
                  <a:pt x="5953278" y="4853160"/>
                </a:cubicBezTo>
                <a:cubicBezTo>
                  <a:pt x="5954532" y="4847635"/>
                  <a:pt x="5955473" y="4841449"/>
                  <a:pt x="5956106" y="4834602"/>
                </a:cubicBezTo>
                <a:cubicBezTo>
                  <a:pt x="5956738" y="4827757"/>
                  <a:pt x="5956744" y="4820670"/>
                  <a:pt x="5956122" y="4813343"/>
                </a:cubicBezTo>
                <a:cubicBezTo>
                  <a:pt x="5955500" y="4806016"/>
                  <a:pt x="5953651" y="4799351"/>
                  <a:pt x="5950575" y="4793345"/>
                </a:cubicBezTo>
                <a:close/>
                <a:moveTo>
                  <a:pt x="3829479" y="4793345"/>
                </a:moveTo>
                <a:lnTo>
                  <a:pt x="3960447" y="4793345"/>
                </a:lnTo>
                <a:lnTo>
                  <a:pt x="3902078" y="5001254"/>
                </a:lnTo>
                <a:cubicBezTo>
                  <a:pt x="3899477" y="4992846"/>
                  <a:pt x="3895884" y="4984439"/>
                  <a:pt x="3891300" y="4976031"/>
                </a:cubicBezTo>
                <a:cubicBezTo>
                  <a:pt x="3886716" y="4967623"/>
                  <a:pt x="3881764" y="4959817"/>
                  <a:pt x="3876446" y="4952610"/>
                </a:cubicBezTo>
                <a:cubicBezTo>
                  <a:pt x="3871126" y="4945404"/>
                  <a:pt x="3865751" y="4939277"/>
                  <a:pt x="3860321" y="4934233"/>
                </a:cubicBezTo>
                <a:cubicBezTo>
                  <a:pt x="3854890" y="4929188"/>
                  <a:pt x="3850261" y="4925706"/>
                  <a:pt x="3846436" y="4923783"/>
                </a:cubicBezTo>
                <a:cubicBezTo>
                  <a:pt x="3847685" y="4912973"/>
                  <a:pt x="3848374" y="4901684"/>
                  <a:pt x="3848503" y="4889912"/>
                </a:cubicBezTo>
                <a:cubicBezTo>
                  <a:pt x="3848632" y="4878142"/>
                  <a:pt x="3848066" y="4866551"/>
                  <a:pt x="3846805" y="4855142"/>
                </a:cubicBezTo>
                <a:cubicBezTo>
                  <a:pt x="3845545" y="4843731"/>
                  <a:pt x="3843520" y="4832742"/>
                  <a:pt x="3840733" y="4822171"/>
                </a:cubicBezTo>
                <a:cubicBezTo>
                  <a:pt x="3837946" y="4811602"/>
                  <a:pt x="3834194" y="4801992"/>
                  <a:pt x="3829479" y="4793345"/>
                </a:cubicBezTo>
                <a:close/>
                <a:moveTo>
                  <a:pt x="2492225" y="4771725"/>
                </a:moveTo>
                <a:cubicBezTo>
                  <a:pt x="2459483" y="4771725"/>
                  <a:pt x="2427099" y="4785117"/>
                  <a:pt x="2395070" y="4811902"/>
                </a:cubicBezTo>
                <a:cubicBezTo>
                  <a:pt x="2363044" y="4838687"/>
                  <a:pt x="2342007" y="4869974"/>
                  <a:pt x="2331961" y="4905767"/>
                </a:cubicBezTo>
                <a:cubicBezTo>
                  <a:pt x="2328048" y="4919700"/>
                  <a:pt x="2326210" y="4932251"/>
                  <a:pt x="2326447" y="4943421"/>
                </a:cubicBezTo>
                <a:cubicBezTo>
                  <a:pt x="2326684" y="4954592"/>
                  <a:pt x="2329236" y="4969185"/>
                  <a:pt x="2334100" y="4987202"/>
                </a:cubicBezTo>
                <a:cubicBezTo>
                  <a:pt x="2328212" y="4987682"/>
                  <a:pt x="2322157" y="4988402"/>
                  <a:pt x="2315933" y="4989364"/>
                </a:cubicBezTo>
                <a:cubicBezTo>
                  <a:pt x="2313087" y="4989603"/>
                  <a:pt x="2308787" y="4989723"/>
                  <a:pt x="2303033" y="4989723"/>
                </a:cubicBezTo>
                <a:lnTo>
                  <a:pt x="2295229" y="4989723"/>
                </a:lnTo>
                <a:lnTo>
                  <a:pt x="2302357" y="4962744"/>
                </a:lnTo>
                <a:cubicBezTo>
                  <a:pt x="2309451" y="4933827"/>
                  <a:pt x="2313303" y="4910991"/>
                  <a:pt x="2313913" y="4894236"/>
                </a:cubicBezTo>
                <a:cubicBezTo>
                  <a:pt x="2314727" y="4871897"/>
                  <a:pt x="2310559" y="4850517"/>
                  <a:pt x="2301409" y="4830099"/>
                </a:cubicBezTo>
                <a:lnTo>
                  <a:pt x="2253524" y="4915857"/>
                </a:lnTo>
                <a:cubicBezTo>
                  <a:pt x="2260122" y="4931231"/>
                  <a:pt x="2264031" y="4942040"/>
                  <a:pt x="2265253" y="4948286"/>
                </a:cubicBezTo>
                <a:cubicBezTo>
                  <a:pt x="2267839" y="4959577"/>
                  <a:pt x="2267930" y="4973389"/>
                  <a:pt x="2265528" y="4989723"/>
                </a:cubicBezTo>
                <a:lnTo>
                  <a:pt x="2125805" y="4989723"/>
                </a:lnTo>
                <a:lnTo>
                  <a:pt x="2134031" y="4953961"/>
                </a:lnTo>
                <a:cubicBezTo>
                  <a:pt x="2136269" y="4940689"/>
                  <a:pt x="2137365" y="4928828"/>
                  <a:pt x="2137321" y="4918378"/>
                </a:cubicBezTo>
                <a:cubicBezTo>
                  <a:pt x="2137384" y="4906848"/>
                  <a:pt x="2134752" y="4885829"/>
                  <a:pt x="2129429" y="4855321"/>
                </a:cubicBezTo>
                <a:lnTo>
                  <a:pt x="2075920" y="4952610"/>
                </a:lnTo>
                <a:cubicBezTo>
                  <a:pt x="2080974" y="4984799"/>
                  <a:pt x="2083578" y="5008220"/>
                  <a:pt x="2083729" y="5022874"/>
                </a:cubicBezTo>
                <a:cubicBezTo>
                  <a:pt x="2083881" y="5037527"/>
                  <a:pt x="2081867" y="5052300"/>
                  <a:pt x="2077687" y="5067193"/>
                </a:cubicBezTo>
                <a:cubicBezTo>
                  <a:pt x="2070944" y="5091216"/>
                  <a:pt x="2053041" y="5111514"/>
                  <a:pt x="2023980" y="5128089"/>
                </a:cubicBezTo>
                <a:cubicBezTo>
                  <a:pt x="1994917" y="5144664"/>
                  <a:pt x="1962527" y="5152952"/>
                  <a:pt x="1926808" y="5152952"/>
                </a:cubicBezTo>
                <a:cubicBezTo>
                  <a:pt x="1890494" y="5152952"/>
                  <a:pt x="1863418" y="5144965"/>
                  <a:pt x="1845579" y="5128990"/>
                </a:cubicBezTo>
                <a:cubicBezTo>
                  <a:pt x="1827739" y="5113015"/>
                  <a:pt x="1822360" y="5092416"/>
                  <a:pt x="1829442" y="5067193"/>
                </a:cubicBezTo>
                <a:cubicBezTo>
                  <a:pt x="1834902" y="5047736"/>
                  <a:pt x="1843221" y="5028880"/>
                  <a:pt x="1854399" y="5010622"/>
                </a:cubicBezTo>
                <a:cubicBezTo>
                  <a:pt x="1865576" y="4992366"/>
                  <a:pt x="1886687" y="4962940"/>
                  <a:pt x="1917730" y="4922343"/>
                </a:cubicBezTo>
                <a:lnTo>
                  <a:pt x="1904121" y="4907209"/>
                </a:lnTo>
                <a:cubicBezTo>
                  <a:pt x="1863839" y="4955973"/>
                  <a:pt x="1834851" y="4995609"/>
                  <a:pt x="1817160" y="5026117"/>
                </a:cubicBezTo>
                <a:cubicBezTo>
                  <a:pt x="1801070" y="5053742"/>
                  <a:pt x="1788339" y="5084250"/>
                  <a:pt x="1778966" y="5117639"/>
                </a:cubicBezTo>
                <a:cubicBezTo>
                  <a:pt x="1767972" y="5156796"/>
                  <a:pt x="1772537" y="5187003"/>
                  <a:pt x="1792663" y="5208262"/>
                </a:cubicBezTo>
                <a:cubicBezTo>
                  <a:pt x="1812789" y="5229521"/>
                  <a:pt x="1846962" y="5240151"/>
                  <a:pt x="1895182" y="5240151"/>
                </a:cubicBezTo>
                <a:cubicBezTo>
                  <a:pt x="1920185" y="5240151"/>
                  <a:pt x="1945541" y="5236248"/>
                  <a:pt x="1971248" y="5228440"/>
                </a:cubicBezTo>
                <a:cubicBezTo>
                  <a:pt x="1996955" y="5220633"/>
                  <a:pt x="2017630" y="5210605"/>
                  <a:pt x="2033275" y="5198353"/>
                </a:cubicBezTo>
                <a:cubicBezTo>
                  <a:pt x="2048919" y="5186102"/>
                  <a:pt x="2062235" y="5169947"/>
                  <a:pt x="2073223" y="5149889"/>
                </a:cubicBezTo>
                <a:cubicBezTo>
                  <a:pt x="2081465" y="5134845"/>
                  <a:pt x="2089233" y="5116119"/>
                  <a:pt x="2096530" y="5093712"/>
                </a:cubicBezTo>
                <a:lnTo>
                  <a:pt x="2098335" y="5087733"/>
                </a:lnTo>
                <a:lnTo>
                  <a:pt x="2243371" y="5087733"/>
                </a:lnTo>
                <a:lnTo>
                  <a:pt x="2267779" y="5087733"/>
                </a:lnTo>
                <a:lnTo>
                  <a:pt x="2270160" y="5087733"/>
                </a:lnTo>
                <a:cubicBezTo>
                  <a:pt x="2285638" y="5087733"/>
                  <a:pt x="2301388" y="5086412"/>
                  <a:pt x="2317409" y="5083770"/>
                </a:cubicBezTo>
                <a:cubicBezTo>
                  <a:pt x="2339255" y="5080166"/>
                  <a:pt x="2366675" y="5073680"/>
                  <a:pt x="2399668" y="5064311"/>
                </a:cubicBezTo>
                <a:cubicBezTo>
                  <a:pt x="2437626" y="5053501"/>
                  <a:pt x="2486094" y="5038128"/>
                  <a:pt x="2545074" y="5018189"/>
                </a:cubicBezTo>
                <a:lnTo>
                  <a:pt x="2607140" y="4915857"/>
                </a:lnTo>
                <a:lnTo>
                  <a:pt x="2441159" y="4968465"/>
                </a:lnTo>
                <a:cubicBezTo>
                  <a:pt x="2396715" y="4930269"/>
                  <a:pt x="2376819" y="4902884"/>
                  <a:pt x="2381474" y="4886310"/>
                </a:cubicBezTo>
                <a:cubicBezTo>
                  <a:pt x="2384643" y="4875019"/>
                  <a:pt x="2398481" y="4866372"/>
                  <a:pt x="2422988" y="4860366"/>
                </a:cubicBezTo>
                <a:cubicBezTo>
                  <a:pt x="2442394" y="4855562"/>
                  <a:pt x="2464400" y="4853160"/>
                  <a:pt x="2489007" y="4853160"/>
                </a:cubicBezTo>
                <a:cubicBezTo>
                  <a:pt x="2502500" y="4853160"/>
                  <a:pt x="2513558" y="4854240"/>
                  <a:pt x="2522179" y="4856402"/>
                </a:cubicBezTo>
                <a:cubicBezTo>
                  <a:pt x="2530800" y="4858564"/>
                  <a:pt x="2541937" y="4863249"/>
                  <a:pt x="2555589" y="4870455"/>
                </a:cubicBezTo>
                <a:lnTo>
                  <a:pt x="2571732" y="4857483"/>
                </a:lnTo>
                <a:cubicBezTo>
                  <a:pt x="2569741" y="4834182"/>
                  <a:pt x="2561812" y="4814364"/>
                  <a:pt x="2547943" y="4798029"/>
                </a:cubicBezTo>
                <a:cubicBezTo>
                  <a:pt x="2532824" y="4780493"/>
                  <a:pt x="2514251" y="4771725"/>
                  <a:pt x="2492225" y="4771725"/>
                </a:cubicBezTo>
                <a:close/>
                <a:moveTo>
                  <a:pt x="2028537" y="4741818"/>
                </a:moveTo>
                <a:lnTo>
                  <a:pt x="1969657" y="4823252"/>
                </a:lnTo>
                <a:lnTo>
                  <a:pt x="2026970" y="4867212"/>
                </a:lnTo>
                <a:lnTo>
                  <a:pt x="2085348" y="4786499"/>
                </a:lnTo>
                <a:close/>
                <a:moveTo>
                  <a:pt x="7035342" y="4717676"/>
                </a:moveTo>
                <a:lnTo>
                  <a:pt x="7014101" y="4793345"/>
                </a:lnTo>
                <a:lnTo>
                  <a:pt x="7232283" y="4793345"/>
                </a:lnTo>
                <a:lnTo>
                  <a:pt x="7220344" y="4835864"/>
                </a:lnTo>
                <a:cubicBezTo>
                  <a:pt x="7196318" y="4838746"/>
                  <a:pt x="7172903" y="4844751"/>
                  <a:pt x="7150100" y="4853880"/>
                </a:cubicBezTo>
                <a:cubicBezTo>
                  <a:pt x="7127297" y="4863009"/>
                  <a:pt x="7105850" y="4875079"/>
                  <a:pt x="7085760" y="4890093"/>
                </a:cubicBezTo>
                <a:cubicBezTo>
                  <a:pt x="7065670" y="4905107"/>
                  <a:pt x="7047168" y="4922943"/>
                  <a:pt x="7030256" y="4943601"/>
                </a:cubicBezTo>
                <a:cubicBezTo>
                  <a:pt x="7013344" y="4964260"/>
                  <a:pt x="6998667" y="4987561"/>
                  <a:pt x="6986224" y="5013506"/>
                </a:cubicBezTo>
                <a:cubicBezTo>
                  <a:pt x="6992568" y="5014946"/>
                  <a:pt x="7000294" y="5017469"/>
                  <a:pt x="7009401" y="5021072"/>
                </a:cubicBezTo>
                <a:cubicBezTo>
                  <a:pt x="7018510" y="5024675"/>
                  <a:pt x="7028042" y="5029419"/>
                  <a:pt x="7038000" y="5035305"/>
                </a:cubicBezTo>
                <a:cubicBezTo>
                  <a:pt x="7047957" y="5041191"/>
                  <a:pt x="7057975" y="5048097"/>
                  <a:pt x="7068051" y="5056024"/>
                </a:cubicBezTo>
                <a:cubicBezTo>
                  <a:pt x="7078129" y="5063950"/>
                  <a:pt x="7087523" y="5072720"/>
                  <a:pt x="7096236" y="5082328"/>
                </a:cubicBezTo>
                <a:cubicBezTo>
                  <a:pt x="7104949" y="5091936"/>
                  <a:pt x="7112483" y="5102387"/>
                  <a:pt x="7118839" y="5113676"/>
                </a:cubicBezTo>
                <a:cubicBezTo>
                  <a:pt x="7125196" y="5124967"/>
                  <a:pt x="7129662" y="5136978"/>
                  <a:pt x="7132238" y="5149709"/>
                </a:cubicBezTo>
                <a:lnTo>
                  <a:pt x="7119997" y="5193308"/>
                </a:lnTo>
                <a:lnTo>
                  <a:pt x="7189053" y="5193308"/>
                </a:lnTo>
                <a:lnTo>
                  <a:pt x="7268360" y="4910812"/>
                </a:lnTo>
                <a:cubicBezTo>
                  <a:pt x="7276294" y="4911533"/>
                  <a:pt x="7284189" y="4913455"/>
                  <a:pt x="7292042" y="4916577"/>
                </a:cubicBezTo>
                <a:cubicBezTo>
                  <a:pt x="7299897" y="4919700"/>
                  <a:pt x="7306903" y="4923724"/>
                  <a:pt x="7313062" y="4928647"/>
                </a:cubicBezTo>
                <a:cubicBezTo>
                  <a:pt x="7319222" y="4933573"/>
                  <a:pt x="7324235" y="4939218"/>
                  <a:pt x="7328103" y="4945583"/>
                </a:cubicBezTo>
                <a:cubicBezTo>
                  <a:pt x="7331971" y="4951949"/>
                  <a:pt x="7334018" y="4958616"/>
                  <a:pt x="7334244" y="4965581"/>
                </a:cubicBezTo>
                <a:cubicBezTo>
                  <a:pt x="7329811" y="4965822"/>
                  <a:pt x="7324595" y="4967083"/>
                  <a:pt x="7318597" y="4969365"/>
                </a:cubicBezTo>
                <a:cubicBezTo>
                  <a:pt x="7312599" y="4971647"/>
                  <a:pt x="7306561" y="4975130"/>
                  <a:pt x="7300484" y="4979815"/>
                </a:cubicBezTo>
                <a:cubicBezTo>
                  <a:pt x="7294407" y="4984498"/>
                  <a:pt x="7288752" y="4990504"/>
                  <a:pt x="7283520" y="4997830"/>
                </a:cubicBezTo>
                <a:cubicBezTo>
                  <a:pt x="7278287" y="5005158"/>
                  <a:pt x="7274188" y="5014106"/>
                  <a:pt x="7271220" y="5024675"/>
                </a:cubicBezTo>
                <a:cubicBezTo>
                  <a:pt x="7269199" y="5031882"/>
                  <a:pt x="7268351" y="5038968"/>
                  <a:pt x="7268676" y="5045935"/>
                </a:cubicBezTo>
                <a:cubicBezTo>
                  <a:pt x="7269002" y="5052901"/>
                  <a:pt x="7270523" y="5059147"/>
                  <a:pt x="7273239" y="5064672"/>
                </a:cubicBezTo>
                <a:cubicBezTo>
                  <a:pt x="7275955" y="5070197"/>
                  <a:pt x="7279850" y="5074701"/>
                  <a:pt x="7284924" y="5078184"/>
                </a:cubicBezTo>
                <a:cubicBezTo>
                  <a:pt x="7289998" y="5081667"/>
                  <a:pt x="7296306" y="5083409"/>
                  <a:pt x="7303846" y="5083409"/>
                </a:cubicBezTo>
                <a:cubicBezTo>
                  <a:pt x="7310395" y="5083409"/>
                  <a:pt x="7318143" y="5081607"/>
                  <a:pt x="7327091" y="5078004"/>
                </a:cubicBezTo>
                <a:cubicBezTo>
                  <a:pt x="7336040" y="5074400"/>
                  <a:pt x="7345083" y="5068515"/>
                  <a:pt x="7354222" y="5060348"/>
                </a:cubicBezTo>
                <a:cubicBezTo>
                  <a:pt x="7363361" y="5052180"/>
                  <a:pt x="7372100" y="5041550"/>
                  <a:pt x="7380439" y="5028458"/>
                </a:cubicBezTo>
                <a:cubicBezTo>
                  <a:pt x="7388778" y="5015367"/>
                  <a:pt x="7395579" y="4999452"/>
                  <a:pt x="7400840" y="4980715"/>
                </a:cubicBezTo>
                <a:cubicBezTo>
                  <a:pt x="7406505" y="4960537"/>
                  <a:pt x="7407763" y="4941920"/>
                  <a:pt x="7404612" y="4924864"/>
                </a:cubicBezTo>
                <a:cubicBezTo>
                  <a:pt x="7401462" y="4907809"/>
                  <a:pt x="7394779" y="4892916"/>
                  <a:pt x="7384562" y="4880184"/>
                </a:cubicBezTo>
                <a:cubicBezTo>
                  <a:pt x="7374346" y="4867453"/>
                  <a:pt x="7361089" y="4857243"/>
                  <a:pt x="7344793" y="4849556"/>
                </a:cubicBezTo>
                <a:cubicBezTo>
                  <a:pt x="7328496" y="4841869"/>
                  <a:pt x="7310032" y="4837305"/>
                  <a:pt x="7289401" y="4835864"/>
                </a:cubicBezTo>
                <a:lnTo>
                  <a:pt x="7301339" y="4793345"/>
                </a:lnTo>
                <a:lnTo>
                  <a:pt x="7499876" y="4793345"/>
                </a:lnTo>
                <a:lnTo>
                  <a:pt x="7518926" y="4793345"/>
                </a:lnTo>
                <a:lnTo>
                  <a:pt x="7574588" y="4793345"/>
                </a:lnTo>
                <a:cubicBezTo>
                  <a:pt x="7563067" y="4807519"/>
                  <a:pt x="7552868" y="4821751"/>
                  <a:pt x="7543994" y="4836044"/>
                </a:cubicBezTo>
                <a:cubicBezTo>
                  <a:pt x="7535121" y="4850337"/>
                  <a:pt x="7527187" y="4864991"/>
                  <a:pt x="7520194" y="4880004"/>
                </a:cubicBezTo>
                <a:cubicBezTo>
                  <a:pt x="7513200" y="4895017"/>
                  <a:pt x="7506999" y="4910391"/>
                  <a:pt x="7501590" y="4926126"/>
                </a:cubicBezTo>
                <a:cubicBezTo>
                  <a:pt x="7496181" y="4941860"/>
                  <a:pt x="7491049" y="4958375"/>
                  <a:pt x="7486193" y="4975671"/>
                </a:cubicBezTo>
                <a:cubicBezTo>
                  <a:pt x="7480191" y="4997051"/>
                  <a:pt x="7475710" y="5018489"/>
                  <a:pt x="7472750" y="5039989"/>
                </a:cubicBezTo>
                <a:cubicBezTo>
                  <a:pt x="7469791" y="5061489"/>
                  <a:pt x="7468405" y="5082328"/>
                  <a:pt x="7468594" y="5102506"/>
                </a:cubicBezTo>
                <a:cubicBezTo>
                  <a:pt x="7468784" y="5122684"/>
                  <a:pt x="7470699" y="5141662"/>
                  <a:pt x="7474341" y="5159437"/>
                </a:cubicBezTo>
                <a:cubicBezTo>
                  <a:pt x="7477982" y="5177214"/>
                  <a:pt x="7483502" y="5193069"/>
                  <a:pt x="7490900" y="5207001"/>
                </a:cubicBezTo>
                <a:cubicBezTo>
                  <a:pt x="7496404" y="5217090"/>
                  <a:pt x="7503236" y="5225979"/>
                  <a:pt x="7511396" y="5233666"/>
                </a:cubicBezTo>
                <a:cubicBezTo>
                  <a:pt x="7519558" y="5241353"/>
                  <a:pt x="7529293" y="5245196"/>
                  <a:pt x="7540604" y="5245196"/>
                </a:cubicBezTo>
                <a:cubicBezTo>
                  <a:pt x="7547947" y="5245196"/>
                  <a:pt x="7555066" y="5243515"/>
                  <a:pt x="7561963" y="5240151"/>
                </a:cubicBezTo>
                <a:cubicBezTo>
                  <a:pt x="7568860" y="5236788"/>
                  <a:pt x="7575218" y="5232344"/>
                  <a:pt x="7581034" y="5226819"/>
                </a:cubicBezTo>
                <a:cubicBezTo>
                  <a:pt x="7586851" y="5221294"/>
                  <a:pt x="7591996" y="5214808"/>
                  <a:pt x="7596468" y="5207362"/>
                </a:cubicBezTo>
                <a:cubicBezTo>
                  <a:pt x="7600941" y="5199914"/>
                  <a:pt x="7604290" y="5192227"/>
                  <a:pt x="7606516" y="5184301"/>
                </a:cubicBezTo>
                <a:cubicBezTo>
                  <a:pt x="7608473" y="5177334"/>
                  <a:pt x="7609204" y="5170488"/>
                  <a:pt x="7608711" y="5163761"/>
                </a:cubicBezTo>
                <a:cubicBezTo>
                  <a:pt x="7608218" y="5157036"/>
                  <a:pt x="7606597" y="5150970"/>
                  <a:pt x="7603847" y="5145566"/>
                </a:cubicBezTo>
                <a:cubicBezTo>
                  <a:pt x="7601097" y="5140161"/>
                  <a:pt x="7597217" y="5135776"/>
                  <a:pt x="7592208" y="5132413"/>
                </a:cubicBezTo>
                <a:cubicBezTo>
                  <a:pt x="7587199" y="5129050"/>
                  <a:pt x="7581024" y="5127369"/>
                  <a:pt x="7573681" y="5127369"/>
                </a:cubicBezTo>
                <a:cubicBezTo>
                  <a:pt x="7570308" y="5127369"/>
                  <a:pt x="7566866" y="5127789"/>
                  <a:pt x="7563356" y="5128630"/>
                </a:cubicBezTo>
                <a:cubicBezTo>
                  <a:pt x="7559846" y="5129470"/>
                  <a:pt x="7556533" y="5130492"/>
                  <a:pt x="7553417" y="5131693"/>
                </a:cubicBezTo>
                <a:cubicBezTo>
                  <a:pt x="7550286" y="5123765"/>
                  <a:pt x="7548026" y="5113617"/>
                  <a:pt x="7546636" y="5101245"/>
                </a:cubicBezTo>
                <a:cubicBezTo>
                  <a:pt x="7545247" y="5088873"/>
                  <a:pt x="7544724" y="5075541"/>
                  <a:pt x="7545066" y="5061248"/>
                </a:cubicBezTo>
                <a:cubicBezTo>
                  <a:pt x="7545409" y="5046956"/>
                  <a:pt x="7546580" y="5032362"/>
                  <a:pt x="7548578" y="5017469"/>
                </a:cubicBezTo>
                <a:cubicBezTo>
                  <a:pt x="7550577" y="5002576"/>
                  <a:pt x="7553396" y="4988642"/>
                  <a:pt x="7557035" y="4975671"/>
                </a:cubicBezTo>
                <a:cubicBezTo>
                  <a:pt x="7561150" y="4961017"/>
                  <a:pt x="7566678" y="4944863"/>
                  <a:pt x="7573618" y="4927207"/>
                </a:cubicBezTo>
                <a:cubicBezTo>
                  <a:pt x="7580559" y="4909551"/>
                  <a:pt x="7588589" y="4892255"/>
                  <a:pt x="7597710" y="4875319"/>
                </a:cubicBezTo>
                <a:cubicBezTo>
                  <a:pt x="7606830" y="4858385"/>
                  <a:pt x="7616969" y="4842589"/>
                  <a:pt x="7628126" y="4827937"/>
                </a:cubicBezTo>
                <a:cubicBezTo>
                  <a:pt x="7639284" y="4813283"/>
                  <a:pt x="7651104" y="4801753"/>
                  <a:pt x="7663587" y="4793345"/>
                </a:cubicBezTo>
                <a:lnTo>
                  <a:pt x="7699901" y="4793345"/>
                </a:lnTo>
                <a:lnTo>
                  <a:pt x="7721332" y="4793345"/>
                </a:lnTo>
                <a:lnTo>
                  <a:pt x="7963922" y="4793345"/>
                </a:lnTo>
                <a:lnTo>
                  <a:pt x="7953095" y="4831900"/>
                </a:lnTo>
                <a:cubicBezTo>
                  <a:pt x="7937087" y="4832381"/>
                  <a:pt x="7920527" y="4833762"/>
                  <a:pt x="7903417" y="4836044"/>
                </a:cubicBezTo>
                <a:cubicBezTo>
                  <a:pt x="7886306" y="4838326"/>
                  <a:pt x="7869121" y="4842110"/>
                  <a:pt x="7851862" y="4847394"/>
                </a:cubicBezTo>
                <a:cubicBezTo>
                  <a:pt x="7834602" y="4852679"/>
                  <a:pt x="7817531" y="4859766"/>
                  <a:pt x="7800649" y="4868654"/>
                </a:cubicBezTo>
                <a:cubicBezTo>
                  <a:pt x="7783766" y="4877542"/>
                  <a:pt x="7767617" y="4888591"/>
                  <a:pt x="7752200" y="4901803"/>
                </a:cubicBezTo>
                <a:cubicBezTo>
                  <a:pt x="7736784" y="4915015"/>
                  <a:pt x="7722329" y="4930809"/>
                  <a:pt x="7708836" y="4949187"/>
                </a:cubicBezTo>
                <a:cubicBezTo>
                  <a:pt x="7695342" y="4967563"/>
                  <a:pt x="7683369" y="4989003"/>
                  <a:pt x="7672917" y="5013506"/>
                </a:cubicBezTo>
                <a:cubicBezTo>
                  <a:pt x="7684290" y="5014706"/>
                  <a:pt x="7696483" y="5016869"/>
                  <a:pt x="7709496" y="5019991"/>
                </a:cubicBezTo>
                <a:cubicBezTo>
                  <a:pt x="7722509" y="5023114"/>
                  <a:pt x="7735551" y="5027197"/>
                  <a:pt x="7748621" y="5032242"/>
                </a:cubicBezTo>
                <a:cubicBezTo>
                  <a:pt x="7761692" y="5037287"/>
                  <a:pt x="7774492" y="5043292"/>
                  <a:pt x="7787021" y="5050258"/>
                </a:cubicBezTo>
                <a:cubicBezTo>
                  <a:pt x="7799551" y="5057225"/>
                  <a:pt x="7811117" y="5065152"/>
                  <a:pt x="7821719" y="5074040"/>
                </a:cubicBezTo>
                <a:cubicBezTo>
                  <a:pt x="7832322" y="5082928"/>
                  <a:pt x="7841597" y="5092657"/>
                  <a:pt x="7849543" y="5103227"/>
                </a:cubicBezTo>
                <a:cubicBezTo>
                  <a:pt x="7857490" y="5113796"/>
                  <a:pt x="7863414" y="5125207"/>
                  <a:pt x="7867314" y="5137457"/>
                </a:cubicBezTo>
                <a:lnTo>
                  <a:pt x="7851636" y="5193308"/>
                </a:lnTo>
                <a:lnTo>
                  <a:pt x="7920692" y="5193308"/>
                </a:lnTo>
                <a:lnTo>
                  <a:pt x="8032979" y="4793345"/>
                </a:lnTo>
                <a:lnTo>
                  <a:pt x="8116322" y="4793345"/>
                </a:lnTo>
                <a:lnTo>
                  <a:pt x="8137563" y="4717676"/>
                </a:lnTo>
                <a:lnTo>
                  <a:pt x="7742573" y="4717676"/>
                </a:lnTo>
                <a:lnTo>
                  <a:pt x="7721142" y="4717676"/>
                </a:lnTo>
                <a:lnTo>
                  <a:pt x="7540167" y="4717676"/>
                </a:lnTo>
                <a:lnTo>
                  <a:pt x="7521117" y="4717676"/>
                </a:lnTo>
                <a:close/>
                <a:moveTo>
                  <a:pt x="5779234" y="4717676"/>
                </a:moveTo>
                <a:cubicBezTo>
                  <a:pt x="5757405" y="4717676"/>
                  <a:pt x="5737046" y="4721279"/>
                  <a:pt x="5718155" y="4728485"/>
                </a:cubicBezTo>
                <a:cubicBezTo>
                  <a:pt x="5699265" y="4735693"/>
                  <a:pt x="5681767" y="4745362"/>
                  <a:pt x="5665661" y="4757493"/>
                </a:cubicBezTo>
                <a:cubicBezTo>
                  <a:pt x="5649554" y="4769624"/>
                  <a:pt x="5634794" y="4783856"/>
                  <a:pt x="5621379" y="4800191"/>
                </a:cubicBezTo>
                <a:cubicBezTo>
                  <a:pt x="5607961" y="4816526"/>
                  <a:pt x="5595945" y="4833882"/>
                  <a:pt x="5585330" y="4852258"/>
                </a:cubicBezTo>
                <a:cubicBezTo>
                  <a:pt x="5574716" y="4870635"/>
                  <a:pt x="5565470" y="4889433"/>
                  <a:pt x="5557595" y="4908650"/>
                </a:cubicBezTo>
                <a:cubicBezTo>
                  <a:pt x="5549720" y="4927868"/>
                  <a:pt x="5543219" y="4946605"/>
                  <a:pt x="5538094" y="4964861"/>
                </a:cubicBezTo>
                <a:cubicBezTo>
                  <a:pt x="5532091" y="4986240"/>
                  <a:pt x="5527610" y="5007680"/>
                  <a:pt x="5524650" y="5029180"/>
                </a:cubicBezTo>
                <a:cubicBezTo>
                  <a:pt x="5521691" y="5050679"/>
                  <a:pt x="5520306" y="5071518"/>
                  <a:pt x="5520495" y="5091696"/>
                </a:cubicBezTo>
                <a:cubicBezTo>
                  <a:pt x="5520684" y="5111875"/>
                  <a:pt x="5522599" y="5130851"/>
                  <a:pt x="5526242" y="5148628"/>
                </a:cubicBezTo>
                <a:cubicBezTo>
                  <a:pt x="5529882" y="5166404"/>
                  <a:pt x="5535402" y="5182259"/>
                  <a:pt x="5542800" y="5196191"/>
                </a:cubicBezTo>
                <a:cubicBezTo>
                  <a:pt x="5548301" y="5206281"/>
                  <a:pt x="5555132" y="5215169"/>
                  <a:pt x="5563292" y="5222856"/>
                </a:cubicBezTo>
                <a:cubicBezTo>
                  <a:pt x="5571454" y="5230543"/>
                  <a:pt x="5581189" y="5234386"/>
                  <a:pt x="5592500" y="5234386"/>
                </a:cubicBezTo>
                <a:cubicBezTo>
                  <a:pt x="5599842" y="5234386"/>
                  <a:pt x="5606962" y="5232705"/>
                  <a:pt x="5613859" y="5229342"/>
                </a:cubicBezTo>
                <a:cubicBezTo>
                  <a:pt x="5620756" y="5225979"/>
                  <a:pt x="5627114" y="5221535"/>
                  <a:pt x="5632932" y="5216009"/>
                </a:cubicBezTo>
                <a:cubicBezTo>
                  <a:pt x="5638750" y="5210484"/>
                  <a:pt x="5643896" y="5203999"/>
                  <a:pt x="5648369" y="5196552"/>
                </a:cubicBezTo>
                <a:cubicBezTo>
                  <a:pt x="5652841" y="5189105"/>
                  <a:pt x="5656189" y="5181417"/>
                  <a:pt x="5658412" y="5173491"/>
                </a:cubicBezTo>
                <a:cubicBezTo>
                  <a:pt x="5660371" y="5166524"/>
                  <a:pt x="5661100" y="5159678"/>
                  <a:pt x="5660608" y="5152952"/>
                </a:cubicBezTo>
                <a:cubicBezTo>
                  <a:pt x="5660115" y="5146225"/>
                  <a:pt x="5658493" y="5140161"/>
                  <a:pt x="5655747" y="5134755"/>
                </a:cubicBezTo>
                <a:cubicBezTo>
                  <a:pt x="5652996" y="5129350"/>
                  <a:pt x="5649118" y="5124967"/>
                  <a:pt x="5644110" y="5121603"/>
                </a:cubicBezTo>
                <a:cubicBezTo>
                  <a:pt x="5639099" y="5118240"/>
                  <a:pt x="5632925" y="5116558"/>
                  <a:pt x="5625581" y="5116558"/>
                </a:cubicBezTo>
                <a:cubicBezTo>
                  <a:pt x="5622208" y="5116558"/>
                  <a:pt x="5618767" y="5116980"/>
                  <a:pt x="5615258" y="5117820"/>
                </a:cubicBezTo>
                <a:cubicBezTo>
                  <a:pt x="5611747" y="5118661"/>
                  <a:pt x="5608433" y="5119682"/>
                  <a:pt x="5605318" y="5120883"/>
                </a:cubicBezTo>
                <a:cubicBezTo>
                  <a:pt x="5602187" y="5112956"/>
                  <a:pt x="5599927" y="5102807"/>
                  <a:pt x="5598537" y="5090435"/>
                </a:cubicBezTo>
                <a:cubicBezTo>
                  <a:pt x="5597148" y="5078064"/>
                  <a:pt x="5596624" y="5064731"/>
                  <a:pt x="5596964" y="5050438"/>
                </a:cubicBezTo>
                <a:cubicBezTo>
                  <a:pt x="5597306" y="5036145"/>
                  <a:pt x="5598475" y="5021552"/>
                  <a:pt x="5600474" y="5006659"/>
                </a:cubicBezTo>
                <a:cubicBezTo>
                  <a:pt x="5602473" y="4991765"/>
                  <a:pt x="5605293" y="4977833"/>
                  <a:pt x="5608937" y="4964861"/>
                </a:cubicBezTo>
                <a:cubicBezTo>
                  <a:pt x="5611633" y="4955253"/>
                  <a:pt x="5615117" y="4944262"/>
                  <a:pt x="5619382" y="4931890"/>
                </a:cubicBezTo>
                <a:cubicBezTo>
                  <a:pt x="5623649" y="4919520"/>
                  <a:pt x="5628792" y="4907028"/>
                  <a:pt x="5634814" y="4894417"/>
                </a:cubicBezTo>
                <a:cubicBezTo>
                  <a:pt x="5640836" y="4881805"/>
                  <a:pt x="5647830" y="4869435"/>
                  <a:pt x="5655798" y="4857304"/>
                </a:cubicBezTo>
                <a:cubicBezTo>
                  <a:pt x="5663767" y="4845173"/>
                  <a:pt x="5672854" y="4834362"/>
                  <a:pt x="5683060" y="4824873"/>
                </a:cubicBezTo>
                <a:cubicBezTo>
                  <a:pt x="5693265" y="4815385"/>
                  <a:pt x="5704585" y="4807758"/>
                  <a:pt x="5717018" y="4801992"/>
                </a:cubicBezTo>
                <a:cubicBezTo>
                  <a:pt x="5729451" y="4796228"/>
                  <a:pt x="5743109" y="4793345"/>
                  <a:pt x="5757992" y="4793345"/>
                </a:cubicBezTo>
                <a:lnTo>
                  <a:pt x="5785376" y="4793345"/>
                </a:lnTo>
                <a:lnTo>
                  <a:pt x="5802938" y="4793345"/>
                </a:lnTo>
                <a:lnTo>
                  <a:pt x="5813058" y="4793345"/>
                </a:lnTo>
                <a:cubicBezTo>
                  <a:pt x="5822980" y="4793345"/>
                  <a:pt x="5832649" y="4794786"/>
                  <a:pt x="5842057" y="4797668"/>
                </a:cubicBezTo>
                <a:cubicBezTo>
                  <a:pt x="5851467" y="4800552"/>
                  <a:pt x="5859462" y="4805116"/>
                  <a:pt x="5866044" y="4811361"/>
                </a:cubicBezTo>
                <a:cubicBezTo>
                  <a:pt x="5872624" y="4817607"/>
                  <a:pt x="5877212" y="4825655"/>
                  <a:pt x="5879804" y="4835503"/>
                </a:cubicBezTo>
                <a:cubicBezTo>
                  <a:pt x="5882395" y="4845352"/>
                  <a:pt x="5881737" y="4857243"/>
                  <a:pt x="5877827" y="4871175"/>
                </a:cubicBezTo>
                <a:cubicBezTo>
                  <a:pt x="5875263" y="4880304"/>
                  <a:pt x="5870949" y="4888952"/>
                  <a:pt x="5864885" y="4897120"/>
                </a:cubicBezTo>
                <a:cubicBezTo>
                  <a:pt x="5858824" y="4905287"/>
                  <a:pt x="5852071" y="4912374"/>
                  <a:pt x="5844633" y="4918378"/>
                </a:cubicBezTo>
                <a:cubicBezTo>
                  <a:pt x="5837191" y="4924384"/>
                  <a:pt x="5829512" y="4929129"/>
                  <a:pt x="5821586" y="4932612"/>
                </a:cubicBezTo>
                <a:cubicBezTo>
                  <a:pt x="5813662" y="4936095"/>
                  <a:pt x="5806426" y="4937837"/>
                  <a:pt x="5799879" y="4937837"/>
                </a:cubicBezTo>
                <a:lnTo>
                  <a:pt x="5781425" y="4937837"/>
                </a:lnTo>
                <a:lnTo>
                  <a:pt x="5760383" y="5012784"/>
                </a:lnTo>
                <a:cubicBezTo>
                  <a:pt x="5789154" y="5013506"/>
                  <a:pt x="5814224" y="5016268"/>
                  <a:pt x="5835597" y="5021072"/>
                </a:cubicBezTo>
                <a:cubicBezTo>
                  <a:pt x="5856970" y="5025876"/>
                  <a:pt x="5875629" y="5033804"/>
                  <a:pt x="5891577" y="5044854"/>
                </a:cubicBezTo>
                <a:cubicBezTo>
                  <a:pt x="5907525" y="5055904"/>
                  <a:pt x="5921121" y="5070558"/>
                  <a:pt x="5932367" y="5088814"/>
                </a:cubicBezTo>
                <a:cubicBezTo>
                  <a:pt x="5943613" y="5107070"/>
                  <a:pt x="5953462" y="5129770"/>
                  <a:pt x="5961916" y="5156916"/>
                </a:cubicBezTo>
                <a:lnTo>
                  <a:pt x="5951696" y="5193308"/>
                </a:lnTo>
                <a:lnTo>
                  <a:pt x="6020753" y="5193308"/>
                </a:lnTo>
                <a:lnTo>
                  <a:pt x="6133039" y="4793345"/>
                </a:lnTo>
                <a:lnTo>
                  <a:pt x="6194952" y="4793345"/>
                </a:lnTo>
                <a:lnTo>
                  <a:pt x="6216383" y="4793345"/>
                </a:lnTo>
                <a:lnTo>
                  <a:pt x="6229480" y="4793345"/>
                </a:lnTo>
                <a:cubicBezTo>
                  <a:pt x="6237020" y="4793345"/>
                  <a:pt x="6243395" y="4794847"/>
                  <a:pt x="6248604" y="4797849"/>
                </a:cubicBezTo>
                <a:cubicBezTo>
                  <a:pt x="6253813" y="4800852"/>
                  <a:pt x="6257742" y="4805055"/>
                  <a:pt x="6260391" y="4810460"/>
                </a:cubicBezTo>
                <a:cubicBezTo>
                  <a:pt x="6263041" y="4815865"/>
                  <a:pt x="6264478" y="4822232"/>
                  <a:pt x="6264703" y="4829558"/>
                </a:cubicBezTo>
                <a:cubicBezTo>
                  <a:pt x="6264928" y="4836885"/>
                  <a:pt x="6263826" y="4844871"/>
                  <a:pt x="6261398" y="4853519"/>
                </a:cubicBezTo>
                <a:lnTo>
                  <a:pt x="6155893" y="5229342"/>
                </a:lnTo>
                <a:lnTo>
                  <a:pt x="6224950" y="5229342"/>
                </a:lnTo>
                <a:lnTo>
                  <a:pt x="6336729" y="4831179"/>
                </a:lnTo>
                <a:cubicBezTo>
                  <a:pt x="6337740" y="4827576"/>
                  <a:pt x="6339100" y="4823613"/>
                  <a:pt x="6340810" y="4819289"/>
                </a:cubicBezTo>
                <a:cubicBezTo>
                  <a:pt x="6342520" y="4814965"/>
                  <a:pt x="6344807" y="4810881"/>
                  <a:pt x="6347673" y="4807038"/>
                </a:cubicBezTo>
                <a:cubicBezTo>
                  <a:pt x="6350537" y="4803194"/>
                  <a:pt x="6354177" y="4799951"/>
                  <a:pt x="6358590" y="4797309"/>
                </a:cubicBezTo>
                <a:cubicBezTo>
                  <a:pt x="6363004" y="4794666"/>
                  <a:pt x="6368386" y="4793345"/>
                  <a:pt x="6374736" y="4793345"/>
                </a:cubicBezTo>
                <a:lnTo>
                  <a:pt x="6430695" y="4793345"/>
                </a:lnTo>
                <a:lnTo>
                  <a:pt x="6451936" y="4717676"/>
                </a:lnTo>
                <a:lnTo>
                  <a:pt x="6382880" y="4717676"/>
                </a:lnTo>
                <a:cubicBezTo>
                  <a:pt x="6368791" y="4717676"/>
                  <a:pt x="6356606" y="4720078"/>
                  <a:pt x="6346328" y="4724883"/>
                </a:cubicBezTo>
                <a:cubicBezTo>
                  <a:pt x="6336050" y="4729688"/>
                  <a:pt x="6326691" y="4735813"/>
                  <a:pt x="6318251" y="4743259"/>
                </a:cubicBezTo>
                <a:cubicBezTo>
                  <a:pt x="6313392" y="4736533"/>
                  <a:pt x="6306677" y="4730588"/>
                  <a:pt x="6298106" y="4725423"/>
                </a:cubicBezTo>
                <a:cubicBezTo>
                  <a:pt x="6289534" y="4720259"/>
                  <a:pt x="6278998" y="4717676"/>
                  <a:pt x="6266496" y="4717676"/>
                </a:cubicBezTo>
                <a:lnTo>
                  <a:pt x="6237624" y="4717676"/>
                </a:lnTo>
                <a:lnTo>
                  <a:pt x="6216192" y="4717676"/>
                </a:lnTo>
                <a:lnTo>
                  <a:pt x="5824178" y="4717676"/>
                </a:lnTo>
                <a:lnTo>
                  <a:pt x="5806617" y="4717676"/>
                </a:lnTo>
                <a:close/>
                <a:moveTo>
                  <a:pt x="3682543" y="4717676"/>
                </a:moveTo>
                <a:lnTo>
                  <a:pt x="3661303" y="4793345"/>
                </a:lnTo>
                <a:lnTo>
                  <a:pt x="3720238" y="4793345"/>
                </a:lnTo>
                <a:cubicBezTo>
                  <a:pt x="3727581" y="4793345"/>
                  <a:pt x="3734624" y="4796708"/>
                  <a:pt x="3741368" y="4803434"/>
                </a:cubicBezTo>
                <a:cubicBezTo>
                  <a:pt x="3748111" y="4810160"/>
                  <a:pt x="3754117" y="4818808"/>
                  <a:pt x="3759385" y="4829377"/>
                </a:cubicBezTo>
                <a:cubicBezTo>
                  <a:pt x="3764653" y="4839948"/>
                  <a:pt x="3768921" y="4851958"/>
                  <a:pt x="3772189" y="4865411"/>
                </a:cubicBezTo>
                <a:cubicBezTo>
                  <a:pt x="3775457" y="4878863"/>
                  <a:pt x="3777219" y="4892195"/>
                  <a:pt x="3777477" y="4905407"/>
                </a:cubicBezTo>
                <a:cubicBezTo>
                  <a:pt x="3772783" y="4905166"/>
                  <a:pt x="3768749" y="4905046"/>
                  <a:pt x="3765375" y="4905046"/>
                </a:cubicBezTo>
                <a:cubicBezTo>
                  <a:pt x="3752874" y="4905046"/>
                  <a:pt x="3740260" y="4907569"/>
                  <a:pt x="3727533" y="4912614"/>
                </a:cubicBezTo>
                <a:cubicBezTo>
                  <a:pt x="3714807" y="4917658"/>
                  <a:pt x="3703111" y="4924684"/>
                  <a:pt x="3692445" y="4933693"/>
                </a:cubicBezTo>
                <a:cubicBezTo>
                  <a:pt x="3681779" y="4942701"/>
                  <a:pt x="3672445" y="4953330"/>
                  <a:pt x="3664441" y="4965581"/>
                </a:cubicBezTo>
                <a:cubicBezTo>
                  <a:pt x="3656439" y="4977833"/>
                  <a:pt x="3650449" y="4991045"/>
                  <a:pt x="3646471" y="5005217"/>
                </a:cubicBezTo>
                <a:cubicBezTo>
                  <a:pt x="3641681" y="5022274"/>
                  <a:pt x="3639844" y="5037648"/>
                  <a:pt x="3640962" y="5051339"/>
                </a:cubicBezTo>
                <a:cubicBezTo>
                  <a:pt x="3642080" y="5065031"/>
                  <a:pt x="3645606" y="5076683"/>
                  <a:pt x="3651540" y="5086291"/>
                </a:cubicBezTo>
                <a:cubicBezTo>
                  <a:pt x="3657475" y="5095900"/>
                  <a:pt x="3665538" y="5103227"/>
                  <a:pt x="3675729" y="5108271"/>
                </a:cubicBezTo>
                <a:cubicBezTo>
                  <a:pt x="3685921" y="5113315"/>
                  <a:pt x="3697665" y="5115838"/>
                  <a:pt x="3710960" y="5115838"/>
                </a:cubicBezTo>
                <a:cubicBezTo>
                  <a:pt x="3726041" y="5115838"/>
                  <a:pt x="3739866" y="5112715"/>
                  <a:pt x="3752434" y="5106470"/>
                </a:cubicBezTo>
                <a:cubicBezTo>
                  <a:pt x="3765002" y="5100225"/>
                  <a:pt x="3776075" y="5092236"/>
                  <a:pt x="3785653" y="5082508"/>
                </a:cubicBezTo>
                <a:cubicBezTo>
                  <a:pt x="3795231" y="5072779"/>
                  <a:pt x="3803260" y="5062029"/>
                  <a:pt x="3809740" y="5050258"/>
                </a:cubicBezTo>
                <a:cubicBezTo>
                  <a:pt x="3816220" y="5038488"/>
                  <a:pt x="3820977" y="5027197"/>
                  <a:pt x="3824009" y="5016388"/>
                </a:cubicBezTo>
                <a:cubicBezTo>
                  <a:pt x="3830662" y="5021673"/>
                  <a:pt x="3836672" y="5029780"/>
                  <a:pt x="3842038" y="5040710"/>
                </a:cubicBezTo>
                <a:cubicBezTo>
                  <a:pt x="3847403" y="5051640"/>
                  <a:pt x="3851822" y="5063291"/>
                  <a:pt x="3855293" y="5075661"/>
                </a:cubicBezTo>
                <a:cubicBezTo>
                  <a:pt x="3858764" y="5088033"/>
                  <a:pt x="3861213" y="5099984"/>
                  <a:pt x="3862639" y="5111514"/>
                </a:cubicBezTo>
                <a:cubicBezTo>
                  <a:pt x="3864065" y="5123045"/>
                  <a:pt x="3864399" y="5131932"/>
                  <a:pt x="3863639" y="5138179"/>
                </a:cubicBezTo>
                <a:lnTo>
                  <a:pt x="3848161" y="5193308"/>
                </a:lnTo>
                <a:lnTo>
                  <a:pt x="3917217" y="5193308"/>
                </a:lnTo>
                <a:lnTo>
                  <a:pt x="4029503" y="4793345"/>
                </a:lnTo>
                <a:lnTo>
                  <a:pt x="4089927" y="4793345"/>
                </a:lnTo>
                <a:lnTo>
                  <a:pt x="4112847" y="4793345"/>
                </a:lnTo>
                <a:lnTo>
                  <a:pt x="4124454" y="4793345"/>
                </a:lnTo>
                <a:cubicBezTo>
                  <a:pt x="4131995" y="4793345"/>
                  <a:pt x="4138370" y="4794847"/>
                  <a:pt x="4143580" y="4797849"/>
                </a:cubicBezTo>
                <a:cubicBezTo>
                  <a:pt x="4148788" y="4800852"/>
                  <a:pt x="4152717" y="4805055"/>
                  <a:pt x="4155367" y="4810460"/>
                </a:cubicBezTo>
                <a:cubicBezTo>
                  <a:pt x="4158016" y="4815865"/>
                  <a:pt x="4159453" y="4822232"/>
                  <a:pt x="4159678" y="4829558"/>
                </a:cubicBezTo>
                <a:cubicBezTo>
                  <a:pt x="4159903" y="4836885"/>
                  <a:pt x="4158802" y="4844871"/>
                  <a:pt x="4156373" y="4853519"/>
                </a:cubicBezTo>
                <a:lnTo>
                  <a:pt x="4050870" y="5229342"/>
                </a:lnTo>
                <a:lnTo>
                  <a:pt x="4119925" y="5229342"/>
                </a:lnTo>
                <a:lnTo>
                  <a:pt x="4231704" y="4831179"/>
                </a:lnTo>
                <a:cubicBezTo>
                  <a:pt x="4232715" y="4827576"/>
                  <a:pt x="4234075" y="4823613"/>
                  <a:pt x="4235786" y="4819289"/>
                </a:cubicBezTo>
                <a:cubicBezTo>
                  <a:pt x="4237496" y="4814965"/>
                  <a:pt x="4239782" y="4810881"/>
                  <a:pt x="4242647" y="4807038"/>
                </a:cubicBezTo>
                <a:cubicBezTo>
                  <a:pt x="4245512" y="4803194"/>
                  <a:pt x="4249152" y="4799951"/>
                  <a:pt x="4253565" y="4797309"/>
                </a:cubicBezTo>
                <a:cubicBezTo>
                  <a:pt x="4257980" y="4794666"/>
                  <a:pt x="4263361" y="4793345"/>
                  <a:pt x="4269711" y="4793345"/>
                </a:cubicBezTo>
                <a:lnTo>
                  <a:pt x="4309002" y="4793345"/>
                </a:lnTo>
                <a:lnTo>
                  <a:pt x="4325671" y="4793345"/>
                </a:lnTo>
                <a:lnTo>
                  <a:pt x="4383714" y="4793345"/>
                </a:lnTo>
                <a:cubicBezTo>
                  <a:pt x="4372192" y="4807519"/>
                  <a:pt x="4361994" y="4821751"/>
                  <a:pt x="4353120" y="4836044"/>
                </a:cubicBezTo>
                <a:cubicBezTo>
                  <a:pt x="4344246" y="4850337"/>
                  <a:pt x="4336313" y="4864991"/>
                  <a:pt x="4329319" y="4880004"/>
                </a:cubicBezTo>
                <a:cubicBezTo>
                  <a:pt x="4322326" y="4895017"/>
                  <a:pt x="4316126" y="4910391"/>
                  <a:pt x="4310715" y="4926126"/>
                </a:cubicBezTo>
                <a:cubicBezTo>
                  <a:pt x="4305306" y="4941860"/>
                  <a:pt x="4300174" y="4958375"/>
                  <a:pt x="4295320" y="4975671"/>
                </a:cubicBezTo>
                <a:cubicBezTo>
                  <a:pt x="4289316" y="4997051"/>
                  <a:pt x="4284835" y="5018489"/>
                  <a:pt x="4281875" y="5039989"/>
                </a:cubicBezTo>
                <a:cubicBezTo>
                  <a:pt x="4278916" y="5061489"/>
                  <a:pt x="4277531" y="5082328"/>
                  <a:pt x="4277721" y="5102506"/>
                </a:cubicBezTo>
                <a:cubicBezTo>
                  <a:pt x="4277909" y="5122684"/>
                  <a:pt x="4279824" y="5141662"/>
                  <a:pt x="4283466" y="5159437"/>
                </a:cubicBezTo>
                <a:cubicBezTo>
                  <a:pt x="4287108" y="5177214"/>
                  <a:pt x="4292628" y="5193069"/>
                  <a:pt x="4300025" y="5207001"/>
                </a:cubicBezTo>
                <a:cubicBezTo>
                  <a:pt x="4305530" y="5217090"/>
                  <a:pt x="4312361" y="5225979"/>
                  <a:pt x="4320522" y="5233666"/>
                </a:cubicBezTo>
                <a:cubicBezTo>
                  <a:pt x="4328682" y="5241353"/>
                  <a:pt x="4338418" y="5245196"/>
                  <a:pt x="4349729" y="5245196"/>
                </a:cubicBezTo>
                <a:cubicBezTo>
                  <a:pt x="4357071" y="5245196"/>
                  <a:pt x="4364191" y="5243515"/>
                  <a:pt x="4371089" y="5240151"/>
                </a:cubicBezTo>
                <a:cubicBezTo>
                  <a:pt x="4377986" y="5236788"/>
                  <a:pt x="4384343" y="5232344"/>
                  <a:pt x="4390160" y="5226819"/>
                </a:cubicBezTo>
                <a:cubicBezTo>
                  <a:pt x="4395976" y="5221294"/>
                  <a:pt x="4401121" y="5214808"/>
                  <a:pt x="4405593" y="5207362"/>
                </a:cubicBezTo>
                <a:cubicBezTo>
                  <a:pt x="4410066" y="5199914"/>
                  <a:pt x="4413416" y="5192227"/>
                  <a:pt x="4415641" y="5184301"/>
                </a:cubicBezTo>
                <a:cubicBezTo>
                  <a:pt x="4417598" y="5177334"/>
                  <a:pt x="4418330" y="5170488"/>
                  <a:pt x="4417838" y="5163761"/>
                </a:cubicBezTo>
                <a:cubicBezTo>
                  <a:pt x="4417344" y="5157036"/>
                  <a:pt x="4415722" y="5150970"/>
                  <a:pt x="4412972" y="5145566"/>
                </a:cubicBezTo>
                <a:cubicBezTo>
                  <a:pt x="4410222" y="5140161"/>
                  <a:pt x="4406342" y="5135776"/>
                  <a:pt x="4401333" y="5132413"/>
                </a:cubicBezTo>
                <a:cubicBezTo>
                  <a:pt x="4396325" y="5129050"/>
                  <a:pt x="4390148" y="5127369"/>
                  <a:pt x="4382806" y="5127369"/>
                </a:cubicBezTo>
                <a:cubicBezTo>
                  <a:pt x="4379433" y="5127369"/>
                  <a:pt x="4375991" y="5127789"/>
                  <a:pt x="4372481" y="5128630"/>
                </a:cubicBezTo>
                <a:cubicBezTo>
                  <a:pt x="4368971" y="5129470"/>
                  <a:pt x="4365658" y="5130492"/>
                  <a:pt x="4362542" y="5131693"/>
                </a:cubicBezTo>
                <a:cubicBezTo>
                  <a:pt x="4359411" y="5123765"/>
                  <a:pt x="4357150" y="5113617"/>
                  <a:pt x="4355762" y="5101245"/>
                </a:cubicBezTo>
                <a:cubicBezTo>
                  <a:pt x="4354373" y="5088873"/>
                  <a:pt x="4353849" y="5075541"/>
                  <a:pt x="4354192" y="5061248"/>
                </a:cubicBezTo>
                <a:cubicBezTo>
                  <a:pt x="4354535" y="5046956"/>
                  <a:pt x="4355705" y="5032362"/>
                  <a:pt x="4357703" y="5017469"/>
                </a:cubicBezTo>
                <a:cubicBezTo>
                  <a:pt x="4359701" y="5002576"/>
                  <a:pt x="4362521" y="4988642"/>
                  <a:pt x="4366161" y="4975671"/>
                </a:cubicBezTo>
                <a:cubicBezTo>
                  <a:pt x="4370276" y="4961017"/>
                  <a:pt x="4375803" y="4944863"/>
                  <a:pt x="4382744" y="4927207"/>
                </a:cubicBezTo>
                <a:cubicBezTo>
                  <a:pt x="4389684" y="4909551"/>
                  <a:pt x="4397715" y="4892255"/>
                  <a:pt x="4406835" y="4875319"/>
                </a:cubicBezTo>
                <a:cubicBezTo>
                  <a:pt x="4415956" y="4858385"/>
                  <a:pt x="4426094" y="4842589"/>
                  <a:pt x="4437252" y="4827937"/>
                </a:cubicBezTo>
                <a:cubicBezTo>
                  <a:pt x="4448409" y="4813283"/>
                  <a:pt x="4460230" y="4801753"/>
                  <a:pt x="4472713" y="4793345"/>
                </a:cubicBezTo>
                <a:lnTo>
                  <a:pt x="4509026" y="4793345"/>
                </a:lnTo>
                <a:lnTo>
                  <a:pt x="4530458" y="4793345"/>
                </a:lnTo>
                <a:lnTo>
                  <a:pt x="4721255" y="4793345"/>
                </a:lnTo>
                <a:lnTo>
                  <a:pt x="4709317" y="4835864"/>
                </a:lnTo>
                <a:cubicBezTo>
                  <a:pt x="4685290" y="4838746"/>
                  <a:pt x="4661875" y="4844751"/>
                  <a:pt x="4639073" y="4853880"/>
                </a:cubicBezTo>
                <a:cubicBezTo>
                  <a:pt x="4616269" y="4863009"/>
                  <a:pt x="4594822" y="4875079"/>
                  <a:pt x="4574732" y="4890093"/>
                </a:cubicBezTo>
                <a:cubicBezTo>
                  <a:pt x="4554642" y="4905107"/>
                  <a:pt x="4536140" y="4922943"/>
                  <a:pt x="4519228" y="4943601"/>
                </a:cubicBezTo>
                <a:cubicBezTo>
                  <a:pt x="4502316" y="4964260"/>
                  <a:pt x="4487639" y="4987561"/>
                  <a:pt x="4475196" y="5013506"/>
                </a:cubicBezTo>
                <a:cubicBezTo>
                  <a:pt x="4481540" y="5014946"/>
                  <a:pt x="4489265" y="5017469"/>
                  <a:pt x="4498374" y="5021072"/>
                </a:cubicBezTo>
                <a:cubicBezTo>
                  <a:pt x="4507482" y="5024675"/>
                  <a:pt x="4517014" y="5029419"/>
                  <a:pt x="4526972" y="5035305"/>
                </a:cubicBezTo>
                <a:cubicBezTo>
                  <a:pt x="4536929" y="5041191"/>
                  <a:pt x="4546947" y="5048097"/>
                  <a:pt x="4557025" y="5056024"/>
                </a:cubicBezTo>
                <a:cubicBezTo>
                  <a:pt x="4567100" y="5063950"/>
                  <a:pt x="4576495" y="5072720"/>
                  <a:pt x="4585208" y="5082328"/>
                </a:cubicBezTo>
                <a:cubicBezTo>
                  <a:pt x="4593921" y="5091936"/>
                  <a:pt x="4601505" y="5102387"/>
                  <a:pt x="4607960" y="5113676"/>
                </a:cubicBezTo>
                <a:cubicBezTo>
                  <a:pt x="4614415" y="5124967"/>
                  <a:pt x="4618833" y="5136978"/>
                  <a:pt x="4621210" y="5149709"/>
                </a:cubicBezTo>
                <a:lnTo>
                  <a:pt x="4608969" y="5193308"/>
                </a:lnTo>
                <a:lnTo>
                  <a:pt x="4678025" y="5193308"/>
                </a:lnTo>
                <a:lnTo>
                  <a:pt x="4720107" y="5043412"/>
                </a:lnTo>
                <a:cubicBezTo>
                  <a:pt x="4724261" y="5045574"/>
                  <a:pt x="4728710" y="5048637"/>
                  <a:pt x="4733453" y="5052600"/>
                </a:cubicBezTo>
                <a:cubicBezTo>
                  <a:pt x="4738194" y="5056564"/>
                  <a:pt x="4742817" y="5061129"/>
                  <a:pt x="4747319" y="5066293"/>
                </a:cubicBezTo>
                <a:cubicBezTo>
                  <a:pt x="4751821" y="5071458"/>
                  <a:pt x="4756007" y="5077043"/>
                  <a:pt x="4759879" y="5083048"/>
                </a:cubicBezTo>
                <a:cubicBezTo>
                  <a:pt x="4763750" y="5089054"/>
                  <a:pt x="4766992" y="5095000"/>
                  <a:pt x="4769606" y="5100884"/>
                </a:cubicBezTo>
                <a:cubicBezTo>
                  <a:pt x="4772220" y="5106770"/>
                  <a:pt x="4774059" y="5112415"/>
                  <a:pt x="4775120" y="5117820"/>
                </a:cubicBezTo>
                <a:cubicBezTo>
                  <a:pt x="4776182" y="5123225"/>
                  <a:pt x="4776106" y="5128089"/>
                  <a:pt x="4774894" y="5132413"/>
                </a:cubicBezTo>
                <a:lnTo>
                  <a:pt x="4757798" y="5193308"/>
                </a:lnTo>
                <a:lnTo>
                  <a:pt x="4826855" y="5193308"/>
                </a:lnTo>
                <a:lnTo>
                  <a:pt x="4939139" y="4793345"/>
                </a:lnTo>
                <a:lnTo>
                  <a:pt x="5022483" y="4793345"/>
                </a:lnTo>
                <a:lnTo>
                  <a:pt x="5043724" y="4717676"/>
                </a:lnTo>
                <a:lnTo>
                  <a:pt x="4891324" y="4717676"/>
                </a:lnTo>
                <a:lnTo>
                  <a:pt x="4807162" y="5017469"/>
                </a:lnTo>
                <a:cubicBezTo>
                  <a:pt x="4805205" y="5012425"/>
                  <a:pt x="4801695" y="5007259"/>
                  <a:pt x="4796630" y="5001975"/>
                </a:cubicBezTo>
                <a:cubicBezTo>
                  <a:pt x="4791565" y="4996690"/>
                  <a:pt x="4785854" y="4991585"/>
                  <a:pt x="4779498" y="4986660"/>
                </a:cubicBezTo>
                <a:cubicBezTo>
                  <a:pt x="4773143" y="4981736"/>
                  <a:pt x="4766584" y="4977353"/>
                  <a:pt x="4759826" y="4973509"/>
                </a:cubicBezTo>
                <a:cubicBezTo>
                  <a:pt x="4753067" y="4969666"/>
                  <a:pt x="4747178" y="4966783"/>
                  <a:pt x="4742161" y="4964861"/>
                </a:cubicBezTo>
                <a:lnTo>
                  <a:pt x="4811553" y="4717676"/>
                </a:lnTo>
                <a:lnTo>
                  <a:pt x="4551698" y="4717676"/>
                </a:lnTo>
                <a:lnTo>
                  <a:pt x="4530267" y="4717676"/>
                </a:lnTo>
                <a:lnTo>
                  <a:pt x="4346911" y="4717676"/>
                </a:lnTo>
                <a:lnTo>
                  <a:pt x="4330242" y="4717676"/>
                </a:lnTo>
                <a:lnTo>
                  <a:pt x="4277856" y="4717676"/>
                </a:lnTo>
                <a:cubicBezTo>
                  <a:pt x="4263766" y="4717676"/>
                  <a:pt x="4251582" y="4720078"/>
                  <a:pt x="4241305" y="4724883"/>
                </a:cubicBezTo>
                <a:cubicBezTo>
                  <a:pt x="4231026" y="4729688"/>
                  <a:pt x="4221666" y="4735813"/>
                  <a:pt x="4213226" y="4743259"/>
                </a:cubicBezTo>
                <a:cubicBezTo>
                  <a:pt x="4208367" y="4736533"/>
                  <a:pt x="4201652" y="4730588"/>
                  <a:pt x="4193081" y="4725423"/>
                </a:cubicBezTo>
                <a:cubicBezTo>
                  <a:pt x="4184509" y="4720259"/>
                  <a:pt x="4173972" y="4717676"/>
                  <a:pt x="4161471" y="4717676"/>
                </a:cubicBezTo>
                <a:lnTo>
                  <a:pt x="4134086" y="4717676"/>
                </a:lnTo>
                <a:lnTo>
                  <a:pt x="4111168" y="4717676"/>
                </a:lnTo>
                <a:close/>
                <a:moveTo>
                  <a:pt x="3101518" y="4717676"/>
                </a:moveTo>
                <a:lnTo>
                  <a:pt x="3080277" y="4793345"/>
                </a:lnTo>
                <a:lnTo>
                  <a:pt x="3344299" y="4793345"/>
                </a:lnTo>
                <a:lnTo>
                  <a:pt x="3333471" y="4831900"/>
                </a:lnTo>
                <a:cubicBezTo>
                  <a:pt x="3317463" y="4832381"/>
                  <a:pt x="3300904" y="4833762"/>
                  <a:pt x="3283793" y="4836044"/>
                </a:cubicBezTo>
                <a:cubicBezTo>
                  <a:pt x="3266682" y="4838326"/>
                  <a:pt x="3249498" y="4842110"/>
                  <a:pt x="3232238" y="4847394"/>
                </a:cubicBezTo>
                <a:cubicBezTo>
                  <a:pt x="3214978" y="4852679"/>
                  <a:pt x="3197907" y="4859766"/>
                  <a:pt x="3181025" y="4868654"/>
                </a:cubicBezTo>
                <a:cubicBezTo>
                  <a:pt x="3164142" y="4877542"/>
                  <a:pt x="3147993" y="4888591"/>
                  <a:pt x="3132576" y="4901803"/>
                </a:cubicBezTo>
                <a:cubicBezTo>
                  <a:pt x="3117161" y="4915015"/>
                  <a:pt x="3102706" y="4930809"/>
                  <a:pt x="3089212" y="4949187"/>
                </a:cubicBezTo>
                <a:cubicBezTo>
                  <a:pt x="3075718" y="4967563"/>
                  <a:pt x="3063745" y="4989003"/>
                  <a:pt x="3053293" y="5013506"/>
                </a:cubicBezTo>
                <a:cubicBezTo>
                  <a:pt x="3064666" y="5014706"/>
                  <a:pt x="3076859" y="5016869"/>
                  <a:pt x="3089872" y="5019991"/>
                </a:cubicBezTo>
                <a:cubicBezTo>
                  <a:pt x="3102886" y="5023114"/>
                  <a:pt x="3115927" y="5027197"/>
                  <a:pt x="3128998" y="5032242"/>
                </a:cubicBezTo>
                <a:cubicBezTo>
                  <a:pt x="3142068" y="5037287"/>
                  <a:pt x="3154868" y="5043292"/>
                  <a:pt x="3167398" y="5050258"/>
                </a:cubicBezTo>
                <a:cubicBezTo>
                  <a:pt x="3179927" y="5057225"/>
                  <a:pt x="3191493" y="5065152"/>
                  <a:pt x="3202096" y="5074040"/>
                </a:cubicBezTo>
                <a:cubicBezTo>
                  <a:pt x="3212698" y="5082928"/>
                  <a:pt x="3221972" y="5092657"/>
                  <a:pt x="3229919" y="5103227"/>
                </a:cubicBezTo>
                <a:cubicBezTo>
                  <a:pt x="3237866" y="5113796"/>
                  <a:pt x="3243790" y="5125207"/>
                  <a:pt x="3247690" y="5137457"/>
                </a:cubicBezTo>
                <a:lnTo>
                  <a:pt x="3232012" y="5193308"/>
                </a:lnTo>
                <a:lnTo>
                  <a:pt x="3301069" y="5193308"/>
                </a:lnTo>
                <a:lnTo>
                  <a:pt x="3413355" y="4793345"/>
                </a:lnTo>
                <a:lnTo>
                  <a:pt x="3496699" y="4793345"/>
                </a:lnTo>
                <a:lnTo>
                  <a:pt x="3517939" y="4717676"/>
                </a:lnTo>
                <a:close/>
                <a:moveTo>
                  <a:pt x="6621744" y="4709749"/>
                </a:moveTo>
                <a:cubicBezTo>
                  <a:pt x="6602099" y="4709749"/>
                  <a:pt x="6582265" y="4713953"/>
                  <a:pt x="6562243" y="4722360"/>
                </a:cubicBezTo>
                <a:cubicBezTo>
                  <a:pt x="6542221" y="4730769"/>
                  <a:pt x="6523504" y="4742479"/>
                  <a:pt x="6506093" y="4757493"/>
                </a:cubicBezTo>
                <a:cubicBezTo>
                  <a:pt x="6488682" y="4772506"/>
                  <a:pt x="6473174" y="4790282"/>
                  <a:pt x="6459570" y="4810821"/>
                </a:cubicBezTo>
                <a:cubicBezTo>
                  <a:pt x="6445966" y="4831359"/>
                  <a:pt x="6435759" y="4853760"/>
                  <a:pt x="6428946" y="4878022"/>
                </a:cubicBezTo>
                <a:cubicBezTo>
                  <a:pt x="6427734" y="4882346"/>
                  <a:pt x="6426584" y="4887330"/>
                  <a:pt x="6425496" y="4892976"/>
                </a:cubicBezTo>
                <a:cubicBezTo>
                  <a:pt x="6424408" y="4898621"/>
                  <a:pt x="6423499" y="4904507"/>
                  <a:pt x="6422770" y="4910632"/>
                </a:cubicBezTo>
                <a:cubicBezTo>
                  <a:pt x="6422041" y="4916757"/>
                  <a:pt x="6421529" y="4922823"/>
                  <a:pt x="6421233" y="4928828"/>
                </a:cubicBezTo>
                <a:cubicBezTo>
                  <a:pt x="6420937" y="4934833"/>
                  <a:pt x="6421007" y="4940238"/>
                  <a:pt x="6421445" y="4945043"/>
                </a:cubicBezTo>
                <a:cubicBezTo>
                  <a:pt x="6426092" y="4941920"/>
                  <a:pt x="6431713" y="4939218"/>
                  <a:pt x="6438306" y="4936936"/>
                </a:cubicBezTo>
                <a:cubicBezTo>
                  <a:pt x="6444900" y="4934654"/>
                  <a:pt x="6451474" y="4932792"/>
                  <a:pt x="6458030" y="4931350"/>
                </a:cubicBezTo>
                <a:cubicBezTo>
                  <a:pt x="6464587" y="4929909"/>
                  <a:pt x="6470794" y="4928828"/>
                  <a:pt x="6476650" y="4928107"/>
                </a:cubicBezTo>
                <a:cubicBezTo>
                  <a:pt x="6482507" y="4927387"/>
                  <a:pt x="6487023" y="4927026"/>
                  <a:pt x="6490198" y="4927026"/>
                </a:cubicBezTo>
                <a:cubicBezTo>
                  <a:pt x="6496152" y="4927026"/>
                  <a:pt x="6501553" y="4928107"/>
                  <a:pt x="6506404" y="4930269"/>
                </a:cubicBezTo>
                <a:cubicBezTo>
                  <a:pt x="6511256" y="4932432"/>
                  <a:pt x="6515108" y="4935494"/>
                  <a:pt x="6517964" y="4939458"/>
                </a:cubicBezTo>
                <a:cubicBezTo>
                  <a:pt x="6520820" y="4943421"/>
                  <a:pt x="6522646" y="4948226"/>
                  <a:pt x="6523443" y="4953870"/>
                </a:cubicBezTo>
                <a:cubicBezTo>
                  <a:pt x="6524240" y="4959516"/>
                  <a:pt x="6523660" y="4965822"/>
                  <a:pt x="6521704" y="4972788"/>
                </a:cubicBezTo>
                <a:cubicBezTo>
                  <a:pt x="6520017" y="4978793"/>
                  <a:pt x="6517590" y="4984259"/>
                  <a:pt x="6514422" y="4989183"/>
                </a:cubicBezTo>
                <a:cubicBezTo>
                  <a:pt x="6511256" y="4994108"/>
                  <a:pt x="6507595" y="4998312"/>
                  <a:pt x="6503442" y="5001795"/>
                </a:cubicBezTo>
                <a:cubicBezTo>
                  <a:pt x="6499288" y="5005278"/>
                  <a:pt x="6494859" y="5007981"/>
                  <a:pt x="6490152" y="5009902"/>
                </a:cubicBezTo>
                <a:cubicBezTo>
                  <a:pt x="6485445" y="5011824"/>
                  <a:pt x="6480711" y="5012784"/>
                  <a:pt x="6475949" y="5012784"/>
                </a:cubicBezTo>
                <a:cubicBezTo>
                  <a:pt x="6473368" y="5012784"/>
                  <a:pt x="6469998" y="5012244"/>
                  <a:pt x="6465837" y="5011163"/>
                </a:cubicBezTo>
                <a:cubicBezTo>
                  <a:pt x="6461676" y="5010082"/>
                  <a:pt x="6457187" y="5008581"/>
                  <a:pt x="6452369" y="5006659"/>
                </a:cubicBezTo>
                <a:lnTo>
                  <a:pt x="6414185" y="5076923"/>
                </a:lnTo>
                <a:cubicBezTo>
                  <a:pt x="6422104" y="5080526"/>
                  <a:pt x="6429350" y="5083169"/>
                  <a:pt x="6435923" y="5084849"/>
                </a:cubicBezTo>
                <a:cubicBezTo>
                  <a:pt x="6442496" y="5086532"/>
                  <a:pt x="6448462" y="5087372"/>
                  <a:pt x="6453820" y="5087372"/>
                </a:cubicBezTo>
                <a:cubicBezTo>
                  <a:pt x="6467511" y="5087372"/>
                  <a:pt x="6481433" y="5084610"/>
                  <a:pt x="6495584" y="5079085"/>
                </a:cubicBezTo>
                <a:cubicBezTo>
                  <a:pt x="6509735" y="5073560"/>
                  <a:pt x="6523022" y="5065812"/>
                  <a:pt x="6535444" y="5055843"/>
                </a:cubicBezTo>
                <a:cubicBezTo>
                  <a:pt x="6547867" y="5045874"/>
                  <a:pt x="6558862" y="5033924"/>
                  <a:pt x="6568429" y="5019991"/>
                </a:cubicBezTo>
                <a:cubicBezTo>
                  <a:pt x="6577996" y="5006058"/>
                  <a:pt x="6585174" y="4990565"/>
                  <a:pt x="6589965" y="4973509"/>
                </a:cubicBezTo>
                <a:cubicBezTo>
                  <a:pt x="6595359" y="4954292"/>
                  <a:pt x="6597188" y="4937176"/>
                  <a:pt x="6595448" y="4922162"/>
                </a:cubicBezTo>
                <a:cubicBezTo>
                  <a:pt x="6593709" y="4907149"/>
                  <a:pt x="6589229" y="4894477"/>
                  <a:pt x="6582010" y="4884148"/>
                </a:cubicBezTo>
                <a:cubicBezTo>
                  <a:pt x="6574790" y="4873818"/>
                  <a:pt x="6565142" y="4865951"/>
                  <a:pt x="6553067" y="4860545"/>
                </a:cubicBezTo>
                <a:cubicBezTo>
                  <a:pt x="6540992" y="4855142"/>
                  <a:pt x="6527215" y="4852438"/>
                  <a:pt x="6511737" y="4852438"/>
                </a:cubicBezTo>
                <a:lnTo>
                  <a:pt x="6506677" y="4852438"/>
                </a:lnTo>
                <a:cubicBezTo>
                  <a:pt x="6510289" y="4844512"/>
                  <a:pt x="6515275" y="4836464"/>
                  <a:pt x="6521636" y="4828296"/>
                </a:cubicBezTo>
                <a:cubicBezTo>
                  <a:pt x="6527997" y="4820130"/>
                  <a:pt x="6535263" y="4812803"/>
                  <a:pt x="6543435" y="4806316"/>
                </a:cubicBezTo>
                <a:cubicBezTo>
                  <a:pt x="6551607" y="4799830"/>
                  <a:pt x="6560531" y="4794546"/>
                  <a:pt x="6570210" y="4790462"/>
                </a:cubicBezTo>
                <a:cubicBezTo>
                  <a:pt x="6579889" y="4786379"/>
                  <a:pt x="6590086" y="4784337"/>
                  <a:pt x="6600801" y="4784337"/>
                </a:cubicBezTo>
                <a:cubicBezTo>
                  <a:pt x="6612112" y="4784337"/>
                  <a:pt x="6622689" y="4785539"/>
                  <a:pt x="6632532" y="4787940"/>
                </a:cubicBezTo>
                <a:cubicBezTo>
                  <a:pt x="6642374" y="4790342"/>
                  <a:pt x="6650938" y="4793946"/>
                  <a:pt x="6658221" y="4798749"/>
                </a:cubicBezTo>
                <a:cubicBezTo>
                  <a:pt x="6665504" y="4803554"/>
                  <a:pt x="6671291" y="4809800"/>
                  <a:pt x="6675583" y="4817487"/>
                </a:cubicBezTo>
                <a:cubicBezTo>
                  <a:pt x="6679874" y="4825174"/>
                  <a:pt x="6682257" y="4834182"/>
                  <a:pt x="6682731" y="4844512"/>
                </a:cubicBezTo>
                <a:lnTo>
                  <a:pt x="6584811" y="5193308"/>
                </a:lnTo>
                <a:lnTo>
                  <a:pt x="6653868" y="5193308"/>
                </a:lnTo>
                <a:lnTo>
                  <a:pt x="6766154" y="4793345"/>
                </a:lnTo>
                <a:lnTo>
                  <a:pt x="6849497" y="4793345"/>
                </a:lnTo>
                <a:lnTo>
                  <a:pt x="6870738" y="4717676"/>
                </a:lnTo>
                <a:lnTo>
                  <a:pt x="6718338" y="4717676"/>
                </a:lnTo>
                <a:lnTo>
                  <a:pt x="6711157" y="4743259"/>
                </a:lnTo>
                <a:cubicBezTo>
                  <a:pt x="6707536" y="4739896"/>
                  <a:pt x="6703503" y="4736233"/>
                  <a:pt x="6699060" y="4732270"/>
                </a:cubicBezTo>
                <a:cubicBezTo>
                  <a:pt x="6694617" y="4728306"/>
                  <a:pt x="6688998" y="4724643"/>
                  <a:pt x="6682203" y="4721279"/>
                </a:cubicBezTo>
                <a:cubicBezTo>
                  <a:pt x="6675408" y="4717916"/>
                  <a:pt x="6667106" y="4715154"/>
                  <a:pt x="6657296" y="4712992"/>
                </a:cubicBezTo>
                <a:cubicBezTo>
                  <a:pt x="6647485" y="4710830"/>
                  <a:pt x="6635635" y="4709749"/>
                  <a:pt x="6621744" y="4709749"/>
                </a:cubicBezTo>
                <a:close/>
                <a:moveTo>
                  <a:pt x="2935272" y="4709749"/>
                </a:moveTo>
                <a:cubicBezTo>
                  <a:pt x="2915428" y="4709749"/>
                  <a:pt x="2897185" y="4713592"/>
                  <a:pt x="2880541" y="4721279"/>
                </a:cubicBezTo>
                <a:cubicBezTo>
                  <a:pt x="2863897" y="4728967"/>
                  <a:pt x="2848975" y="4739356"/>
                  <a:pt x="2835773" y="4752448"/>
                </a:cubicBezTo>
                <a:cubicBezTo>
                  <a:pt x="2822573" y="4765540"/>
                  <a:pt x="2811246" y="4780793"/>
                  <a:pt x="2801792" y="4798209"/>
                </a:cubicBezTo>
                <a:cubicBezTo>
                  <a:pt x="2792339" y="4815626"/>
                  <a:pt x="2784914" y="4833942"/>
                  <a:pt x="2779519" y="4853160"/>
                </a:cubicBezTo>
                <a:cubicBezTo>
                  <a:pt x="2776958" y="4862287"/>
                  <a:pt x="2775270" y="4872017"/>
                  <a:pt x="2774452" y="4882346"/>
                </a:cubicBezTo>
                <a:cubicBezTo>
                  <a:pt x="2773635" y="4892676"/>
                  <a:pt x="2774245" y="4902164"/>
                  <a:pt x="2776282" y="4910812"/>
                </a:cubicBezTo>
                <a:cubicBezTo>
                  <a:pt x="2778319" y="4919459"/>
                  <a:pt x="2782001" y="4926666"/>
                  <a:pt x="2787328" y="4932432"/>
                </a:cubicBezTo>
                <a:cubicBezTo>
                  <a:pt x="2792655" y="4938196"/>
                  <a:pt x="2800279" y="4941080"/>
                  <a:pt x="2810201" y="4941080"/>
                </a:cubicBezTo>
                <a:cubicBezTo>
                  <a:pt x="2818139" y="4941080"/>
                  <a:pt x="2825672" y="4939338"/>
                  <a:pt x="2832802" y="4935855"/>
                </a:cubicBezTo>
                <a:cubicBezTo>
                  <a:pt x="2839931" y="4932371"/>
                  <a:pt x="2846405" y="4927868"/>
                  <a:pt x="2852222" y="4922343"/>
                </a:cubicBezTo>
                <a:cubicBezTo>
                  <a:pt x="2858038" y="4916818"/>
                  <a:pt x="2863034" y="4910512"/>
                  <a:pt x="2867207" y="4903426"/>
                </a:cubicBezTo>
                <a:cubicBezTo>
                  <a:pt x="2871380" y="4896339"/>
                  <a:pt x="2874443" y="4889313"/>
                  <a:pt x="2876397" y="4882346"/>
                </a:cubicBezTo>
                <a:cubicBezTo>
                  <a:pt x="2879770" y="4870335"/>
                  <a:pt x="2880293" y="4859285"/>
                  <a:pt x="2877966" y="4849195"/>
                </a:cubicBezTo>
                <a:cubicBezTo>
                  <a:pt x="2875640" y="4839107"/>
                  <a:pt x="2869264" y="4831420"/>
                  <a:pt x="2858840" y="4826134"/>
                </a:cubicBezTo>
                <a:cubicBezTo>
                  <a:pt x="2861318" y="4820850"/>
                  <a:pt x="2864339" y="4815745"/>
                  <a:pt x="2867904" y="4810821"/>
                </a:cubicBezTo>
                <a:cubicBezTo>
                  <a:pt x="2871470" y="4805896"/>
                  <a:pt x="2875561" y="4801572"/>
                  <a:pt x="2880178" y="4797849"/>
                </a:cubicBezTo>
                <a:cubicBezTo>
                  <a:pt x="2884795" y="4794126"/>
                  <a:pt x="2889953" y="4791123"/>
                  <a:pt x="2895654" y="4788841"/>
                </a:cubicBezTo>
                <a:cubicBezTo>
                  <a:pt x="2901355" y="4786559"/>
                  <a:pt x="2907479" y="4785418"/>
                  <a:pt x="2914027" y="4785418"/>
                </a:cubicBezTo>
                <a:cubicBezTo>
                  <a:pt x="2927124" y="4785418"/>
                  <a:pt x="2935715" y="4789983"/>
                  <a:pt x="2939800" y="4799110"/>
                </a:cubicBezTo>
                <a:cubicBezTo>
                  <a:pt x="2943885" y="4808239"/>
                  <a:pt x="2943904" y="4820009"/>
                  <a:pt x="2939858" y="4834422"/>
                </a:cubicBezTo>
                <a:lnTo>
                  <a:pt x="2873500" y="5070797"/>
                </a:lnTo>
                <a:cubicBezTo>
                  <a:pt x="2870464" y="5069596"/>
                  <a:pt x="2866600" y="5068696"/>
                  <a:pt x="2861907" y="5068094"/>
                </a:cubicBezTo>
                <a:cubicBezTo>
                  <a:pt x="2857214" y="5067495"/>
                  <a:pt x="2853182" y="5067193"/>
                  <a:pt x="2849808" y="5067193"/>
                </a:cubicBezTo>
                <a:cubicBezTo>
                  <a:pt x="2840879" y="5067193"/>
                  <a:pt x="2831343" y="5069175"/>
                  <a:pt x="2821200" y="5073140"/>
                </a:cubicBezTo>
                <a:cubicBezTo>
                  <a:pt x="2811058" y="5077103"/>
                  <a:pt x="2800898" y="5081486"/>
                  <a:pt x="2790718" y="5086291"/>
                </a:cubicBezTo>
                <a:cubicBezTo>
                  <a:pt x="2780539" y="5091096"/>
                  <a:pt x="2770528" y="5095479"/>
                  <a:pt x="2760683" y="5099444"/>
                </a:cubicBezTo>
                <a:cubicBezTo>
                  <a:pt x="2750839" y="5103407"/>
                  <a:pt x="2741750" y="5105389"/>
                  <a:pt x="2733415" y="5105389"/>
                </a:cubicBezTo>
                <a:cubicBezTo>
                  <a:pt x="2729446" y="5105389"/>
                  <a:pt x="2725697" y="5104608"/>
                  <a:pt x="2722167" y="5103046"/>
                </a:cubicBezTo>
                <a:cubicBezTo>
                  <a:pt x="2718637" y="5101485"/>
                  <a:pt x="2715691" y="5098903"/>
                  <a:pt x="2713328" y="5095300"/>
                </a:cubicBezTo>
                <a:cubicBezTo>
                  <a:pt x="2710966" y="5091696"/>
                  <a:pt x="2709221" y="5086952"/>
                  <a:pt x="2708096" y="5081066"/>
                </a:cubicBezTo>
                <a:cubicBezTo>
                  <a:pt x="2706970" y="5075181"/>
                  <a:pt x="2706728" y="5067915"/>
                  <a:pt x="2707370" y="5059267"/>
                </a:cubicBezTo>
                <a:lnTo>
                  <a:pt x="2635775" y="5070437"/>
                </a:lnTo>
                <a:cubicBezTo>
                  <a:pt x="2632311" y="5087011"/>
                  <a:pt x="2631486" y="5101965"/>
                  <a:pt x="2633300" y="5115297"/>
                </a:cubicBezTo>
                <a:cubicBezTo>
                  <a:pt x="2635114" y="5128630"/>
                  <a:pt x="2639270" y="5139980"/>
                  <a:pt x="2645767" y="5149349"/>
                </a:cubicBezTo>
                <a:cubicBezTo>
                  <a:pt x="2652265" y="5158717"/>
                  <a:pt x="2660857" y="5165923"/>
                  <a:pt x="2671547" y="5170968"/>
                </a:cubicBezTo>
                <a:cubicBezTo>
                  <a:pt x="2682236" y="5176013"/>
                  <a:pt x="2694724" y="5178535"/>
                  <a:pt x="2709012" y="5178535"/>
                </a:cubicBezTo>
                <a:cubicBezTo>
                  <a:pt x="2722307" y="5178535"/>
                  <a:pt x="2735084" y="5176494"/>
                  <a:pt x="2747342" y="5172410"/>
                </a:cubicBezTo>
                <a:cubicBezTo>
                  <a:pt x="2759601" y="5168326"/>
                  <a:pt x="2770985" y="5163822"/>
                  <a:pt x="2781496" y="5158897"/>
                </a:cubicBezTo>
                <a:cubicBezTo>
                  <a:pt x="2792007" y="5153973"/>
                  <a:pt x="2801358" y="5149468"/>
                  <a:pt x="2809550" y="5145385"/>
                </a:cubicBezTo>
                <a:cubicBezTo>
                  <a:pt x="2817742" y="5141301"/>
                  <a:pt x="2824417" y="5139260"/>
                  <a:pt x="2829577" y="5139260"/>
                </a:cubicBezTo>
                <a:cubicBezTo>
                  <a:pt x="2835728" y="5139260"/>
                  <a:pt x="2840320" y="5140220"/>
                  <a:pt x="2843353" y="5142142"/>
                </a:cubicBezTo>
                <a:cubicBezTo>
                  <a:pt x="2846385" y="5144065"/>
                  <a:pt x="2849116" y="5146346"/>
                  <a:pt x="2851547" y="5148988"/>
                </a:cubicBezTo>
                <a:lnTo>
                  <a:pt x="2843153" y="5178896"/>
                </a:lnTo>
                <a:lnTo>
                  <a:pt x="2912209" y="5178896"/>
                </a:lnTo>
                <a:lnTo>
                  <a:pt x="3008915" y="4834422"/>
                </a:lnTo>
                <a:cubicBezTo>
                  <a:pt x="3014309" y="4815204"/>
                  <a:pt x="3017032" y="4797909"/>
                  <a:pt x="3017081" y="4782535"/>
                </a:cubicBezTo>
                <a:cubicBezTo>
                  <a:pt x="3017131" y="4767161"/>
                  <a:pt x="3014209" y="4754069"/>
                  <a:pt x="3008315" y="4743259"/>
                </a:cubicBezTo>
                <a:cubicBezTo>
                  <a:pt x="3002420" y="4732450"/>
                  <a:pt x="2993436" y="4724163"/>
                  <a:pt x="2981363" y="4718397"/>
                </a:cubicBezTo>
                <a:cubicBezTo>
                  <a:pt x="2969289" y="4712632"/>
                  <a:pt x="2953925" y="4709749"/>
                  <a:pt x="2935272" y="4709749"/>
                </a:cubicBezTo>
                <a:close/>
                <a:moveTo>
                  <a:pt x="459666" y="4709749"/>
                </a:moveTo>
                <a:cubicBezTo>
                  <a:pt x="441608" y="4709749"/>
                  <a:pt x="424574" y="4712992"/>
                  <a:pt x="408564" y="4719478"/>
                </a:cubicBezTo>
                <a:cubicBezTo>
                  <a:pt x="392554" y="4725964"/>
                  <a:pt x="378137" y="4734551"/>
                  <a:pt x="365313" y="4745241"/>
                </a:cubicBezTo>
                <a:cubicBezTo>
                  <a:pt x="352489" y="4755931"/>
                  <a:pt x="341492" y="4768242"/>
                  <a:pt x="332322" y="4782175"/>
                </a:cubicBezTo>
                <a:cubicBezTo>
                  <a:pt x="323152" y="4796108"/>
                  <a:pt x="316477" y="4810521"/>
                  <a:pt x="312298" y="4825414"/>
                </a:cubicBezTo>
                <a:cubicBezTo>
                  <a:pt x="309870" y="4834062"/>
                  <a:pt x="308785" y="4842169"/>
                  <a:pt x="309042" y="4849736"/>
                </a:cubicBezTo>
                <a:cubicBezTo>
                  <a:pt x="309300" y="4857304"/>
                  <a:pt x="310769" y="4863910"/>
                  <a:pt x="313449" y="4869554"/>
                </a:cubicBezTo>
                <a:cubicBezTo>
                  <a:pt x="316129" y="4875199"/>
                  <a:pt x="319941" y="4879643"/>
                  <a:pt x="324885" y="4882886"/>
                </a:cubicBezTo>
                <a:cubicBezTo>
                  <a:pt x="329829" y="4886129"/>
                  <a:pt x="335774" y="4887751"/>
                  <a:pt x="342719" y="4887751"/>
                </a:cubicBezTo>
                <a:cubicBezTo>
                  <a:pt x="350061" y="4887751"/>
                  <a:pt x="357197" y="4886190"/>
                  <a:pt x="364127" y="4883067"/>
                </a:cubicBezTo>
                <a:cubicBezTo>
                  <a:pt x="371057" y="4879943"/>
                  <a:pt x="377496" y="4875740"/>
                  <a:pt x="383445" y="4870455"/>
                </a:cubicBezTo>
                <a:cubicBezTo>
                  <a:pt x="389393" y="4865171"/>
                  <a:pt x="394602" y="4858985"/>
                  <a:pt x="399071" y="4851899"/>
                </a:cubicBezTo>
                <a:cubicBezTo>
                  <a:pt x="403541" y="4844812"/>
                  <a:pt x="406921" y="4837185"/>
                  <a:pt x="409213" y="4829018"/>
                </a:cubicBezTo>
                <a:cubicBezTo>
                  <a:pt x="410766" y="4823493"/>
                  <a:pt x="411644" y="4817187"/>
                  <a:pt x="411848" y="4810101"/>
                </a:cubicBezTo>
                <a:cubicBezTo>
                  <a:pt x="412051" y="4803014"/>
                  <a:pt x="411140" y="4797069"/>
                  <a:pt x="409115" y="4792264"/>
                </a:cubicBezTo>
                <a:cubicBezTo>
                  <a:pt x="413428" y="4789622"/>
                  <a:pt x="418151" y="4787640"/>
                  <a:pt x="423284" y="4786318"/>
                </a:cubicBezTo>
                <a:cubicBezTo>
                  <a:pt x="428417" y="4784998"/>
                  <a:pt x="433365" y="4784337"/>
                  <a:pt x="438127" y="4784337"/>
                </a:cubicBezTo>
                <a:cubicBezTo>
                  <a:pt x="448843" y="4784337"/>
                  <a:pt x="457282" y="4786439"/>
                  <a:pt x="463444" y="4790642"/>
                </a:cubicBezTo>
                <a:cubicBezTo>
                  <a:pt x="469607" y="4794847"/>
                  <a:pt x="473977" y="4800132"/>
                  <a:pt x="476555" y="4806497"/>
                </a:cubicBezTo>
                <a:cubicBezTo>
                  <a:pt x="479133" y="4812863"/>
                  <a:pt x="480286" y="4819889"/>
                  <a:pt x="480013" y="4827576"/>
                </a:cubicBezTo>
                <a:cubicBezTo>
                  <a:pt x="479740" y="4835263"/>
                  <a:pt x="478660" y="4842470"/>
                  <a:pt x="476771" y="4849195"/>
                </a:cubicBezTo>
                <a:cubicBezTo>
                  <a:pt x="470232" y="4872497"/>
                  <a:pt x="460592" y="4891114"/>
                  <a:pt x="447850" y="4905046"/>
                </a:cubicBezTo>
                <a:cubicBezTo>
                  <a:pt x="435108" y="4918979"/>
                  <a:pt x="419907" y="4925945"/>
                  <a:pt x="402246" y="4925945"/>
                </a:cubicBezTo>
                <a:lnTo>
                  <a:pt x="369206" y="4925945"/>
                </a:lnTo>
                <a:lnTo>
                  <a:pt x="347961" y="5001614"/>
                </a:lnTo>
                <a:lnTo>
                  <a:pt x="381298" y="5001614"/>
                </a:lnTo>
                <a:cubicBezTo>
                  <a:pt x="393006" y="5001614"/>
                  <a:pt x="402820" y="5003235"/>
                  <a:pt x="410741" y="5006478"/>
                </a:cubicBezTo>
                <a:cubicBezTo>
                  <a:pt x="418661" y="5009721"/>
                  <a:pt x="424739" y="5014226"/>
                  <a:pt x="428974" y="5019991"/>
                </a:cubicBezTo>
                <a:cubicBezTo>
                  <a:pt x="433210" y="5025756"/>
                  <a:pt x="435703" y="5032602"/>
                  <a:pt x="436453" y="5040530"/>
                </a:cubicBezTo>
                <a:cubicBezTo>
                  <a:pt x="437203" y="5048457"/>
                  <a:pt x="436264" y="5057105"/>
                  <a:pt x="433634" y="5066473"/>
                </a:cubicBezTo>
                <a:cubicBezTo>
                  <a:pt x="431343" y="5074641"/>
                  <a:pt x="427713" y="5082628"/>
                  <a:pt x="422742" y="5090435"/>
                </a:cubicBezTo>
                <a:cubicBezTo>
                  <a:pt x="417772" y="5098242"/>
                  <a:pt x="411451" y="5105208"/>
                  <a:pt x="403778" y="5111334"/>
                </a:cubicBezTo>
                <a:cubicBezTo>
                  <a:pt x="396106" y="5117459"/>
                  <a:pt x="386918" y="5122444"/>
                  <a:pt x="376215" y="5126288"/>
                </a:cubicBezTo>
                <a:cubicBezTo>
                  <a:pt x="365512" y="5130131"/>
                  <a:pt x="353314" y="5132052"/>
                  <a:pt x="339622" y="5132052"/>
                </a:cubicBezTo>
                <a:cubicBezTo>
                  <a:pt x="327914" y="5132052"/>
                  <a:pt x="317708" y="5129350"/>
                  <a:pt x="309005" y="5123945"/>
                </a:cubicBezTo>
                <a:cubicBezTo>
                  <a:pt x="300302" y="5118540"/>
                  <a:pt x="292701" y="5111334"/>
                  <a:pt x="286202" y="5102326"/>
                </a:cubicBezTo>
                <a:cubicBezTo>
                  <a:pt x="279703" y="5093317"/>
                  <a:pt x="274302" y="5083048"/>
                  <a:pt x="269998" y="5071518"/>
                </a:cubicBezTo>
                <a:cubicBezTo>
                  <a:pt x="265694" y="5059987"/>
                  <a:pt x="262137" y="5048097"/>
                  <a:pt x="259324" y="5035845"/>
                </a:cubicBezTo>
                <a:cubicBezTo>
                  <a:pt x="256512" y="5023594"/>
                  <a:pt x="254328" y="5011403"/>
                  <a:pt x="252774" y="4999272"/>
                </a:cubicBezTo>
                <a:cubicBezTo>
                  <a:pt x="251219" y="4987141"/>
                  <a:pt x="250104" y="4976091"/>
                  <a:pt x="249430" y="4966122"/>
                </a:cubicBezTo>
                <a:cubicBezTo>
                  <a:pt x="248755" y="4956153"/>
                  <a:pt x="247998" y="4943121"/>
                  <a:pt x="247158" y="4927026"/>
                </a:cubicBezTo>
                <a:lnTo>
                  <a:pt x="179580" y="4947205"/>
                </a:lnTo>
                <a:cubicBezTo>
                  <a:pt x="178725" y="4958736"/>
                  <a:pt x="178432" y="4973209"/>
                  <a:pt x="178704" y="4990624"/>
                </a:cubicBezTo>
                <a:cubicBezTo>
                  <a:pt x="178975" y="5008040"/>
                  <a:pt x="180580" y="5026357"/>
                  <a:pt x="183520" y="5045574"/>
                </a:cubicBezTo>
                <a:cubicBezTo>
                  <a:pt x="186459" y="5064792"/>
                  <a:pt x="190986" y="5084009"/>
                  <a:pt x="197100" y="5103227"/>
                </a:cubicBezTo>
                <a:cubicBezTo>
                  <a:pt x="203215" y="5122444"/>
                  <a:pt x="211555" y="5139740"/>
                  <a:pt x="222122" y="5155113"/>
                </a:cubicBezTo>
                <a:cubicBezTo>
                  <a:pt x="232689" y="5170488"/>
                  <a:pt x="245850" y="5182979"/>
                  <a:pt x="261605" y="5192588"/>
                </a:cubicBezTo>
                <a:cubicBezTo>
                  <a:pt x="277361" y="5202196"/>
                  <a:pt x="296352" y="5207001"/>
                  <a:pt x="318577" y="5207001"/>
                </a:cubicBezTo>
                <a:cubicBezTo>
                  <a:pt x="341198" y="5207001"/>
                  <a:pt x="362367" y="5203699"/>
                  <a:pt x="382082" y="5197091"/>
                </a:cubicBezTo>
                <a:cubicBezTo>
                  <a:pt x="401797" y="5190485"/>
                  <a:pt x="419575" y="5181058"/>
                  <a:pt x="435416" y="5168806"/>
                </a:cubicBezTo>
                <a:cubicBezTo>
                  <a:pt x="451257" y="5156555"/>
                  <a:pt x="464879" y="5141781"/>
                  <a:pt x="476283" y="5124486"/>
                </a:cubicBezTo>
                <a:cubicBezTo>
                  <a:pt x="487687" y="5107190"/>
                  <a:pt x="496390" y="5087853"/>
                  <a:pt x="502393" y="5066473"/>
                </a:cubicBezTo>
                <a:cubicBezTo>
                  <a:pt x="505292" y="5056144"/>
                  <a:pt x="507466" y="5045574"/>
                  <a:pt x="508914" y="5034764"/>
                </a:cubicBezTo>
                <a:cubicBezTo>
                  <a:pt x="510362" y="5023955"/>
                  <a:pt x="510550" y="5013565"/>
                  <a:pt x="509479" y="5003596"/>
                </a:cubicBezTo>
                <a:cubicBezTo>
                  <a:pt x="508407" y="4993627"/>
                  <a:pt x="505894" y="4984379"/>
                  <a:pt x="501937" y="4975850"/>
                </a:cubicBezTo>
                <a:cubicBezTo>
                  <a:pt x="497981" y="4967323"/>
                  <a:pt x="492116" y="4960297"/>
                  <a:pt x="484343" y="4954772"/>
                </a:cubicBezTo>
                <a:cubicBezTo>
                  <a:pt x="493183" y="4946605"/>
                  <a:pt x="500951" y="4938017"/>
                  <a:pt x="507646" y="4929008"/>
                </a:cubicBezTo>
                <a:cubicBezTo>
                  <a:pt x="514342" y="4920000"/>
                  <a:pt x="520162" y="4910932"/>
                  <a:pt x="525106" y="4901803"/>
                </a:cubicBezTo>
                <a:cubicBezTo>
                  <a:pt x="530050" y="4892676"/>
                  <a:pt x="534149" y="4883727"/>
                  <a:pt x="537405" y="4874959"/>
                </a:cubicBezTo>
                <a:cubicBezTo>
                  <a:pt x="540661" y="4866191"/>
                  <a:pt x="543367" y="4857963"/>
                  <a:pt x="545525" y="4850276"/>
                </a:cubicBezTo>
                <a:cubicBezTo>
                  <a:pt x="550248" y="4833462"/>
                  <a:pt x="552489" y="4816646"/>
                  <a:pt x="552248" y="4799830"/>
                </a:cubicBezTo>
                <a:cubicBezTo>
                  <a:pt x="552008" y="4783016"/>
                  <a:pt x="548600" y="4767942"/>
                  <a:pt x="542023" y="4754610"/>
                </a:cubicBezTo>
                <a:cubicBezTo>
                  <a:pt x="535447" y="4741277"/>
                  <a:pt x="525434" y="4730468"/>
                  <a:pt x="511986" y="4722180"/>
                </a:cubicBezTo>
                <a:cubicBezTo>
                  <a:pt x="498537" y="4713892"/>
                  <a:pt x="481097" y="4709749"/>
                  <a:pt x="459666" y="4709749"/>
                </a:cubicBezTo>
                <a:close/>
                <a:moveTo>
                  <a:pt x="9901636" y="4650295"/>
                </a:moveTo>
                <a:cubicBezTo>
                  <a:pt x="9883377" y="4675759"/>
                  <a:pt x="9868659" y="4697438"/>
                  <a:pt x="9857483" y="4715334"/>
                </a:cubicBezTo>
                <a:cubicBezTo>
                  <a:pt x="9846307" y="4733231"/>
                  <a:pt x="9839675" y="4745902"/>
                  <a:pt x="9837584" y="4753349"/>
                </a:cubicBezTo>
                <a:cubicBezTo>
                  <a:pt x="9836168" y="4758393"/>
                  <a:pt x="9834761" y="4767642"/>
                  <a:pt x="9833366" y="4781093"/>
                </a:cubicBezTo>
                <a:cubicBezTo>
                  <a:pt x="9829323" y="4819528"/>
                  <a:pt x="9824896" y="4852619"/>
                  <a:pt x="9820083" y="4880365"/>
                </a:cubicBezTo>
                <a:cubicBezTo>
                  <a:pt x="9815272" y="4908109"/>
                  <a:pt x="9809879" y="4936155"/>
                  <a:pt x="9803905" y="4964500"/>
                </a:cubicBezTo>
                <a:cubicBezTo>
                  <a:pt x="9797932" y="4992846"/>
                  <a:pt x="9792888" y="5014346"/>
                  <a:pt x="9788773" y="5028999"/>
                </a:cubicBezTo>
                <a:cubicBezTo>
                  <a:pt x="9783378" y="5048217"/>
                  <a:pt x="9773984" y="5073199"/>
                  <a:pt x="9760589" y="5103947"/>
                </a:cubicBezTo>
                <a:lnTo>
                  <a:pt x="9776021" y="5112595"/>
                </a:lnTo>
                <a:cubicBezTo>
                  <a:pt x="9796289" y="5082808"/>
                  <a:pt x="9810986" y="5059086"/>
                  <a:pt x="9820109" y="5041431"/>
                </a:cubicBezTo>
                <a:cubicBezTo>
                  <a:pt x="9829233" y="5023775"/>
                  <a:pt x="9836796" y="5004257"/>
                  <a:pt x="9842798" y="4982878"/>
                </a:cubicBezTo>
                <a:cubicBezTo>
                  <a:pt x="9849880" y="4957655"/>
                  <a:pt x="9856272" y="4931350"/>
                  <a:pt x="9861974" y="4903965"/>
                </a:cubicBezTo>
                <a:cubicBezTo>
                  <a:pt x="9869375" y="4868413"/>
                  <a:pt x="9876613" y="4826375"/>
                  <a:pt x="9883689" y="4777850"/>
                </a:cubicBezTo>
                <a:close/>
                <a:moveTo>
                  <a:pt x="8780068" y="4650295"/>
                </a:moveTo>
                <a:lnTo>
                  <a:pt x="8722634" y="4740377"/>
                </a:lnTo>
                <a:cubicBezTo>
                  <a:pt x="8728656" y="4752148"/>
                  <a:pt x="8732080" y="4761156"/>
                  <a:pt x="8732908" y="4767401"/>
                </a:cubicBezTo>
                <a:cubicBezTo>
                  <a:pt x="8734623" y="4780373"/>
                  <a:pt x="8732209" y="4798510"/>
                  <a:pt x="8725666" y="4821810"/>
                </a:cubicBezTo>
                <a:lnTo>
                  <a:pt x="8696840" y="4924504"/>
                </a:lnTo>
                <a:cubicBezTo>
                  <a:pt x="8679911" y="4984799"/>
                  <a:pt x="8673628" y="5027679"/>
                  <a:pt x="8677990" y="5053141"/>
                </a:cubicBezTo>
                <a:cubicBezTo>
                  <a:pt x="8681835" y="5076202"/>
                  <a:pt x="8695366" y="5087733"/>
                  <a:pt x="8718583" y="5087733"/>
                </a:cubicBezTo>
                <a:lnTo>
                  <a:pt x="8739419" y="5087733"/>
                </a:lnTo>
                <a:lnTo>
                  <a:pt x="8760255" y="5087733"/>
                </a:lnTo>
                <a:lnTo>
                  <a:pt x="8945992" y="5087733"/>
                </a:lnTo>
                <a:lnTo>
                  <a:pt x="8990604" y="4928828"/>
                </a:lnTo>
                <a:cubicBezTo>
                  <a:pt x="9004361" y="4879823"/>
                  <a:pt x="9008183" y="4833341"/>
                  <a:pt x="9002068" y="4789381"/>
                </a:cubicBezTo>
                <a:cubicBezTo>
                  <a:pt x="8995954" y="4745421"/>
                  <a:pt x="8982478" y="4723441"/>
                  <a:pt x="8961643" y="4723441"/>
                </a:cubicBezTo>
                <a:cubicBezTo>
                  <a:pt x="8945569" y="4723441"/>
                  <a:pt x="8923693" y="4744821"/>
                  <a:pt x="8896014" y="4787580"/>
                </a:cubicBezTo>
                <a:cubicBezTo>
                  <a:pt x="8870800" y="4826495"/>
                  <a:pt x="8854215" y="4860125"/>
                  <a:pt x="8846259" y="4888472"/>
                </a:cubicBezTo>
                <a:cubicBezTo>
                  <a:pt x="8840864" y="4907689"/>
                  <a:pt x="8841836" y="4923663"/>
                  <a:pt x="8849175" y="4936395"/>
                </a:cubicBezTo>
                <a:cubicBezTo>
                  <a:pt x="8856515" y="4949126"/>
                  <a:pt x="8868121" y="4955492"/>
                  <a:pt x="8883996" y="4955492"/>
                </a:cubicBezTo>
                <a:cubicBezTo>
                  <a:pt x="8896101" y="4955492"/>
                  <a:pt x="8908624" y="4951529"/>
                  <a:pt x="8921566" y="4943601"/>
                </a:cubicBezTo>
                <a:cubicBezTo>
                  <a:pt x="8934508" y="4935675"/>
                  <a:pt x="8946244" y="4924264"/>
                  <a:pt x="8956773" y="4909371"/>
                </a:cubicBezTo>
                <a:cubicBezTo>
                  <a:pt x="8958903" y="4919459"/>
                  <a:pt x="8958840" y="4931350"/>
                  <a:pt x="8956582" y="4945043"/>
                </a:cubicBezTo>
                <a:cubicBezTo>
                  <a:pt x="8955079" y="4953931"/>
                  <a:pt x="8951394" y="4968824"/>
                  <a:pt x="8945527" y="4989723"/>
                </a:cubicBezTo>
                <a:lnTo>
                  <a:pt x="8787769" y="4989723"/>
                </a:lnTo>
                <a:lnTo>
                  <a:pt x="8766933" y="4989723"/>
                </a:lnTo>
                <a:lnTo>
                  <a:pt x="8746098" y="4989723"/>
                </a:lnTo>
                <a:cubicBezTo>
                  <a:pt x="8736573" y="4989723"/>
                  <a:pt x="8731819" y="4981916"/>
                  <a:pt x="8731838" y="4966303"/>
                </a:cubicBezTo>
                <a:cubicBezTo>
                  <a:pt x="8731742" y="4946844"/>
                  <a:pt x="8738742" y="4912013"/>
                  <a:pt x="8752837" y="4861807"/>
                </a:cubicBezTo>
                <a:lnTo>
                  <a:pt x="8772766" y="4790823"/>
                </a:lnTo>
                <a:cubicBezTo>
                  <a:pt x="8782276" y="4756951"/>
                  <a:pt x="8787419" y="4729087"/>
                  <a:pt x="8788197" y="4707227"/>
                </a:cubicBezTo>
                <a:cubicBezTo>
                  <a:pt x="8788892" y="4688490"/>
                  <a:pt x="8786182" y="4669512"/>
                  <a:pt x="8780068" y="4650295"/>
                </a:cubicBezTo>
                <a:close/>
                <a:moveTo>
                  <a:pt x="10767636" y="4631930"/>
                </a:moveTo>
                <a:cubicBezTo>
                  <a:pt x="10780076" y="4631930"/>
                  <a:pt x="10792326" y="4632926"/>
                  <a:pt x="10804389" y="4634918"/>
                </a:cubicBezTo>
                <a:cubicBezTo>
                  <a:pt x="10799821" y="4645328"/>
                  <a:pt x="10795921" y="4656289"/>
                  <a:pt x="10792688" y="4667804"/>
                </a:cubicBezTo>
                <a:cubicBezTo>
                  <a:pt x="10790884" y="4674226"/>
                  <a:pt x="10789534" y="4681313"/>
                  <a:pt x="10788639" y="4689064"/>
                </a:cubicBezTo>
                <a:cubicBezTo>
                  <a:pt x="10787743" y="4696815"/>
                  <a:pt x="10787197" y="4704621"/>
                  <a:pt x="10787003" y="4712482"/>
                </a:cubicBezTo>
                <a:cubicBezTo>
                  <a:pt x="10786809" y="4720344"/>
                  <a:pt x="10786951" y="4727984"/>
                  <a:pt x="10787430" y="4735403"/>
                </a:cubicBezTo>
                <a:cubicBezTo>
                  <a:pt x="10787908" y="4742821"/>
                  <a:pt x="10788651" y="4749298"/>
                  <a:pt x="10789657" y="4754835"/>
                </a:cubicBezTo>
                <a:lnTo>
                  <a:pt x="10631601" y="4754835"/>
                </a:lnTo>
                <a:cubicBezTo>
                  <a:pt x="10621540" y="4754835"/>
                  <a:pt x="10615163" y="4750185"/>
                  <a:pt x="10612469" y="4740884"/>
                </a:cubicBezTo>
                <a:cubicBezTo>
                  <a:pt x="10609774" y="4731582"/>
                  <a:pt x="10610665" y="4718960"/>
                  <a:pt x="10615142" y="4703015"/>
                </a:cubicBezTo>
                <a:cubicBezTo>
                  <a:pt x="10618126" y="4692386"/>
                  <a:pt x="10623453" y="4682698"/>
                  <a:pt x="10631121" y="4673950"/>
                </a:cubicBezTo>
                <a:cubicBezTo>
                  <a:pt x="10638790" y="4665203"/>
                  <a:pt x="10648892" y="4657729"/>
                  <a:pt x="10661426" y="4651528"/>
                </a:cubicBezTo>
                <a:cubicBezTo>
                  <a:pt x="10673959" y="4645328"/>
                  <a:pt x="10689032" y="4640511"/>
                  <a:pt x="10706644" y="4637078"/>
                </a:cubicBezTo>
                <a:cubicBezTo>
                  <a:pt x="10724256" y="4633646"/>
                  <a:pt x="10744586" y="4631930"/>
                  <a:pt x="10767636" y="4631930"/>
                </a:cubicBezTo>
                <a:close/>
                <a:moveTo>
                  <a:pt x="8352386" y="4622550"/>
                </a:moveTo>
                <a:cubicBezTo>
                  <a:pt x="8320510" y="4671074"/>
                  <a:pt x="8301266" y="4707107"/>
                  <a:pt x="8294656" y="4730647"/>
                </a:cubicBezTo>
                <a:lnTo>
                  <a:pt x="8305897" y="4743620"/>
                </a:lnTo>
                <a:cubicBezTo>
                  <a:pt x="8298381" y="4800792"/>
                  <a:pt x="8290898" y="4857844"/>
                  <a:pt x="8283447" y="4914776"/>
                </a:cubicBezTo>
                <a:cubicBezTo>
                  <a:pt x="8278893" y="4950087"/>
                  <a:pt x="8275675" y="4973389"/>
                  <a:pt x="8273794" y="4984679"/>
                </a:cubicBezTo>
                <a:cubicBezTo>
                  <a:pt x="8271914" y="4995970"/>
                  <a:pt x="8269659" y="5006298"/>
                  <a:pt x="8267029" y="5015666"/>
                </a:cubicBezTo>
                <a:cubicBezTo>
                  <a:pt x="8266624" y="5017108"/>
                  <a:pt x="8266050" y="5019150"/>
                  <a:pt x="8265309" y="5021793"/>
                </a:cubicBezTo>
                <a:cubicBezTo>
                  <a:pt x="8264568" y="5024436"/>
                  <a:pt x="8263557" y="5028038"/>
                  <a:pt x="8262276" y="5032602"/>
                </a:cubicBezTo>
                <a:cubicBezTo>
                  <a:pt x="8254857" y="5059027"/>
                  <a:pt x="8237940" y="5080405"/>
                  <a:pt x="8211526" y="5096741"/>
                </a:cubicBezTo>
                <a:cubicBezTo>
                  <a:pt x="8185112" y="5113076"/>
                  <a:pt x="8154443" y="5121243"/>
                  <a:pt x="8119517" y="5121243"/>
                </a:cubicBezTo>
                <a:cubicBezTo>
                  <a:pt x="8095110" y="5121243"/>
                  <a:pt x="8077878" y="5115297"/>
                  <a:pt x="8067821" y="5103407"/>
                </a:cubicBezTo>
                <a:cubicBezTo>
                  <a:pt x="8057764" y="5091516"/>
                  <a:pt x="8055805" y="5074641"/>
                  <a:pt x="8061944" y="5052781"/>
                </a:cubicBezTo>
                <a:cubicBezTo>
                  <a:pt x="8067674" y="5032362"/>
                  <a:pt x="8076713" y="5011824"/>
                  <a:pt x="8089061" y="4991165"/>
                </a:cubicBezTo>
                <a:cubicBezTo>
                  <a:pt x="8101409" y="4970506"/>
                  <a:pt x="8119268" y="4946124"/>
                  <a:pt x="8142637" y="4918019"/>
                </a:cubicBezTo>
                <a:lnTo>
                  <a:pt x="8128433" y="4902884"/>
                </a:lnTo>
                <a:cubicBezTo>
                  <a:pt x="8092882" y="4945404"/>
                  <a:pt x="8066924" y="4981316"/>
                  <a:pt x="8050559" y="5010622"/>
                </a:cubicBezTo>
                <a:cubicBezTo>
                  <a:pt x="8036132" y="5036567"/>
                  <a:pt x="8024030" y="5066954"/>
                  <a:pt x="8014254" y="5101785"/>
                </a:cubicBezTo>
                <a:cubicBezTo>
                  <a:pt x="8003799" y="5139019"/>
                  <a:pt x="8005229" y="5168026"/>
                  <a:pt x="8018545" y="5188804"/>
                </a:cubicBezTo>
                <a:cubicBezTo>
                  <a:pt x="8031860" y="5209583"/>
                  <a:pt x="8055484" y="5219973"/>
                  <a:pt x="8089417" y="5219973"/>
                </a:cubicBezTo>
                <a:cubicBezTo>
                  <a:pt x="8130097" y="5219973"/>
                  <a:pt x="8170325" y="5205680"/>
                  <a:pt x="8210100" y="5177093"/>
                </a:cubicBezTo>
                <a:cubicBezTo>
                  <a:pt x="8239932" y="5155654"/>
                  <a:pt x="8261499" y="5131850"/>
                  <a:pt x="8274799" y="5105682"/>
                </a:cubicBezTo>
                <a:lnTo>
                  <a:pt x="8281821" y="5087733"/>
                </a:lnTo>
                <a:lnTo>
                  <a:pt x="8289958" y="5087733"/>
                </a:lnTo>
                <a:cubicBezTo>
                  <a:pt x="8305436" y="5087733"/>
                  <a:pt x="8321186" y="5086412"/>
                  <a:pt x="8337206" y="5083770"/>
                </a:cubicBezTo>
                <a:cubicBezTo>
                  <a:pt x="8359053" y="5080166"/>
                  <a:pt x="8386473" y="5073680"/>
                  <a:pt x="8419466" y="5064311"/>
                </a:cubicBezTo>
                <a:cubicBezTo>
                  <a:pt x="8457424" y="5053501"/>
                  <a:pt x="8505892" y="5038128"/>
                  <a:pt x="8564871" y="5018189"/>
                </a:cubicBezTo>
                <a:lnTo>
                  <a:pt x="8626937" y="4915857"/>
                </a:lnTo>
                <a:lnTo>
                  <a:pt x="8460957" y="4968465"/>
                </a:lnTo>
                <a:cubicBezTo>
                  <a:pt x="8416513" y="4930269"/>
                  <a:pt x="8396618" y="4902884"/>
                  <a:pt x="8401272" y="4886310"/>
                </a:cubicBezTo>
                <a:cubicBezTo>
                  <a:pt x="8404441" y="4875019"/>
                  <a:pt x="8418279" y="4866372"/>
                  <a:pt x="8442786" y="4860366"/>
                </a:cubicBezTo>
                <a:cubicBezTo>
                  <a:pt x="8462193" y="4855562"/>
                  <a:pt x="8484199" y="4853160"/>
                  <a:pt x="8508805" y="4853160"/>
                </a:cubicBezTo>
                <a:cubicBezTo>
                  <a:pt x="8522299" y="4853160"/>
                  <a:pt x="8533356" y="4854240"/>
                  <a:pt x="8541977" y="4856402"/>
                </a:cubicBezTo>
                <a:cubicBezTo>
                  <a:pt x="8550599" y="4858564"/>
                  <a:pt x="8561736" y="4863249"/>
                  <a:pt x="8575387" y="4870455"/>
                </a:cubicBezTo>
                <a:lnTo>
                  <a:pt x="8591530" y="4857483"/>
                </a:lnTo>
                <a:cubicBezTo>
                  <a:pt x="8589540" y="4834182"/>
                  <a:pt x="8581610" y="4814364"/>
                  <a:pt x="8567741" y="4798029"/>
                </a:cubicBezTo>
                <a:cubicBezTo>
                  <a:pt x="8552623" y="4780493"/>
                  <a:pt x="8534050" y="4771725"/>
                  <a:pt x="8512023" y="4771725"/>
                </a:cubicBezTo>
                <a:cubicBezTo>
                  <a:pt x="8479281" y="4771725"/>
                  <a:pt x="8446897" y="4785117"/>
                  <a:pt x="8414869" y="4811902"/>
                </a:cubicBezTo>
                <a:cubicBezTo>
                  <a:pt x="8382842" y="4838687"/>
                  <a:pt x="8361804" y="4869974"/>
                  <a:pt x="8351759" y="4905767"/>
                </a:cubicBezTo>
                <a:cubicBezTo>
                  <a:pt x="8347846" y="4919700"/>
                  <a:pt x="8346008" y="4932251"/>
                  <a:pt x="8346245" y="4943421"/>
                </a:cubicBezTo>
                <a:cubicBezTo>
                  <a:pt x="8346482" y="4954592"/>
                  <a:pt x="8349034" y="4969185"/>
                  <a:pt x="8353898" y="4987202"/>
                </a:cubicBezTo>
                <a:cubicBezTo>
                  <a:pt x="8348010" y="4987682"/>
                  <a:pt x="8341955" y="4988402"/>
                  <a:pt x="8335732" y="4989364"/>
                </a:cubicBezTo>
                <a:cubicBezTo>
                  <a:pt x="8332886" y="4989603"/>
                  <a:pt x="8328585" y="4989723"/>
                  <a:pt x="8322830" y="4989723"/>
                </a:cubicBezTo>
                <a:lnTo>
                  <a:pt x="8309858" y="4989723"/>
                </a:lnTo>
                <a:lnTo>
                  <a:pt x="8310055" y="4988846"/>
                </a:lnTo>
                <a:cubicBezTo>
                  <a:pt x="8312388" y="4976819"/>
                  <a:pt x="8315568" y="4956213"/>
                  <a:pt x="8319594" y="4927026"/>
                </a:cubicBezTo>
                <a:cubicBezTo>
                  <a:pt x="8323246" y="4899882"/>
                  <a:pt x="8327488" y="4867632"/>
                  <a:pt x="8332318" y="4830278"/>
                </a:cubicBezTo>
                <a:cubicBezTo>
                  <a:pt x="8337149" y="4792924"/>
                  <a:pt x="8340071" y="4772447"/>
                  <a:pt x="8341085" y="4768843"/>
                </a:cubicBezTo>
                <a:lnTo>
                  <a:pt x="8348801" y="4773167"/>
                </a:lnTo>
                <a:cubicBezTo>
                  <a:pt x="8360735" y="4755391"/>
                  <a:pt x="8369042" y="4742058"/>
                  <a:pt x="8373720" y="4733170"/>
                </a:cubicBezTo>
                <a:cubicBezTo>
                  <a:pt x="8378399" y="4724282"/>
                  <a:pt x="8384729" y="4709509"/>
                  <a:pt x="8392710" y="4688850"/>
                </a:cubicBezTo>
                <a:cubicBezTo>
                  <a:pt x="8384084" y="4681404"/>
                  <a:pt x="8374866" y="4673597"/>
                  <a:pt x="8365056" y="4665429"/>
                </a:cubicBezTo>
                <a:cubicBezTo>
                  <a:pt x="8358606" y="4659424"/>
                  <a:pt x="8356730" y="4651617"/>
                  <a:pt x="8359428" y="4642007"/>
                </a:cubicBezTo>
                <a:cubicBezTo>
                  <a:pt x="8360641" y="4637683"/>
                  <a:pt x="8362116" y="4633840"/>
                  <a:pt x="8363856" y="4630477"/>
                </a:cubicBezTo>
                <a:close/>
                <a:moveTo>
                  <a:pt x="1446968" y="4621829"/>
                </a:moveTo>
                <a:cubicBezTo>
                  <a:pt x="1428972" y="4647052"/>
                  <a:pt x="1415130" y="4668792"/>
                  <a:pt x="1405440" y="4687048"/>
                </a:cubicBezTo>
                <a:cubicBezTo>
                  <a:pt x="1397822" y="4701461"/>
                  <a:pt x="1392024" y="4715754"/>
                  <a:pt x="1388046" y="4729927"/>
                </a:cubicBezTo>
                <a:lnTo>
                  <a:pt x="1402845" y="4745061"/>
                </a:lnTo>
                <a:lnTo>
                  <a:pt x="1370177" y="4989723"/>
                </a:lnTo>
                <a:lnTo>
                  <a:pt x="1256681" y="4989723"/>
                </a:lnTo>
                <a:lnTo>
                  <a:pt x="1262129" y="4957113"/>
                </a:lnTo>
                <a:cubicBezTo>
                  <a:pt x="1263268" y="4939098"/>
                  <a:pt x="1262666" y="4920301"/>
                  <a:pt x="1260323" y="4900722"/>
                </a:cubicBezTo>
                <a:cubicBezTo>
                  <a:pt x="1255828" y="4863729"/>
                  <a:pt x="1248520" y="4845232"/>
                  <a:pt x="1238399" y="4845232"/>
                </a:cubicBezTo>
                <a:cubicBezTo>
                  <a:pt x="1227485" y="4845232"/>
                  <a:pt x="1211728" y="4854000"/>
                  <a:pt x="1191128" y="4871536"/>
                </a:cubicBezTo>
                <a:cubicBezTo>
                  <a:pt x="1167935" y="4891234"/>
                  <a:pt x="1146402" y="4916337"/>
                  <a:pt x="1126527" y="4946844"/>
                </a:cubicBezTo>
                <a:cubicBezTo>
                  <a:pt x="1116714" y="4963419"/>
                  <a:pt x="1104116" y="4975071"/>
                  <a:pt x="1088734" y="4981796"/>
                </a:cubicBezTo>
                <a:cubicBezTo>
                  <a:pt x="1076735" y="4987082"/>
                  <a:pt x="1061805" y="4989723"/>
                  <a:pt x="1043946" y="4989723"/>
                </a:cubicBezTo>
                <a:lnTo>
                  <a:pt x="1001679" y="4989723"/>
                </a:lnTo>
                <a:lnTo>
                  <a:pt x="985010" y="4989723"/>
                </a:lnTo>
                <a:lnTo>
                  <a:pt x="962686" y="4989723"/>
                </a:lnTo>
                <a:cubicBezTo>
                  <a:pt x="954351" y="4989723"/>
                  <a:pt x="948949" y="4985640"/>
                  <a:pt x="946477" y="4977472"/>
                </a:cubicBezTo>
                <a:cubicBezTo>
                  <a:pt x="942642" y="4964981"/>
                  <a:pt x="943400" y="4941080"/>
                  <a:pt x="948752" y="4905767"/>
                </a:cubicBezTo>
                <a:lnTo>
                  <a:pt x="983299" y="4680923"/>
                </a:lnTo>
                <a:cubicBezTo>
                  <a:pt x="968636" y="4701341"/>
                  <a:pt x="957629" y="4718457"/>
                  <a:pt x="950279" y="4732270"/>
                </a:cubicBezTo>
                <a:cubicBezTo>
                  <a:pt x="942930" y="4746082"/>
                  <a:pt x="937973" y="4757552"/>
                  <a:pt x="935408" y="4766681"/>
                </a:cubicBezTo>
                <a:cubicBezTo>
                  <a:pt x="934531" y="4769804"/>
                  <a:pt x="933753" y="4773106"/>
                  <a:pt x="933074" y="4776590"/>
                </a:cubicBezTo>
                <a:cubicBezTo>
                  <a:pt x="932395" y="4780073"/>
                  <a:pt x="931880" y="4783496"/>
                  <a:pt x="931530" y="4786859"/>
                </a:cubicBezTo>
                <a:lnTo>
                  <a:pt x="912619" y="4798029"/>
                </a:lnTo>
                <a:cubicBezTo>
                  <a:pt x="895963" y="4807878"/>
                  <a:pt x="882988" y="4815926"/>
                  <a:pt x="873696" y="4822171"/>
                </a:cubicBezTo>
                <a:cubicBezTo>
                  <a:pt x="858094" y="4832501"/>
                  <a:pt x="846902" y="4840908"/>
                  <a:pt x="840121" y="4847394"/>
                </a:cubicBezTo>
                <a:cubicBezTo>
                  <a:pt x="831678" y="4855562"/>
                  <a:pt x="815722" y="4876881"/>
                  <a:pt x="792252" y="4911352"/>
                </a:cubicBezTo>
                <a:cubicBezTo>
                  <a:pt x="768782" y="4945824"/>
                  <a:pt x="756137" y="4966303"/>
                  <a:pt x="754317" y="4972788"/>
                </a:cubicBezTo>
                <a:cubicBezTo>
                  <a:pt x="753105" y="4977112"/>
                  <a:pt x="754048" y="4980115"/>
                  <a:pt x="757147" y="4981796"/>
                </a:cubicBezTo>
                <a:cubicBezTo>
                  <a:pt x="760246" y="4983478"/>
                  <a:pt x="768995" y="4986240"/>
                  <a:pt x="783394" y="4990084"/>
                </a:cubicBezTo>
                <a:lnTo>
                  <a:pt x="817281" y="4998732"/>
                </a:lnTo>
                <a:cubicBezTo>
                  <a:pt x="822632" y="5000173"/>
                  <a:pt x="827193" y="5000894"/>
                  <a:pt x="830964" y="5000894"/>
                </a:cubicBezTo>
                <a:cubicBezTo>
                  <a:pt x="838306" y="5000894"/>
                  <a:pt x="849153" y="4994768"/>
                  <a:pt x="863506" y="4982517"/>
                </a:cubicBezTo>
                <a:cubicBezTo>
                  <a:pt x="873406" y="4974110"/>
                  <a:pt x="887935" y="4959817"/>
                  <a:pt x="907094" y="4939638"/>
                </a:cubicBezTo>
                <a:cubicBezTo>
                  <a:pt x="897860" y="4983839"/>
                  <a:pt x="895028" y="5018670"/>
                  <a:pt x="898597" y="5044133"/>
                </a:cubicBezTo>
                <a:cubicBezTo>
                  <a:pt x="901341" y="5062630"/>
                  <a:pt x="907489" y="5075361"/>
                  <a:pt x="917042" y="5082328"/>
                </a:cubicBezTo>
                <a:cubicBezTo>
                  <a:pt x="921984" y="5085930"/>
                  <a:pt x="928027" y="5087733"/>
                  <a:pt x="935171" y="5087733"/>
                </a:cubicBezTo>
                <a:lnTo>
                  <a:pt x="957495" y="5087733"/>
                </a:lnTo>
                <a:lnTo>
                  <a:pt x="974164" y="5087733"/>
                </a:lnTo>
                <a:lnTo>
                  <a:pt x="1016431" y="5087733"/>
                </a:lnTo>
                <a:cubicBezTo>
                  <a:pt x="1030520" y="5087733"/>
                  <a:pt x="1042072" y="5086171"/>
                  <a:pt x="1051085" y="5083048"/>
                </a:cubicBezTo>
                <a:cubicBezTo>
                  <a:pt x="1069772" y="5076562"/>
                  <a:pt x="1087804" y="5062869"/>
                  <a:pt x="1105179" y="5041970"/>
                </a:cubicBezTo>
                <a:cubicBezTo>
                  <a:pt x="1120726" y="5053742"/>
                  <a:pt x="1139687" y="5063950"/>
                  <a:pt x="1162064" y="5072599"/>
                </a:cubicBezTo>
                <a:cubicBezTo>
                  <a:pt x="1174772" y="5077523"/>
                  <a:pt x="1186908" y="5081216"/>
                  <a:pt x="1198470" y="5083679"/>
                </a:cubicBezTo>
                <a:lnTo>
                  <a:pt x="1215280" y="5085562"/>
                </a:lnTo>
                <a:lnTo>
                  <a:pt x="1214670" y="5087733"/>
                </a:lnTo>
                <a:lnTo>
                  <a:pt x="1357546" y="5087733"/>
                </a:lnTo>
                <a:lnTo>
                  <a:pt x="1378381" y="5087733"/>
                </a:lnTo>
                <a:lnTo>
                  <a:pt x="1598052" y="5087733"/>
                </a:lnTo>
                <a:lnTo>
                  <a:pt x="1626274" y="4987202"/>
                </a:lnTo>
                <a:cubicBezTo>
                  <a:pt x="1621412" y="4956454"/>
                  <a:pt x="1612516" y="4925585"/>
                  <a:pt x="1599587" y="4894597"/>
                </a:cubicBezTo>
                <a:cubicBezTo>
                  <a:pt x="1591748" y="4875860"/>
                  <a:pt x="1581375" y="4855201"/>
                  <a:pt x="1568467" y="4832621"/>
                </a:cubicBezTo>
                <a:cubicBezTo>
                  <a:pt x="1559032" y="4816046"/>
                  <a:pt x="1554617" y="4806677"/>
                  <a:pt x="1555222" y="4804515"/>
                </a:cubicBezTo>
                <a:cubicBezTo>
                  <a:pt x="1556369" y="4800432"/>
                  <a:pt x="1566424" y="4794305"/>
                  <a:pt x="1585388" y="4786138"/>
                </a:cubicBezTo>
                <a:cubicBezTo>
                  <a:pt x="1598515" y="4780373"/>
                  <a:pt x="1615882" y="4773647"/>
                  <a:pt x="1637487" y="4765960"/>
                </a:cubicBezTo>
                <a:cubicBezTo>
                  <a:pt x="1654915" y="4759714"/>
                  <a:pt x="1664125" y="4756592"/>
                  <a:pt x="1665117" y="4756592"/>
                </a:cubicBezTo>
                <a:lnTo>
                  <a:pt x="1689195" y="4670833"/>
                </a:lnTo>
                <a:cubicBezTo>
                  <a:pt x="1660223" y="4682845"/>
                  <a:pt x="1641229" y="4690772"/>
                  <a:pt x="1632212" y="4694615"/>
                </a:cubicBezTo>
                <a:cubicBezTo>
                  <a:pt x="1612787" y="4703023"/>
                  <a:pt x="1597038" y="4710350"/>
                  <a:pt x="1584964" y="4716595"/>
                </a:cubicBezTo>
                <a:cubicBezTo>
                  <a:pt x="1569644" y="4724522"/>
                  <a:pt x="1554881" y="4733290"/>
                  <a:pt x="1540674" y="4742899"/>
                </a:cubicBezTo>
                <a:cubicBezTo>
                  <a:pt x="1524740" y="4753708"/>
                  <a:pt x="1512832" y="4766080"/>
                  <a:pt x="1504950" y="4780012"/>
                </a:cubicBezTo>
                <a:cubicBezTo>
                  <a:pt x="1499410" y="4789861"/>
                  <a:pt x="1493233" y="4806917"/>
                  <a:pt x="1486421" y="4831179"/>
                </a:cubicBezTo>
                <a:cubicBezTo>
                  <a:pt x="1481429" y="4848956"/>
                  <a:pt x="1481973" y="4864690"/>
                  <a:pt x="1488054" y="4878382"/>
                </a:cubicBezTo>
                <a:cubicBezTo>
                  <a:pt x="1490143" y="4882947"/>
                  <a:pt x="1497052" y="4895798"/>
                  <a:pt x="1508778" y="4916938"/>
                </a:cubicBezTo>
                <a:lnTo>
                  <a:pt x="1521945" y="4903965"/>
                </a:lnTo>
                <a:cubicBezTo>
                  <a:pt x="1530090" y="4914535"/>
                  <a:pt x="1538334" y="4925105"/>
                  <a:pt x="1546678" y="4935675"/>
                </a:cubicBezTo>
                <a:cubicBezTo>
                  <a:pt x="1554101" y="4945283"/>
                  <a:pt x="1559845" y="4953450"/>
                  <a:pt x="1563910" y="4960176"/>
                </a:cubicBezTo>
                <a:cubicBezTo>
                  <a:pt x="1568892" y="4968585"/>
                  <a:pt x="1573669" y="4978434"/>
                  <a:pt x="1578239" y="4989723"/>
                </a:cubicBezTo>
                <a:lnTo>
                  <a:pt x="1405896" y="4989723"/>
                </a:lnTo>
                <a:lnTo>
                  <a:pt x="1436066" y="4766681"/>
                </a:lnTo>
                <a:lnTo>
                  <a:pt x="1445368" y="4771725"/>
                </a:lnTo>
                <a:cubicBezTo>
                  <a:pt x="1452970" y="4760195"/>
                  <a:pt x="1460565" y="4747102"/>
                  <a:pt x="1468150" y="4732450"/>
                </a:cubicBezTo>
                <a:cubicBezTo>
                  <a:pt x="1475736" y="4717796"/>
                  <a:pt x="1482580" y="4702783"/>
                  <a:pt x="1488682" y="4687409"/>
                </a:cubicBezTo>
                <a:cubicBezTo>
                  <a:pt x="1474903" y="4679242"/>
                  <a:pt x="1465286" y="4671794"/>
                  <a:pt x="1459832" y="4665068"/>
                </a:cubicBezTo>
                <a:cubicBezTo>
                  <a:pt x="1453588" y="4657622"/>
                  <a:pt x="1451578" y="4649934"/>
                  <a:pt x="1453805" y="4642007"/>
                </a:cubicBezTo>
                <a:cubicBezTo>
                  <a:pt x="1456350" y="4635762"/>
                  <a:pt x="1457826" y="4631919"/>
                  <a:pt x="1458232" y="4630477"/>
                </a:cubicBezTo>
                <a:close/>
                <a:moveTo>
                  <a:pt x="8979851" y="4566338"/>
                </a:moveTo>
                <a:lnTo>
                  <a:pt x="8920976" y="4647772"/>
                </a:lnTo>
                <a:lnTo>
                  <a:pt x="8978283" y="4691733"/>
                </a:lnTo>
                <a:lnTo>
                  <a:pt x="9036661" y="4611020"/>
                </a:lnTo>
                <a:close/>
                <a:moveTo>
                  <a:pt x="1003353" y="4549043"/>
                </a:moveTo>
                <a:lnTo>
                  <a:pt x="961979" y="4604173"/>
                </a:lnTo>
                <a:lnTo>
                  <a:pt x="925414" y="4577508"/>
                </a:lnTo>
                <a:lnTo>
                  <a:pt x="876654" y="4640926"/>
                </a:lnTo>
                <a:lnTo>
                  <a:pt x="921698" y="4677680"/>
                </a:lnTo>
                <a:lnTo>
                  <a:pt x="961495" y="4620748"/>
                </a:lnTo>
                <a:lnTo>
                  <a:pt x="995670" y="4649575"/>
                </a:lnTo>
                <a:lnTo>
                  <a:pt x="1047225" y="4582554"/>
                </a:lnTo>
                <a:close/>
                <a:moveTo>
                  <a:pt x="10960309" y="4538919"/>
                </a:moveTo>
                <a:cubicBezTo>
                  <a:pt x="10939638" y="4538919"/>
                  <a:pt x="10920416" y="4541411"/>
                  <a:pt x="10902644" y="4546393"/>
                </a:cubicBezTo>
                <a:cubicBezTo>
                  <a:pt x="10884873" y="4551376"/>
                  <a:pt x="10868701" y="4559293"/>
                  <a:pt x="10854128" y="4570144"/>
                </a:cubicBezTo>
                <a:cubicBezTo>
                  <a:pt x="10843104" y="4567709"/>
                  <a:pt x="10831940" y="4565771"/>
                  <a:pt x="10820636" y="4564331"/>
                </a:cubicBezTo>
                <a:cubicBezTo>
                  <a:pt x="10809333" y="4562892"/>
                  <a:pt x="10797828" y="4562172"/>
                  <a:pt x="10786120" y="4562172"/>
                </a:cubicBezTo>
                <a:cubicBezTo>
                  <a:pt x="10757217" y="4562172"/>
                  <a:pt x="10729803" y="4565495"/>
                  <a:pt x="10703883" y="4572138"/>
                </a:cubicBezTo>
                <a:cubicBezTo>
                  <a:pt x="10677962" y="4578782"/>
                  <a:pt x="10654603" y="4588192"/>
                  <a:pt x="10633806" y="4600373"/>
                </a:cubicBezTo>
                <a:cubicBezTo>
                  <a:pt x="10613008" y="4612552"/>
                  <a:pt x="10595367" y="4627169"/>
                  <a:pt x="10580884" y="4644220"/>
                </a:cubicBezTo>
                <a:cubicBezTo>
                  <a:pt x="10566402" y="4661272"/>
                  <a:pt x="10556268" y="4680095"/>
                  <a:pt x="10550486" y="4700690"/>
                </a:cubicBezTo>
                <a:cubicBezTo>
                  <a:pt x="10547004" y="4713091"/>
                  <a:pt x="10545012" y="4723445"/>
                  <a:pt x="10544511" y="4731749"/>
                </a:cubicBezTo>
                <a:cubicBezTo>
                  <a:pt x="10544010" y="4740053"/>
                  <a:pt x="10544410" y="4747749"/>
                  <a:pt x="10545713" y="4754835"/>
                </a:cubicBezTo>
                <a:lnTo>
                  <a:pt x="10521984" y="4754835"/>
                </a:lnTo>
                <a:lnTo>
                  <a:pt x="10501535" y="4754835"/>
                </a:lnTo>
                <a:lnTo>
                  <a:pt x="10381491" y="4754835"/>
                </a:lnTo>
                <a:lnTo>
                  <a:pt x="10374871" y="4778419"/>
                </a:lnTo>
                <a:cubicBezTo>
                  <a:pt x="10371533" y="4775319"/>
                  <a:pt x="10367815" y="4771942"/>
                  <a:pt x="10363720" y="4768288"/>
                </a:cubicBezTo>
                <a:cubicBezTo>
                  <a:pt x="10359623" y="4764634"/>
                  <a:pt x="10354444" y="4761257"/>
                  <a:pt x="10348179" y="4758157"/>
                </a:cubicBezTo>
                <a:cubicBezTo>
                  <a:pt x="10341915" y="4755057"/>
                  <a:pt x="10334261" y="4752510"/>
                  <a:pt x="10325217" y="4750516"/>
                </a:cubicBezTo>
                <a:cubicBezTo>
                  <a:pt x="10316174" y="4748524"/>
                  <a:pt x="10305249" y="4747527"/>
                  <a:pt x="10292444" y="4747527"/>
                </a:cubicBezTo>
                <a:cubicBezTo>
                  <a:pt x="10274333" y="4747527"/>
                  <a:pt x="10256048" y="4751402"/>
                  <a:pt x="10237591" y="4759153"/>
                </a:cubicBezTo>
                <a:cubicBezTo>
                  <a:pt x="10219133" y="4766905"/>
                  <a:pt x="10201878" y="4777700"/>
                  <a:pt x="10185827" y="4791541"/>
                </a:cubicBezTo>
                <a:cubicBezTo>
                  <a:pt x="10169777" y="4805382"/>
                  <a:pt x="10155480" y="4821769"/>
                  <a:pt x="10142939" y="4840702"/>
                </a:cubicBezTo>
                <a:cubicBezTo>
                  <a:pt x="10130398" y="4859636"/>
                  <a:pt x="10120988" y="4880287"/>
                  <a:pt x="10114708" y="4902653"/>
                </a:cubicBezTo>
                <a:cubicBezTo>
                  <a:pt x="10113591" y="4906640"/>
                  <a:pt x="10112530" y="4911235"/>
                  <a:pt x="10111527" y="4916439"/>
                </a:cubicBezTo>
                <a:cubicBezTo>
                  <a:pt x="10110524" y="4921643"/>
                  <a:pt x="10109686" y="4927069"/>
                  <a:pt x="10109014" y="4932716"/>
                </a:cubicBezTo>
                <a:cubicBezTo>
                  <a:pt x="10108342" y="4938363"/>
                  <a:pt x="10107870" y="4943955"/>
                  <a:pt x="10107597" y="4949491"/>
                </a:cubicBezTo>
                <a:cubicBezTo>
                  <a:pt x="10107325" y="4955028"/>
                  <a:pt x="10107389" y="4960010"/>
                  <a:pt x="10107792" y="4964438"/>
                </a:cubicBezTo>
                <a:cubicBezTo>
                  <a:pt x="10112077" y="4961560"/>
                  <a:pt x="10117258" y="4959068"/>
                  <a:pt x="10123337" y="4956964"/>
                </a:cubicBezTo>
                <a:cubicBezTo>
                  <a:pt x="10129415" y="4954861"/>
                  <a:pt x="10135477" y="4953144"/>
                  <a:pt x="10141521" y="4951816"/>
                </a:cubicBezTo>
                <a:cubicBezTo>
                  <a:pt x="10147564" y="4950487"/>
                  <a:pt x="10153286" y="4949491"/>
                  <a:pt x="10158686" y="4948826"/>
                </a:cubicBezTo>
                <a:cubicBezTo>
                  <a:pt x="10164084" y="4948161"/>
                  <a:pt x="10168248" y="4947830"/>
                  <a:pt x="10171175" y="4947830"/>
                </a:cubicBezTo>
                <a:cubicBezTo>
                  <a:pt x="10176663" y="4947830"/>
                  <a:pt x="10181642" y="4948826"/>
                  <a:pt x="10186114" y="4950820"/>
                </a:cubicBezTo>
                <a:cubicBezTo>
                  <a:pt x="10190587" y="4952812"/>
                  <a:pt x="10194139" y="4955635"/>
                  <a:pt x="10196772" y="4959290"/>
                </a:cubicBezTo>
                <a:cubicBezTo>
                  <a:pt x="10199404" y="4962943"/>
                  <a:pt x="10201088" y="4967373"/>
                  <a:pt x="10201823" y="4972577"/>
                </a:cubicBezTo>
                <a:cubicBezTo>
                  <a:pt x="10202556" y="4977781"/>
                  <a:pt x="10202023" y="4983594"/>
                  <a:pt x="10200219" y="4990016"/>
                </a:cubicBezTo>
                <a:cubicBezTo>
                  <a:pt x="10198664" y="4995553"/>
                  <a:pt x="10196426" y="5000590"/>
                  <a:pt x="10193507" y="5005130"/>
                </a:cubicBezTo>
                <a:cubicBezTo>
                  <a:pt x="10190587" y="5009671"/>
                  <a:pt x="10187212" y="5013546"/>
                  <a:pt x="10183384" y="5016756"/>
                </a:cubicBezTo>
                <a:cubicBezTo>
                  <a:pt x="10179555" y="5019968"/>
                  <a:pt x="10175471" y="5022459"/>
                  <a:pt x="10171133" y="5024230"/>
                </a:cubicBezTo>
                <a:cubicBezTo>
                  <a:pt x="10166793" y="5026002"/>
                  <a:pt x="10162429" y="5026888"/>
                  <a:pt x="10158038" y="5026888"/>
                </a:cubicBezTo>
                <a:cubicBezTo>
                  <a:pt x="10155660" y="5026888"/>
                  <a:pt x="10152552" y="5026389"/>
                  <a:pt x="10148717" y="5025393"/>
                </a:cubicBezTo>
                <a:cubicBezTo>
                  <a:pt x="10144881" y="5024397"/>
                  <a:pt x="10140743" y="5023012"/>
                  <a:pt x="10136300" y="5021241"/>
                </a:cubicBezTo>
                <a:lnTo>
                  <a:pt x="10101100" y="5086015"/>
                </a:lnTo>
                <a:cubicBezTo>
                  <a:pt x="10108399" y="5089337"/>
                  <a:pt x="10115080" y="5091774"/>
                  <a:pt x="10121139" y="5093323"/>
                </a:cubicBezTo>
                <a:cubicBezTo>
                  <a:pt x="10127199" y="5094874"/>
                  <a:pt x="10132699" y="5095649"/>
                  <a:pt x="10137638" y="5095649"/>
                </a:cubicBezTo>
                <a:cubicBezTo>
                  <a:pt x="10150261" y="5095649"/>
                  <a:pt x="10163095" y="5093102"/>
                  <a:pt x="10176140" y="5088009"/>
                </a:cubicBezTo>
                <a:cubicBezTo>
                  <a:pt x="10189185" y="5082915"/>
                  <a:pt x="10201434" y="5075774"/>
                  <a:pt x="10212886" y="5066583"/>
                </a:cubicBezTo>
                <a:cubicBezTo>
                  <a:pt x="10224339" y="5057393"/>
                  <a:pt x="10234474" y="5046376"/>
                  <a:pt x="10243293" y="5033532"/>
                </a:cubicBezTo>
                <a:cubicBezTo>
                  <a:pt x="10252113" y="5020688"/>
                  <a:pt x="10258731" y="5006403"/>
                  <a:pt x="10263147" y="4990681"/>
                </a:cubicBezTo>
                <a:cubicBezTo>
                  <a:pt x="10268120" y="4972964"/>
                  <a:pt x="10269806" y="4957186"/>
                  <a:pt x="10268202" y="4943346"/>
                </a:cubicBezTo>
                <a:cubicBezTo>
                  <a:pt x="10266598" y="4929504"/>
                  <a:pt x="10262469" y="4917824"/>
                  <a:pt x="10255812" y="4908300"/>
                </a:cubicBezTo>
                <a:cubicBezTo>
                  <a:pt x="10249157" y="4898778"/>
                  <a:pt x="10240263" y="4891526"/>
                  <a:pt x="10229131" y="4886543"/>
                </a:cubicBezTo>
                <a:cubicBezTo>
                  <a:pt x="10218000" y="4881561"/>
                  <a:pt x="10205299" y="4879069"/>
                  <a:pt x="10191030" y="4879069"/>
                </a:cubicBezTo>
                <a:lnTo>
                  <a:pt x="10186365" y="4879069"/>
                </a:lnTo>
                <a:cubicBezTo>
                  <a:pt x="10189695" y="4871761"/>
                  <a:pt x="10194293" y="4864343"/>
                  <a:pt x="10200156" y="4856813"/>
                </a:cubicBezTo>
                <a:cubicBezTo>
                  <a:pt x="10206020" y="4849284"/>
                  <a:pt x="10212718" y="4842530"/>
                  <a:pt x="10220252" y="4836550"/>
                </a:cubicBezTo>
                <a:cubicBezTo>
                  <a:pt x="10227785" y="4830571"/>
                  <a:pt x="10236014" y="4825700"/>
                  <a:pt x="10244935" y="4821935"/>
                </a:cubicBezTo>
                <a:cubicBezTo>
                  <a:pt x="10253858" y="4818170"/>
                  <a:pt x="10263258" y="4816288"/>
                  <a:pt x="10273137" y="4816288"/>
                </a:cubicBezTo>
                <a:cubicBezTo>
                  <a:pt x="10283564" y="4816288"/>
                  <a:pt x="10293315" y="4817395"/>
                  <a:pt x="10302389" y="4819610"/>
                </a:cubicBezTo>
                <a:cubicBezTo>
                  <a:pt x="10311462" y="4821824"/>
                  <a:pt x="10319356" y="4825145"/>
                  <a:pt x="10326071" y="4829575"/>
                </a:cubicBezTo>
                <a:cubicBezTo>
                  <a:pt x="10332784" y="4834004"/>
                  <a:pt x="10338120" y="4839762"/>
                  <a:pt x="10342076" y="4846848"/>
                </a:cubicBezTo>
                <a:cubicBezTo>
                  <a:pt x="10346031" y="4853935"/>
                  <a:pt x="10348229" y="4862239"/>
                  <a:pt x="10348666" y="4871761"/>
                </a:cubicBezTo>
                <a:lnTo>
                  <a:pt x="10258396" y="5193308"/>
                </a:lnTo>
                <a:lnTo>
                  <a:pt x="10322057" y="5193308"/>
                </a:lnTo>
                <a:lnTo>
                  <a:pt x="10425572" y="4824592"/>
                </a:lnTo>
                <a:lnTo>
                  <a:pt x="10481954" y="4824592"/>
                </a:lnTo>
                <a:lnTo>
                  <a:pt x="10502404" y="4824592"/>
                </a:lnTo>
                <a:lnTo>
                  <a:pt x="10531347" y="4824592"/>
                </a:lnTo>
                <a:lnTo>
                  <a:pt x="10419437" y="5223204"/>
                </a:lnTo>
                <a:lnTo>
                  <a:pt x="10483647" y="5223204"/>
                </a:lnTo>
                <a:lnTo>
                  <a:pt x="10595557" y="4824592"/>
                </a:lnTo>
                <a:lnTo>
                  <a:pt x="10794498" y="4824592"/>
                </a:lnTo>
                <a:cubicBezTo>
                  <a:pt x="10792860" y="4834336"/>
                  <a:pt x="10790610" y="4844301"/>
                  <a:pt x="10787749" y="4854488"/>
                </a:cubicBezTo>
                <a:cubicBezTo>
                  <a:pt x="10782215" y="4874197"/>
                  <a:pt x="10774302" y="4891470"/>
                  <a:pt x="10764009" y="4906308"/>
                </a:cubicBezTo>
                <a:cubicBezTo>
                  <a:pt x="10753716" y="4921146"/>
                  <a:pt x="10741666" y="4933768"/>
                  <a:pt x="10727859" y="4944176"/>
                </a:cubicBezTo>
                <a:cubicBezTo>
                  <a:pt x="10714052" y="4954585"/>
                  <a:pt x="10698824" y="4962722"/>
                  <a:pt x="10682177" y="4968591"/>
                </a:cubicBezTo>
                <a:cubicBezTo>
                  <a:pt x="10665530" y="4974459"/>
                  <a:pt x="10648238" y="4978058"/>
                  <a:pt x="10630302" y="4979386"/>
                </a:cubicBezTo>
                <a:lnTo>
                  <a:pt x="10611184" y="5047483"/>
                </a:lnTo>
                <a:cubicBezTo>
                  <a:pt x="10605031" y="5069406"/>
                  <a:pt x="10602009" y="5089946"/>
                  <a:pt x="10602118" y="5109101"/>
                </a:cubicBezTo>
                <a:cubicBezTo>
                  <a:pt x="10602228" y="5128257"/>
                  <a:pt x="10605889" y="5145032"/>
                  <a:pt x="10613099" y="5159426"/>
                </a:cubicBezTo>
                <a:cubicBezTo>
                  <a:pt x="10620309" y="5173821"/>
                  <a:pt x="10631300" y="5185170"/>
                  <a:pt x="10646072" y="5193474"/>
                </a:cubicBezTo>
                <a:cubicBezTo>
                  <a:pt x="10660843" y="5201779"/>
                  <a:pt x="10679938" y="5205931"/>
                  <a:pt x="10703354" y="5205931"/>
                </a:cubicBezTo>
                <a:cubicBezTo>
                  <a:pt x="10726586" y="5205931"/>
                  <a:pt x="10748136" y="5201503"/>
                  <a:pt x="10768003" y="5192644"/>
                </a:cubicBezTo>
                <a:cubicBezTo>
                  <a:pt x="10787869" y="5183786"/>
                  <a:pt x="10805650" y="5171607"/>
                  <a:pt x="10821344" y="5156105"/>
                </a:cubicBezTo>
                <a:cubicBezTo>
                  <a:pt x="10837037" y="5140604"/>
                  <a:pt x="10850673" y="5122334"/>
                  <a:pt x="10862249" y="5101296"/>
                </a:cubicBezTo>
                <a:cubicBezTo>
                  <a:pt x="10873826" y="5080258"/>
                  <a:pt x="10883033" y="5057559"/>
                  <a:pt x="10889874" y="5033199"/>
                </a:cubicBezTo>
                <a:cubicBezTo>
                  <a:pt x="10895219" y="5014154"/>
                  <a:pt x="10898911" y="4996438"/>
                  <a:pt x="10900951" y="4980051"/>
                </a:cubicBezTo>
                <a:cubicBezTo>
                  <a:pt x="10902990" y="4963664"/>
                  <a:pt x="10903611" y="4947442"/>
                  <a:pt x="10902814" y="4931387"/>
                </a:cubicBezTo>
                <a:cubicBezTo>
                  <a:pt x="10902016" y="4915332"/>
                  <a:pt x="10900063" y="4898668"/>
                  <a:pt x="10896955" y="4881395"/>
                </a:cubicBezTo>
                <a:cubicBezTo>
                  <a:pt x="10893846" y="4864121"/>
                  <a:pt x="10889878" y="4845187"/>
                  <a:pt x="10885051" y="4824592"/>
                </a:cubicBezTo>
                <a:lnTo>
                  <a:pt x="10996304" y="4824592"/>
                </a:lnTo>
                <a:lnTo>
                  <a:pt x="11014294" y="4824592"/>
                </a:lnTo>
                <a:lnTo>
                  <a:pt x="11449615" y="4824592"/>
                </a:lnTo>
                <a:lnTo>
                  <a:pt x="11469196" y="4754835"/>
                </a:lnTo>
                <a:lnTo>
                  <a:pt x="11033874" y="4754835"/>
                </a:lnTo>
                <a:lnTo>
                  <a:pt x="11015885" y="4754835"/>
                </a:lnTo>
                <a:lnTo>
                  <a:pt x="10866215" y="4754835"/>
                </a:lnTo>
                <a:cubicBezTo>
                  <a:pt x="10863694" y="4747527"/>
                  <a:pt x="10861494" y="4740053"/>
                  <a:pt x="10859614" y="4732412"/>
                </a:cubicBezTo>
                <a:cubicBezTo>
                  <a:pt x="10857735" y="4724773"/>
                  <a:pt x="10856327" y="4717244"/>
                  <a:pt x="10855391" y="4709825"/>
                </a:cubicBezTo>
                <a:cubicBezTo>
                  <a:pt x="10854455" y="4702407"/>
                  <a:pt x="10854067" y="4695320"/>
                  <a:pt x="10854225" y="4688565"/>
                </a:cubicBezTo>
                <a:cubicBezTo>
                  <a:pt x="10854384" y="4681811"/>
                  <a:pt x="10855178" y="4675887"/>
                  <a:pt x="10856607" y="4670794"/>
                </a:cubicBezTo>
                <a:cubicBezTo>
                  <a:pt x="10858348" y="4664594"/>
                  <a:pt x="10860574" y="4658615"/>
                  <a:pt x="10863287" y="4652856"/>
                </a:cubicBezTo>
                <a:cubicBezTo>
                  <a:pt x="10884459" y="4662157"/>
                  <a:pt x="10903512" y="4673950"/>
                  <a:pt x="10920449" y="4688233"/>
                </a:cubicBezTo>
                <a:cubicBezTo>
                  <a:pt x="10937384" y="4702517"/>
                  <a:pt x="10951171" y="4718406"/>
                  <a:pt x="10961810" y="4735901"/>
                </a:cubicBezTo>
                <a:lnTo>
                  <a:pt x="11016973" y="4683085"/>
                </a:lnTo>
                <a:cubicBezTo>
                  <a:pt x="11006994" y="4667804"/>
                  <a:pt x="10995590" y="4653853"/>
                  <a:pt x="10982761" y="4641230"/>
                </a:cubicBezTo>
                <a:cubicBezTo>
                  <a:pt x="10969932" y="4628608"/>
                  <a:pt x="10956043" y="4617313"/>
                  <a:pt x="10941097" y="4607348"/>
                </a:cubicBezTo>
                <a:close/>
                <a:moveTo>
                  <a:pt x="5348549" y="4514541"/>
                </a:moveTo>
                <a:cubicBezTo>
                  <a:pt x="5325725" y="4546370"/>
                  <a:pt x="5307327" y="4573470"/>
                  <a:pt x="5293357" y="4595841"/>
                </a:cubicBezTo>
                <a:cubicBezTo>
                  <a:pt x="5279387" y="4618210"/>
                  <a:pt x="5271096" y="4634050"/>
                  <a:pt x="5268483" y="4643358"/>
                </a:cubicBezTo>
                <a:cubicBezTo>
                  <a:pt x="5266713" y="4649664"/>
                  <a:pt x="5264956" y="4661225"/>
                  <a:pt x="5263211" y="4678041"/>
                </a:cubicBezTo>
                <a:cubicBezTo>
                  <a:pt x="5258157" y="4726084"/>
                  <a:pt x="5252622" y="4767447"/>
                  <a:pt x="5246607" y="4802128"/>
                </a:cubicBezTo>
                <a:cubicBezTo>
                  <a:pt x="5240592" y="4836809"/>
                  <a:pt x="5233851" y="4871867"/>
                  <a:pt x="5226384" y="4907298"/>
                </a:cubicBezTo>
                <a:cubicBezTo>
                  <a:pt x="5218919" y="4942731"/>
                  <a:pt x="5212613" y="4969605"/>
                  <a:pt x="5207470" y="4987922"/>
                </a:cubicBezTo>
                <a:cubicBezTo>
                  <a:pt x="5200726" y="5011944"/>
                  <a:pt x="5188982" y="5043173"/>
                  <a:pt x="5172240" y="5081607"/>
                </a:cubicBezTo>
                <a:lnTo>
                  <a:pt x="5191529" y="5092416"/>
                </a:lnTo>
                <a:cubicBezTo>
                  <a:pt x="5216865" y="5055184"/>
                  <a:pt x="5235235" y="5025531"/>
                  <a:pt x="5246639" y="5003460"/>
                </a:cubicBezTo>
                <a:cubicBezTo>
                  <a:pt x="5258043" y="4981391"/>
                  <a:pt x="5267497" y="4956994"/>
                  <a:pt x="5275000" y="4930269"/>
                </a:cubicBezTo>
                <a:cubicBezTo>
                  <a:pt x="5283854" y="4898741"/>
                  <a:pt x="5291842" y="4865861"/>
                  <a:pt x="5298971" y="4831630"/>
                </a:cubicBezTo>
                <a:cubicBezTo>
                  <a:pt x="5308222" y="4787190"/>
                  <a:pt x="5317269" y="4734642"/>
                  <a:pt x="5326114" y="4673987"/>
                </a:cubicBezTo>
                <a:close/>
                <a:moveTo>
                  <a:pt x="2558590" y="4075572"/>
                </a:moveTo>
                <a:cubicBezTo>
                  <a:pt x="2548667" y="4075572"/>
                  <a:pt x="2542054" y="4081458"/>
                  <a:pt x="2538749" y="4093228"/>
                </a:cubicBezTo>
                <a:cubicBezTo>
                  <a:pt x="2535310" y="4105480"/>
                  <a:pt x="2538552" y="4111605"/>
                  <a:pt x="2548474" y="4111605"/>
                </a:cubicBezTo>
                <a:cubicBezTo>
                  <a:pt x="2558395" y="4111605"/>
                  <a:pt x="2565076" y="4105480"/>
                  <a:pt x="2568515" y="4093228"/>
                </a:cubicBezTo>
                <a:cubicBezTo>
                  <a:pt x="2571820" y="4081458"/>
                  <a:pt x="2568512" y="4075572"/>
                  <a:pt x="2558590" y="4075572"/>
                </a:cubicBezTo>
                <a:close/>
                <a:moveTo>
                  <a:pt x="2614619" y="4062601"/>
                </a:moveTo>
                <a:cubicBezTo>
                  <a:pt x="2604300" y="4062601"/>
                  <a:pt x="2597388" y="4068846"/>
                  <a:pt x="2593881" y="4081338"/>
                </a:cubicBezTo>
                <a:cubicBezTo>
                  <a:pt x="2590643" y="4092868"/>
                  <a:pt x="2594184" y="4098633"/>
                  <a:pt x="2604503" y="4098633"/>
                </a:cubicBezTo>
                <a:cubicBezTo>
                  <a:pt x="2614028" y="4098633"/>
                  <a:pt x="2620409" y="4092868"/>
                  <a:pt x="2623646" y="4081338"/>
                </a:cubicBezTo>
                <a:cubicBezTo>
                  <a:pt x="2627153" y="4068846"/>
                  <a:pt x="2624144" y="4062601"/>
                  <a:pt x="2614619" y="4062601"/>
                </a:cubicBezTo>
                <a:close/>
                <a:moveTo>
                  <a:pt x="2510439" y="4062601"/>
                </a:moveTo>
                <a:cubicBezTo>
                  <a:pt x="2500715" y="4062601"/>
                  <a:pt x="2494100" y="4068846"/>
                  <a:pt x="2490594" y="4081338"/>
                </a:cubicBezTo>
                <a:cubicBezTo>
                  <a:pt x="2487357" y="4092868"/>
                  <a:pt x="2490600" y="4098633"/>
                  <a:pt x="2500324" y="4098633"/>
                </a:cubicBezTo>
                <a:cubicBezTo>
                  <a:pt x="2510444" y="4098633"/>
                  <a:pt x="2517257" y="4092388"/>
                  <a:pt x="2520764" y="4079896"/>
                </a:cubicBezTo>
                <a:cubicBezTo>
                  <a:pt x="2524001" y="4068366"/>
                  <a:pt x="2520559" y="4062601"/>
                  <a:pt x="2510439" y="4062601"/>
                </a:cubicBezTo>
                <a:close/>
                <a:moveTo>
                  <a:pt x="2668480" y="4027649"/>
                </a:moveTo>
                <a:cubicBezTo>
                  <a:pt x="2658162" y="4027649"/>
                  <a:pt x="2651283" y="4033774"/>
                  <a:pt x="2647845" y="4046026"/>
                </a:cubicBezTo>
                <a:cubicBezTo>
                  <a:pt x="2644539" y="4057796"/>
                  <a:pt x="2648046" y="4063682"/>
                  <a:pt x="2658365" y="4063682"/>
                </a:cubicBezTo>
                <a:cubicBezTo>
                  <a:pt x="2667890" y="4063682"/>
                  <a:pt x="2674305" y="4057796"/>
                  <a:pt x="2677611" y="4046026"/>
                </a:cubicBezTo>
                <a:cubicBezTo>
                  <a:pt x="2681049" y="4033774"/>
                  <a:pt x="2678006" y="4027649"/>
                  <a:pt x="2668480" y="4027649"/>
                </a:cubicBezTo>
                <a:close/>
                <a:moveTo>
                  <a:pt x="2476493" y="4027649"/>
                </a:moveTo>
                <a:cubicBezTo>
                  <a:pt x="2466570" y="4027649"/>
                  <a:pt x="2459890" y="4033774"/>
                  <a:pt x="2456451" y="4046026"/>
                </a:cubicBezTo>
                <a:cubicBezTo>
                  <a:pt x="2453146" y="4057796"/>
                  <a:pt x="2456455" y="4063682"/>
                  <a:pt x="2466377" y="4063682"/>
                </a:cubicBezTo>
                <a:cubicBezTo>
                  <a:pt x="2476299" y="4063682"/>
                  <a:pt x="2482912" y="4057796"/>
                  <a:pt x="2486218" y="4046026"/>
                </a:cubicBezTo>
                <a:cubicBezTo>
                  <a:pt x="2489655" y="4033774"/>
                  <a:pt x="2486414" y="4027649"/>
                  <a:pt x="2476493" y="4027649"/>
                </a:cubicBezTo>
                <a:close/>
                <a:moveTo>
                  <a:pt x="2712232" y="3973600"/>
                </a:moveTo>
                <a:cubicBezTo>
                  <a:pt x="2702507" y="3973600"/>
                  <a:pt x="2695927" y="3979726"/>
                  <a:pt x="2692488" y="3991976"/>
                </a:cubicBezTo>
                <a:cubicBezTo>
                  <a:pt x="2689183" y="4003748"/>
                  <a:pt x="2692393" y="4009632"/>
                  <a:pt x="2702116" y="4009632"/>
                </a:cubicBezTo>
                <a:cubicBezTo>
                  <a:pt x="2712236" y="4009632"/>
                  <a:pt x="2718949" y="4003748"/>
                  <a:pt x="2722254" y="3991976"/>
                </a:cubicBezTo>
                <a:cubicBezTo>
                  <a:pt x="2725692" y="3979726"/>
                  <a:pt x="2722352" y="3973600"/>
                  <a:pt x="2712232" y="3973600"/>
                </a:cubicBezTo>
                <a:close/>
                <a:moveTo>
                  <a:pt x="2462200" y="3973600"/>
                </a:moveTo>
                <a:cubicBezTo>
                  <a:pt x="2452277" y="3973600"/>
                  <a:pt x="2445598" y="3979726"/>
                  <a:pt x="2442159" y="3991976"/>
                </a:cubicBezTo>
                <a:cubicBezTo>
                  <a:pt x="2438855" y="4003748"/>
                  <a:pt x="2442162" y="4009632"/>
                  <a:pt x="2452084" y="4009632"/>
                </a:cubicBezTo>
                <a:cubicBezTo>
                  <a:pt x="2462006" y="4009632"/>
                  <a:pt x="2468620" y="4003748"/>
                  <a:pt x="2471925" y="3991976"/>
                </a:cubicBezTo>
                <a:cubicBezTo>
                  <a:pt x="2475363" y="3979726"/>
                  <a:pt x="2472121" y="3973600"/>
                  <a:pt x="2462200" y="3973600"/>
                </a:cubicBezTo>
                <a:close/>
                <a:moveTo>
                  <a:pt x="2741341" y="3911263"/>
                </a:moveTo>
                <a:cubicBezTo>
                  <a:pt x="2731022" y="3911263"/>
                  <a:pt x="2724176" y="3917269"/>
                  <a:pt x="2720803" y="3929280"/>
                </a:cubicBezTo>
                <a:cubicBezTo>
                  <a:pt x="2717433" y="3941291"/>
                  <a:pt x="2720907" y="3947296"/>
                  <a:pt x="2731226" y="3947296"/>
                </a:cubicBezTo>
                <a:cubicBezTo>
                  <a:pt x="2740750" y="3947296"/>
                  <a:pt x="2747198" y="3941291"/>
                  <a:pt x="2750568" y="3929280"/>
                </a:cubicBezTo>
                <a:cubicBezTo>
                  <a:pt x="2753942" y="3917269"/>
                  <a:pt x="2750866" y="3911263"/>
                  <a:pt x="2741341" y="3911263"/>
                </a:cubicBezTo>
                <a:close/>
                <a:moveTo>
                  <a:pt x="2469581" y="3911263"/>
                </a:moveTo>
                <a:cubicBezTo>
                  <a:pt x="2459262" y="3911263"/>
                  <a:pt x="2452416" y="3917269"/>
                  <a:pt x="2449043" y="3929280"/>
                </a:cubicBezTo>
                <a:cubicBezTo>
                  <a:pt x="2445673" y="3941291"/>
                  <a:pt x="2449146" y="3947296"/>
                  <a:pt x="2459466" y="3947296"/>
                </a:cubicBezTo>
                <a:cubicBezTo>
                  <a:pt x="2468991" y="3947296"/>
                  <a:pt x="2475438" y="3941291"/>
                  <a:pt x="2478808" y="3929280"/>
                </a:cubicBezTo>
                <a:cubicBezTo>
                  <a:pt x="2482182" y="3917269"/>
                  <a:pt x="2479106" y="3911263"/>
                  <a:pt x="2469581" y="3911263"/>
                </a:cubicBezTo>
                <a:close/>
                <a:moveTo>
                  <a:pt x="7390611" y="3880618"/>
                </a:moveTo>
                <a:lnTo>
                  <a:pt x="7356015" y="4003855"/>
                </a:lnTo>
                <a:cubicBezTo>
                  <a:pt x="7349475" y="3995219"/>
                  <a:pt x="7341576" y="3987025"/>
                  <a:pt x="7332318" y="3979275"/>
                </a:cubicBezTo>
                <a:cubicBezTo>
                  <a:pt x="7323060" y="3971524"/>
                  <a:pt x="7313113" y="3964437"/>
                  <a:pt x="7302477" y="3958016"/>
                </a:cubicBezTo>
                <a:cubicBezTo>
                  <a:pt x="7291841" y="3951594"/>
                  <a:pt x="7280971" y="3946002"/>
                  <a:pt x="7269868" y="3941241"/>
                </a:cubicBezTo>
                <a:cubicBezTo>
                  <a:pt x="7258764" y="3936480"/>
                  <a:pt x="7248189" y="3932770"/>
                  <a:pt x="7238142" y="3930113"/>
                </a:cubicBezTo>
                <a:cubicBezTo>
                  <a:pt x="7250519" y="3919262"/>
                  <a:pt x="7263234" y="3910625"/>
                  <a:pt x="7276286" y="3904203"/>
                </a:cubicBezTo>
                <a:cubicBezTo>
                  <a:pt x="7289338" y="3897781"/>
                  <a:pt x="7302399" y="3892799"/>
                  <a:pt x="7315468" y="3889255"/>
                </a:cubicBezTo>
                <a:cubicBezTo>
                  <a:pt x="7328536" y="3885712"/>
                  <a:pt x="7341446" y="3883386"/>
                  <a:pt x="7354197" y="3882280"/>
                </a:cubicBezTo>
                <a:cubicBezTo>
                  <a:pt x="7366948" y="3881172"/>
                  <a:pt x="7379086" y="3880618"/>
                  <a:pt x="7390611" y="3880618"/>
                </a:cubicBezTo>
                <a:close/>
                <a:moveTo>
                  <a:pt x="8535878" y="3880275"/>
                </a:moveTo>
                <a:cubicBezTo>
                  <a:pt x="8542823" y="3880275"/>
                  <a:pt x="8549035" y="3887482"/>
                  <a:pt x="8554514" y="3901895"/>
                </a:cubicBezTo>
                <a:cubicBezTo>
                  <a:pt x="8559407" y="3914867"/>
                  <a:pt x="8561111" y="3923994"/>
                  <a:pt x="8559625" y="3929280"/>
                </a:cubicBezTo>
                <a:cubicBezTo>
                  <a:pt x="8558683" y="3932642"/>
                  <a:pt x="8556029" y="3934324"/>
                  <a:pt x="8551663" y="3934324"/>
                </a:cubicBezTo>
                <a:cubicBezTo>
                  <a:pt x="8549679" y="3934324"/>
                  <a:pt x="8541661" y="3930722"/>
                  <a:pt x="8527609" y="3923514"/>
                </a:cubicBezTo>
                <a:cubicBezTo>
                  <a:pt x="8522927" y="3921112"/>
                  <a:pt x="8516101" y="3917510"/>
                  <a:pt x="8507131" y="3912705"/>
                </a:cubicBezTo>
                <a:cubicBezTo>
                  <a:pt x="8518557" y="3891086"/>
                  <a:pt x="8528139" y="3880275"/>
                  <a:pt x="8535878" y="3880275"/>
                </a:cubicBezTo>
                <a:close/>
                <a:moveTo>
                  <a:pt x="572981" y="3880275"/>
                </a:moveTo>
                <a:cubicBezTo>
                  <a:pt x="579926" y="3880275"/>
                  <a:pt x="586138" y="3887482"/>
                  <a:pt x="591617" y="3901895"/>
                </a:cubicBezTo>
                <a:cubicBezTo>
                  <a:pt x="596510" y="3914867"/>
                  <a:pt x="598213" y="3923994"/>
                  <a:pt x="596728" y="3929280"/>
                </a:cubicBezTo>
                <a:cubicBezTo>
                  <a:pt x="595786" y="3932642"/>
                  <a:pt x="593132" y="3934324"/>
                  <a:pt x="588766" y="3934324"/>
                </a:cubicBezTo>
                <a:cubicBezTo>
                  <a:pt x="586781" y="3934324"/>
                  <a:pt x="578763" y="3930722"/>
                  <a:pt x="564712" y="3923514"/>
                </a:cubicBezTo>
                <a:cubicBezTo>
                  <a:pt x="560030" y="3921112"/>
                  <a:pt x="553204" y="3917510"/>
                  <a:pt x="544234" y="3912705"/>
                </a:cubicBezTo>
                <a:cubicBezTo>
                  <a:pt x="555659" y="3891086"/>
                  <a:pt x="565242" y="3880275"/>
                  <a:pt x="572981" y="3880275"/>
                </a:cubicBezTo>
                <a:close/>
                <a:moveTo>
                  <a:pt x="2747825" y="3848927"/>
                </a:moveTo>
                <a:cubicBezTo>
                  <a:pt x="2737704" y="3848927"/>
                  <a:pt x="2730993" y="3854811"/>
                  <a:pt x="2727691" y="3866583"/>
                </a:cubicBezTo>
                <a:cubicBezTo>
                  <a:pt x="2724249" y="3878833"/>
                  <a:pt x="2727390" y="3884959"/>
                  <a:pt x="2737114" y="3884959"/>
                </a:cubicBezTo>
                <a:cubicBezTo>
                  <a:pt x="2747234" y="3884959"/>
                  <a:pt x="2754015" y="3878833"/>
                  <a:pt x="2757456" y="3866583"/>
                </a:cubicBezTo>
                <a:cubicBezTo>
                  <a:pt x="2760759" y="3854811"/>
                  <a:pt x="2757548" y="3848927"/>
                  <a:pt x="2747825" y="3848927"/>
                </a:cubicBezTo>
                <a:close/>
                <a:moveTo>
                  <a:pt x="2497197" y="3848927"/>
                </a:moveTo>
                <a:cubicBezTo>
                  <a:pt x="2487276" y="3848927"/>
                  <a:pt x="2480665" y="3854811"/>
                  <a:pt x="2477362" y="3866583"/>
                </a:cubicBezTo>
                <a:cubicBezTo>
                  <a:pt x="2473921" y="3878833"/>
                  <a:pt x="2477359" y="3884959"/>
                  <a:pt x="2487677" y="3884959"/>
                </a:cubicBezTo>
                <a:cubicBezTo>
                  <a:pt x="2497203" y="3884959"/>
                  <a:pt x="2503686" y="3878833"/>
                  <a:pt x="2507128" y="3866583"/>
                </a:cubicBezTo>
                <a:cubicBezTo>
                  <a:pt x="2510430" y="3854811"/>
                  <a:pt x="2507120" y="3848927"/>
                  <a:pt x="2497197" y="3848927"/>
                </a:cubicBezTo>
                <a:close/>
                <a:moveTo>
                  <a:pt x="4455931" y="3805214"/>
                </a:moveTo>
                <a:cubicBezTo>
                  <a:pt x="4444955" y="3805214"/>
                  <a:pt x="4433919" y="3807871"/>
                  <a:pt x="4422823" y="3813187"/>
                </a:cubicBezTo>
                <a:cubicBezTo>
                  <a:pt x="4411727" y="3818501"/>
                  <a:pt x="4401398" y="3825643"/>
                  <a:pt x="4391837" y="3834612"/>
                </a:cubicBezTo>
                <a:cubicBezTo>
                  <a:pt x="4382276" y="3843581"/>
                  <a:pt x="4373804" y="3854044"/>
                  <a:pt x="4366424" y="3866003"/>
                </a:cubicBezTo>
                <a:cubicBezTo>
                  <a:pt x="4359042" y="3877961"/>
                  <a:pt x="4353455" y="3890695"/>
                  <a:pt x="4349665" y="3904203"/>
                </a:cubicBezTo>
                <a:cubicBezTo>
                  <a:pt x="4345190" y="3920147"/>
                  <a:pt x="4343722" y="3934985"/>
                  <a:pt x="4345265" y="3948715"/>
                </a:cubicBezTo>
                <a:cubicBezTo>
                  <a:pt x="4346808" y="3962445"/>
                  <a:pt x="4350736" y="3974348"/>
                  <a:pt x="4357052" y="3984424"/>
                </a:cubicBezTo>
                <a:cubicBezTo>
                  <a:pt x="4363370" y="3994500"/>
                  <a:pt x="4371619" y="4002417"/>
                  <a:pt x="4381802" y="4008175"/>
                </a:cubicBezTo>
                <a:cubicBezTo>
                  <a:pt x="4391985" y="4013932"/>
                  <a:pt x="4403571" y="4016811"/>
                  <a:pt x="4416559" y="4016811"/>
                </a:cubicBezTo>
                <a:cubicBezTo>
                  <a:pt x="4425705" y="4016811"/>
                  <a:pt x="4435179" y="4015649"/>
                  <a:pt x="4444979" y="4013323"/>
                </a:cubicBezTo>
                <a:cubicBezTo>
                  <a:pt x="4454778" y="4010998"/>
                  <a:pt x="4464401" y="4007676"/>
                  <a:pt x="4473844" y="4003358"/>
                </a:cubicBezTo>
                <a:cubicBezTo>
                  <a:pt x="4483289" y="3999040"/>
                  <a:pt x="4492250" y="3993836"/>
                  <a:pt x="4500729" y="3987745"/>
                </a:cubicBezTo>
                <a:cubicBezTo>
                  <a:pt x="4509208" y="3981655"/>
                  <a:pt x="4516700" y="3974846"/>
                  <a:pt x="4523202" y="3967316"/>
                </a:cubicBezTo>
                <a:cubicBezTo>
                  <a:pt x="4523740" y="3969310"/>
                  <a:pt x="4524096" y="3971137"/>
                  <a:pt x="4524271" y="3972798"/>
                </a:cubicBezTo>
                <a:cubicBezTo>
                  <a:pt x="4524444" y="3974458"/>
                  <a:pt x="4524481" y="3976285"/>
                  <a:pt x="4524380" y="3978278"/>
                </a:cubicBezTo>
                <a:cubicBezTo>
                  <a:pt x="4524279" y="3980271"/>
                  <a:pt x="4523899" y="3982763"/>
                  <a:pt x="4523242" y="3985753"/>
                </a:cubicBezTo>
                <a:cubicBezTo>
                  <a:pt x="4522583" y="3988742"/>
                  <a:pt x="4521603" y="3992562"/>
                  <a:pt x="4520300" y="3997212"/>
                </a:cubicBezTo>
                <a:cubicBezTo>
                  <a:pt x="4516631" y="4010279"/>
                  <a:pt x="4511045" y="4022348"/>
                  <a:pt x="4503546" y="4033419"/>
                </a:cubicBezTo>
                <a:cubicBezTo>
                  <a:pt x="4496048" y="4044492"/>
                  <a:pt x="4486881" y="4054014"/>
                  <a:pt x="4476044" y="4061987"/>
                </a:cubicBezTo>
                <a:cubicBezTo>
                  <a:pt x="4465208" y="4069959"/>
                  <a:pt x="4452751" y="4076215"/>
                  <a:pt x="4438671" y="4080754"/>
                </a:cubicBezTo>
                <a:cubicBezTo>
                  <a:pt x="4424593" y="4085295"/>
                  <a:pt x="4409230" y="4087565"/>
                  <a:pt x="4392583" y="4087565"/>
                </a:cubicBezTo>
                <a:cubicBezTo>
                  <a:pt x="4377948" y="4087565"/>
                  <a:pt x="4365446" y="4085018"/>
                  <a:pt x="4355076" y="4079924"/>
                </a:cubicBezTo>
                <a:cubicBezTo>
                  <a:pt x="4344706" y="4074831"/>
                  <a:pt x="4336073" y="4067136"/>
                  <a:pt x="4329177" y="4056839"/>
                </a:cubicBezTo>
                <a:cubicBezTo>
                  <a:pt x="4322281" y="4046541"/>
                  <a:pt x="4317030" y="4033641"/>
                  <a:pt x="4313425" y="4018140"/>
                </a:cubicBezTo>
                <a:cubicBezTo>
                  <a:pt x="4309819" y="4002638"/>
                  <a:pt x="4307614" y="3984589"/>
                  <a:pt x="4306811" y="3963994"/>
                </a:cubicBezTo>
                <a:cubicBezTo>
                  <a:pt x="4306542" y="3957129"/>
                  <a:pt x="4306202" y="3949545"/>
                  <a:pt x="4305788" y="3941241"/>
                </a:cubicBezTo>
                <a:cubicBezTo>
                  <a:pt x="4305375" y="3932937"/>
                  <a:pt x="4305076" y="3923415"/>
                  <a:pt x="4304891" y="3912673"/>
                </a:cubicBezTo>
                <a:cubicBezTo>
                  <a:pt x="4304705" y="3901933"/>
                  <a:pt x="4304832" y="3889587"/>
                  <a:pt x="4305272" y="3875635"/>
                </a:cubicBezTo>
                <a:cubicBezTo>
                  <a:pt x="4305712" y="3861684"/>
                  <a:pt x="4306776" y="3845518"/>
                  <a:pt x="4308462" y="3827138"/>
                </a:cubicBezTo>
                <a:lnTo>
                  <a:pt x="4242155" y="3842418"/>
                </a:lnTo>
                <a:cubicBezTo>
                  <a:pt x="4240357" y="3859248"/>
                  <a:pt x="4239070" y="3874583"/>
                  <a:pt x="4238295" y="3888425"/>
                </a:cubicBezTo>
                <a:cubicBezTo>
                  <a:pt x="4237518" y="3902265"/>
                  <a:pt x="4237006" y="3915165"/>
                  <a:pt x="4236760" y="3927124"/>
                </a:cubicBezTo>
                <a:cubicBezTo>
                  <a:pt x="4236512" y="3939081"/>
                  <a:pt x="4236528" y="3950265"/>
                  <a:pt x="4236810" y="3960673"/>
                </a:cubicBezTo>
                <a:cubicBezTo>
                  <a:pt x="4237089" y="3971081"/>
                  <a:pt x="4237416" y="3981158"/>
                  <a:pt x="4237791" y="3990901"/>
                </a:cubicBezTo>
                <a:cubicBezTo>
                  <a:pt x="4238874" y="4016368"/>
                  <a:pt x="4241906" y="4039288"/>
                  <a:pt x="4246888" y="4059662"/>
                </a:cubicBezTo>
                <a:cubicBezTo>
                  <a:pt x="4251870" y="4080035"/>
                  <a:pt x="4259567" y="4097419"/>
                  <a:pt x="4269977" y="4111813"/>
                </a:cubicBezTo>
                <a:cubicBezTo>
                  <a:pt x="4280388" y="4126208"/>
                  <a:pt x="4293970" y="4137281"/>
                  <a:pt x="4310728" y="4145031"/>
                </a:cubicBezTo>
                <a:cubicBezTo>
                  <a:pt x="4327485" y="4152782"/>
                  <a:pt x="4348303" y="4156657"/>
                  <a:pt x="4373182" y="4156657"/>
                </a:cubicBezTo>
                <a:cubicBezTo>
                  <a:pt x="4400988" y="4156657"/>
                  <a:pt x="4426406" y="4152948"/>
                  <a:pt x="4449436" y="4145530"/>
                </a:cubicBezTo>
                <a:cubicBezTo>
                  <a:pt x="4472466" y="4138111"/>
                  <a:pt x="4492935" y="4127426"/>
                  <a:pt x="4510846" y="4113474"/>
                </a:cubicBezTo>
                <a:cubicBezTo>
                  <a:pt x="4528757" y="4099523"/>
                  <a:pt x="4544016" y="4082638"/>
                  <a:pt x="4556624" y="4062818"/>
                </a:cubicBezTo>
                <a:cubicBezTo>
                  <a:pt x="4569232" y="4042997"/>
                  <a:pt x="4578986" y="4020797"/>
                  <a:pt x="4585887" y="3996216"/>
                </a:cubicBezTo>
                <a:cubicBezTo>
                  <a:pt x="4589802" y="3982264"/>
                  <a:pt x="4591937" y="3967815"/>
                  <a:pt x="4592292" y="3952867"/>
                </a:cubicBezTo>
                <a:cubicBezTo>
                  <a:pt x="4592648" y="3937919"/>
                  <a:pt x="4591307" y="3923469"/>
                  <a:pt x="4588274" y="3909518"/>
                </a:cubicBezTo>
                <a:cubicBezTo>
                  <a:pt x="4585238" y="3895567"/>
                  <a:pt x="4580460" y="3882612"/>
                  <a:pt x="4573940" y="3870653"/>
                </a:cubicBezTo>
                <a:cubicBezTo>
                  <a:pt x="4567417" y="3858695"/>
                  <a:pt x="4559239" y="3848730"/>
                  <a:pt x="4549405" y="3840757"/>
                </a:cubicBezTo>
                <a:lnTo>
                  <a:pt x="4496577" y="3884273"/>
                </a:lnTo>
                <a:cubicBezTo>
                  <a:pt x="4499235" y="3888480"/>
                  <a:pt x="4500445" y="3892964"/>
                  <a:pt x="4500206" y="3897726"/>
                </a:cubicBezTo>
                <a:cubicBezTo>
                  <a:pt x="4499967" y="3902487"/>
                  <a:pt x="4499414" y="3906417"/>
                  <a:pt x="4498545" y="3909518"/>
                </a:cubicBezTo>
                <a:cubicBezTo>
                  <a:pt x="4496804" y="3915719"/>
                  <a:pt x="4493970" y="3921089"/>
                  <a:pt x="4490042" y="3925628"/>
                </a:cubicBezTo>
                <a:cubicBezTo>
                  <a:pt x="4486116" y="3930168"/>
                  <a:pt x="4481415" y="3933877"/>
                  <a:pt x="4475941" y="3936756"/>
                </a:cubicBezTo>
                <a:cubicBezTo>
                  <a:pt x="4470467" y="3939636"/>
                  <a:pt x="4464343" y="3941738"/>
                  <a:pt x="4457567" y="3943068"/>
                </a:cubicBezTo>
                <a:cubicBezTo>
                  <a:pt x="4450791" y="3944396"/>
                  <a:pt x="4443654" y="3945060"/>
                  <a:pt x="4436153" y="3945060"/>
                </a:cubicBezTo>
                <a:cubicBezTo>
                  <a:pt x="4423713" y="3945060"/>
                  <a:pt x="4414951" y="3941738"/>
                  <a:pt x="4409864" y="3935095"/>
                </a:cubicBezTo>
                <a:cubicBezTo>
                  <a:pt x="4404777" y="3928452"/>
                  <a:pt x="4403477" y="3920702"/>
                  <a:pt x="4405965" y="3911843"/>
                </a:cubicBezTo>
                <a:cubicBezTo>
                  <a:pt x="4406339" y="3910515"/>
                  <a:pt x="4406835" y="3909076"/>
                  <a:pt x="4407452" y="3907525"/>
                </a:cubicBezTo>
                <a:cubicBezTo>
                  <a:pt x="4410065" y="3909296"/>
                  <a:pt x="4412847" y="3910791"/>
                  <a:pt x="4415798" y="3912009"/>
                </a:cubicBezTo>
                <a:cubicBezTo>
                  <a:pt x="4418750" y="3913228"/>
                  <a:pt x="4422145" y="3913837"/>
                  <a:pt x="4425987" y="3913837"/>
                </a:cubicBezTo>
                <a:cubicBezTo>
                  <a:pt x="4432756" y="3913837"/>
                  <a:pt x="4439395" y="3912341"/>
                  <a:pt x="4445905" y="3909351"/>
                </a:cubicBezTo>
                <a:cubicBezTo>
                  <a:pt x="4452415" y="3906361"/>
                  <a:pt x="4458398" y="3902321"/>
                  <a:pt x="4463853" y="3897227"/>
                </a:cubicBezTo>
                <a:cubicBezTo>
                  <a:pt x="4469307" y="3892134"/>
                  <a:pt x="4474034" y="3886376"/>
                  <a:pt x="4478032" y="3879954"/>
                </a:cubicBezTo>
                <a:cubicBezTo>
                  <a:pt x="4482029" y="3873532"/>
                  <a:pt x="4485023" y="3866778"/>
                  <a:pt x="4487012" y="3859691"/>
                </a:cubicBezTo>
                <a:cubicBezTo>
                  <a:pt x="4488689" y="3853712"/>
                  <a:pt x="4489516" y="3847512"/>
                  <a:pt x="4489490" y="3841090"/>
                </a:cubicBezTo>
                <a:cubicBezTo>
                  <a:pt x="4489465" y="3834668"/>
                  <a:pt x="4488276" y="3828799"/>
                  <a:pt x="4485927" y="3823484"/>
                </a:cubicBezTo>
                <a:cubicBezTo>
                  <a:pt x="4483578" y="3818169"/>
                  <a:pt x="4479957" y="3813796"/>
                  <a:pt x="4475067" y="3810363"/>
                </a:cubicBezTo>
                <a:cubicBezTo>
                  <a:pt x="4470176" y="3806931"/>
                  <a:pt x="4463797" y="3805214"/>
                  <a:pt x="4455931" y="3805214"/>
                </a:cubicBezTo>
                <a:close/>
                <a:moveTo>
                  <a:pt x="3465570" y="3805214"/>
                </a:moveTo>
                <a:cubicBezTo>
                  <a:pt x="3448191" y="3805214"/>
                  <a:pt x="3432092" y="3808314"/>
                  <a:pt x="3417271" y="3814515"/>
                </a:cubicBezTo>
                <a:cubicBezTo>
                  <a:pt x="3402451" y="3820716"/>
                  <a:pt x="3389265" y="3828909"/>
                  <a:pt x="3377717" y="3839096"/>
                </a:cubicBezTo>
                <a:cubicBezTo>
                  <a:pt x="3366167" y="3849283"/>
                  <a:pt x="3356348" y="3860965"/>
                  <a:pt x="3348259" y="3874141"/>
                </a:cubicBezTo>
                <a:cubicBezTo>
                  <a:pt x="3340170" y="3887317"/>
                  <a:pt x="3334197" y="3900771"/>
                  <a:pt x="3330341" y="3914500"/>
                </a:cubicBezTo>
                <a:cubicBezTo>
                  <a:pt x="3326488" y="3928230"/>
                  <a:pt x="3325063" y="3940964"/>
                  <a:pt x="3326067" y="3952701"/>
                </a:cubicBezTo>
                <a:cubicBezTo>
                  <a:pt x="3327070" y="3964437"/>
                  <a:pt x="3330155" y="3974624"/>
                  <a:pt x="3335323" y="3983262"/>
                </a:cubicBezTo>
                <a:cubicBezTo>
                  <a:pt x="3340491" y="3991898"/>
                  <a:pt x="3347650" y="3998652"/>
                  <a:pt x="3356802" y="4003524"/>
                </a:cubicBezTo>
                <a:cubicBezTo>
                  <a:pt x="3365953" y="4008396"/>
                  <a:pt x="3376748" y="4010832"/>
                  <a:pt x="3389188" y="4010832"/>
                </a:cubicBezTo>
                <a:cubicBezTo>
                  <a:pt x="3396688" y="4010832"/>
                  <a:pt x="3403890" y="4009614"/>
                  <a:pt x="3410793" y="4007177"/>
                </a:cubicBezTo>
                <a:cubicBezTo>
                  <a:pt x="3417695" y="4004742"/>
                  <a:pt x="3424117" y="4001088"/>
                  <a:pt x="3430058" y="3996216"/>
                </a:cubicBezTo>
                <a:cubicBezTo>
                  <a:pt x="3435999" y="3991344"/>
                  <a:pt x="3441169" y="3985476"/>
                  <a:pt x="3445566" y="3978611"/>
                </a:cubicBezTo>
                <a:cubicBezTo>
                  <a:pt x="3449964" y="3971746"/>
                  <a:pt x="3453438" y="3963773"/>
                  <a:pt x="3455987" y="3954694"/>
                </a:cubicBezTo>
                <a:cubicBezTo>
                  <a:pt x="3457728" y="3948494"/>
                  <a:pt x="3458432" y="3942237"/>
                  <a:pt x="3458099" y="3935925"/>
                </a:cubicBezTo>
                <a:cubicBezTo>
                  <a:pt x="3457766" y="3929615"/>
                  <a:pt x="3456332" y="3923968"/>
                  <a:pt x="3453799" y="3918985"/>
                </a:cubicBezTo>
                <a:cubicBezTo>
                  <a:pt x="3451264" y="3914003"/>
                  <a:pt x="3447643" y="3909960"/>
                  <a:pt x="3442934" y="3906860"/>
                </a:cubicBezTo>
                <a:cubicBezTo>
                  <a:pt x="3438225" y="3903760"/>
                  <a:pt x="3432486" y="3902209"/>
                  <a:pt x="3425717" y="3902209"/>
                </a:cubicBezTo>
                <a:cubicBezTo>
                  <a:pt x="3420961" y="3902209"/>
                  <a:pt x="3416460" y="3902929"/>
                  <a:pt x="3412214" y="3904369"/>
                </a:cubicBezTo>
                <a:cubicBezTo>
                  <a:pt x="3407967" y="3905808"/>
                  <a:pt x="3404164" y="3907469"/>
                  <a:pt x="3400800" y="3909351"/>
                </a:cubicBezTo>
                <a:cubicBezTo>
                  <a:pt x="3397438" y="3911234"/>
                  <a:pt x="3394623" y="3913116"/>
                  <a:pt x="3392356" y="3914999"/>
                </a:cubicBezTo>
                <a:cubicBezTo>
                  <a:pt x="3390089" y="3916881"/>
                  <a:pt x="3388557" y="3918265"/>
                  <a:pt x="3387760" y="3919151"/>
                </a:cubicBezTo>
                <a:cubicBezTo>
                  <a:pt x="3389437" y="3913172"/>
                  <a:pt x="3391922" y="3907581"/>
                  <a:pt x="3395212" y="3902376"/>
                </a:cubicBezTo>
                <a:cubicBezTo>
                  <a:pt x="3398501" y="3897172"/>
                  <a:pt x="3402429" y="3892633"/>
                  <a:pt x="3406994" y="3888756"/>
                </a:cubicBezTo>
                <a:cubicBezTo>
                  <a:pt x="3411558" y="3884881"/>
                  <a:pt x="3416758" y="3881837"/>
                  <a:pt x="3422594" y="3879622"/>
                </a:cubicBezTo>
                <a:cubicBezTo>
                  <a:pt x="3428429" y="3877408"/>
                  <a:pt x="3434640" y="3876300"/>
                  <a:pt x="3441225" y="3876300"/>
                </a:cubicBezTo>
                <a:cubicBezTo>
                  <a:pt x="3454214" y="3876300"/>
                  <a:pt x="3464412" y="3879234"/>
                  <a:pt x="3471819" y="3885103"/>
                </a:cubicBezTo>
                <a:cubicBezTo>
                  <a:pt x="3479226" y="3890972"/>
                  <a:pt x="3484398" y="3898777"/>
                  <a:pt x="3487333" y="3908521"/>
                </a:cubicBezTo>
                <a:cubicBezTo>
                  <a:pt x="3490269" y="3918265"/>
                  <a:pt x="3491261" y="3929394"/>
                  <a:pt x="3490309" y="3941905"/>
                </a:cubicBezTo>
                <a:cubicBezTo>
                  <a:pt x="3489357" y="3954417"/>
                  <a:pt x="3487016" y="3967316"/>
                  <a:pt x="3483286" y="3980603"/>
                </a:cubicBezTo>
                <a:cubicBezTo>
                  <a:pt x="3477878" y="3999870"/>
                  <a:pt x="3470336" y="4016146"/>
                  <a:pt x="3460660" y="4029433"/>
                </a:cubicBezTo>
                <a:cubicBezTo>
                  <a:pt x="3450985" y="4042720"/>
                  <a:pt x="3440149" y="4053461"/>
                  <a:pt x="3428153" y="4061654"/>
                </a:cubicBezTo>
                <a:cubicBezTo>
                  <a:pt x="3416156" y="4069848"/>
                  <a:pt x="3403426" y="4075772"/>
                  <a:pt x="3389961" y="4079426"/>
                </a:cubicBezTo>
                <a:cubicBezTo>
                  <a:pt x="3376497" y="4083080"/>
                  <a:pt x="3363362" y="4084906"/>
                  <a:pt x="3350557" y="4084906"/>
                </a:cubicBezTo>
                <a:cubicBezTo>
                  <a:pt x="3337203" y="4084906"/>
                  <a:pt x="3325674" y="4082804"/>
                  <a:pt x="3315969" y="4078596"/>
                </a:cubicBezTo>
                <a:cubicBezTo>
                  <a:pt x="3306265" y="4074388"/>
                  <a:pt x="3298096" y="4068298"/>
                  <a:pt x="3291462" y="4060326"/>
                </a:cubicBezTo>
                <a:cubicBezTo>
                  <a:pt x="3284828" y="4052354"/>
                  <a:pt x="3279560" y="4042610"/>
                  <a:pt x="3275658" y="4031094"/>
                </a:cubicBezTo>
                <a:cubicBezTo>
                  <a:pt x="3271757" y="4019579"/>
                  <a:pt x="3269052" y="4006402"/>
                  <a:pt x="3267546" y="3991566"/>
                </a:cubicBezTo>
                <a:cubicBezTo>
                  <a:pt x="3266726" y="3985364"/>
                  <a:pt x="3266002" y="3978168"/>
                  <a:pt x="3265377" y="3969973"/>
                </a:cubicBezTo>
                <a:cubicBezTo>
                  <a:pt x="3264751" y="3961781"/>
                  <a:pt x="3264300" y="3951981"/>
                  <a:pt x="3264026" y="3940577"/>
                </a:cubicBezTo>
                <a:cubicBezTo>
                  <a:pt x="3263751" y="3929172"/>
                  <a:pt x="3263823" y="3915885"/>
                  <a:pt x="3264241" y="3900716"/>
                </a:cubicBezTo>
                <a:cubicBezTo>
                  <a:pt x="3264658" y="3885546"/>
                  <a:pt x="3265654" y="3867664"/>
                  <a:pt x="3267229" y="3847069"/>
                </a:cubicBezTo>
                <a:lnTo>
                  <a:pt x="3201192" y="3863345"/>
                </a:lnTo>
                <a:cubicBezTo>
                  <a:pt x="3199180" y="3886155"/>
                  <a:pt x="3197912" y="3906473"/>
                  <a:pt x="3197389" y="3924300"/>
                </a:cubicBezTo>
                <a:cubicBezTo>
                  <a:pt x="3196867" y="3942127"/>
                  <a:pt x="3196841" y="3958016"/>
                  <a:pt x="3197314" y="3971967"/>
                </a:cubicBezTo>
                <a:cubicBezTo>
                  <a:pt x="3197787" y="3985919"/>
                  <a:pt x="3198635" y="3998375"/>
                  <a:pt x="3199857" y="4009337"/>
                </a:cubicBezTo>
                <a:cubicBezTo>
                  <a:pt x="3201078" y="4020298"/>
                  <a:pt x="3202489" y="4030431"/>
                  <a:pt x="3204086" y="4039731"/>
                </a:cubicBezTo>
                <a:cubicBezTo>
                  <a:pt x="3207934" y="4061212"/>
                  <a:pt x="3213765" y="4079371"/>
                  <a:pt x="3221581" y="4094208"/>
                </a:cubicBezTo>
                <a:cubicBezTo>
                  <a:pt x="3229398" y="4109046"/>
                  <a:pt x="3238723" y="4121114"/>
                  <a:pt x="3249558" y="4130416"/>
                </a:cubicBezTo>
                <a:cubicBezTo>
                  <a:pt x="3260392" y="4139717"/>
                  <a:pt x="3272643" y="4146416"/>
                  <a:pt x="3286311" y="4150512"/>
                </a:cubicBezTo>
                <a:cubicBezTo>
                  <a:pt x="3299978" y="4154609"/>
                  <a:pt x="3314678" y="4156657"/>
                  <a:pt x="3330410" y="4156657"/>
                </a:cubicBezTo>
                <a:cubicBezTo>
                  <a:pt x="3358765" y="4156657"/>
                  <a:pt x="3384844" y="4151896"/>
                  <a:pt x="3408646" y="4142374"/>
                </a:cubicBezTo>
                <a:cubicBezTo>
                  <a:pt x="3432449" y="4132852"/>
                  <a:pt x="3453618" y="4120008"/>
                  <a:pt x="3472151" y="4103841"/>
                </a:cubicBezTo>
                <a:cubicBezTo>
                  <a:pt x="3490684" y="4087675"/>
                  <a:pt x="3506411" y="4068962"/>
                  <a:pt x="3519331" y="4047703"/>
                </a:cubicBezTo>
                <a:cubicBezTo>
                  <a:pt x="3532251" y="4026444"/>
                  <a:pt x="3542005" y="4004078"/>
                  <a:pt x="3548594" y="3980603"/>
                </a:cubicBezTo>
                <a:cubicBezTo>
                  <a:pt x="3555185" y="3957129"/>
                  <a:pt x="3558721" y="3934763"/>
                  <a:pt x="3559201" y="3913504"/>
                </a:cubicBezTo>
                <a:cubicBezTo>
                  <a:pt x="3559681" y="3892244"/>
                  <a:pt x="3556686" y="3873587"/>
                  <a:pt x="3550216" y="3857533"/>
                </a:cubicBezTo>
                <a:cubicBezTo>
                  <a:pt x="3543747" y="3841477"/>
                  <a:pt x="3533555" y="3828744"/>
                  <a:pt x="3519642" y="3819332"/>
                </a:cubicBezTo>
                <a:cubicBezTo>
                  <a:pt x="3505729" y="3809921"/>
                  <a:pt x="3487705" y="3805214"/>
                  <a:pt x="3465570" y="3805214"/>
                </a:cubicBezTo>
                <a:close/>
                <a:moveTo>
                  <a:pt x="6350912" y="3796892"/>
                </a:moveTo>
                <a:cubicBezTo>
                  <a:pt x="6322387" y="3796892"/>
                  <a:pt x="6297431" y="3804271"/>
                  <a:pt x="6276045" y="3819030"/>
                </a:cubicBezTo>
                <a:cubicBezTo>
                  <a:pt x="6254658" y="3833789"/>
                  <a:pt x="6240256" y="3852083"/>
                  <a:pt x="6232838" y="3873911"/>
                </a:cubicBezTo>
                <a:cubicBezTo>
                  <a:pt x="6226431" y="3892762"/>
                  <a:pt x="6227402" y="3908699"/>
                  <a:pt x="6235751" y="3921722"/>
                </a:cubicBezTo>
                <a:cubicBezTo>
                  <a:pt x="6244099" y="3934744"/>
                  <a:pt x="6257823" y="3941255"/>
                  <a:pt x="6276923" y="3941255"/>
                </a:cubicBezTo>
                <a:cubicBezTo>
                  <a:pt x="6295030" y="3941255"/>
                  <a:pt x="6311851" y="3935736"/>
                  <a:pt x="6327385" y="3924698"/>
                </a:cubicBezTo>
                <a:cubicBezTo>
                  <a:pt x="6342918" y="3913660"/>
                  <a:pt x="6353889" y="3898716"/>
                  <a:pt x="6360295" y="3879864"/>
                </a:cubicBezTo>
                <a:cubicBezTo>
                  <a:pt x="6363667" y="3869942"/>
                  <a:pt x="6364640" y="3860144"/>
                  <a:pt x="6363214" y="3850470"/>
                </a:cubicBezTo>
                <a:cubicBezTo>
                  <a:pt x="6365202" y="3849726"/>
                  <a:pt x="6367436" y="3849354"/>
                  <a:pt x="6369917" y="3849354"/>
                </a:cubicBezTo>
                <a:cubicBezTo>
                  <a:pt x="6387528" y="3849354"/>
                  <a:pt x="6400608" y="3856485"/>
                  <a:pt x="6409156" y="3870748"/>
                </a:cubicBezTo>
                <a:cubicBezTo>
                  <a:pt x="6417704" y="3885011"/>
                  <a:pt x="6418311" y="3902932"/>
                  <a:pt x="6410978" y="3924512"/>
                </a:cubicBezTo>
                <a:cubicBezTo>
                  <a:pt x="6402463" y="3949565"/>
                  <a:pt x="6385622" y="3970835"/>
                  <a:pt x="6360455" y="3988322"/>
                </a:cubicBezTo>
                <a:cubicBezTo>
                  <a:pt x="6335288" y="4005810"/>
                  <a:pt x="6306954" y="4014553"/>
                  <a:pt x="6275452" y="4014553"/>
                </a:cubicBezTo>
                <a:cubicBezTo>
                  <a:pt x="6236260" y="4014553"/>
                  <a:pt x="6205440" y="3998678"/>
                  <a:pt x="6182992" y="3966928"/>
                </a:cubicBezTo>
                <a:cubicBezTo>
                  <a:pt x="6160544" y="3935178"/>
                  <a:pt x="6149547" y="3884701"/>
                  <a:pt x="6150000" y="3815496"/>
                </a:cubicBezTo>
                <a:lnTo>
                  <a:pt x="6119188" y="3804333"/>
                </a:lnTo>
                <a:cubicBezTo>
                  <a:pt x="6107220" y="3903056"/>
                  <a:pt x="6113258" y="3975796"/>
                  <a:pt x="6137303" y="4022553"/>
                </a:cubicBezTo>
                <a:cubicBezTo>
                  <a:pt x="6161348" y="4069310"/>
                  <a:pt x="6198548" y="4092688"/>
                  <a:pt x="6248901" y="4092688"/>
                </a:cubicBezTo>
                <a:cubicBezTo>
                  <a:pt x="6297022" y="4092688"/>
                  <a:pt x="6338949" y="4078983"/>
                  <a:pt x="6374681" y="4051574"/>
                </a:cubicBezTo>
                <a:cubicBezTo>
                  <a:pt x="6410413" y="4024165"/>
                  <a:pt x="6435781" y="3988384"/>
                  <a:pt x="6450784" y="3944232"/>
                </a:cubicBezTo>
                <a:cubicBezTo>
                  <a:pt x="6465454" y="3901072"/>
                  <a:pt x="6462708" y="3865725"/>
                  <a:pt x="6442546" y="3838192"/>
                </a:cubicBezTo>
                <a:cubicBezTo>
                  <a:pt x="6422385" y="3810659"/>
                  <a:pt x="6391840" y="3796892"/>
                  <a:pt x="6350912" y="3796892"/>
                </a:cubicBezTo>
                <a:close/>
                <a:moveTo>
                  <a:pt x="2733728" y="3795238"/>
                </a:moveTo>
                <a:cubicBezTo>
                  <a:pt x="2723409" y="3795238"/>
                  <a:pt x="2716564" y="3801244"/>
                  <a:pt x="2713194" y="3813255"/>
                </a:cubicBezTo>
                <a:cubicBezTo>
                  <a:pt x="2709820" y="3825265"/>
                  <a:pt x="2713293" y="3831270"/>
                  <a:pt x="2723613" y="3831270"/>
                </a:cubicBezTo>
                <a:cubicBezTo>
                  <a:pt x="2733137" y="3831270"/>
                  <a:pt x="2739586" y="3825265"/>
                  <a:pt x="2742960" y="3813255"/>
                </a:cubicBezTo>
                <a:cubicBezTo>
                  <a:pt x="2746330" y="3801244"/>
                  <a:pt x="2743253" y="3795238"/>
                  <a:pt x="2733728" y="3795238"/>
                </a:cubicBezTo>
                <a:close/>
                <a:moveTo>
                  <a:pt x="2541740" y="3795238"/>
                </a:moveTo>
                <a:cubicBezTo>
                  <a:pt x="2531817" y="3795238"/>
                  <a:pt x="2525069" y="3801604"/>
                  <a:pt x="2521495" y="3814336"/>
                </a:cubicBezTo>
                <a:cubicBezTo>
                  <a:pt x="2518326" y="3825625"/>
                  <a:pt x="2521702" y="3831270"/>
                  <a:pt x="2531623" y="3831270"/>
                </a:cubicBezTo>
                <a:cubicBezTo>
                  <a:pt x="2541546" y="3831270"/>
                  <a:pt x="2548193" y="3825265"/>
                  <a:pt x="2551567" y="3813255"/>
                </a:cubicBezTo>
                <a:cubicBezTo>
                  <a:pt x="2554937" y="3801244"/>
                  <a:pt x="2551661" y="3795238"/>
                  <a:pt x="2541740" y="3795238"/>
                </a:cubicBezTo>
                <a:close/>
                <a:moveTo>
                  <a:pt x="8275015" y="3791634"/>
                </a:moveTo>
                <a:lnTo>
                  <a:pt x="8268829" y="3834874"/>
                </a:lnTo>
                <a:cubicBezTo>
                  <a:pt x="8257872" y="3842800"/>
                  <a:pt x="8249590" y="3848266"/>
                  <a:pt x="8243984" y="3851268"/>
                </a:cubicBezTo>
                <a:cubicBezTo>
                  <a:pt x="8238379" y="3854271"/>
                  <a:pt x="8233393" y="3855773"/>
                  <a:pt x="8229027" y="3855773"/>
                </a:cubicBezTo>
                <a:cubicBezTo>
                  <a:pt x="8222280" y="3855773"/>
                  <a:pt x="8215704" y="3854811"/>
                  <a:pt x="8209298" y="3852890"/>
                </a:cubicBezTo>
                <a:cubicBezTo>
                  <a:pt x="8202893" y="3850969"/>
                  <a:pt x="8200163" y="3848327"/>
                  <a:pt x="8201108" y="3844964"/>
                </a:cubicBezTo>
                <a:cubicBezTo>
                  <a:pt x="8201849" y="3842321"/>
                  <a:pt x="8204945" y="3838357"/>
                  <a:pt x="8210396" y="3833073"/>
                </a:cubicBezTo>
                <a:cubicBezTo>
                  <a:pt x="8214718" y="3828988"/>
                  <a:pt x="8219935" y="3824544"/>
                  <a:pt x="8226046" y="3819740"/>
                </a:cubicBezTo>
                <a:cubicBezTo>
                  <a:pt x="8234281" y="3813735"/>
                  <a:pt x="8244834" y="3807249"/>
                  <a:pt x="8257704" y="3800282"/>
                </a:cubicBezTo>
                <a:cubicBezTo>
                  <a:pt x="8261881" y="3798120"/>
                  <a:pt x="8267651" y="3795238"/>
                  <a:pt x="8275015" y="3791634"/>
                </a:cubicBezTo>
                <a:close/>
                <a:moveTo>
                  <a:pt x="312118" y="3791634"/>
                </a:moveTo>
                <a:lnTo>
                  <a:pt x="305932" y="3834874"/>
                </a:lnTo>
                <a:cubicBezTo>
                  <a:pt x="294975" y="3842800"/>
                  <a:pt x="286693" y="3848266"/>
                  <a:pt x="281087" y="3851268"/>
                </a:cubicBezTo>
                <a:cubicBezTo>
                  <a:pt x="275481" y="3854271"/>
                  <a:pt x="270495" y="3855773"/>
                  <a:pt x="266130" y="3855773"/>
                </a:cubicBezTo>
                <a:cubicBezTo>
                  <a:pt x="259383" y="3855773"/>
                  <a:pt x="252807" y="3854811"/>
                  <a:pt x="246401" y="3852890"/>
                </a:cubicBezTo>
                <a:cubicBezTo>
                  <a:pt x="239995" y="3850969"/>
                  <a:pt x="237265" y="3848327"/>
                  <a:pt x="238211" y="3844964"/>
                </a:cubicBezTo>
                <a:cubicBezTo>
                  <a:pt x="238952" y="3842321"/>
                  <a:pt x="242048" y="3838357"/>
                  <a:pt x="247498" y="3833073"/>
                </a:cubicBezTo>
                <a:cubicBezTo>
                  <a:pt x="251821" y="3828988"/>
                  <a:pt x="257037" y="3824544"/>
                  <a:pt x="263149" y="3819740"/>
                </a:cubicBezTo>
                <a:cubicBezTo>
                  <a:pt x="271384" y="3813735"/>
                  <a:pt x="281937" y="3807249"/>
                  <a:pt x="294807" y="3800282"/>
                </a:cubicBezTo>
                <a:cubicBezTo>
                  <a:pt x="298984" y="3798120"/>
                  <a:pt x="304754" y="3795238"/>
                  <a:pt x="312118" y="3791634"/>
                </a:cubicBezTo>
                <a:close/>
                <a:moveTo>
                  <a:pt x="1914480" y="3776501"/>
                </a:moveTo>
                <a:cubicBezTo>
                  <a:pt x="1895629" y="3776501"/>
                  <a:pt x="1878164" y="3779864"/>
                  <a:pt x="1862088" y="3786590"/>
                </a:cubicBezTo>
                <a:cubicBezTo>
                  <a:pt x="1846011" y="3793315"/>
                  <a:pt x="1831709" y="3802205"/>
                  <a:pt x="1819181" y="3813255"/>
                </a:cubicBezTo>
                <a:cubicBezTo>
                  <a:pt x="1806653" y="3824304"/>
                  <a:pt x="1796002" y="3836975"/>
                  <a:pt x="1787227" y="3851268"/>
                </a:cubicBezTo>
                <a:cubicBezTo>
                  <a:pt x="1778453" y="3865561"/>
                  <a:pt x="1771974" y="3880155"/>
                  <a:pt x="1767791" y="3895049"/>
                </a:cubicBezTo>
                <a:cubicBezTo>
                  <a:pt x="1763612" y="3909942"/>
                  <a:pt x="1762066" y="3923755"/>
                  <a:pt x="1763154" y="3936486"/>
                </a:cubicBezTo>
                <a:cubicBezTo>
                  <a:pt x="1764243" y="3949217"/>
                  <a:pt x="1767590" y="3960267"/>
                  <a:pt x="1773196" y="3969636"/>
                </a:cubicBezTo>
                <a:cubicBezTo>
                  <a:pt x="1778801" y="3979004"/>
                  <a:pt x="1786568" y="3986331"/>
                  <a:pt x="1796494" y="3991616"/>
                </a:cubicBezTo>
                <a:cubicBezTo>
                  <a:pt x="1806421" y="3996901"/>
                  <a:pt x="1818131" y="3999543"/>
                  <a:pt x="1831625" y="3999543"/>
                </a:cubicBezTo>
                <a:cubicBezTo>
                  <a:pt x="1839760" y="3999543"/>
                  <a:pt x="1847573" y="3998223"/>
                  <a:pt x="1855060" y="3995580"/>
                </a:cubicBezTo>
                <a:cubicBezTo>
                  <a:pt x="1862548" y="3992937"/>
                  <a:pt x="1869514" y="3988974"/>
                  <a:pt x="1875959" y="3983689"/>
                </a:cubicBezTo>
                <a:cubicBezTo>
                  <a:pt x="1882404" y="3978405"/>
                  <a:pt x="1888011" y="3972039"/>
                  <a:pt x="1892781" y="3964591"/>
                </a:cubicBezTo>
                <a:cubicBezTo>
                  <a:pt x="1897551" y="3957145"/>
                  <a:pt x="1901319" y="3948497"/>
                  <a:pt x="1904085" y="3938648"/>
                </a:cubicBezTo>
                <a:cubicBezTo>
                  <a:pt x="1905974" y="3931922"/>
                  <a:pt x="1906737" y="3925136"/>
                  <a:pt x="1906376" y="3918289"/>
                </a:cubicBezTo>
                <a:cubicBezTo>
                  <a:pt x="1906015" y="3911444"/>
                  <a:pt x="1904459" y="3905318"/>
                  <a:pt x="1901711" y="3899913"/>
                </a:cubicBezTo>
                <a:cubicBezTo>
                  <a:pt x="1898962" y="3894508"/>
                  <a:pt x="1895034" y="3890125"/>
                  <a:pt x="1889926" y="3886760"/>
                </a:cubicBezTo>
                <a:cubicBezTo>
                  <a:pt x="1884817" y="3883399"/>
                  <a:pt x="1878593" y="3881716"/>
                  <a:pt x="1871250" y="3881716"/>
                </a:cubicBezTo>
                <a:cubicBezTo>
                  <a:pt x="1866090" y="3881716"/>
                  <a:pt x="1861208" y="3882497"/>
                  <a:pt x="1856602" y="3884058"/>
                </a:cubicBezTo>
                <a:cubicBezTo>
                  <a:pt x="1851996" y="3885620"/>
                  <a:pt x="1847869" y="3887423"/>
                  <a:pt x="1844221" y="3889463"/>
                </a:cubicBezTo>
                <a:cubicBezTo>
                  <a:pt x="1840574" y="3891506"/>
                  <a:pt x="1837520" y="3893548"/>
                  <a:pt x="1835062" y="3895589"/>
                </a:cubicBezTo>
                <a:cubicBezTo>
                  <a:pt x="1832603" y="3897631"/>
                  <a:pt x="1830941" y="3899132"/>
                  <a:pt x="1830076" y="3900093"/>
                </a:cubicBezTo>
                <a:cubicBezTo>
                  <a:pt x="1831896" y="3893607"/>
                  <a:pt x="1834590" y="3887541"/>
                  <a:pt x="1838159" y="3881896"/>
                </a:cubicBezTo>
                <a:cubicBezTo>
                  <a:pt x="1841728" y="3876251"/>
                  <a:pt x="1845988" y="3871327"/>
                  <a:pt x="1850939" y="3867123"/>
                </a:cubicBezTo>
                <a:cubicBezTo>
                  <a:pt x="1855891" y="3862920"/>
                  <a:pt x="1861532" y="3859616"/>
                  <a:pt x="1867862" y="3857214"/>
                </a:cubicBezTo>
                <a:cubicBezTo>
                  <a:pt x="1874192" y="3854811"/>
                  <a:pt x="1880928" y="3853611"/>
                  <a:pt x="1888073" y="3853611"/>
                </a:cubicBezTo>
                <a:cubicBezTo>
                  <a:pt x="1902161" y="3853611"/>
                  <a:pt x="1913223" y="3856794"/>
                  <a:pt x="1921259" y="3863160"/>
                </a:cubicBezTo>
                <a:cubicBezTo>
                  <a:pt x="1929294" y="3869526"/>
                  <a:pt x="1934903" y="3877993"/>
                  <a:pt x="1938088" y="3888563"/>
                </a:cubicBezTo>
                <a:cubicBezTo>
                  <a:pt x="1941272" y="3899132"/>
                  <a:pt x="1942348" y="3911204"/>
                  <a:pt x="1941316" y="3924775"/>
                </a:cubicBezTo>
                <a:cubicBezTo>
                  <a:pt x="1940283" y="3938348"/>
                  <a:pt x="1937744" y="3952341"/>
                  <a:pt x="1933697" y="3966753"/>
                </a:cubicBezTo>
                <a:cubicBezTo>
                  <a:pt x="1927831" y="3987652"/>
                  <a:pt x="1919650" y="4005308"/>
                  <a:pt x="1909155" y="4019722"/>
                </a:cubicBezTo>
                <a:cubicBezTo>
                  <a:pt x="1898659" y="4034135"/>
                  <a:pt x="1886905" y="4045785"/>
                  <a:pt x="1873892" y="4054673"/>
                </a:cubicBezTo>
                <a:cubicBezTo>
                  <a:pt x="1860879" y="4063562"/>
                  <a:pt x="1847069" y="4069988"/>
                  <a:pt x="1832464" y="4073951"/>
                </a:cubicBezTo>
                <a:cubicBezTo>
                  <a:pt x="1817859" y="4077914"/>
                  <a:pt x="1803611" y="4079896"/>
                  <a:pt x="1789720" y="4079896"/>
                </a:cubicBezTo>
                <a:cubicBezTo>
                  <a:pt x="1775234" y="4079896"/>
                  <a:pt x="1762728" y="4077614"/>
                  <a:pt x="1752201" y="4073050"/>
                </a:cubicBezTo>
                <a:cubicBezTo>
                  <a:pt x="1741675" y="4068487"/>
                  <a:pt x="1732813" y="4061879"/>
                  <a:pt x="1725617" y="4053232"/>
                </a:cubicBezTo>
                <a:cubicBezTo>
                  <a:pt x="1718421" y="4044584"/>
                  <a:pt x="1712706" y="4034015"/>
                  <a:pt x="1708474" y="4021523"/>
                </a:cubicBezTo>
                <a:cubicBezTo>
                  <a:pt x="1704241" y="4009032"/>
                  <a:pt x="1701308" y="3994739"/>
                  <a:pt x="1699675" y="3978644"/>
                </a:cubicBezTo>
                <a:cubicBezTo>
                  <a:pt x="1698785" y="3971919"/>
                  <a:pt x="1698000" y="3964111"/>
                  <a:pt x="1697321" y="3955223"/>
                </a:cubicBezTo>
                <a:cubicBezTo>
                  <a:pt x="1696642" y="3946335"/>
                  <a:pt x="1696154" y="3935705"/>
                  <a:pt x="1695856" y="3923334"/>
                </a:cubicBezTo>
                <a:cubicBezTo>
                  <a:pt x="1695558" y="3910963"/>
                  <a:pt x="1695636" y="3896550"/>
                  <a:pt x="1696089" y="3880095"/>
                </a:cubicBezTo>
                <a:cubicBezTo>
                  <a:pt x="1696541" y="3863640"/>
                  <a:pt x="1697622" y="3844242"/>
                  <a:pt x="1699330" y="3821903"/>
                </a:cubicBezTo>
                <a:lnTo>
                  <a:pt x="1627697" y="3839557"/>
                </a:lnTo>
                <a:cubicBezTo>
                  <a:pt x="1625515" y="3864301"/>
                  <a:pt x="1624140" y="3886340"/>
                  <a:pt x="1623572" y="3905678"/>
                </a:cubicBezTo>
                <a:cubicBezTo>
                  <a:pt x="1623005" y="3925016"/>
                  <a:pt x="1622978" y="3942252"/>
                  <a:pt x="1623491" y="3957385"/>
                </a:cubicBezTo>
                <a:cubicBezTo>
                  <a:pt x="1624004" y="3972519"/>
                  <a:pt x="1624923" y="3986031"/>
                  <a:pt x="1626249" y="3997921"/>
                </a:cubicBezTo>
                <a:cubicBezTo>
                  <a:pt x="1627574" y="4009812"/>
                  <a:pt x="1629103" y="4020803"/>
                  <a:pt x="1630837" y="4030892"/>
                </a:cubicBezTo>
                <a:cubicBezTo>
                  <a:pt x="1635010" y="4054192"/>
                  <a:pt x="1641336" y="4073890"/>
                  <a:pt x="1649815" y="4089986"/>
                </a:cubicBezTo>
                <a:cubicBezTo>
                  <a:pt x="1658294" y="4106080"/>
                  <a:pt x="1668409" y="4119172"/>
                  <a:pt x="1680162" y="4129261"/>
                </a:cubicBezTo>
                <a:cubicBezTo>
                  <a:pt x="1691914" y="4139350"/>
                  <a:pt x="1705203" y="4146617"/>
                  <a:pt x="1720029" y="4151061"/>
                </a:cubicBezTo>
                <a:cubicBezTo>
                  <a:pt x="1734854" y="4155506"/>
                  <a:pt x="1750800" y="4157727"/>
                  <a:pt x="1767866" y="4157727"/>
                </a:cubicBezTo>
                <a:cubicBezTo>
                  <a:pt x="1798623" y="4157727"/>
                  <a:pt x="1826912" y="4152563"/>
                  <a:pt x="1852733" y="4142233"/>
                </a:cubicBezTo>
                <a:cubicBezTo>
                  <a:pt x="1878553" y="4131904"/>
                  <a:pt x="1901515" y="4117971"/>
                  <a:pt x="1921619" y="4100435"/>
                </a:cubicBezTo>
                <a:cubicBezTo>
                  <a:pt x="1941723" y="4082899"/>
                  <a:pt x="1958782" y="4062601"/>
                  <a:pt x="1972797" y="4039540"/>
                </a:cubicBezTo>
                <a:cubicBezTo>
                  <a:pt x="1986812" y="4016479"/>
                  <a:pt x="1997393" y="3992217"/>
                  <a:pt x="2004540" y="3966753"/>
                </a:cubicBezTo>
                <a:cubicBezTo>
                  <a:pt x="2011689" y="3941291"/>
                  <a:pt x="2015525" y="3917029"/>
                  <a:pt x="2016046" y="3893968"/>
                </a:cubicBezTo>
                <a:cubicBezTo>
                  <a:pt x="2016567" y="3870907"/>
                  <a:pt x="2013318" y="3850668"/>
                  <a:pt x="2006300" y="3833253"/>
                </a:cubicBezTo>
                <a:cubicBezTo>
                  <a:pt x="1999282" y="3815837"/>
                  <a:pt x="1988227" y="3802024"/>
                  <a:pt x="1973134" y="3791814"/>
                </a:cubicBezTo>
                <a:cubicBezTo>
                  <a:pt x="1958042" y="3781606"/>
                  <a:pt x="1938491" y="3776501"/>
                  <a:pt x="1914480" y="3776501"/>
                </a:cubicBezTo>
                <a:close/>
                <a:moveTo>
                  <a:pt x="9327355" y="3767853"/>
                </a:moveTo>
                <a:cubicBezTo>
                  <a:pt x="9312472" y="3767853"/>
                  <a:pt x="9297805" y="3773978"/>
                  <a:pt x="9283353" y="3786230"/>
                </a:cubicBezTo>
                <a:cubicBezTo>
                  <a:pt x="9268902" y="3798481"/>
                  <a:pt x="9249348" y="3821301"/>
                  <a:pt x="9224694" y="3854692"/>
                </a:cubicBezTo>
                <a:cubicBezTo>
                  <a:pt x="9200040" y="3888082"/>
                  <a:pt x="9185824" y="3911504"/>
                  <a:pt x="9182048" y="3924955"/>
                </a:cubicBezTo>
                <a:cubicBezTo>
                  <a:pt x="9179217" y="3935044"/>
                  <a:pt x="9179328" y="3945254"/>
                  <a:pt x="9182380" y="3955584"/>
                </a:cubicBezTo>
                <a:cubicBezTo>
                  <a:pt x="9185433" y="3965913"/>
                  <a:pt x="9193117" y="3982368"/>
                  <a:pt x="9205432" y="4004949"/>
                </a:cubicBezTo>
                <a:cubicBezTo>
                  <a:pt x="9186603" y="4025367"/>
                  <a:pt x="9172855" y="4041822"/>
                  <a:pt x="9164188" y="4054313"/>
                </a:cubicBezTo>
                <a:cubicBezTo>
                  <a:pt x="9152924" y="4070408"/>
                  <a:pt x="9145066" y="4086382"/>
                  <a:pt x="9140613" y="4102237"/>
                </a:cubicBezTo>
                <a:lnTo>
                  <a:pt x="9156249" y="4110163"/>
                </a:lnTo>
                <a:cubicBezTo>
                  <a:pt x="9182983" y="4083500"/>
                  <a:pt x="9202828" y="4064763"/>
                  <a:pt x="9215785" y="4053953"/>
                </a:cubicBezTo>
                <a:cubicBezTo>
                  <a:pt x="9235716" y="4037378"/>
                  <a:pt x="9256327" y="4023685"/>
                  <a:pt x="9277619" y="4012875"/>
                </a:cubicBezTo>
                <a:cubicBezTo>
                  <a:pt x="9300501" y="4001345"/>
                  <a:pt x="9328603" y="3991016"/>
                  <a:pt x="9361925" y="3981888"/>
                </a:cubicBezTo>
                <a:lnTo>
                  <a:pt x="9409001" y="3899012"/>
                </a:lnTo>
                <a:cubicBezTo>
                  <a:pt x="9388153" y="3901174"/>
                  <a:pt x="9370888" y="3904357"/>
                  <a:pt x="9357207" y="3908561"/>
                </a:cubicBezTo>
                <a:cubicBezTo>
                  <a:pt x="9343526" y="3912764"/>
                  <a:pt x="9322160" y="3922073"/>
                  <a:pt x="9293111" y="3936486"/>
                </a:cubicBezTo>
                <a:cubicBezTo>
                  <a:pt x="9276904" y="3924235"/>
                  <a:pt x="9265847" y="3913965"/>
                  <a:pt x="9259938" y="3905678"/>
                </a:cubicBezTo>
                <a:cubicBezTo>
                  <a:pt x="9254030" y="3897390"/>
                  <a:pt x="9252155" y="3889403"/>
                  <a:pt x="9254313" y="3881716"/>
                </a:cubicBezTo>
                <a:cubicBezTo>
                  <a:pt x="9255864" y="3876191"/>
                  <a:pt x="9259660" y="3871327"/>
                  <a:pt x="9265703" y="3867123"/>
                </a:cubicBezTo>
                <a:cubicBezTo>
                  <a:pt x="9271746" y="3862920"/>
                  <a:pt x="9277844" y="3860817"/>
                  <a:pt x="9283995" y="3860817"/>
                </a:cubicBezTo>
                <a:cubicBezTo>
                  <a:pt x="9291338" y="3860817"/>
                  <a:pt x="9298250" y="3863760"/>
                  <a:pt x="9304733" y="3869645"/>
                </a:cubicBezTo>
                <a:cubicBezTo>
                  <a:pt x="9311217" y="3875531"/>
                  <a:pt x="9317334" y="3884839"/>
                  <a:pt x="9323086" y="3897570"/>
                </a:cubicBezTo>
                <a:lnTo>
                  <a:pt x="9385431" y="3817578"/>
                </a:lnTo>
                <a:cubicBezTo>
                  <a:pt x="9377989" y="3798841"/>
                  <a:pt x="9369972" y="3785870"/>
                  <a:pt x="9361379" y="3778663"/>
                </a:cubicBezTo>
                <a:cubicBezTo>
                  <a:pt x="9352786" y="3771456"/>
                  <a:pt x="9341444" y="3767853"/>
                  <a:pt x="9327355" y="3767853"/>
                </a:cubicBezTo>
                <a:close/>
                <a:moveTo>
                  <a:pt x="9711643" y="3765691"/>
                </a:moveTo>
                <a:cubicBezTo>
                  <a:pt x="9716406" y="3765691"/>
                  <a:pt x="9720197" y="3767914"/>
                  <a:pt x="9723017" y="3772357"/>
                </a:cubicBezTo>
                <a:cubicBezTo>
                  <a:pt x="9725837" y="3776801"/>
                  <a:pt x="9728342" y="3784668"/>
                  <a:pt x="9730530" y="3795958"/>
                </a:cubicBezTo>
                <a:cubicBezTo>
                  <a:pt x="9721558" y="3803886"/>
                  <a:pt x="9714284" y="3809470"/>
                  <a:pt x="9708711" y="3812713"/>
                </a:cubicBezTo>
                <a:cubicBezTo>
                  <a:pt x="9703138" y="3815957"/>
                  <a:pt x="9698069" y="3817578"/>
                  <a:pt x="9693505" y="3817578"/>
                </a:cubicBezTo>
                <a:cubicBezTo>
                  <a:pt x="9687751" y="3817578"/>
                  <a:pt x="9683560" y="3815717"/>
                  <a:pt x="9680934" y="3811993"/>
                </a:cubicBezTo>
                <a:cubicBezTo>
                  <a:pt x="9678308" y="3808270"/>
                  <a:pt x="9677770" y="3803645"/>
                  <a:pt x="9679320" y="3798120"/>
                </a:cubicBezTo>
                <a:cubicBezTo>
                  <a:pt x="9681747" y="3789473"/>
                  <a:pt x="9686254" y="3781905"/>
                  <a:pt x="9692837" y="3775420"/>
                </a:cubicBezTo>
                <a:cubicBezTo>
                  <a:pt x="9699422" y="3768934"/>
                  <a:pt x="9705690" y="3765691"/>
                  <a:pt x="9711643" y="3765691"/>
                </a:cubicBezTo>
                <a:close/>
                <a:moveTo>
                  <a:pt x="2699688" y="3759566"/>
                </a:moveTo>
                <a:cubicBezTo>
                  <a:pt x="2689369" y="3759566"/>
                  <a:pt x="2682491" y="3765691"/>
                  <a:pt x="2679052" y="3777942"/>
                </a:cubicBezTo>
                <a:cubicBezTo>
                  <a:pt x="2675746" y="3789713"/>
                  <a:pt x="2679253" y="3795599"/>
                  <a:pt x="2689572" y="3795599"/>
                </a:cubicBezTo>
                <a:cubicBezTo>
                  <a:pt x="2699097" y="3795599"/>
                  <a:pt x="2705512" y="3789713"/>
                  <a:pt x="2708817" y="3777942"/>
                </a:cubicBezTo>
                <a:cubicBezTo>
                  <a:pt x="2712256" y="3765691"/>
                  <a:pt x="2709213" y="3759566"/>
                  <a:pt x="2699688" y="3759566"/>
                </a:cubicBezTo>
                <a:close/>
                <a:moveTo>
                  <a:pt x="2595508" y="3759566"/>
                </a:moveTo>
                <a:cubicBezTo>
                  <a:pt x="2585784" y="3759566"/>
                  <a:pt x="2579204" y="3765691"/>
                  <a:pt x="2575765" y="3777942"/>
                </a:cubicBezTo>
                <a:cubicBezTo>
                  <a:pt x="2572460" y="3789713"/>
                  <a:pt x="2575668" y="3795599"/>
                  <a:pt x="2585393" y="3795599"/>
                </a:cubicBezTo>
                <a:cubicBezTo>
                  <a:pt x="2595513" y="3795599"/>
                  <a:pt x="2602226" y="3789713"/>
                  <a:pt x="2605531" y="3777942"/>
                </a:cubicBezTo>
                <a:cubicBezTo>
                  <a:pt x="2608969" y="3765691"/>
                  <a:pt x="2605628" y="3759566"/>
                  <a:pt x="2595508" y="3759566"/>
                </a:cubicBezTo>
                <a:close/>
                <a:moveTo>
                  <a:pt x="2650845" y="3746954"/>
                </a:moveTo>
                <a:cubicBezTo>
                  <a:pt x="2640922" y="3746954"/>
                  <a:pt x="2634308" y="3752840"/>
                  <a:pt x="2631003" y="3764610"/>
                </a:cubicBezTo>
                <a:cubicBezTo>
                  <a:pt x="2627565" y="3776861"/>
                  <a:pt x="2630806" y="3782987"/>
                  <a:pt x="2640729" y="3782987"/>
                </a:cubicBezTo>
                <a:cubicBezTo>
                  <a:pt x="2650650" y="3782987"/>
                  <a:pt x="2657331" y="3776861"/>
                  <a:pt x="2660769" y="3764610"/>
                </a:cubicBezTo>
                <a:cubicBezTo>
                  <a:pt x="2664074" y="3752840"/>
                  <a:pt x="2660766" y="3746954"/>
                  <a:pt x="2650845" y="3746954"/>
                </a:cubicBezTo>
                <a:close/>
                <a:moveTo>
                  <a:pt x="7670618" y="3708219"/>
                </a:moveTo>
                <a:lnTo>
                  <a:pt x="7548269" y="4144035"/>
                </a:lnTo>
                <a:lnTo>
                  <a:pt x="7604470" y="4170609"/>
                </a:lnTo>
                <a:lnTo>
                  <a:pt x="7727007" y="3734128"/>
                </a:lnTo>
                <a:close/>
                <a:moveTo>
                  <a:pt x="6710585" y="3705562"/>
                </a:moveTo>
                <a:lnTo>
                  <a:pt x="6691004" y="3775318"/>
                </a:lnTo>
                <a:lnTo>
                  <a:pt x="6767288" y="3775318"/>
                </a:lnTo>
                <a:lnTo>
                  <a:pt x="6753949" y="3822819"/>
                </a:lnTo>
                <a:cubicBezTo>
                  <a:pt x="6745028" y="3826584"/>
                  <a:pt x="6736777" y="3833007"/>
                  <a:pt x="6729197" y="3842086"/>
                </a:cubicBezTo>
                <a:cubicBezTo>
                  <a:pt x="6721617" y="3851165"/>
                  <a:pt x="6716210" y="3861463"/>
                  <a:pt x="6712978" y="3872978"/>
                </a:cubicBezTo>
                <a:cubicBezTo>
                  <a:pt x="6710926" y="3880286"/>
                  <a:pt x="6710126" y="3887207"/>
                  <a:pt x="6710578" y="3893739"/>
                </a:cubicBezTo>
                <a:cubicBezTo>
                  <a:pt x="6711032" y="3900272"/>
                  <a:pt x="6712571" y="3906030"/>
                  <a:pt x="6715196" y="3911013"/>
                </a:cubicBezTo>
                <a:cubicBezTo>
                  <a:pt x="6717822" y="3915995"/>
                  <a:pt x="6721475" y="3919926"/>
                  <a:pt x="6726155" y="3922805"/>
                </a:cubicBezTo>
                <a:cubicBezTo>
                  <a:pt x="6730836" y="3925684"/>
                  <a:pt x="6736377" y="3927124"/>
                  <a:pt x="6742780" y="3927124"/>
                </a:cubicBezTo>
                <a:cubicBezTo>
                  <a:pt x="6749549" y="3927124"/>
                  <a:pt x="6756097" y="3925628"/>
                  <a:pt x="6762424" y="3922638"/>
                </a:cubicBezTo>
                <a:cubicBezTo>
                  <a:pt x="6768750" y="3919650"/>
                  <a:pt x="6774564" y="3915719"/>
                  <a:pt x="6779865" y="3910846"/>
                </a:cubicBezTo>
                <a:cubicBezTo>
                  <a:pt x="6785166" y="3905974"/>
                  <a:pt x="6789754" y="3900383"/>
                  <a:pt x="6793630" y="3894072"/>
                </a:cubicBezTo>
                <a:cubicBezTo>
                  <a:pt x="6797506" y="3887760"/>
                  <a:pt x="6800376" y="3881283"/>
                  <a:pt x="6802240" y="3874639"/>
                </a:cubicBezTo>
                <a:cubicBezTo>
                  <a:pt x="6802737" y="3872868"/>
                  <a:pt x="6803050" y="3871429"/>
                  <a:pt x="6803179" y="3870321"/>
                </a:cubicBezTo>
                <a:cubicBezTo>
                  <a:pt x="6811045" y="3870321"/>
                  <a:pt x="6817303" y="3871649"/>
                  <a:pt x="6821954" y="3874307"/>
                </a:cubicBezTo>
                <a:cubicBezTo>
                  <a:pt x="6826604" y="3876964"/>
                  <a:pt x="6829984" y="3880563"/>
                  <a:pt x="6832094" y="3885103"/>
                </a:cubicBezTo>
                <a:cubicBezTo>
                  <a:pt x="6834203" y="3889642"/>
                  <a:pt x="6835197" y="3894736"/>
                  <a:pt x="6835075" y="3900383"/>
                </a:cubicBezTo>
                <a:cubicBezTo>
                  <a:pt x="6834954" y="3906030"/>
                  <a:pt x="6834055" y="3911843"/>
                  <a:pt x="6832377" y="3917822"/>
                </a:cubicBezTo>
                <a:cubicBezTo>
                  <a:pt x="6828958" y="3930002"/>
                  <a:pt x="6824161" y="3940410"/>
                  <a:pt x="6817985" y="3949047"/>
                </a:cubicBezTo>
                <a:cubicBezTo>
                  <a:pt x="6811810" y="3957684"/>
                  <a:pt x="6804653" y="3964770"/>
                  <a:pt x="6796513" y="3970306"/>
                </a:cubicBezTo>
                <a:cubicBezTo>
                  <a:pt x="6788374" y="3975842"/>
                  <a:pt x="6779450" y="3979939"/>
                  <a:pt x="6769740" y="3982597"/>
                </a:cubicBezTo>
                <a:cubicBezTo>
                  <a:pt x="6760031" y="3985254"/>
                  <a:pt x="6749961" y="3986583"/>
                  <a:pt x="6739534" y="3986583"/>
                </a:cubicBezTo>
                <a:cubicBezTo>
                  <a:pt x="6722888" y="3986583"/>
                  <a:pt x="6708519" y="3985310"/>
                  <a:pt x="6696428" y="3982763"/>
                </a:cubicBezTo>
                <a:cubicBezTo>
                  <a:pt x="6684337" y="3980216"/>
                  <a:pt x="6675004" y="3977946"/>
                  <a:pt x="6668430" y="3975953"/>
                </a:cubicBezTo>
                <a:lnTo>
                  <a:pt x="6649312" y="4044049"/>
                </a:lnTo>
                <a:cubicBezTo>
                  <a:pt x="6656435" y="4046042"/>
                  <a:pt x="6664471" y="4048367"/>
                  <a:pt x="6673421" y="4051024"/>
                </a:cubicBezTo>
                <a:cubicBezTo>
                  <a:pt x="6682370" y="4053683"/>
                  <a:pt x="6691803" y="4057060"/>
                  <a:pt x="6701720" y="4061157"/>
                </a:cubicBezTo>
                <a:cubicBezTo>
                  <a:pt x="6711638" y="4065253"/>
                  <a:pt x="6721688" y="4070181"/>
                  <a:pt x="6731870" y="4075939"/>
                </a:cubicBezTo>
                <a:cubicBezTo>
                  <a:pt x="6742053" y="4081696"/>
                  <a:pt x="6751910" y="4088617"/>
                  <a:pt x="6761442" y="4096700"/>
                </a:cubicBezTo>
                <a:cubicBezTo>
                  <a:pt x="6770972" y="4104783"/>
                  <a:pt x="6779961" y="4114305"/>
                  <a:pt x="6788408" y="4125266"/>
                </a:cubicBezTo>
                <a:cubicBezTo>
                  <a:pt x="6796855" y="4136229"/>
                  <a:pt x="6804211" y="4148796"/>
                  <a:pt x="6810476" y="4162969"/>
                </a:cubicBezTo>
                <a:lnTo>
                  <a:pt x="6871967" y="4124769"/>
                </a:lnTo>
                <a:cubicBezTo>
                  <a:pt x="6869038" y="4113696"/>
                  <a:pt x="6865174" y="4103509"/>
                  <a:pt x="6860376" y="4094208"/>
                </a:cubicBezTo>
                <a:cubicBezTo>
                  <a:pt x="6855578" y="4084906"/>
                  <a:pt x="6850381" y="4076382"/>
                  <a:pt x="6844782" y="4068631"/>
                </a:cubicBezTo>
                <a:cubicBezTo>
                  <a:pt x="6839185" y="4060880"/>
                  <a:pt x="6833369" y="4053904"/>
                  <a:pt x="6827335" y="4047703"/>
                </a:cubicBezTo>
                <a:cubicBezTo>
                  <a:pt x="6821301" y="4041502"/>
                  <a:pt x="6815705" y="4035856"/>
                  <a:pt x="6810548" y="4030762"/>
                </a:cubicBezTo>
                <a:cubicBezTo>
                  <a:pt x="6819782" y="4025891"/>
                  <a:pt x="6828732" y="4019745"/>
                  <a:pt x="6837402" y="4012327"/>
                </a:cubicBezTo>
                <a:cubicBezTo>
                  <a:pt x="6846071" y="4004909"/>
                  <a:pt x="6854136" y="3996381"/>
                  <a:pt x="6861596" y="3986749"/>
                </a:cubicBezTo>
                <a:cubicBezTo>
                  <a:pt x="6869057" y="3977116"/>
                  <a:pt x="6875745" y="3966486"/>
                  <a:pt x="6881662" y="3954860"/>
                </a:cubicBezTo>
                <a:cubicBezTo>
                  <a:pt x="6887579" y="3943233"/>
                  <a:pt x="6892402" y="3930777"/>
                  <a:pt x="6896132" y="3917490"/>
                </a:cubicBezTo>
                <a:cubicBezTo>
                  <a:pt x="6900297" y="3902653"/>
                  <a:pt x="6902401" y="3888315"/>
                  <a:pt x="6902445" y="3874473"/>
                </a:cubicBezTo>
                <a:cubicBezTo>
                  <a:pt x="6902490" y="3860633"/>
                  <a:pt x="6899873" y="3848287"/>
                  <a:pt x="6894595" y="3837435"/>
                </a:cubicBezTo>
                <a:cubicBezTo>
                  <a:pt x="6889317" y="3826584"/>
                  <a:pt x="6880918" y="3817893"/>
                  <a:pt x="6869397" y="3811360"/>
                </a:cubicBezTo>
                <a:cubicBezTo>
                  <a:pt x="6857876" y="3804827"/>
                  <a:pt x="6842604" y="3801561"/>
                  <a:pt x="6823579" y="3801561"/>
                </a:cubicBezTo>
                <a:lnTo>
                  <a:pt x="6830949" y="3775318"/>
                </a:lnTo>
                <a:lnTo>
                  <a:pt x="6995804" y="3775318"/>
                </a:lnTo>
                <a:lnTo>
                  <a:pt x="7012877" y="3775318"/>
                </a:lnTo>
                <a:lnTo>
                  <a:pt x="7064679" y="3775318"/>
                </a:lnTo>
                <a:cubicBezTo>
                  <a:pt x="7054057" y="3788384"/>
                  <a:pt x="7044656" y="3801505"/>
                  <a:pt x="7036475" y="3814682"/>
                </a:cubicBezTo>
                <a:cubicBezTo>
                  <a:pt x="7028295" y="3827858"/>
                  <a:pt x="7020981" y="3841366"/>
                  <a:pt x="7014534" y="3855207"/>
                </a:cubicBezTo>
                <a:cubicBezTo>
                  <a:pt x="7008087" y="3869047"/>
                  <a:pt x="7002371" y="3883221"/>
                  <a:pt x="6997384" y="3897726"/>
                </a:cubicBezTo>
                <a:cubicBezTo>
                  <a:pt x="6992398" y="3912230"/>
                  <a:pt x="6987666" y="3927455"/>
                  <a:pt x="6983190" y="3943400"/>
                </a:cubicBezTo>
                <a:cubicBezTo>
                  <a:pt x="6977656" y="3963110"/>
                  <a:pt x="6973525" y="3982873"/>
                  <a:pt x="6970797" y="4002693"/>
                </a:cubicBezTo>
                <a:cubicBezTo>
                  <a:pt x="6968069" y="4022514"/>
                  <a:pt x="6966792" y="4041724"/>
                  <a:pt x="6966966" y="4060326"/>
                </a:cubicBezTo>
                <a:cubicBezTo>
                  <a:pt x="6967140" y="4078928"/>
                  <a:pt x="6968906" y="4096422"/>
                  <a:pt x="6972264" y="4112810"/>
                </a:cubicBezTo>
                <a:cubicBezTo>
                  <a:pt x="6975620" y="4129197"/>
                  <a:pt x="6980709" y="4143813"/>
                  <a:pt x="6987529" y="4156657"/>
                </a:cubicBezTo>
                <a:cubicBezTo>
                  <a:pt x="6992602" y="4165959"/>
                  <a:pt x="6998901" y="4174152"/>
                  <a:pt x="7006424" y="4181238"/>
                </a:cubicBezTo>
                <a:cubicBezTo>
                  <a:pt x="7013947" y="4188325"/>
                  <a:pt x="7022923" y="4191868"/>
                  <a:pt x="7033350" y="4191868"/>
                </a:cubicBezTo>
                <a:cubicBezTo>
                  <a:pt x="7040118" y="4191868"/>
                  <a:pt x="7046682" y="4190317"/>
                  <a:pt x="7053041" y="4187217"/>
                </a:cubicBezTo>
                <a:cubicBezTo>
                  <a:pt x="7059399" y="4184117"/>
                  <a:pt x="7065259" y="4180021"/>
                  <a:pt x="7070622" y="4174927"/>
                </a:cubicBezTo>
                <a:cubicBezTo>
                  <a:pt x="7075983" y="4169834"/>
                  <a:pt x="7080726" y="4163855"/>
                  <a:pt x="7084850" y="4156990"/>
                </a:cubicBezTo>
                <a:cubicBezTo>
                  <a:pt x="7088973" y="4150125"/>
                  <a:pt x="7092060" y="4143038"/>
                  <a:pt x="7094113" y="4135730"/>
                </a:cubicBezTo>
                <a:cubicBezTo>
                  <a:pt x="7095916" y="4129308"/>
                  <a:pt x="7096591" y="4122996"/>
                  <a:pt x="7096136" y="4116796"/>
                </a:cubicBezTo>
                <a:cubicBezTo>
                  <a:pt x="7095682" y="4110596"/>
                  <a:pt x="7094187" y="4105004"/>
                  <a:pt x="7091652" y="4100021"/>
                </a:cubicBezTo>
                <a:cubicBezTo>
                  <a:pt x="7089116" y="4095039"/>
                  <a:pt x="7085540" y="4090997"/>
                  <a:pt x="7080922" y="4087897"/>
                </a:cubicBezTo>
                <a:cubicBezTo>
                  <a:pt x="7076304" y="4084796"/>
                  <a:pt x="7070612" y="4083246"/>
                  <a:pt x="7063843" y="4083246"/>
                </a:cubicBezTo>
                <a:cubicBezTo>
                  <a:pt x="7060733" y="4083246"/>
                  <a:pt x="7057560" y="4083634"/>
                  <a:pt x="7054324" y="4084409"/>
                </a:cubicBezTo>
                <a:cubicBezTo>
                  <a:pt x="7051089" y="4085184"/>
                  <a:pt x="7048035" y="4086126"/>
                  <a:pt x="7045162" y="4087232"/>
                </a:cubicBezTo>
                <a:cubicBezTo>
                  <a:pt x="7042275" y="4079924"/>
                  <a:pt x="7040191" y="4070569"/>
                  <a:pt x="7038911" y="4059163"/>
                </a:cubicBezTo>
                <a:cubicBezTo>
                  <a:pt x="7037630" y="4047758"/>
                  <a:pt x="7037148" y="4035469"/>
                  <a:pt x="7037464" y="4022292"/>
                </a:cubicBezTo>
                <a:cubicBezTo>
                  <a:pt x="7037779" y="4009115"/>
                  <a:pt x="7038858" y="3995662"/>
                  <a:pt x="7040701" y="3981932"/>
                </a:cubicBezTo>
                <a:cubicBezTo>
                  <a:pt x="7042543" y="3968202"/>
                  <a:pt x="7045142" y="3955358"/>
                  <a:pt x="7048498" y="3943400"/>
                </a:cubicBezTo>
                <a:cubicBezTo>
                  <a:pt x="7052291" y="3929891"/>
                  <a:pt x="7057386" y="3914999"/>
                  <a:pt x="7063785" y="3898722"/>
                </a:cubicBezTo>
                <a:cubicBezTo>
                  <a:pt x="7070183" y="3882446"/>
                  <a:pt x="7077586" y="3866502"/>
                  <a:pt x="7085994" y="3850888"/>
                </a:cubicBezTo>
                <a:cubicBezTo>
                  <a:pt x="7094402" y="3835277"/>
                  <a:pt x="7103749" y="3820716"/>
                  <a:pt x="7114035" y="3807208"/>
                </a:cubicBezTo>
                <a:cubicBezTo>
                  <a:pt x="7124321" y="3793699"/>
                  <a:pt x="7135217" y="3783070"/>
                  <a:pt x="7146725" y="3775318"/>
                </a:cubicBezTo>
                <a:lnTo>
                  <a:pt x="7176779" y="3775318"/>
                </a:lnTo>
                <a:lnTo>
                  <a:pt x="7199959" y="3775318"/>
                </a:lnTo>
                <a:lnTo>
                  <a:pt x="7420173" y="3775318"/>
                </a:lnTo>
                <a:lnTo>
                  <a:pt x="7410192" y="3810861"/>
                </a:lnTo>
                <a:cubicBezTo>
                  <a:pt x="7395434" y="3811304"/>
                  <a:pt x="7380169" y="3812578"/>
                  <a:pt x="7364395" y="3814682"/>
                </a:cubicBezTo>
                <a:cubicBezTo>
                  <a:pt x="7348621" y="3816786"/>
                  <a:pt x="7332779" y="3820273"/>
                  <a:pt x="7316868" y="3825145"/>
                </a:cubicBezTo>
                <a:cubicBezTo>
                  <a:pt x="7300956" y="3830017"/>
                  <a:pt x="7285219" y="3836549"/>
                  <a:pt x="7269655" y="3844743"/>
                </a:cubicBezTo>
                <a:cubicBezTo>
                  <a:pt x="7254092" y="3852938"/>
                  <a:pt x="7239204" y="3863124"/>
                  <a:pt x="7224992" y="3875304"/>
                </a:cubicBezTo>
                <a:cubicBezTo>
                  <a:pt x="7210780" y="3887484"/>
                  <a:pt x="7197455" y="3902043"/>
                  <a:pt x="7185015" y="3918985"/>
                </a:cubicBezTo>
                <a:cubicBezTo>
                  <a:pt x="7172576" y="3935925"/>
                  <a:pt x="7161538" y="3955690"/>
                  <a:pt x="7151903" y="3978278"/>
                </a:cubicBezTo>
                <a:cubicBezTo>
                  <a:pt x="7162387" y="3979385"/>
                  <a:pt x="7173627" y="3981379"/>
                  <a:pt x="7185624" y="3984258"/>
                </a:cubicBezTo>
                <a:cubicBezTo>
                  <a:pt x="7197621" y="3987136"/>
                  <a:pt x="7209644" y="3990901"/>
                  <a:pt x="7221693" y="3995551"/>
                </a:cubicBezTo>
                <a:cubicBezTo>
                  <a:pt x="7233742" y="4000202"/>
                  <a:pt x="7245542" y="4005739"/>
                  <a:pt x="7257093" y="4012160"/>
                </a:cubicBezTo>
                <a:cubicBezTo>
                  <a:pt x="7268644" y="4018583"/>
                  <a:pt x="7279306" y="4025891"/>
                  <a:pt x="7289080" y="4034084"/>
                </a:cubicBezTo>
                <a:cubicBezTo>
                  <a:pt x="7298854" y="4042278"/>
                  <a:pt x="7307404" y="4051247"/>
                  <a:pt x="7314731" y="4060991"/>
                </a:cubicBezTo>
                <a:cubicBezTo>
                  <a:pt x="7322056" y="4070735"/>
                  <a:pt x="7327517" y="4081253"/>
                  <a:pt x="7331113" y="4092547"/>
                </a:cubicBezTo>
                <a:lnTo>
                  <a:pt x="7316659" y="4144035"/>
                </a:lnTo>
                <a:lnTo>
                  <a:pt x="7380321" y="4144035"/>
                </a:lnTo>
                <a:lnTo>
                  <a:pt x="7483835" y="3775318"/>
                </a:lnTo>
                <a:lnTo>
                  <a:pt x="7560667" y="3775318"/>
                </a:lnTo>
                <a:lnTo>
                  <a:pt x="7580249" y="3705562"/>
                </a:lnTo>
                <a:lnTo>
                  <a:pt x="7219540" y="3705562"/>
                </a:lnTo>
                <a:lnTo>
                  <a:pt x="7196360" y="3705562"/>
                </a:lnTo>
                <a:lnTo>
                  <a:pt x="7032458" y="3705562"/>
                </a:lnTo>
                <a:lnTo>
                  <a:pt x="7015385" y="3705562"/>
                </a:lnTo>
                <a:close/>
                <a:moveTo>
                  <a:pt x="1635860" y="3668403"/>
                </a:moveTo>
                <a:cubicBezTo>
                  <a:pt x="1614032" y="3668403"/>
                  <a:pt x="1593672" y="3672006"/>
                  <a:pt x="1574782" y="3679213"/>
                </a:cubicBezTo>
                <a:cubicBezTo>
                  <a:pt x="1555892" y="3686419"/>
                  <a:pt x="1538394" y="3696088"/>
                  <a:pt x="1522287" y="3708219"/>
                </a:cubicBezTo>
                <a:cubicBezTo>
                  <a:pt x="1506181" y="3720350"/>
                  <a:pt x="1491421" y="3734582"/>
                  <a:pt x="1478004" y="3750917"/>
                </a:cubicBezTo>
                <a:cubicBezTo>
                  <a:pt x="1464588" y="3767252"/>
                  <a:pt x="1452572" y="3784608"/>
                  <a:pt x="1441958" y="3802984"/>
                </a:cubicBezTo>
                <a:cubicBezTo>
                  <a:pt x="1431343" y="3821361"/>
                  <a:pt x="1422098" y="3840159"/>
                  <a:pt x="1414222" y="3859376"/>
                </a:cubicBezTo>
                <a:cubicBezTo>
                  <a:pt x="1406347" y="3878594"/>
                  <a:pt x="1399846" y="3897331"/>
                  <a:pt x="1394721" y="3915587"/>
                </a:cubicBezTo>
                <a:cubicBezTo>
                  <a:pt x="1388718" y="3936967"/>
                  <a:pt x="1384237" y="3958407"/>
                  <a:pt x="1381278" y="3979906"/>
                </a:cubicBezTo>
                <a:cubicBezTo>
                  <a:pt x="1378318" y="4001405"/>
                  <a:pt x="1376933" y="4022244"/>
                  <a:pt x="1377122" y="4042422"/>
                </a:cubicBezTo>
                <a:cubicBezTo>
                  <a:pt x="1377311" y="4062601"/>
                  <a:pt x="1379227" y="4081577"/>
                  <a:pt x="1382868" y="4099354"/>
                </a:cubicBezTo>
                <a:cubicBezTo>
                  <a:pt x="1386510" y="4117130"/>
                  <a:pt x="1392030" y="4132985"/>
                  <a:pt x="1399428" y="4146917"/>
                </a:cubicBezTo>
                <a:cubicBezTo>
                  <a:pt x="1404928" y="4157007"/>
                  <a:pt x="1411759" y="4165895"/>
                  <a:pt x="1419919" y="4173582"/>
                </a:cubicBezTo>
                <a:cubicBezTo>
                  <a:pt x="1428080" y="4181269"/>
                  <a:pt x="1437816" y="4185112"/>
                  <a:pt x="1449127" y="4185112"/>
                </a:cubicBezTo>
                <a:cubicBezTo>
                  <a:pt x="1456469" y="4185112"/>
                  <a:pt x="1463589" y="4183431"/>
                  <a:pt x="1470486" y="4180068"/>
                </a:cubicBezTo>
                <a:cubicBezTo>
                  <a:pt x="1477383" y="4176705"/>
                  <a:pt x="1483741" y="4172261"/>
                  <a:pt x="1489559" y="4166735"/>
                </a:cubicBezTo>
                <a:cubicBezTo>
                  <a:pt x="1495378" y="4161210"/>
                  <a:pt x="1500523" y="4154725"/>
                  <a:pt x="1504996" y="4147278"/>
                </a:cubicBezTo>
                <a:cubicBezTo>
                  <a:pt x="1509468" y="4139832"/>
                  <a:pt x="1512816" y="4132143"/>
                  <a:pt x="1515039" y="4124217"/>
                </a:cubicBezTo>
                <a:cubicBezTo>
                  <a:pt x="1516996" y="4117250"/>
                  <a:pt x="1517727" y="4110404"/>
                  <a:pt x="1517235" y="4103678"/>
                </a:cubicBezTo>
                <a:cubicBezTo>
                  <a:pt x="1516741" y="4096951"/>
                  <a:pt x="1515121" y="4090887"/>
                  <a:pt x="1512372" y="4085482"/>
                </a:cubicBezTo>
                <a:cubicBezTo>
                  <a:pt x="1509623" y="4080076"/>
                  <a:pt x="1505745" y="4075693"/>
                  <a:pt x="1500736" y="4072329"/>
                </a:cubicBezTo>
                <a:cubicBezTo>
                  <a:pt x="1495726" y="4068966"/>
                  <a:pt x="1489551" y="4067285"/>
                  <a:pt x="1482209" y="4067285"/>
                </a:cubicBezTo>
                <a:cubicBezTo>
                  <a:pt x="1478835" y="4067285"/>
                  <a:pt x="1475394" y="4067706"/>
                  <a:pt x="1471884" y="4068546"/>
                </a:cubicBezTo>
                <a:cubicBezTo>
                  <a:pt x="1468374" y="4069387"/>
                  <a:pt x="1465061" y="4070408"/>
                  <a:pt x="1461945" y="4071609"/>
                </a:cubicBezTo>
                <a:cubicBezTo>
                  <a:pt x="1458813" y="4063682"/>
                  <a:pt x="1456553" y="4053533"/>
                  <a:pt x="1455164" y="4041161"/>
                </a:cubicBezTo>
                <a:cubicBezTo>
                  <a:pt x="1453775" y="4028790"/>
                  <a:pt x="1453251" y="4015457"/>
                  <a:pt x="1453592" y="4001164"/>
                </a:cubicBezTo>
                <a:cubicBezTo>
                  <a:pt x="1453933" y="3986871"/>
                  <a:pt x="1455102" y="3972278"/>
                  <a:pt x="1457101" y="3957385"/>
                </a:cubicBezTo>
                <a:cubicBezTo>
                  <a:pt x="1459099" y="3942492"/>
                  <a:pt x="1461920" y="3928559"/>
                  <a:pt x="1465563" y="3915587"/>
                </a:cubicBezTo>
                <a:cubicBezTo>
                  <a:pt x="1468261" y="3905979"/>
                  <a:pt x="1471743" y="3894988"/>
                  <a:pt x="1476009" y="3882618"/>
                </a:cubicBezTo>
                <a:cubicBezTo>
                  <a:pt x="1480275" y="3870246"/>
                  <a:pt x="1485419" y="3857754"/>
                  <a:pt x="1491441" y="3845143"/>
                </a:cubicBezTo>
                <a:cubicBezTo>
                  <a:pt x="1497462" y="3832531"/>
                  <a:pt x="1504457" y="3820161"/>
                  <a:pt x="1512425" y="3808030"/>
                </a:cubicBezTo>
                <a:cubicBezTo>
                  <a:pt x="1520394" y="3795899"/>
                  <a:pt x="1529481" y="3785089"/>
                  <a:pt x="1539687" y="3775599"/>
                </a:cubicBezTo>
                <a:cubicBezTo>
                  <a:pt x="1549892" y="3766111"/>
                  <a:pt x="1561212" y="3758485"/>
                  <a:pt x="1573645" y="3752718"/>
                </a:cubicBezTo>
                <a:cubicBezTo>
                  <a:pt x="1586078" y="3746954"/>
                  <a:pt x="1599736" y="3744072"/>
                  <a:pt x="1614619" y="3744072"/>
                </a:cubicBezTo>
                <a:lnTo>
                  <a:pt x="1642004" y="3744072"/>
                </a:lnTo>
                <a:lnTo>
                  <a:pt x="1659565" y="3744072"/>
                </a:lnTo>
                <a:lnTo>
                  <a:pt x="2133732" y="3744072"/>
                </a:lnTo>
                <a:lnTo>
                  <a:pt x="2154973" y="3668403"/>
                </a:lnTo>
                <a:lnTo>
                  <a:pt x="1680806" y="3668403"/>
                </a:lnTo>
                <a:lnTo>
                  <a:pt x="1663244" y="3668403"/>
                </a:lnTo>
                <a:close/>
                <a:moveTo>
                  <a:pt x="2880802" y="3660475"/>
                </a:moveTo>
                <a:cubicBezTo>
                  <a:pt x="2893344" y="3714044"/>
                  <a:pt x="2899094" y="3767072"/>
                  <a:pt x="2898052" y="3819560"/>
                </a:cubicBezTo>
                <a:cubicBezTo>
                  <a:pt x="2897010" y="3872047"/>
                  <a:pt x="2889913" y="3921713"/>
                  <a:pt x="2876760" y="3968555"/>
                </a:cubicBezTo>
                <a:cubicBezTo>
                  <a:pt x="2870153" y="3992096"/>
                  <a:pt x="2861505" y="4016719"/>
                  <a:pt x="2850815" y="4042422"/>
                </a:cubicBezTo>
                <a:cubicBezTo>
                  <a:pt x="2840126" y="4068126"/>
                  <a:pt x="2827599" y="4094369"/>
                  <a:pt x="2813234" y="4121154"/>
                </a:cubicBezTo>
                <a:cubicBezTo>
                  <a:pt x="2798869" y="4147939"/>
                  <a:pt x="2782666" y="4175083"/>
                  <a:pt x="2764626" y="4202588"/>
                </a:cubicBezTo>
                <a:cubicBezTo>
                  <a:pt x="2746585" y="4230093"/>
                  <a:pt x="2726976" y="4257177"/>
                  <a:pt x="2705799" y="4283842"/>
                </a:cubicBezTo>
                <a:lnTo>
                  <a:pt x="2764140" y="4283842"/>
                </a:lnTo>
                <a:cubicBezTo>
                  <a:pt x="2786693" y="4259340"/>
                  <a:pt x="2807516" y="4233936"/>
                  <a:pt x="2826610" y="4207632"/>
                </a:cubicBezTo>
                <a:cubicBezTo>
                  <a:pt x="2845703" y="4181328"/>
                  <a:pt x="2862945" y="4154725"/>
                  <a:pt x="2878337" y="4127819"/>
                </a:cubicBezTo>
                <a:cubicBezTo>
                  <a:pt x="2893728" y="4100916"/>
                  <a:pt x="2907118" y="4074071"/>
                  <a:pt x="2918507" y="4047286"/>
                </a:cubicBezTo>
                <a:cubicBezTo>
                  <a:pt x="2929895" y="4020503"/>
                  <a:pt x="2939196" y="3994258"/>
                  <a:pt x="2946412" y="3968555"/>
                </a:cubicBezTo>
                <a:cubicBezTo>
                  <a:pt x="2953562" y="3943092"/>
                  <a:pt x="2958827" y="3917269"/>
                  <a:pt x="2962209" y="3891086"/>
                </a:cubicBezTo>
                <a:cubicBezTo>
                  <a:pt x="2965590" y="3864901"/>
                  <a:pt x="2967003" y="3838837"/>
                  <a:pt x="2966448" y="3812894"/>
                </a:cubicBezTo>
                <a:cubicBezTo>
                  <a:pt x="2965893" y="3786951"/>
                  <a:pt x="2963353" y="3761187"/>
                  <a:pt x="2958827" y="3735604"/>
                </a:cubicBezTo>
                <a:cubicBezTo>
                  <a:pt x="2954302" y="3710020"/>
                  <a:pt x="2947740" y="3684977"/>
                  <a:pt x="2939143" y="3660475"/>
                </a:cubicBezTo>
                <a:close/>
                <a:moveTo>
                  <a:pt x="2431639" y="3660475"/>
                </a:moveTo>
                <a:cubicBezTo>
                  <a:pt x="2409282" y="3684977"/>
                  <a:pt x="2388657" y="3710020"/>
                  <a:pt x="2369766" y="3735604"/>
                </a:cubicBezTo>
                <a:cubicBezTo>
                  <a:pt x="2350875" y="3761187"/>
                  <a:pt x="2333871" y="3786951"/>
                  <a:pt x="2318749" y="3812894"/>
                </a:cubicBezTo>
                <a:cubicBezTo>
                  <a:pt x="2303628" y="3838837"/>
                  <a:pt x="2290407" y="3864901"/>
                  <a:pt x="2279088" y="3891086"/>
                </a:cubicBezTo>
                <a:cubicBezTo>
                  <a:pt x="2267770" y="3917269"/>
                  <a:pt x="2258536" y="3943092"/>
                  <a:pt x="2251386" y="3968555"/>
                </a:cubicBezTo>
                <a:cubicBezTo>
                  <a:pt x="2244170" y="3994258"/>
                  <a:pt x="2238739" y="4020503"/>
                  <a:pt x="2235088" y="4047286"/>
                </a:cubicBezTo>
                <a:cubicBezTo>
                  <a:pt x="2231440" y="4074071"/>
                  <a:pt x="2229758" y="4100916"/>
                  <a:pt x="2230042" y="4127819"/>
                </a:cubicBezTo>
                <a:cubicBezTo>
                  <a:pt x="2230328" y="4154725"/>
                  <a:pt x="2232631" y="4181328"/>
                  <a:pt x="2236954" y="4207632"/>
                </a:cubicBezTo>
                <a:cubicBezTo>
                  <a:pt x="2241277" y="4233936"/>
                  <a:pt x="2247838" y="4259340"/>
                  <a:pt x="2256636" y="4283842"/>
                </a:cubicBezTo>
                <a:lnTo>
                  <a:pt x="2314977" y="4283842"/>
                </a:lnTo>
                <a:cubicBezTo>
                  <a:pt x="2308770" y="4257177"/>
                  <a:pt x="2304368" y="4230093"/>
                  <a:pt x="2301771" y="4202588"/>
                </a:cubicBezTo>
                <a:cubicBezTo>
                  <a:pt x="2299174" y="4175083"/>
                  <a:pt x="2298212" y="4147939"/>
                  <a:pt x="2298885" y="4121154"/>
                </a:cubicBezTo>
                <a:cubicBezTo>
                  <a:pt x="2299558" y="4094369"/>
                  <a:pt x="2301766" y="4068126"/>
                  <a:pt x="2305510" y="4042422"/>
                </a:cubicBezTo>
                <a:cubicBezTo>
                  <a:pt x="2309255" y="4016719"/>
                  <a:pt x="2314430" y="3992096"/>
                  <a:pt x="2321037" y="3968555"/>
                </a:cubicBezTo>
                <a:cubicBezTo>
                  <a:pt x="2334190" y="3921713"/>
                  <a:pt x="2354979" y="3872047"/>
                  <a:pt x="2383404" y="3819560"/>
                </a:cubicBezTo>
                <a:cubicBezTo>
                  <a:pt x="2411831" y="3767072"/>
                  <a:pt x="2447356" y="3714044"/>
                  <a:pt x="2489980" y="3660475"/>
                </a:cubicBezTo>
                <a:close/>
                <a:moveTo>
                  <a:pt x="1118678" y="3660475"/>
                </a:moveTo>
                <a:cubicBezTo>
                  <a:pt x="1131219" y="3714044"/>
                  <a:pt x="1136969" y="3767072"/>
                  <a:pt x="1135928" y="3819560"/>
                </a:cubicBezTo>
                <a:cubicBezTo>
                  <a:pt x="1134886" y="3872047"/>
                  <a:pt x="1127788" y="3921713"/>
                  <a:pt x="1114636" y="3968555"/>
                </a:cubicBezTo>
                <a:cubicBezTo>
                  <a:pt x="1108029" y="3992096"/>
                  <a:pt x="1099380" y="4016719"/>
                  <a:pt x="1088691" y="4042422"/>
                </a:cubicBezTo>
                <a:cubicBezTo>
                  <a:pt x="1078002" y="4068126"/>
                  <a:pt x="1065475" y="4094369"/>
                  <a:pt x="1051110" y="4121154"/>
                </a:cubicBezTo>
                <a:cubicBezTo>
                  <a:pt x="1036745" y="4147939"/>
                  <a:pt x="1020542" y="4175083"/>
                  <a:pt x="1002501" y="4202588"/>
                </a:cubicBezTo>
                <a:cubicBezTo>
                  <a:pt x="984460" y="4230093"/>
                  <a:pt x="964851" y="4257177"/>
                  <a:pt x="943674" y="4283842"/>
                </a:cubicBezTo>
                <a:lnTo>
                  <a:pt x="1002015" y="4283842"/>
                </a:lnTo>
                <a:cubicBezTo>
                  <a:pt x="1024569" y="4259340"/>
                  <a:pt x="1045392" y="4233936"/>
                  <a:pt x="1064485" y="4207632"/>
                </a:cubicBezTo>
                <a:cubicBezTo>
                  <a:pt x="1083579" y="4181328"/>
                  <a:pt x="1100821" y="4154725"/>
                  <a:pt x="1116213" y="4127819"/>
                </a:cubicBezTo>
                <a:cubicBezTo>
                  <a:pt x="1131604" y="4100916"/>
                  <a:pt x="1144994" y="4074071"/>
                  <a:pt x="1156382" y="4047286"/>
                </a:cubicBezTo>
                <a:cubicBezTo>
                  <a:pt x="1167771" y="4020503"/>
                  <a:pt x="1177072" y="3994258"/>
                  <a:pt x="1184287" y="3968555"/>
                </a:cubicBezTo>
                <a:cubicBezTo>
                  <a:pt x="1191437" y="3943092"/>
                  <a:pt x="1196703" y="3917269"/>
                  <a:pt x="1200084" y="3891086"/>
                </a:cubicBezTo>
                <a:cubicBezTo>
                  <a:pt x="1203465" y="3864901"/>
                  <a:pt x="1204878" y="3838837"/>
                  <a:pt x="1204323" y="3812894"/>
                </a:cubicBezTo>
                <a:cubicBezTo>
                  <a:pt x="1203768" y="3786951"/>
                  <a:pt x="1201228" y="3761187"/>
                  <a:pt x="1196703" y="3735604"/>
                </a:cubicBezTo>
                <a:cubicBezTo>
                  <a:pt x="1192178" y="3710020"/>
                  <a:pt x="1185616" y="3684977"/>
                  <a:pt x="1177018" y="3660475"/>
                </a:cubicBezTo>
                <a:close/>
                <a:moveTo>
                  <a:pt x="9561118" y="3601021"/>
                </a:moveTo>
                <a:lnTo>
                  <a:pt x="9503684" y="3691103"/>
                </a:lnTo>
                <a:cubicBezTo>
                  <a:pt x="9509706" y="3702874"/>
                  <a:pt x="9513130" y="3711882"/>
                  <a:pt x="9513958" y="3718127"/>
                </a:cubicBezTo>
                <a:cubicBezTo>
                  <a:pt x="9515673" y="3731100"/>
                  <a:pt x="9513259" y="3749236"/>
                  <a:pt x="9506716" y="3772536"/>
                </a:cubicBezTo>
                <a:lnTo>
                  <a:pt x="9477890" y="3875230"/>
                </a:lnTo>
                <a:cubicBezTo>
                  <a:pt x="9460961" y="3935525"/>
                  <a:pt x="9454678" y="3978405"/>
                  <a:pt x="9459040" y="4003867"/>
                </a:cubicBezTo>
                <a:cubicBezTo>
                  <a:pt x="9462885" y="4026928"/>
                  <a:pt x="9476416" y="4038459"/>
                  <a:pt x="9499633" y="4038459"/>
                </a:cubicBezTo>
                <a:lnTo>
                  <a:pt x="9520469" y="4038459"/>
                </a:lnTo>
                <a:lnTo>
                  <a:pt x="9541305" y="4038459"/>
                </a:lnTo>
                <a:lnTo>
                  <a:pt x="9727042" y="4038459"/>
                </a:lnTo>
                <a:lnTo>
                  <a:pt x="9771654" y="3879554"/>
                </a:lnTo>
                <a:cubicBezTo>
                  <a:pt x="9785411" y="3830550"/>
                  <a:pt x="9789233" y="3784067"/>
                  <a:pt x="9783118" y="3740108"/>
                </a:cubicBezTo>
                <a:cubicBezTo>
                  <a:pt x="9777004" y="3696147"/>
                  <a:pt x="9763528" y="3674167"/>
                  <a:pt x="9742693" y="3674167"/>
                </a:cubicBezTo>
                <a:cubicBezTo>
                  <a:pt x="9726619" y="3674167"/>
                  <a:pt x="9704743" y="3695547"/>
                  <a:pt x="9677064" y="3738306"/>
                </a:cubicBezTo>
                <a:cubicBezTo>
                  <a:pt x="9651850" y="3777221"/>
                  <a:pt x="9635265" y="3810853"/>
                  <a:pt x="9627309" y="3839198"/>
                </a:cubicBezTo>
                <a:cubicBezTo>
                  <a:pt x="9621914" y="3858415"/>
                  <a:pt x="9622886" y="3874390"/>
                  <a:pt x="9630225" y="3887121"/>
                </a:cubicBezTo>
                <a:cubicBezTo>
                  <a:pt x="9637564" y="3899853"/>
                  <a:pt x="9649171" y="3906219"/>
                  <a:pt x="9665046" y="3906219"/>
                </a:cubicBezTo>
                <a:cubicBezTo>
                  <a:pt x="9677151" y="3906219"/>
                  <a:pt x="9689674" y="3902255"/>
                  <a:pt x="9702616" y="3894328"/>
                </a:cubicBezTo>
                <a:cubicBezTo>
                  <a:pt x="9715558" y="3886401"/>
                  <a:pt x="9727293" y="3874990"/>
                  <a:pt x="9737823" y="3860097"/>
                </a:cubicBezTo>
                <a:cubicBezTo>
                  <a:pt x="9739953" y="3870185"/>
                  <a:pt x="9739890" y="3882077"/>
                  <a:pt x="9737632" y="3895769"/>
                </a:cubicBezTo>
                <a:cubicBezTo>
                  <a:pt x="9736129" y="3904657"/>
                  <a:pt x="9732444" y="3919550"/>
                  <a:pt x="9726577" y="3940449"/>
                </a:cubicBezTo>
                <a:lnTo>
                  <a:pt x="9568819" y="3940449"/>
                </a:lnTo>
                <a:lnTo>
                  <a:pt x="9547983" y="3940449"/>
                </a:lnTo>
                <a:lnTo>
                  <a:pt x="9527148" y="3940449"/>
                </a:lnTo>
                <a:cubicBezTo>
                  <a:pt x="9517623" y="3940449"/>
                  <a:pt x="9512869" y="3932642"/>
                  <a:pt x="9512888" y="3917029"/>
                </a:cubicBezTo>
                <a:cubicBezTo>
                  <a:pt x="9512792" y="3897570"/>
                  <a:pt x="9519792" y="3862739"/>
                  <a:pt x="9533887" y="3812534"/>
                </a:cubicBezTo>
                <a:lnTo>
                  <a:pt x="9553816" y="3741549"/>
                </a:lnTo>
                <a:cubicBezTo>
                  <a:pt x="9563326" y="3707679"/>
                  <a:pt x="9568469" y="3679813"/>
                  <a:pt x="9569247" y="3657953"/>
                </a:cubicBezTo>
                <a:cubicBezTo>
                  <a:pt x="9569942" y="3639216"/>
                  <a:pt x="9567232" y="3620239"/>
                  <a:pt x="9561118" y="3601021"/>
                </a:cubicBezTo>
                <a:close/>
                <a:moveTo>
                  <a:pt x="8800266" y="3572555"/>
                </a:moveTo>
                <a:cubicBezTo>
                  <a:pt x="8782271" y="3597778"/>
                  <a:pt x="8768428" y="3619518"/>
                  <a:pt x="8758739" y="3637774"/>
                </a:cubicBezTo>
                <a:cubicBezTo>
                  <a:pt x="8751120" y="3652188"/>
                  <a:pt x="8745323" y="3666480"/>
                  <a:pt x="8741344" y="3680654"/>
                </a:cubicBezTo>
                <a:lnTo>
                  <a:pt x="8756143" y="3695788"/>
                </a:lnTo>
                <a:lnTo>
                  <a:pt x="8723476" y="3940449"/>
                </a:lnTo>
                <a:lnTo>
                  <a:pt x="8609980" y="3940449"/>
                </a:lnTo>
                <a:lnTo>
                  <a:pt x="8615428" y="3907839"/>
                </a:lnTo>
                <a:cubicBezTo>
                  <a:pt x="8616566" y="3889824"/>
                  <a:pt x="8615965" y="3871027"/>
                  <a:pt x="8613622" y="3851448"/>
                </a:cubicBezTo>
                <a:cubicBezTo>
                  <a:pt x="8609126" y="3814456"/>
                  <a:pt x="8601818" y="3795958"/>
                  <a:pt x="8591698" y="3795958"/>
                </a:cubicBezTo>
                <a:cubicBezTo>
                  <a:pt x="8580784" y="3795958"/>
                  <a:pt x="8565027" y="3804726"/>
                  <a:pt x="8544426" y="3822262"/>
                </a:cubicBezTo>
                <a:cubicBezTo>
                  <a:pt x="8521234" y="3841960"/>
                  <a:pt x="8499700" y="3867063"/>
                  <a:pt x="8479825" y="3897570"/>
                </a:cubicBezTo>
                <a:cubicBezTo>
                  <a:pt x="8470012" y="3914145"/>
                  <a:pt x="8457415" y="3925797"/>
                  <a:pt x="8442032" y="3932523"/>
                </a:cubicBezTo>
                <a:cubicBezTo>
                  <a:pt x="8430033" y="3937808"/>
                  <a:pt x="8415104" y="3940449"/>
                  <a:pt x="8397244" y="3940449"/>
                </a:cubicBezTo>
                <a:lnTo>
                  <a:pt x="8354977" y="3940449"/>
                </a:lnTo>
                <a:lnTo>
                  <a:pt x="8338308" y="3940449"/>
                </a:lnTo>
                <a:lnTo>
                  <a:pt x="8315984" y="3940449"/>
                </a:lnTo>
                <a:cubicBezTo>
                  <a:pt x="8307650" y="3940449"/>
                  <a:pt x="8302248" y="3936366"/>
                  <a:pt x="8299776" y="3928198"/>
                </a:cubicBezTo>
                <a:cubicBezTo>
                  <a:pt x="8295941" y="3915707"/>
                  <a:pt x="8296699" y="3891806"/>
                  <a:pt x="8302050" y="3856493"/>
                </a:cubicBezTo>
                <a:lnTo>
                  <a:pt x="8336597" y="3631649"/>
                </a:lnTo>
                <a:cubicBezTo>
                  <a:pt x="8321934" y="3652067"/>
                  <a:pt x="8310928" y="3669183"/>
                  <a:pt x="8303578" y="3682996"/>
                </a:cubicBezTo>
                <a:cubicBezTo>
                  <a:pt x="8296229" y="3696808"/>
                  <a:pt x="8291271" y="3708278"/>
                  <a:pt x="8288707" y="3717407"/>
                </a:cubicBezTo>
                <a:cubicBezTo>
                  <a:pt x="8287830" y="3720530"/>
                  <a:pt x="8287051" y="3723834"/>
                  <a:pt x="8286372" y="3727317"/>
                </a:cubicBezTo>
                <a:cubicBezTo>
                  <a:pt x="8285693" y="3730799"/>
                  <a:pt x="8285179" y="3734222"/>
                  <a:pt x="8284828" y="3737586"/>
                </a:cubicBezTo>
                <a:lnTo>
                  <a:pt x="8265918" y="3748755"/>
                </a:lnTo>
                <a:cubicBezTo>
                  <a:pt x="8249262" y="3758604"/>
                  <a:pt x="8236287" y="3766652"/>
                  <a:pt x="8226995" y="3772897"/>
                </a:cubicBezTo>
                <a:cubicBezTo>
                  <a:pt x="8211393" y="3783227"/>
                  <a:pt x="8200201" y="3791634"/>
                  <a:pt x="8193420" y="3798120"/>
                </a:cubicBezTo>
                <a:cubicBezTo>
                  <a:pt x="8184977" y="3806288"/>
                  <a:pt x="8169021" y="3827607"/>
                  <a:pt x="8145551" y="3862078"/>
                </a:cubicBezTo>
                <a:cubicBezTo>
                  <a:pt x="8122081" y="3896550"/>
                  <a:pt x="8109436" y="3917029"/>
                  <a:pt x="8107616" y="3923514"/>
                </a:cubicBezTo>
                <a:cubicBezTo>
                  <a:pt x="8106404" y="3927838"/>
                  <a:pt x="8107347" y="3930841"/>
                  <a:pt x="8110446" y="3932523"/>
                </a:cubicBezTo>
                <a:cubicBezTo>
                  <a:pt x="8113545" y="3934204"/>
                  <a:pt x="8122294" y="3936967"/>
                  <a:pt x="8136693" y="3940810"/>
                </a:cubicBezTo>
                <a:lnTo>
                  <a:pt x="8170579" y="3949458"/>
                </a:lnTo>
                <a:cubicBezTo>
                  <a:pt x="8175931" y="3950899"/>
                  <a:pt x="8180492" y="3951620"/>
                  <a:pt x="8184262" y="3951620"/>
                </a:cubicBezTo>
                <a:cubicBezTo>
                  <a:pt x="8191605" y="3951620"/>
                  <a:pt x="8202452" y="3945494"/>
                  <a:pt x="8216805" y="3933243"/>
                </a:cubicBezTo>
                <a:cubicBezTo>
                  <a:pt x="8226705" y="3924836"/>
                  <a:pt x="8241234" y="3910543"/>
                  <a:pt x="8260393" y="3890364"/>
                </a:cubicBezTo>
                <a:cubicBezTo>
                  <a:pt x="8251159" y="3934565"/>
                  <a:pt x="8248327" y="3969396"/>
                  <a:pt x="8251895" y="3994859"/>
                </a:cubicBezTo>
                <a:cubicBezTo>
                  <a:pt x="8254639" y="4013356"/>
                  <a:pt x="8260788" y="4026087"/>
                  <a:pt x="8270341" y="4033054"/>
                </a:cubicBezTo>
                <a:cubicBezTo>
                  <a:pt x="8275284" y="4036656"/>
                  <a:pt x="8281326" y="4038459"/>
                  <a:pt x="8288470" y="4038459"/>
                </a:cubicBezTo>
                <a:lnTo>
                  <a:pt x="8310794" y="4038459"/>
                </a:lnTo>
                <a:lnTo>
                  <a:pt x="8327462" y="4038459"/>
                </a:lnTo>
                <a:lnTo>
                  <a:pt x="8369730" y="4038459"/>
                </a:lnTo>
                <a:cubicBezTo>
                  <a:pt x="8383819" y="4038459"/>
                  <a:pt x="8395370" y="4036897"/>
                  <a:pt x="8404384" y="4033774"/>
                </a:cubicBezTo>
                <a:cubicBezTo>
                  <a:pt x="8423071" y="4027288"/>
                  <a:pt x="8441102" y="4013595"/>
                  <a:pt x="8458478" y="3992697"/>
                </a:cubicBezTo>
                <a:cubicBezTo>
                  <a:pt x="8474025" y="4004468"/>
                  <a:pt x="8492986" y="4014676"/>
                  <a:pt x="8515363" y="4023325"/>
                </a:cubicBezTo>
                <a:cubicBezTo>
                  <a:pt x="8528071" y="4028249"/>
                  <a:pt x="8540206" y="4031943"/>
                  <a:pt x="8551769" y="4034405"/>
                </a:cubicBezTo>
                <a:lnTo>
                  <a:pt x="8568579" y="4036288"/>
                </a:lnTo>
                <a:lnTo>
                  <a:pt x="8567969" y="4038459"/>
                </a:lnTo>
                <a:lnTo>
                  <a:pt x="8710844" y="4038459"/>
                </a:lnTo>
                <a:lnTo>
                  <a:pt x="8731680" y="4038459"/>
                </a:lnTo>
                <a:lnTo>
                  <a:pt x="8951350" y="4038459"/>
                </a:lnTo>
                <a:lnTo>
                  <a:pt x="8979572" y="3937928"/>
                </a:lnTo>
                <a:cubicBezTo>
                  <a:pt x="8974710" y="3907180"/>
                  <a:pt x="8965814" y="3876311"/>
                  <a:pt x="8952886" y="3845323"/>
                </a:cubicBezTo>
                <a:cubicBezTo>
                  <a:pt x="8945047" y="3826586"/>
                  <a:pt x="8934674" y="3805927"/>
                  <a:pt x="8921766" y="3783347"/>
                </a:cubicBezTo>
                <a:cubicBezTo>
                  <a:pt x="8912331" y="3766772"/>
                  <a:pt x="8907916" y="3757404"/>
                  <a:pt x="8908521" y="3755241"/>
                </a:cubicBezTo>
                <a:cubicBezTo>
                  <a:pt x="8909668" y="3751158"/>
                  <a:pt x="8919723" y="3745031"/>
                  <a:pt x="8938686" y="3736865"/>
                </a:cubicBezTo>
                <a:cubicBezTo>
                  <a:pt x="8951814" y="3731100"/>
                  <a:pt x="8969180" y="3724374"/>
                  <a:pt x="8990785" y="3716687"/>
                </a:cubicBezTo>
                <a:cubicBezTo>
                  <a:pt x="9008214" y="3710440"/>
                  <a:pt x="9017424" y="3707318"/>
                  <a:pt x="9018416" y="3707318"/>
                </a:cubicBezTo>
                <a:lnTo>
                  <a:pt x="9042493" y="3621561"/>
                </a:lnTo>
                <a:cubicBezTo>
                  <a:pt x="9013522" y="3633571"/>
                  <a:pt x="8994528" y="3641498"/>
                  <a:pt x="8985511" y="3645342"/>
                </a:cubicBezTo>
                <a:cubicBezTo>
                  <a:pt x="8966086" y="3653750"/>
                  <a:pt x="8950336" y="3661076"/>
                  <a:pt x="8938263" y="3667321"/>
                </a:cubicBezTo>
                <a:cubicBezTo>
                  <a:pt x="8922943" y="3675249"/>
                  <a:pt x="8908180" y="3684016"/>
                  <a:pt x="8893972" y="3693626"/>
                </a:cubicBezTo>
                <a:cubicBezTo>
                  <a:pt x="8878038" y="3704436"/>
                  <a:pt x="8866131" y="3716807"/>
                  <a:pt x="8858249" y="3730740"/>
                </a:cubicBezTo>
                <a:cubicBezTo>
                  <a:pt x="8852708" y="3740588"/>
                  <a:pt x="8846532" y="3757643"/>
                  <a:pt x="8839720" y="3781905"/>
                </a:cubicBezTo>
                <a:cubicBezTo>
                  <a:pt x="8834728" y="3799682"/>
                  <a:pt x="8835272" y="3815417"/>
                  <a:pt x="8841352" y="3829108"/>
                </a:cubicBezTo>
                <a:cubicBezTo>
                  <a:pt x="8843442" y="3833673"/>
                  <a:pt x="8850350" y="3846525"/>
                  <a:pt x="8862077" y="3867664"/>
                </a:cubicBezTo>
                <a:lnTo>
                  <a:pt x="8875243" y="3854692"/>
                </a:lnTo>
                <a:cubicBezTo>
                  <a:pt x="8883389" y="3865261"/>
                  <a:pt x="8891633" y="3875832"/>
                  <a:pt x="8899977" y="3886401"/>
                </a:cubicBezTo>
                <a:cubicBezTo>
                  <a:pt x="8907399" y="3896010"/>
                  <a:pt x="8913144" y="3904176"/>
                  <a:pt x="8917209" y="3910902"/>
                </a:cubicBezTo>
                <a:cubicBezTo>
                  <a:pt x="8922191" y="3919311"/>
                  <a:pt x="8926967" y="3929160"/>
                  <a:pt x="8931537" y="3940449"/>
                </a:cubicBezTo>
                <a:lnTo>
                  <a:pt x="8759194" y="3940449"/>
                </a:lnTo>
                <a:lnTo>
                  <a:pt x="8789365" y="3717407"/>
                </a:lnTo>
                <a:lnTo>
                  <a:pt x="8798666" y="3722451"/>
                </a:lnTo>
                <a:cubicBezTo>
                  <a:pt x="8806269" y="3710921"/>
                  <a:pt x="8813863" y="3697829"/>
                  <a:pt x="8821449" y="3683176"/>
                </a:cubicBezTo>
                <a:cubicBezTo>
                  <a:pt x="8829034" y="3668523"/>
                  <a:pt x="8835878" y="3653509"/>
                  <a:pt x="8841980" y="3638135"/>
                </a:cubicBezTo>
                <a:cubicBezTo>
                  <a:pt x="8828201" y="3629968"/>
                  <a:pt x="8818585" y="3622520"/>
                  <a:pt x="8813131" y="3615794"/>
                </a:cubicBezTo>
                <a:cubicBezTo>
                  <a:pt x="8806886" y="3608348"/>
                  <a:pt x="8804877" y="3600661"/>
                  <a:pt x="8807103" y="3592733"/>
                </a:cubicBezTo>
                <a:cubicBezTo>
                  <a:pt x="8809649" y="3586488"/>
                  <a:pt x="8811125" y="3582645"/>
                  <a:pt x="8811531" y="3581203"/>
                </a:cubicBezTo>
                <a:close/>
                <a:moveTo>
                  <a:pt x="837369" y="3572555"/>
                </a:moveTo>
                <a:cubicBezTo>
                  <a:pt x="819374" y="3597778"/>
                  <a:pt x="805531" y="3619518"/>
                  <a:pt x="795842" y="3637774"/>
                </a:cubicBezTo>
                <a:cubicBezTo>
                  <a:pt x="788223" y="3652188"/>
                  <a:pt x="782425" y="3666480"/>
                  <a:pt x="778447" y="3680654"/>
                </a:cubicBezTo>
                <a:lnTo>
                  <a:pt x="793247" y="3695788"/>
                </a:lnTo>
                <a:lnTo>
                  <a:pt x="760579" y="3940449"/>
                </a:lnTo>
                <a:lnTo>
                  <a:pt x="647083" y="3940449"/>
                </a:lnTo>
                <a:lnTo>
                  <a:pt x="652531" y="3907839"/>
                </a:lnTo>
                <a:cubicBezTo>
                  <a:pt x="653669" y="3889824"/>
                  <a:pt x="653067" y="3871027"/>
                  <a:pt x="650725" y="3851448"/>
                </a:cubicBezTo>
                <a:cubicBezTo>
                  <a:pt x="646229" y="3814456"/>
                  <a:pt x="638921" y="3795958"/>
                  <a:pt x="628801" y="3795958"/>
                </a:cubicBezTo>
                <a:cubicBezTo>
                  <a:pt x="617887" y="3795958"/>
                  <a:pt x="602129" y="3804726"/>
                  <a:pt x="581529" y="3822262"/>
                </a:cubicBezTo>
                <a:cubicBezTo>
                  <a:pt x="558337" y="3841960"/>
                  <a:pt x="536803" y="3867063"/>
                  <a:pt x="516929" y="3897570"/>
                </a:cubicBezTo>
                <a:cubicBezTo>
                  <a:pt x="507115" y="3914145"/>
                  <a:pt x="494518" y="3925797"/>
                  <a:pt x="479135" y="3932523"/>
                </a:cubicBezTo>
                <a:cubicBezTo>
                  <a:pt x="467136" y="3937808"/>
                  <a:pt x="452207" y="3940449"/>
                  <a:pt x="434347" y="3940449"/>
                </a:cubicBezTo>
                <a:lnTo>
                  <a:pt x="392080" y="3940449"/>
                </a:lnTo>
                <a:lnTo>
                  <a:pt x="375412" y="3940449"/>
                </a:lnTo>
                <a:lnTo>
                  <a:pt x="353087" y="3940449"/>
                </a:lnTo>
                <a:cubicBezTo>
                  <a:pt x="344753" y="3940449"/>
                  <a:pt x="339350" y="3936366"/>
                  <a:pt x="336879" y="3928198"/>
                </a:cubicBezTo>
                <a:cubicBezTo>
                  <a:pt x="333044" y="3915707"/>
                  <a:pt x="333802" y="3891806"/>
                  <a:pt x="339153" y="3856493"/>
                </a:cubicBezTo>
                <a:lnTo>
                  <a:pt x="373700" y="3631649"/>
                </a:lnTo>
                <a:cubicBezTo>
                  <a:pt x="359037" y="3652067"/>
                  <a:pt x="348031" y="3669183"/>
                  <a:pt x="340681" y="3682996"/>
                </a:cubicBezTo>
                <a:cubicBezTo>
                  <a:pt x="333331" y="3696808"/>
                  <a:pt x="328374" y="3708278"/>
                  <a:pt x="325810" y="3717407"/>
                </a:cubicBezTo>
                <a:cubicBezTo>
                  <a:pt x="324932" y="3720530"/>
                  <a:pt x="324154" y="3723834"/>
                  <a:pt x="323475" y="3727317"/>
                </a:cubicBezTo>
                <a:cubicBezTo>
                  <a:pt x="322796" y="3730799"/>
                  <a:pt x="322281" y="3734222"/>
                  <a:pt x="321931" y="3737586"/>
                </a:cubicBezTo>
                <a:lnTo>
                  <a:pt x="303021" y="3748755"/>
                </a:lnTo>
                <a:cubicBezTo>
                  <a:pt x="286364" y="3758604"/>
                  <a:pt x="273390" y="3766652"/>
                  <a:pt x="264098" y="3772897"/>
                </a:cubicBezTo>
                <a:cubicBezTo>
                  <a:pt x="248495" y="3783227"/>
                  <a:pt x="237304" y="3791634"/>
                  <a:pt x="230523" y="3798120"/>
                </a:cubicBezTo>
                <a:cubicBezTo>
                  <a:pt x="222080" y="3806288"/>
                  <a:pt x="206123" y="3827607"/>
                  <a:pt x="182654" y="3862078"/>
                </a:cubicBezTo>
                <a:cubicBezTo>
                  <a:pt x="159184" y="3896550"/>
                  <a:pt x="146539" y="3917029"/>
                  <a:pt x="144719" y="3923514"/>
                </a:cubicBezTo>
                <a:cubicBezTo>
                  <a:pt x="143506" y="3927838"/>
                  <a:pt x="144450" y="3930841"/>
                  <a:pt x="147549" y="3932523"/>
                </a:cubicBezTo>
                <a:cubicBezTo>
                  <a:pt x="150648" y="3934204"/>
                  <a:pt x="159397" y="3936967"/>
                  <a:pt x="173796" y="3940810"/>
                </a:cubicBezTo>
                <a:lnTo>
                  <a:pt x="207682" y="3949458"/>
                </a:lnTo>
                <a:cubicBezTo>
                  <a:pt x="213034" y="3950899"/>
                  <a:pt x="217595" y="3951620"/>
                  <a:pt x="221365" y="3951620"/>
                </a:cubicBezTo>
                <a:cubicBezTo>
                  <a:pt x="228707" y="3951620"/>
                  <a:pt x="239555" y="3945494"/>
                  <a:pt x="253907" y="3933243"/>
                </a:cubicBezTo>
                <a:cubicBezTo>
                  <a:pt x="263808" y="3924836"/>
                  <a:pt x="278337" y="3910543"/>
                  <a:pt x="297495" y="3890364"/>
                </a:cubicBezTo>
                <a:cubicBezTo>
                  <a:pt x="288262" y="3934565"/>
                  <a:pt x="285430" y="3969396"/>
                  <a:pt x="288998" y="3994859"/>
                </a:cubicBezTo>
                <a:cubicBezTo>
                  <a:pt x="291742" y="4013356"/>
                  <a:pt x="297891" y="4026087"/>
                  <a:pt x="307444" y="4033054"/>
                </a:cubicBezTo>
                <a:cubicBezTo>
                  <a:pt x="312386" y="4036656"/>
                  <a:pt x="318429" y="4038459"/>
                  <a:pt x="325573" y="4038459"/>
                </a:cubicBezTo>
                <a:lnTo>
                  <a:pt x="347897" y="4038459"/>
                </a:lnTo>
                <a:lnTo>
                  <a:pt x="364566" y="4038459"/>
                </a:lnTo>
                <a:lnTo>
                  <a:pt x="406833" y="4038459"/>
                </a:lnTo>
                <a:cubicBezTo>
                  <a:pt x="420922" y="4038459"/>
                  <a:pt x="432473" y="4036897"/>
                  <a:pt x="441487" y="4033774"/>
                </a:cubicBezTo>
                <a:cubicBezTo>
                  <a:pt x="460174" y="4027288"/>
                  <a:pt x="478205" y="4013595"/>
                  <a:pt x="495581" y="3992697"/>
                </a:cubicBezTo>
                <a:cubicBezTo>
                  <a:pt x="511127" y="4004468"/>
                  <a:pt x="530089" y="4014676"/>
                  <a:pt x="552466" y="4023325"/>
                </a:cubicBezTo>
                <a:cubicBezTo>
                  <a:pt x="565173" y="4028249"/>
                  <a:pt x="577309" y="4031943"/>
                  <a:pt x="588872" y="4034405"/>
                </a:cubicBezTo>
                <a:lnTo>
                  <a:pt x="605681" y="4036288"/>
                </a:lnTo>
                <a:lnTo>
                  <a:pt x="605072" y="4038459"/>
                </a:lnTo>
                <a:lnTo>
                  <a:pt x="747947" y="4038459"/>
                </a:lnTo>
                <a:lnTo>
                  <a:pt x="768783" y="4038459"/>
                </a:lnTo>
                <a:lnTo>
                  <a:pt x="988453" y="4038459"/>
                </a:lnTo>
                <a:lnTo>
                  <a:pt x="1016675" y="3937928"/>
                </a:lnTo>
                <a:cubicBezTo>
                  <a:pt x="1011813" y="3907180"/>
                  <a:pt x="1002917" y="3876311"/>
                  <a:pt x="989988" y="3845323"/>
                </a:cubicBezTo>
                <a:cubicBezTo>
                  <a:pt x="982150" y="3826586"/>
                  <a:pt x="971777" y="3805927"/>
                  <a:pt x="958869" y="3783347"/>
                </a:cubicBezTo>
                <a:cubicBezTo>
                  <a:pt x="949434" y="3766772"/>
                  <a:pt x="945019" y="3757404"/>
                  <a:pt x="945623" y="3755241"/>
                </a:cubicBezTo>
                <a:cubicBezTo>
                  <a:pt x="946770" y="3751158"/>
                  <a:pt x="956826" y="3745031"/>
                  <a:pt x="975789" y="3736865"/>
                </a:cubicBezTo>
                <a:cubicBezTo>
                  <a:pt x="988917" y="3731100"/>
                  <a:pt x="1006283" y="3724374"/>
                  <a:pt x="1027888" y="3716687"/>
                </a:cubicBezTo>
                <a:cubicBezTo>
                  <a:pt x="1045316" y="3710440"/>
                  <a:pt x="1054527" y="3707318"/>
                  <a:pt x="1055519" y="3707318"/>
                </a:cubicBezTo>
                <a:lnTo>
                  <a:pt x="1079596" y="3621561"/>
                </a:lnTo>
                <a:cubicBezTo>
                  <a:pt x="1050625" y="3633571"/>
                  <a:pt x="1031630" y="3641498"/>
                  <a:pt x="1022614" y="3645342"/>
                </a:cubicBezTo>
                <a:cubicBezTo>
                  <a:pt x="1003189" y="3653750"/>
                  <a:pt x="987439" y="3661076"/>
                  <a:pt x="975366" y="3667321"/>
                </a:cubicBezTo>
                <a:cubicBezTo>
                  <a:pt x="960045" y="3675249"/>
                  <a:pt x="945282" y="3684016"/>
                  <a:pt x="931075" y="3693626"/>
                </a:cubicBezTo>
                <a:cubicBezTo>
                  <a:pt x="915141" y="3704436"/>
                  <a:pt x="903233" y="3716807"/>
                  <a:pt x="895352" y="3730740"/>
                </a:cubicBezTo>
                <a:cubicBezTo>
                  <a:pt x="889811" y="3740588"/>
                  <a:pt x="883635" y="3757643"/>
                  <a:pt x="876823" y="3781905"/>
                </a:cubicBezTo>
                <a:cubicBezTo>
                  <a:pt x="871831" y="3799682"/>
                  <a:pt x="872375" y="3815417"/>
                  <a:pt x="878455" y="3829108"/>
                </a:cubicBezTo>
                <a:cubicBezTo>
                  <a:pt x="880545" y="3833673"/>
                  <a:pt x="887453" y="3846525"/>
                  <a:pt x="899179" y="3867664"/>
                </a:cubicBezTo>
                <a:lnTo>
                  <a:pt x="912346" y="3854692"/>
                </a:lnTo>
                <a:cubicBezTo>
                  <a:pt x="920491" y="3865261"/>
                  <a:pt x="928736" y="3875832"/>
                  <a:pt x="937080" y="3886401"/>
                </a:cubicBezTo>
                <a:cubicBezTo>
                  <a:pt x="944502" y="3896010"/>
                  <a:pt x="950246" y="3904176"/>
                  <a:pt x="954311" y="3910902"/>
                </a:cubicBezTo>
                <a:cubicBezTo>
                  <a:pt x="959294" y="3919311"/>
                  <a:pt x="964070" y="3929160"/>
                  <a:pt x="968640" y="3940449"/>
                </a:cubicBezTo>
                <a:lnTo>
                  <a:pt x="796297" y="3940449"/>
                </a:lnTo>
                <a:lnTo>
                  <a:pt x="826468" y="3717407"/>
                </a:lnTo>
                <a:lnTo>
                  <a:pt x="835769" y="3722451"/>
                </a:lnTo>
                <a:cubicBezTo>
                  <a:pt x="843372" y="3710921"/>
                  <a:pt x="850966" y="3697829"/>
                  <a:pt x="858552" y="3683176"/>
                </a:cubicBezTo>
                <a:cubicBezTo>
                  <a:pt x="866137" y="3668523"/>
                  <a:pt x="872981" y="3653509"/>
                  <a:pt x="879083" y="3638135"/>
                </a:cubicBezTo>
                <a:cubicBezTo>
                  <a:pt x="865304" y="3629968"/>
                  <a:pt x="855688" y="3622520"/>
                  <a:pt x="850234" y="3615794"/>
                </a:cubicBezTo>
                <a:cubicBezTo>
                  <a:pt x="843989" y="3608348"/>
                  <a:pt x="841980" y="3600661"/>
                  <a:pt x="844206" y="3592733"/>
                </a:cubicBezTo>
                <a:cubicBezTo>
                  <a:pt x="846752" y="3586488"/>
                  <a:pt x="848228" y="3582645"/>
                  <a:pt x="848634" y="3581203"/>
                </a:cubicBezTo>
                <a:close/>
                <a:moveTo>
                  <a:pt x="4651167" y="3550766"/>
                </a:moveTo>
                <a:cubicBezTo>
                  <a:pt x="4664340" y="3550766"/>
                  <a:pt x="4677095" y="3551431"/>
                  <a:pt x="4689436" y="3552760"/>
                </a:cubicBezTo>
                <a:cubicBezTo>
                  <a:pt x="4701777" y="3554088"/>
                  <a:pt x="4713044" y="3556635"/>
                  <a:pt x="4723236" y="3560400"/>
                </a:cubicBezTo>
                <a:cubicBezTo>
                  <a:pt x="4733430" y="3564164"/>
                  <a:pt x="4742257" y="3569535"/>
                  <a:pt x="4749722" y="3576511"/>
                </a:cubicBezTo>
                <a:cubicBezTo>
                  <a:pt x="4757184" y="3583486"/>
                  <a:pt x="4762729" y="3592732"/>
                  <a:pt x="4766356" y="3604247"/>
                </a:cubicBezTo>
                <a:cubicBezTo>
                  <a:pt x="4769983" y="3615763"/>
                  <a:pt x="4771386" y="3629825"/>
                  <a:pt x="4770564" y="3646433"/>
                </a:cubicBezTo>
                <a:cubicBezTo>
                  <a:pt x="4769743" y="3663042"/>
                  <a:pt x="4766130" y="3682751"/>
                  <a:pt x="4759728" y="3705562"/>
                </a:cubicBezTo>
                <a:lnTo>
                  <a:pt x="4727850" y="3705562"/>
                </a:lnTo>
                <a:lnTo>
                  <a:pt x="4710335" y="3705562"/>
                </a:lnTo>
                <a:lnTo>
                  <a:pt x="4652712" y="3705562"/>
                </a:lnTo>
                <a:lnTo>
                  <a:pt x="4662316" y="3671347"/>
                </a:lnTo>
                <a:cubicBezTo>
                  <a:pt x="4668780" y="3648316"/>
                  <a:pt x="4668308" y="3631430"/>
                  <a:pt x="4660896" y="3620690"/>
                </a:cubicBezTo>
                <a:cubicBezTo>
                  <a:pt x="4653485" y="3609950"/>
                  <a:pt x="4640906" y="3604580"/>
                  <a:pt x="4623161" y="3604580"/>
                </a:cubicBezTo>
                <a:lnTo>
                  <a:pt x="4554562" y="3604580"/>
                </a:lnTo>
                <a:cubicBezTo>
                  <a:pt x="4544317" y="3604580"/>
                  <a:pt x="4537217" y="3603804"/>
                  <a:pt x="4533263" y="3602254"/>
                </a:cubicBezTo>
                <a:cubicBezTo>
                  <a:pt x="4529308" y="3600704"/>
                  <a:pt x="4528326" y="3596386"/>
                  <a:pt x="4530315" y="3589299"/>
                </a:cubicBezTo>
                <a:cubicBezTo>
                  <a:pt x="4532305" y="3582213"/>
                  <a:pt x="4536971" y="3576178"/>
                  <a:pt x="4544314" y="3571195"/>
                </a:cubicBezTo>
                <a:cubicBezTo>
                  <a:pt x="4551657" y="3566213"/>
                  <a:pt x="4560780" y="3562226"/>
                  <a:pt x="4571682" y="3559238"/>
                </a:cubicBezTo>
                <a:cubicBezTo>
                  <a:pt x="4582583" y="3556248"/>
                  <a:pt x="4594897" y="3554088"/>
                  <a:pt x="4608625" y="3552760"/>
                </a:cubicBezTo>
                <a:cubicBezTo>
                  <a:pt x="4622352" y="3551431"/>
                  <a:pt x="4636533" y="3550766"/>
                  <a:pt x="4651167" y="3550766"/>
                </a:cubicBezTo>
                <a:close/>
                <a:moveTo>
                  <a:pt x="5665758" y="3545373"/>
                </a:moveTo>
                <a:cubicBezTo>
                  <a:pt x="5578197" y="3545373"/>
                  <a:pt x="5480092" y="3583696"/>
                  <a:pt x="5371444" y="3660342"/>
                </a:cubicBezTo>
                <a:lnTo>
                  <a:pt x="5396425" y="3729175"/>
                </a:lnTo>
                <a:lnTo>
                  <a:pt x="5333917" y="3729175"/>
                </a:lnTo>
                <a:lnTo>
                  <a:pt x="5346289" y="3771591"/>
                </a:lnTo>
                <a:lnTo>
                  <a:pt x="5379775" y="3771591"/>
                </a:lnTo>
                <a:lnTo>
                  <a:pt x="5264835" y="4109803"/>
                </a:lnTo>
                <a:lnTo>
                  <a:pt x="5315779" y="4152591"/>
                </a:lnTo>
                <a:lnTo>
                  <a:pt x="5445259" y="3771591"/>
                </a:lnTo>
                <a:lnTo>
                  <a:pt x="5498689" y="3771591"/>
                </a:lnTo>
                <a:lnTo>
                  <a:pt x="5521534" y="3771591"/>
                </a:lnTo>
                <a:lnTo>
                  <a:pt x="5532175" y="3771591"/>
                </a:lnTo>
                <a:lnTo>
                  <a:pt x="5459598" y="3985160"/>
                </a:lnTo>
                <a:lnTo>
                  <a:pt x="5502526" y="4039482"/>
                </a:lnTo>
                <a:cubicBezTo>
                  <a:pt x="5575858" y="3976974"/>
                  <a:pt x="5634190" y="3932698"/>
                  <a:pt x="5677521" y="3906653"/>
                </a:cubicBezTo>
                <a:cubicBezTo>
                  <a:pt x="5665797" y="3929473"/>
                  <a:pt x="5656140" y="3952045"/>
                  <a:pt x="5648552" y="3974370"/>
                </a:cubicBezTo>
                <a:cubicBezTo>
                  <a:pt x="5629250" y="4031172"/>
                  <a:pt x="5624264" y="4092192"/>
                  <a:pt x="5633593" y="4157428"/>
                </a:cubicBezTo>
                <a:lnTo>
                  <a:pt x="5661440" y="4166358"/>
                </a:lnTo>
                <a:cubicBezTo>
                  <a:pt x="5660937" y="4116749"/>
                  <a:pt x="5668651" y="4068503"/>
                  <a:pt x="5684585" y="4021623"/>
                </a:cubicBezTo>
                <a:cubicBezTo>
                  <a:pt x="5702204" y="3969781"/>
                  <a:pt x="5736104" y="3912358"/>
                  <a:pt x="5786287" y="3849354"/>
                </a:cubicBezTo>
                <a:lnTo>
                  <a:pt x="5724675" y="3807310"/>
                </a:lnTo>
                <a:cubicBezTo>
                  <a:pt x="5663105" y="3841045"/>
                  <a:pt x="5603149" y="3880980"/>
                  <a:pt x="5544808" y="3927117"/>
                </a:cubicBezTo>
                <a:lnTo>
                  <a:pt x="5597659" y="3771591"/>
                </a:lnTo>
                <a:lnTo>
                  <a:pt x="5870164" y="3771591"/>
                </a:lnTo>
                <a:lnTo>
                  <a:pt x="5888990" y="3771591"/>
                </a:lnTo>
                <a:lnTo>
                  <a:pt x="5938997" y="3771591"/>
                </a:lnTo>
                <a:cubicBezTo>
                  <a:pt x="5913986" y="3790443"/>
                  <a:pt x="5890373" y="3813945"/>
                  <a:pt x="5868155" y="3842099"/>
                </a:cubicBezTo>
                <a:cubicBezTo>
                  <a:pt x="5845937" y="3870252"/>
                  <a:pt x="5828759" y="3902188"/>
                  <a:pt x="5816620" y="3937907"/>
                </a:cubicBezTo>
                <a:cubicBezTo>
                  <a:pt x="5797567" y="3993965"/>
                  <a:pt x="5797061" y="4042893"/>
                  <a:pt x="5815103" y="4084688"/>
                </a:cubicBezTo>
                <a:cubicBezTo>
                  <a:pt x="5833145" y="4126484"/>
                  <a:pt x="5863001" y="4147382"/>
                  <a:pt x="5904673" y="4147382"/>
                </a:cubicBezTo>
                <a:cubicBezTo>
                  <a:pt x="5926253" y="4147382"/>
                  <a:pt x="5945535" y="4141739"/>
                  <a:pt x="5962518" y="4130453"/>
                </a:cubicBezTo>
                <a:cubicBezTo>
                  <a:pt x="5979502" y="4119167"/>
                  <a:pt x="5990817" y="4105214"/>
                  <a:pt x="5996464" y="4088595"/>
                </a:cubicBezTo>
                <a:cubicBezTo>
                  <a:pt x="6001436" y="4073960"/>
                  <a:pt x="6000714" y="4061124"/>
                  <a:pt x="5994296" y="4050086"/>
                </a:cubicBezTo>
                <a:cubicBezTo>
                  <a:pt x="5987877" y="4039048"/>
                  <a:pt x="5976359" y="4033529"/>
                  <a:pt x="5959740" y="4033529"/>
                </a:cubicBezTo>
                <a:cubicBezTo>
                  <a:pt x="5943368" y="4033529"/>
                  <a:pt x="5928992" y="4038242"/>
                  <a:pt x="5916611" y="4047667"/>
                </a:cubicBezTo>
                <a:cubicBezTo>
                  <a:pt x="5904230" y="4057093"/>
                  <a:pt x="5895722" y="4068627"/>
                  <a:pt x="5891087" y="4082270"/>
                </a:cubicBezTo>
                <a:lnTo>
                  <a:pt x="5890325" y="4084502"/>
                </a:lnTo>
                <a:cubicBezTo>
                  <a:pt x="5869454" y="4077309"/>
                  <a:pt x="5855516" y="4062488"/>
                  <a:pt x="5848511" y="4040040"/>
                </a:cubicBezTo>
                <a:cubicBezTo>
                  <a:pt x="5841506" y="4017592"/>
                  <a:pt x="5842892" y="3991981"/>
                  <a:pt x="5852670" y="3963207"/>
                </a:cubicBezTo>
                <a:cubicBezTo>
                  <a:pt x="5867507" y="3919551"/>
                  <a:pt x="5901603" y="3876701"/>
                  <a:pt x="5954958" y="3834657"/>
                </a:cubicBezTo>
                <a:cubicBezTo>
                  <a:pt x="6008313" y="3792613"/>
                  <a:pt x="6065873" y="3771591"/>
                  <a:pt x="6127636" y="3771591"/>
                </a:cubicBezTo>
                <a:lnTo>
                  <a:pt x="6144379" y="3771591"/>
                </a:lnTo>
                <a:lnTo>
                  <a:pt x="6585729" y="3771591"/>
                </a:lnTo>
                <a:lnTo>
                  <a:pt x="6573358" y="3729175"/>
                </a:lnTo>
                <a:lnTo>
                  <a:pt x="6132008" y="3729175"/>
                </a:lnTo>
                <a:lnTo>
                  <a:pt x="6114967" y="3729175"/>
                </a:lnTo>
                <a:lnTo>
                  <a:pt x="5876619" y="3729175"/>
                </a:lnTo>
                <a:lnTo>
                  <a:pt x="5857792" y="3729175"/>
                </a:lnTo>
                <a:lnTo>
                  <a:pt x="5509162" y="3729175"/>
                </a:lnTo>
                <a:lnTo>
                  <a:pt x="5486317" y="3729175"/>
                </a:lnTo>
                <a:lnTo>
                  <a:pt x="5450003" y="3729175"/>
                </a:lnTo>
                <a:lnTo>
                  <a:pt x="5439080" y="3692340"/>
                </a:lnTo>
                <a:cubicBezTo>
                  <a:pt x="5521509" y="3629336"/>
                  <a:pt x="5603031" y="3597834"/>
                  <a:pt x="5683647" y="3597834"/>
                </a:cubicBezTo>
                <a:cubicBezTo>
                  <a:pt x="5744418" y="3597834"/>
                  <a:pt x="5798249" y="3616066"/>
                  <a:pt x="5845142" y="3652529"/>
                </a:cubicBezTo>
                <a:lnTo>
                  <a:pt x="5858042" y="3614578"/>
                </a:lnTo>
                <a:cubicBezTo>
                  <a:pt x="5797569" y="3568441"/>
                  <a:pt x="5733475" y="3545373"/>
                  <a:pt x="5665758" y="3545373"/>
                </a:cubicBezTo>
                <a:close/>
                <a:moveTo>
                  <a:pt x="9760901" y="3517064"/>
                </a:moveTo>
                <a:lnTo>
                  <a:pt x="9702025" y="3598499"/>
                </a:lnTo>
                <a:lnTo>
                  <a:pt x="9759333" y="3642459"/>
                </a:lnTo>
                <a:lnTo>
                  <a:pt x="9817711" y="3561746"/>
                </a:lnTo>
                <a:close/>
                <a:moveTo>
                  <a:pt x="2757117" y="3500129"/>
                </a:moveTo>
                <a:cubicBezTo>
                  <a:pt x="2761085" y="3500129"/>
                  <a:pt x="2763620" y="3502412"/>
                  <a:pt x="2764721" y="3506976"/>
                </a:cubicBezTo>
                <a:cubicBezTo>
                  <a:pt x="2765821" y="3511539"/>
                  <a:pt x="2765597" y="3516584"/>
                  <a:pt x="2764046" y="3522109"/>
                </a:cubicBezTo>
                <a:cubicBezTo>
                  <a:pt x="2762763" y="3526674"/>
                  <a:pt x="2760191" y="3531238"/>
                  <a:pt x="2756331" y="3535801"/>
                </a:cubicBezTo>
                <a:cubicBezTo>
                  <a:pt x="2752198" y="3529316"/>
                  <a:pt x="2749838" y="3525353"/>
                  <a:pt x="2749252" y="3523911"/>
                </a:cubicBezTo>
                <a:cubicBezTo>
                  <a:pt x="2747029" y="3519107"/>
                  <a:pt x="2746523" y="3514543"/>
                  <a:pt x="2747736" y="3510219"/>
                </a:cubicBezTo>
                <a:cubicBezTo>
                  <a:pt x="2749624" y="3503493"/>
                  <a:pt x="2752751" y="3500129"/>
                  <a:pt x="2757117" y="3500129"/>
                </a:cubicBezTo>
                <a:close/>
                <a:moveTo>
                  <a:pt x="8356652" y="3499769"/>
                </a:moveTo>
                <a:lnTo>
                  <a:pt x="8315278" y="3554899"/>
                </a:lnTo>
                <a:lnTo>
                  <a:pt x="8278712" y="3528235"/>
                </a:lnTo>
                <a:lnTo>
                  <a:pt x="8229953" y="3591652"/>
                </a:lnTo>
                <a:lnTo>
                  <a:pt x="8274996" y="3628406"/>
                </a:lnTo>
                <a:lnTo>
                  <a:pt x="8314794" y="3571474"/>
                </a:lnTo>
                <a:lnTo>
                  <a:pt x="8348968" y="3600301"/>
                </a:lnTo>
                <a:lnTo>
                  <a:pt x="8400523" y="3533280"/>
                </a:lnTo>
                <a:close/>
                <a:moveTo>
                  <a:pt x="393755" y="3499769"/>
                </a:moveTo>
                <a:lnTo>
                  <a:pt x="352380" y="3554899"/>
                </a:lnTo>
                <a:lnTo>
                  <a:pt x="315815" y="3528235"/>
                </a:lnTo>
                <a:lnTo>
                  <a:pt x="267055" y="3591652"/>
                </a:lnTo>
                <a:lnTo>
                  <a:pt x="312099" y="3628406"/>
                </a:lnTo>
                <a:lnTo>
                  <a:pt x="351897" y="3571474"/>
                </a:lnTo>
                <a:lnTo>
                  <a:pt x="386071" y="3600301"/>
                </a:lnTo>
                <a:lnTo>
                  <a:pt x="437626" y="3533280"/>
                </a:lnTo>
                <a:close/>
                <a:moveTo>
                  <a:pt x="4669819" y="3484331"/>
                </a:moveTo>
                <a:cubicBezTo>
                  <a:pt x="4645306" y="3484331"/>
                  <a:pt x="4621785" y="3486822"/>
                  <a:pt x="4599256" y="3491805"/>
                </a:cubicBezTo>
                <a:cubicBezTo>
                  <a:pt x="4576728" y="3496788"/>
                  <a:pt x="4556307" y="3504040"/>
                  <a:pt x="4537992" y="3513562"/>
                </a:cubicBezTo>
                <a:cubicBezTo>
                  <a:pt x="4519677" y="3523086"/>
                  <a:pt x="4504141" y="3534766"/>
                  <a:pt x="4491384" y="3548608"/>
                </a:cubicBezTo>
                <a:cubicBezTo>
                  <a:pt x="4478627" y="3562448"/>
                  <a:pt x="4469792" y="3578116"/>
                  <a:pt x="4464878" y="3595611"/>
                </a:cubicBezTo>
                <a:cubicBezTo>
                  <a:pt x="4461460" y="3607790"/>
                  <a:pt x="4459846" y="3618752"/>
                  <a:pt x="4460038" y="3628497"/>
                </a:cubicBezTo>
                <a:cubicBezTo>
                  <a:pt x="4460230" y="3638240"/>
                  <a:pt x="4462762" y="3646489"/>
                  <a:pt x="4467634" y="3653244"/>
                </a:cubicBezTo>
                <a:cubicBezTo>
                  <a:pt x="4472506" y="3659998"/>
                  <a:pt x="4480009" y="3665202"/>
                  <a:pt x="4490143" y="3668856"/>
                </a:cubicBezTo>
                <a:cubicBezTo>
                  <a:pt x="4500277" y="3672510"/>
                  <a:pt x="4513485" y="3674337"/>
                  <a:pt x="4529766" y="3674337"/>
                </a:cubicBezTo>
                <a:lnTo>
                  <a:pt x="4575042" y="3674337"/>
                </a:lnTo>
                <a:cubicBezTo>
                  <a:pt x="4580530" y="3674337"/>
                  <a:pt x="4584565" y="3675278"/>
                  <a:pt x="4587146" y="3677160"/>
                </a:cubicBezTo>
                <a:cubicBezTo>
                  <a:pt x="4589727" y="3679042"/>
                  <a:pt x="4591314" y="3681534"/>
                  <a:pt x="4591908" y="3684634"/>
                </a:cubicBezTo>
                <a:cubicBezTo>
                  <a:pt x="4592501" y="3687734"/>
                  <a:pt x="4592405" y="3691167"/>
                  <a:pt x="4591623" y="3694932"/>
                </a:cubicBezTo>
                <a:lnTo>
                  <a:pt x="4589037" y="3705562"/>
                </a:lnTo>
                <a:lnTo>
                  <a:pt x="4268097" y="3705562"/>
                </a:lnTo>
                <a:lnTo>
                  <a:pt x="4253136" y="3705562"/>
                </a:lnTo>
                <a:lnTo>
                  <a:pt x="3889438" y="3705562"/>
                </a:lnTo>
                <a:lnTo>
                  <a:pt x="3872137" y="3705562"/>
                </a:lnTo>
                <a:lnTo>
                  <a:pt x="3825777" y="3705562"/>
                </a:lnTo>
                <a:cubicBezTo>
                  <a:pt x="3812789" y="3705562"/>
                  <a:pt x="3801557" y="3707776"/>
                  <a:pt x="3792081" y="3712205"/>
                </a:cubicBezTo>
                <a:cubicBezTo>
                  <a:pt x="3782606" y="3716633"/>
                  <a:pt x="3773978" y="3722281"/>
                  <a:pt x="3766198" y="3729145"/>
                </a:cubicBezTo>
                <a:cubicBezTo>
                  <a:pt x="3761719" y="3722945"/>
                  <a:pt x="3755528" y="3717464"/>
                  <a:pt x="3747626" y="3712703"/>
                </a:cubicBezTo>
                <a:cubicBezTo>
                  <a:pt x="3739724" y="3707941"/>
                  <a:pt x="3730011" y="3705562"/>
                  <a:pt x="3718486" y="3705562"/>
                </a:cubicBezTo>
                <a:lnTo>
                  <a:pt x="3687274" y="3705562"/>
                </a:lnTo>
                <a:lnTo>
                  <a:pt x="3672112" y="3705562"/>
                </a:lnTo>
                <a:lnTo>
                  <a:pt x="3233961" y="3705562"/>
                </a:lnTo>
                <a:lnTo>
                  <a:pt x="3214380" y="3775318"/>
                </a:lnTo>
                <a:lnTo>
                  <a:pt x="3652531" y="3775318"/>
                </a:lnTo>
                <a:lnTo>
                  <a:pt x="3667693" y="3775318"/>
                </a:lnTo>
                <a:lnTo>
                  <a:pt x="3684362" y="3775318"/>
                </a:lnTo>
                <a:cubicBezTo>
                  <a:pt x="3691313" y="3775318"/>
                  <a:pt x="3697189" y="3776702"/>
                  <a:pt x="3701992" y="3779471"/>
                </a:cubicBezTo>
                <a:cubicBezTo>
                  <a:pt x="3706794" y="3782239"/>
                  <a:pt x="3710416" y="3786114"/>
                  <a:pt x="3712859" y="3791097"/>
                </a:cubicBezTo>
                <a:cubicBezTo>
                  <a:pt x="3715301" y="3796079"/>
                  <a:pt x="3716626" y="3801948"/>
                  <a:pt x="3716833" y="3808703"/>
                </a:cubicBezTo>
                <a:cubicBezTo>
                  <a:pt x="3717040" y="3815457"/>
                  <a:pt x="3716025" y="3822819"/>
                  <a:pt x="3713787" y="3830792"/>
                </a:cubicBezTo>
                <a:lnTo>
                  <a:pt x="3616524" y="4177252"/>
                </a:lnTo>
                <a:lnTo>
                  <a:pt x="3680186" y="4177252"/>
                </a:lnTo>
                <a:lnTo>
                  <a:pt x="3783232" y="3810197"/>
                </a:lnTo>
                <a:cubicBezTo>
                  <a:pt x="3784164" y="3806875"/>
                  <a:pt x="3785418" y="3803221"/>
                  <a:pt x="3786994" y="3799235"/>
                </a:cubicBezTo>
                <a:cubicBezTo>
                  <a:pt x="3788571" y="3795249"/>
                  <a:pt x="3790679" y="3791484"/>
                  <a:pt x="3793321" y="3787941"/>
                </a:cubicBezTo>
                <a:cubicBezTo>
                  <a:pt x="3795961" y="3784399"/>
                  <a:pt x="3799316" y="3781408"/>
                  <a:pt x="3803386" y="3778972"/>
                </a:cubicBezTo>
                <a:cubicBezTo>
                  <a:pt x="3807455" y="3776536"/>
                  <a:pt x="3812416" y="3775318"/>
                  <a:pt x="3818269" y="3775318"/>
                </a:cubicBezTo>
                <a:lnTo>
                  <a:pt x="3852556" y="3775318"/>
                </a:lnTo>
                <a:lnTo>
                  <a:pt x="3869857" y="3775318"/>
                </a:lnTo>
                <a:lnTo>
                  <a:pt x="4108024" y="3775318"/>
                </a:lnTo>
                <a:lnTo>
                  <a:pt x="4078183" y="3881616"/>
                </a:lnTo>
                <a:cubicBezTo>
                  <a:pt x="4075542" y="3873421"/>
                  <a:pt x="4071911" y="3865339"/>
                  <a:pt x="4067288" y="3857366"/>
                </a:cubicBezTo>
                <a:cubicBezTo>
                  <a:pt x="4062667" y="3849394"/>
                  <a:pt x="4056881" y="3842308"/>
                  <a:pt x="4049932" y="3836106"/>
                </a:cubicBezTo>
                <a:cubicBezTo>
                  <a:pt x="4042984" y="3829906"/>
                  <a:pt x="4034703" y="3824868"/>
                  <a:pt x="4025090" y="3820992"/>
                </a:cubicBezTo>
                <a:cubicBezTo>
                  <a:pt x="4015478" y="3817117"/>
                  <a:pt x="4004360" y="3815179"/>
                  <a:pt x="3991738" y="3815179"/>
                </a:cubicBezTo>
                <a:cubicBezTo>
                  <a:pt x="3975456" y="3815179"/>
                  <a:pt x="3959434" y="3818003"/>
                  <a:pt x="3943670" y="3823650"/>
                </a:cubicBezTo>
                <a:cubicBezTo>
                  <a:pt x="3927907" y="3829297"/>
                  <a:pt x="3913258" y="3837491"/>
                  <a:pt x="3899725" y="3848231"/>
                </a:cubicBezTo>
                <a:cubicBezTo>
                  <a:pt x="3886192" y="3858972"/>
                  <a:pt x="3874247" y="3872037"/>
                  <a:pt x="3863888" y="3887429"/>
                </a:cubicBezTo>
                <a:cubicBezTo>
                  <a:pt x="3853529" y="3902820"/>
                  <a:pt x="3845614" y="3920259"/>
                  <a:pt x="3840144" y="3939746"/>
                </a:cubicBezTo>
                <a:cubicBezTo>
                  <a:pt x="3836291" y="3953476"/>
                  <a:pt x="3834228" y="3965711"/>
                  <a:pt x="3833957" y="3976451"/>
                </a:cubicBezTo>
                <a:cubicBezTo>
                  <a:pt x="3833685" y="3987192"/>
                  <a:pt x="3834716" y="3996714"/>
                  <a:pt x="3837050" y="4005019"/>
                </a:cubicBezTo>
                <a:cubicBezTo>
                  <a:pt x="3839384" y="4013323"/>
                  <a:pt x="3842791" y="4020410"/>
                  <a:pt x="3847272" y="4026278"/>
                </a:cubicBezTo>
                <a:cubicBezTo>
                  <a:pt x="3851752" y="4032147"/>
                  <a:pt x="3856772" y="4036907"/>
                  <a:pt x="3862331" y="4040562"/>
                </a:cubicBezTo>
                <a:cubicBezTo>
                  <a:pt x="3867891" y="4044215"/>
                  <a:pt x="3873806" y="4046928"/>
                  <a:pt x="3880078" y="4048700"/>
                </a:cubicBezTo>
                <a:cubicBezTo>
                  <a:pt x="3886349" y="4050471"/>
                  <a:pt x="3892411" y="4051357"/>
                  <a:pt x="3898265" y="4051357"/>
                </a:cubicBezTo>
                <a:cubicBezTo>
                  <a:pt x="3910156" y="4051357"/>
                  <a:pt x="3921505" y="4050028"/>
                  <a:pt x="3932312" y="4047371"/>
                </a:cubicBezTo>
                <a:cubicBezTo>
                  <a:pt x="3943120" y="4044714"/>
                  <a:pt x="3952945" y="4040506"/>
                  <a:pt x="3961787" y="4034749"/>
                </a:cubicBezTo>
                <a:cubicBezTo>
                  <a:pt x="3970630" y="4028991"/>
                  <a:pt x="3978430" y="4021406"/>
                  <a:pt x="3985189" y="4011994"/>
                </a:cubicBezTo>
                <a:cubicBezTo>
                  <a:pt x="3991947" y="4002583"/>
                  <a:pt x="3997254" y="3991011"/>
                  <a:pt x="4001110" y="3977281"/>
                </a:cubicBezTo>
                <a:cubicBezTo>
                  <a:pt x="4003037" y="3970416"/>
                  <a:pt x="4003820" y="3963718"/>
                  <a:pt x="4003458" y="3957185"/>
                </a:cubicBezTo>
                <a:cubicBezTo>
                  <a:pt x="4003096" y="3950652"/>
                  <a:pt x="4001665" y="3944839"/>
                  <a:pt x="3999162" y="3939746"/>
                </a:cubicBezTo>
                <a:cubicBezTo>
                  <a:pt x="3996659" y="3934653"/>
                  <a:pt x="3993099" y="3930555"/>
                  <a:pt x="3988481" y="3927455"/>
                </a:cubicBezTo>
                <a:cubicBezTo>
                  <a:pt x="3983863" y="3924355"/>
                  <a:pt x="3978170" y="3922805"/>
                  <a:pt x="3971402" y="3922805"/>
                </a:cubicBezTo>
                <a:cubicBezTo>
                  <a:pt x="3962255" y="3922805"/>
                  <a:pt x="3954148" y="3924964"/>
                  <a:pt x="3947081" y="3929282"/>
                </a:cubicBezTo>
                <a:cubicBezTo>
                  <a:pt x="3940014" y="3933600"/>
                  <a:pt x="3933980" y="3938639"/>
                  <a:pt x="3928979" y="3944396"/>
                </a:cubicBezTo>
                <a:cubicBezTo>
                  <a:pt x="3923978" y="3950154"/>
                  <a:pt x="3919968" y="3956133"/>
                  <a:pt x="3916946" y="3962334"/>
                </a:cubicBezTo>
                <a:cubicBezTo>
                  <a:pt x="3913925" y="3968535"/>
                  <a:pt x="3911731" y="3974071"/>
                  <a:pt x="3910365" y="3978942"/>
                </a:cubicBezTo>
                <a:cubicBezTo>
                  <a:pt x="3906220" y="3978721"/>
                  <a:pt x="3903418" y="3975510"/>
                  <a:pt x="3901957" y="3969310"/>
                </a:cubicBezTo>
                <a:cubicBezTo>
                  <a:pt x="3900496" y="3963110"/>
                  <a:pt x="3901351" y="3954362"/>
                  <a:pt x="3904521" y="3943068"/>
                </a:cubicBezTo>
                <a:cubicBezTo>
                  <a:pt x="3907070" y="3933989"/>
                  <a:pt x="3910283" y="3926293"/>
                  <a:pt x="3914157" y="3919981"/>
                </a:cubicBezTo>
                <a:cubicBezTo>
                  <a:pt x="3918032" y="3913670"/>
                  <a:pt x="3922848" y="3908078"/>
                  <a:pt x="3928606" y="3903207"/>
                </a:cubicBezTo>
                <a:cubicBezTo>
                  <a:pt x="3934364" y="3898334"/>
                  <a:pt x="3941048" y="3894404"/>
                  <a:pt x="3948656" y="3891414"/>
                </a:cubicBezTo>
                <a:cubicBezTo>
                  <a:pt x="3956265" y="3888425"/>
                  <a:pt x="3964644" y="3886930"/>
                  <a:pt x="3973790" y="3886930"/>
                </a:cubicBezTo>
                <a:cubicBezTo>
                  <a:pt x="3982754" y="3886930"/>
                  <a:pt x="3990943" y="3889200"/>
                  <a:pt x="3998358" y="3893739"/>
                </a:cubicBezTo>
                <a:cubicBezTo>
                  <a:pt x="4005772" y="3898280"/>
                  <a:pt x="4012203" y="3904369"/>
                  <a:pt x="4017649" y="3912009"/>
                </a:cubicBezTo>
                <a:cubicBezTo>
                  <a:pt x="4023096" y="3919650"/>
                  <a:pt x="4027622" y="3928452"/>
                  <a:pt x="4031228" y="3938417"/>
                </a:cubicBezTo>
                <a:cubicBezTo>
                  <a:pt x="4034833" y="3948382"/>
                  <a:pt x="4037416" y="3958736"/>
                  <a:pt x="4038974" y="3969476"/>
                </a:cubicBezTo>
                <a:cubicBezTo>
                  <a:pt x="4040532" y="3980216"/>
                  <a:pt x="4041083" y="3990957"/>
                  <a:pt x="4040629" y="4001697"/>
                </a:cubicBezTo>
                <a:cubicBezTo>
                  <a:pt x="4040174" y="4012437"/>
                  <a:pt x="4038642" y="4022458"/>
                  <a:pt x="4036032" y="4031759"/>
                </a:cubicBezTo>
                <a:lnTo>
                  <a:pt x="4004510" y="4144035"/>
                </a:lnTo>
                <a:lnTo>
                  <a:pt x="4068171" y="4144035"/>
                </a:lnTo>
                <a:lnTo>
                  <a:pt x="4171683" y="3775318"/>
                </a:lnTo>
                <a:lnTo>
                  <a:pt x="4233554" y="3775318"/>
                </a:lnTo>
                <a:lnTo>
                  <a:pt x="4248516" y="3775318"/>
                </a:lnTo>
                <a:lnTo>
                  <a:pt x="4690755" y="3775318"/>
                </a:lnTo>
                <a:lnTo>
                  <a:pt x="4708270" y="3775318"/>
                </a:lnTo>
                <a:lnTo>
                  <a:pt x="4740147" y="3775318"/>
                </a:lnTo>
                <a:lnTo>
                  <a:pt x="4628238" y="4173930"/>
                </a:lnTo>
                <a:lnTo>
                  <a:pt x="4691899" y="4173930"/>
                </a:lnTo>
                <a:lnTo>
                  <a:pt x="4803809" y="3775318"/>
                </a:lnTo>
                <a:lnTo>
                  <a:pt x="4862205" y="3775318"/>
                </a:lnTo>
                <a:lnTo>
                  <a:pt x="4880641" y="3775318"/>
                </a:lnTo>
                <a:lnTo>
                  <a:pt x="5117673" y="3775318"/>
                </a:lnTo>
                <a:lnTo>
                  <a:pt x="5087832" y="3881616"/>
                </a:lnTo>
                <a:cubicBezTo>
                  <a:pt x="5085190" y="3873421"/>
                  <a:pt x="5081559" y="3865339"/>
                  <a:pt x="5076936" y="3857366"/>
                </a:cubicBezTo>
                <a:cubicBezTo>
                  <a:pt x="5072316" y="3849394"/>
                  <a:pt x="5066529" y="3842308"/>
                  <a:pt x="5059581" y="3836106"/>
                </a:cubicBezTo>
                <a:cubicBezTo>
                  <a:pt x="5052632" y="3829906"/>
                  <a:pt x="5044351" y="3824868"/>
                  <a:pt x="5034739" y="3820992"/>
                </a:cubicBezTo>
                <a:cubicBezTo>
                  <a:pt x="5025126" y="3817117"/>
                  <a:pt x="5014008" y="3815179"/>
                  <a:pt x="5001386" y="3815179"/>
                </a:cubicBezTo>
                <a:cubicBezTo>
                  <a:pt x="4985105" y="3815179"/>
                  <a:pt x="4969082" y="3818003"/>
                  <a:pt x="4953318" y="3823650"/>
                </a:cubicBezTo>
                <a:cubicBezTo>
                  <a:pt x="4937555" y="3829297"/>
                  <a:pt x="4922906" y="3837491"/>
                  <a:pt x="4909373" y="3848231"/>
                </a:cubicBezTo>
                <a:cubicBezTo>
                  <a:pt x="4895840" y="3858972"/>
                  <a:pt x="4883895" y="3872037"/>
                  <a:pt x="4873536" y="3887429"/>
                </a:cubicBezTo>
                <a:cubicBezTo>
                  <a:pt x="4863178" y="3902820"/>
                  <a:pt x="4855263" y="3920259"/>
                  <a:pt x="4849792" y="3939746"/>
                </a:cubicBezTo>
                <a:cubicBezTo>
                  <a:pt x="4845939" y="3953476"/>
                  <a:pt x="4843877" y="3965711"/>
                  <a:pt x="4843605" y="3976451"/>
                </a:cubicBezTo>
                <a:cubicBezTo>
                  <a:pt x="4843334" y="3987192"/>
                  <a:pt x="4844364" y="3996714"/>
                  <a:pt x="4846699" y="4005019"/>
                </a:cubicBezTo>
                <a:cubicBezTo>
                  <a:pt x="4849032" y="4013323"/>
                  <a:pt x="4852439" y="4020410"/>
                  <a:pt x="4856920" y="4026278"/>
                </a:cubicBezTo>
                <a:cubicBezTo>
                  <a:pt x="4861401" y="4032147"/>
                  <a:pt x="4866420" y="4036907"/>
                  <a:pt x="4871980" y="4040562"/>
                </a:cubicBezTo>
                <a:cubicBezTo>
                  <a:pt x="4877539" y="4044215"/>
                  <a:pt x="4883454" y="4046928"/>
                  <a:pt x="4889726" y="4048700"/>
                </a:cubicBezTo>
                <a:cubicBezTo>
                  <a:pt x="4895997" y="4050471"/>
                  <a:pt x="4902061" y="4051357"/>
                  <a:pt x="4907914" y="4051357"/>
                </a:cubicBezTo>
                <a:cubicBezTo>
                  <a:pt x="4919805" y="4051357"/>
                  <a:pt x="4931153" y="4050028"/>
                  <a:pt x="4941961" y="4047371"/>
                </a:cubicBezTo>
                <a:cubicBezTo>
                  <a:pt x="4952768" y="4044714"/>
                  <a:pt x="4962594" y="4040506"/>
                  <a:pt x="4971435" y="4034749"/>
                </a:cubicBezTo>
                <a:cubicBezTo>
                  <a:pt x="4980278" y="4028991"/>
                  <a:pt x="4988079" y="4021406"/>
                  <a:pt x="4994837" y="4011994"/>
                </a:cubicBezTo>
                <a:cubicBezTo>
                  <a:pt x="5001596" y="4002583"/>
                  <a:pt x="5006903" y="3991011"/>
                  <a:pt x="5010758" y="3977281"/>
                </a:cubicBezTo>
                <a:cubicBezTo>
                  <a:pt x="5012685" y="3970416"/>
                  <a:pt x="5013467" y="3963718"/>
                  <a:pt x="5013106" y="3957185"/>
                </a:cubicBezTo>
                <a:cubicBezTo>
                  <a:pt x="5012745" y="3950652"/>
                  <a:pt x="5011313" y="3944839"/>
                  <a:pt x="5008810" y="3939746"/>
                </a:cubicBezTo>
                <a:cubicBezTo>
                  <a:pt x="5006307" y="3934653"/>
                  <a:pt x="5002747" y="3930555"/>
                  <a:pt x="4998129" y="3927455"/>
                </a:cubicBezTo>
                <a:cubicBezTo>
                  <a:pt x="4993512" y="3924355"/>
                  <a:pt x="4987819" y="3922805"/>
                  <a:pt x="4981050" y="3922805"/>
                </a:cubicBezTo>
                <a:cubicBezTo>
                  <a:pt x="4971904" y="3922805"/>
                  <a:pt x="4963797" y="3924964"/>
                  <a:pt x="4956730" y="3929282"/>
                </a:cubicBezTo>
                <a:cubicBezTo>
                  <a:pt x="4949662" y="3933600"/>
                  <a:pt x="4943628" y="3938639"/>
                  <a:pt x="4938627" y="3944396"/>
                </a:cubicBezTo>
                <a:cubicBezTo>
                  <a:pt x="4933626" y="3950154"/>
                  <a:pt x="4929616" y="3956133"/>
                  <a:pt x="4926596" y="3962334"/>
                </a:cubicBezTo>
                <a:cubicBezTo>
                  <a:pt x="4923573" y="3968535"/>
                  <a:pt x="4921380" y="3974071"/>
                  <a:pt x="4920013" y="3978942"/>
                </a:cubicBezTo>
                <a:cubicBezTo>
                  <a:pt x="4915868" y="3978721"/>
                  <a:pt x="4913065" y="3975510"/>
                  <a:pt x="4911606" y="3969310"/>
                </a:cubicBezTo>
                <a:cubicBezTo>
                  <a:pt x="4910144" y="3963110"/>
                  <a:pt x="4910999" y="3954362"/>
                  <a:pt x="4914169" y="3943068"/>
                </a:cubicBezTo>
                <a:cubicBezTo>
                  <a:pt x="4916719" y="3933989"/>
                  <a:pt x="4919932" y="3926293"/>
                  <a:pt x="4923805" y="3919981"/>
                </a:cubicBezTo>
                <a:cubicBezTo>
                  <a:pt x="4927680" y="3913670"/>
                  <a:pt x="4932497" y="3908078"/>
                  <a:pt x="4938255" y="3903207"/>
                </a:cubicBezTo>
                <a:cubicBezTo>
                  <a:pt x="4944013" y="3898334"/>
                  <a:pt x="4950697" y="3894404"/>
                  <a:pt x="4958305" y="3891414"/>
                </a:cubicBezTo>
                <a:cubicBezTo>
                  <a:pt x="4965914" y="3888425"/>
                  <a:pt x="4974292" y="3886930"/>
                  <a:pt x="4983438" y="3886930"/>
                </a:cubicBezTo>
                <a:cubicBezTo>
                  <a:pt x="4992402" y="3886930"/>
                  <a:pt x="5000592" y="3889200"/>
                  <a:pt x="5008006" y="3893739"/>
                </a:cubicBezTo>
                <a:cubicBezTo>
                  <a:pt x="5015420" y="3898280"/>
                  <a:pt x="5021852" y="3904369"/>
                  <a:pt x="5027297" y="3912009"/>
                </a:cubicBezTo>
                <a:cubicBezTo>
                  <a:pt x="5032745" y="3919650"/>
                  <a:pt x="5037271" y="3928452"/>
                  <a:pt x="5040877" y="3938417"/>
                </a:cubicBezTo>
                <a:cubicBezTo>
                  <a:pt x="5044482" y="3948382"/>
                  <a:pt x="5047064" y="3958736"/>
                  <a:pt x="5048622" y="3969476"/>
                </a:cubicBezTo>
                <a:cubicBezTo>
                  <a:pt x="5050180" y="3980216"/>
                  <a:pt x="5050731" y="3990957"/>
                  <a:pt x="5050276" y="4001697"/>
                </a:cubicBezTo>
                <a:cubicBezTo>
                  <a:pt x="5049823" y="4012437"/>
                  <a:pt x="5048290" y="4022458"/>
                  <a:pt x="5045681" y="4031759"/>
                </a:cubicBezTo>
                <a:lnTo>
                  <a:pt x="5014158" y="4144035"/>
                </a:lnTo>
                <a:lnTo>
                  <a:pt x="5077819" y="4144035"/>
                </a:lnTo>
                <a:lnTo>
                  <a:pt x="5181333" y="3775318"/>
                </a:lnTo>
                <a:lnTo>
                  <a:pt x="5258166" y="3775318"/>
                </a:lnTo>
                <a:lnTo>
                  <a:pt x="5277747" y="3705562"/>
                </a:lnTo>
                <a:lnTo>
                  <a:pt x="4900221" y="3705562"/>
                </a:lnTo>
                <a:lnTo>
                  <a:pt x="4881785" y="3705562"/>
                </a:lnTo>
                <a:lnTo>
                  <a:pt x="4823663" y="3705562"/>
                </a:lnTo>
                <a:cubicBezTo>
                  <a:pt x="4835849" y="3662156"/>
                  <a:pt x="4840766" y="3626559"/>
                  <a:pt x="4838415" y="3598767"/>
                </a:cubicBezTo>
                <a:cubicBezTo>
                  <a:pt x="4836063" y="3570974"/>
                  <a:pt x="4827892" y="3548608"/>
                  <a:pt x="4813897" y="3531666"/>
                </a:cubicBezTo>
                <a:cubicBezTo>
                  <a:pt x="4799902" y="3514726"/>
                  <a:pt x="4780622" y="3502601"/>
                  <a:pt x="4756059" y="3495294"/>
                </a:cubicBezTo>
                <a:cubicBezTo>
                  <a:pt x="4731494" y="3487984"/>
                  <a:pt x="4702747" y="3484331"/>
                  <a:pt x="4669819" y="3484331"/>
                </a:cubicBezTo>
                <a:close/>
                <a:moveTo>
                  <a:pt x="2778274" y="3477789"/>
                </a:moveTo>
                <a:cubicBezTo>
                  <a:pt x="2767756" y="3477789"/>
                  <a:pt x="2756478" y="3484035"/>
                  <a:pt x="2744439" y="3496526"/>
                </a:cubicBezTo>
                <a:cubicBezTo>
                  <a:pt x="2733531" y="3507816"/>
                  <a:pt x="2726491" y="3519107"/>
                  <a:pt x="2723319" y="3530397"/>
                </a:cubicBezTo>
                <a:cubicBezTo>
                  <a:pt x="2721161" y="3538084"/>
                  <a:pt x="2721685" y="3545411"/>
                  <a:pt x="2724891" y="3552377"/>
                </a:cubicBezTo>
                <a:cubicBezTo>
                  <a:pt x="2726919" y="3556460"/>
                  <a:pt x="2729080" y="3560424"/>
                  <a:pt x="2731374" y="3564267"/>
                </a:cubicBezTo>
                <a:cubicBezTo>
                  <a:pt x="2715703" y="3575558"/>
                  <a:pt x="2700348" y="3583604"/>
                  <a:pt x="2685307" y="3588409"/>
                </a:cubicBezTo>
                <a:cubicBezTo>
                  <a:pt x="2686913" y="3584807"/>
                  <a:pt x="2689389" y="3579522"/>
                  <a:pt x="2692735" y="3572555"/>
                </a:cubicBezTo>
                <a:cubicBezTo>
                  <a:pt x="2694942" y="3567510"/>
                  <a:pt x="2696755" y="3562466"/>
                  <a:pt x="2698172" y="3557422"/>
                </a:cubicBezTo>
                <a:cubicBezTo>
                  <a:pt x="2701006" y="3547332"/>
                  <a:pt x="2701650" y="3538324"/>
                  <a:pt x="2700104" y="3530397"/>
                </a:cubicBezTo>
                <a:cubicBezTo>
                  <a:pt x="2698558" y="3522470"/>
                  <a:pt x="2694412" y="3518506"/>
                  <a:pt x="2687666" y="3518506"/>
                </a:cubicBezTo>
                <a:cubicBezTo>
                  <a:pt x="2678537" y="3518506"/>
                  <a:pt x="2670134" y="3525112"/>
                  <a:pt x="2662458" y="3538324"/>
                </a:cubicBezTo>
                <a:cubicBezTo>
                  <a:pt x="2658185" y="3545771"/>
                  <a:pt x="2652993" y="3557902"/>
                  <a:pt x="2646881" y="3574717"/>
                </a:cubicBezTo>
                <a:cubicBezTo>
                  <a:pt x="2653210" y="3566310"/>
                  <a:pt x="2657407" y="3560904"/>
                  <a:pt x="2659472" y="3558503"/>
                </a:cubicBezTo>
                <a:cubicBezTo>
                  <a:pt x="2664662" y="3552737"/>
                  <a:pt x="2669241" y="3549854"/>
                  <a:pt x="2673211" y="3549854"/>
                </a:cubicBezTo>
                <a:cubicBezTo>
                  <a:pt x="2676980" y="3549854"/>
                  <a:pt x="2679234" y="3552076"/>
                  <a:pt x="2679971" y="3556521"/>
                </a:cubicBezTo>
                <a:cubicBezTo>
                  <a:pt x="2680707" y="3560965"/>
                  <a:pt x="2680266" y="3566070"/>
                  <a:pt x="2678647" y="3571835"/>
                </a:cubicBezTo>
                <a:cubicBezTo>
                  <a:pt x="2677029" y="3577600"/>
                  <a:pt x="2674119" y="3583726"/>
                  <a:pt x="2669918" y="3590212"/>
                </a:cubicBezTo>
                <a:cubicBezTo>
                  <a:pt x="2668516" y="3592373"/>
                  <a:pt x="2661622" y="3601382"/>
                  <a:pt x="2649235" y="3617236"/>
                </a:cubicBezTo>
                <a:cubicBezTo>
                  <a:pt x="2666499" y="3617236"/>
                  <a:pt x="2683390" y="3612912"/>
                  <a:pt x="2699906" y="3604264"/>
                </a:cubicBezTo>
                <a:cubicBezTo>
                  <a:pt x="2713438" y="3597057"/>
                  <a:pt x="2726588" y="3586969"/>
                  <a:pt x="2739360" y="3573997"/>
                </a:cubicBezTo>
                <a:lnTo>
                  <a:pt x="2758178" y="3598138"/>
                </a:lnTo>
                <a:cubicBezTo>
                  <a:pt x="2762332" y="3588289"/>
                  <a:pt x="2765994" y="3577720"/>
                  <a:pt x="2769163" y="3566429"/>
                </a:cubicBezTo>
                <a:cubicBezTo>
                  <a:pt x="2770039" y="3563307"/>
                  <a:pt x="2769973" y="3560364"/>
                  <a:pt x="2768963" y="3557602"/>
                </a:cubicBezTo>
                <a:cubicBezTo>
                  <a:pt x="2767951" y="3554839"/>
                  <a:pt x="2766395" y="3552256"/>
                  <a:pt x="2764293" y="3549854"/>
                </a:cubicBezTo>
                <a:cubicBezTo>
                  <a:pt x="2770950" y="3541687"/>
                  <a:pt x="2776466" y="3533700"/>
                  <a:pt x="2780841" y="3525893"/>
                </a:cubicBezTo>
                <a:cubicBezTo>
                  <a:pt x="2785216" y="3518086"/>
                  <a:pt x="2788651" y="3509738"/>
                  <a:pt x="2791147" y="3500850"/>
                </a:cubicBezTo>
                <a:cubicBezTo>
                  <a:pt x="2792899" y="3494605"/>
                  <a:pt x="2792530" y="3489199"/>
                  <a:pt x="2790043" y="3484635"/>
                </a:cubicBezTo>
                <a:cubicBezTo>
                  <a:pt x="2787554" y="3480071"/>
                  <a:pt x="2783632" y="3477789"/>
                  <a:pt x="2778274" y="3477789"/>
                </a:cubicBezTo>
                <a:close/>
                <a:moveTo>
                  <a:pt x="6632897" y="3318164"/>
                </a:moveTo>
                <a:cubicBezTo>
                  <a:pt x="6584162" y="3339783"/>
                  <a:pt x="6550413" y="3354676"/>
                  <a:pt x="6531652" y="3362844"/>
                </a:cubicBezTo>
                <a:cubicBezTo>
                  <a:pt x="6520223" y="3372453"/>
                  <a:pt x="6513059" y="3382422"/>
                  <a:pt x="6510160" y="3392752"/>
                </a:cubicBezTo>
                <a:cubicBezTo>
                  <a:pt x="6555243" y="3373535"/>
                  <a:pt x="6587893" y="3359722"/>
                  <a:pt x="6608112" y="3351314"/>
                </a:cubicBezTo>
                <a:cubicBezTo>
                  <a:pt x="6621398" y="3340744"/>
                  <a:pt x="6629660" y="3329694"/>
                  <a:pt x="6632897" y="3318164"/>
                </a:cubicBezTo>
                <a:close/>
                <a:moveTo>
                  <a:pt x="7813834" y="3256187"/>
                </a:moveTo>
                <a:cubicBezTo>
                  <a:pt x="7806889" y="3256187"/>
                  <a:pt x="7800018" y="3257690"/>
                  <a:pt x="7793221" y="3260692"/>
                </a:cubicBezTo>
                <a:cubicBezTo>
                  <a:pt x="7786425" y="3263694"/>
                  <a:pt x="7780085" y="3267898"/>
                  <a:pt x="7774202" y="3273303"/>
                </a:cubicBezTo>
                <a:cubicBezTo>
                  <a:pt x="7768318" y="3278708"/>
                  <a:pt x="7763075" y="3285014"/>
                  <a:pt x="7758473" y="3292221"/>
                </a:cubicBezTo>
                <a:cubicBezTo>
                  <a:pt x="7753869" y="3299427"/>
                  <a:pt x="7750423" y="3307114"/>
                  <a:pt x="7748131" y="3315281"/>
                </a:cubicBezTo>
                <a:cubicBezTo>
                  <a:pt x="7745905" y="3323208"/>
                  <a:pt x="7745087" y="3330715"/>
                  <a:pt x="7745678" y="3337801"/>
                </a:cubicBezTo>
                <a:cubicBezTo>
                  <a:pt x="7746269" y="3344888"/>
                  <a:pt x="7747988" y="3351135"/>
                  <a:pt x="7750836" y="3356540"/>
                </a:cubicBezTo>
                <a:cubicBezTo>
                  <a:pt x="7753683" y="3361943"/>
                  <a:pt x="7757646" y="3366207"/>
                  <a:pt x="7762723" y="3369330"/>
                </a:cubicBezTo>
                <a:cubicBezTo>
                  <a:pt x="7767801" y="3372453"/>
                  <a:pt x="7773812" y="3374015"/>
                  <a:pt x="7780757" y="3374015"/>
                </a:cubicBezTo>
                <a:cubicBezTo>
                  <a:pt x="7787504" y="3374015"/>
                  <a:pt x="7794243" y="3372453"/>
                  <a:pt x="7800972" y="3369330"/>
                </a:cubicBezTo>
                <a:cubicBezTo>
                  <a:pt x="7807702" y="3366207"/>
                  <a:pt x="7814041" y="3362004"/>
                  <a:pt x="7819990" y="3356719"/>
                </a:cubicBezTo>
                <a:cubicBezTo>
                  <a:pt x="7825938" y="3351434"/>
                  <a:pt x="7831197" y="3345249"/>
                  <a:pt x="7835766" y="3338162"/>
                </a:cubicBezTo>
                <a:cubicBezTo>
                  <a:pt x="7840334" y="3331075"/>
                  <a:pt x="7843766" y="3323449"/>
                  <a:pt x="7846060" y="3315281"/>
                </a:cubicBezTo>
                <a:cubicBezTo>
                  <a:pt x="7848351" y="3307114"/>
                  <a:pt x="7849268" y="3299427"/>
                  <a:pt x="7848811" y="3292221"/>
                </a:cubicBezTo>
                <a:cubicBezTo>
                  <a:pt x="7848354" y="3285014"/>
                  <a:pt x="7846652" y="3278708"/>
                  <a:pt x="7843704" y="3273303"/>
                </a:cubicBezTo>
                <a:cubicBezTo>
                  <a:pt x="7840757" y="3267898"/>
                  <a:pt x="7836729" y="3263694"/>
                  <a:pt x="7831619" y="3260692"/>
                </a:cubicBezTo>
                <a:cubicBezTo>
                  <a:pt x="7826509" y="3257690"/>
                  <a:pt x="7820581" y="3256187"/>
                  <a:pt x="7813834" y="3256187"/>
                </a:cubicBezTo>
                <a:close/>
                <a:moveTo>
                  <a:pt x="2803689" y="3256187"/>
                </a:moveTo>
                <a:cubicBezTo>
                  <a:pt x="2796743" y="3256187"/>
                  <a:pt x="2789872" y="3257690"/>
                  <a:pt x="2783075" y="3260692"/>
                </a:cubicBezTo>
                <a:cubicBezTo>
                  <a:pt x="2776279" y="3263694"/>
                  <a:pt x="2769939" y="3267898"/>
                  <a:pt x="2764055" y="3273303"/>
                </a:cubicBezTo>
                <a:cubicBezTo>
                  <a:pt x="2758172" y="3278708"/>
                  <a:pt x="2752929" y="3285014"/>
                  <a:pt x="2748327" y="3292221"/>
                </a:cubicBezTo>
                <a:cubicBezTo>
                  <a:pt x="2743724" y="3299427"/>
                  <a:pt x="2740277" y="3307114"/>
                  <a:pt x="2737985" y="3315281"/>
                </a:cubicBezTo>
                <a:cubicBezTo>
                  <a:pt x="2735759" y="3323208"/>
                  <a:pt x="2734941" y="3330715"/>
                  <a:pt x="2735532" y="3337801"/>
                </a:cubicBezTo>
                <a:cubicBezTo>
                  <a:pt x="2736123" y="3344888"/>
                  <a:pt x="2737843" y="3351135"/>
                  <a:pt x="2740690" y="3356540"/>
                </a:cubicBezTo>
                <a:cubicBezTo>
                  <a:pt x="2743537" y="3361943"/>
                  <a:pt x="2747500" y="3366207"/>
                  <a:pt x="2752577" y="3369330"/>
                </a:cubicBezTo>
                <a:cubicBezTo>
                  <a:pt x="2757655" y="3372453"/>
                  <a:pt x="2763666" y="3374015"/>
                  <a:pt x="2770610" y="3374015"/>
                </a:cubicBezTo>
                <a:cubicBezTo>
                  <a:pt x="2777358" y="3374015"/>
                  <a:pt x="2784096" y="3372453"/>
                  <a:pt x="2790826" y="3369330"/>
                </a:cubicBezTo>
                <a:cubicBezTo>
                  <a:pt x="2797557" y="3366207"/>
                  <a:pt x="2803895" y="3362004"/>
                  <a:pt x="2809844" y="3356719"/>
                </a:cubicBezTo>
                <a:cubicBezTo>
                  <a:pt x="2815792" y="3351434"/>
                  <a:pt x="2821051" y="3345249"/>
                  <a:pt x="2825619" y="3338162"/>
                </a:cubicBezTo>
                <a:cubicBezTo>
                  <a:pt x="2830188" y="3331075"/>
                  <a:pt x="2833620" y="3323449"/>
                  <a:pt x="2835914" y="3315281"/>
                </a:cubicBezTo>
                <a:cubicBezTo>
                  <a:pt x="2838206" y="3307114"/>
                  <a:pt x="2839122" y="3299427"/>
                  <a:pt x="2838665" y="3292221"/>
                </a:cubicBezTo>
                <a:cubicBezTo>
                  <a:pt x="2838208" y="3285014"/>
                  <a:pt x="2836505" y="3278708"/>
                  <a:pt x="2833559" y="3273303"/>
                </a:cubicBezTo>
                <a:cubicBezTo>
                  <a:pt x="2830611" y="3267898"/>
                  <a:pt x="2826583" y="3263694"/>
                  <a:pt x="2821473" y="3260692"/>
                </a:cubicBezTo>
                <a:cubicBezTo>
                  <a:pt x="2816363" y="3257690"/>
                  <a:pt x="2810435" y="3256187"/>
                  <a:pt x="2803689" y="3256187"/>
                </a:cubicBezTo>
                <a:close/>
                <a:moveTo>
                  <a:pt x="6597187" y="3187726"/>
                </a:moveTo>
                <a:cubicBezTo>
                  <a:pt x="6587266" y="3187726"/>
                  <a:pt x="6580652" y="3193611"/>
                  <a:pt x="6577346" y="3205382"/>
                </a:cubicBezTo>
                <a:cubicBezTo>
                  <a:pt x="6573908" y="3217632"/>
                  <a:pt x="6577150" y="3223758"/>
                  <a:pt x="6587071" y="3223758"/>
                </a:cubicBezTo>
                <a:cubicBezTo>
                  <a:pt x="6596994" y="3223758"/>
                  <a:pt x="6603674" y="3217632"/>
                  <a:pt x="6607112" y="3205382"/>
                </a:cubicBezTo>
                <a:cubicBezTo>
                  <a:pt x="6610418" y="3193611"/>
                  <a:pt x="6607109" y="3187726"/>
                  <a:pt x="6597187" y="3187726"/>
                </a:cubicBezTo>
                <a:close/>
                <a:moveTo>
                  <a:pt x="4800488" y="3177275"/>
                </a:moveTo>
                <a:lnTo>
                  <a:pt x="4760695" y="3234208"/>
                </a:lnTo>
                <a:lnTo>
                  <a:pt x="4726522" y="3205382"/>
                </a:lnTo>
                <a:lnTo>
                  <a:pt x="4673142" y="3278889"/>
                </a:lnTo>
                <a:lnTo>
                  <a:pt x="4716996" y="3315642"/>
                </a:lnTo>
                <a:lnTo>
                  <a:pt x="4758388" y="3257268"/>
                </a:lnTo>
                <a:lnTo>
                  <a:pt x="4794954" y="3283933"/>
                </a:lnTo>
                <a:lnTo>
                  <a:pt x="4845537" y="3214029"/>
                </a:lnTo>
                <a:close/>
                <a:moveTo>
                  <a:pt x="6653216" y="3174754"/>
                </a:moveTo>
                <a:cubicBezTo>
                  <a:pt x="6642898" y="3174754"/>
                  <a:pt x="6635985" y="3180999"/>
                  <a:pt x="6632478" y="3193491"/>
                </a:cubicBezTo>
                <a:cubicBezTo>
                  <a:pt x="6629241" y="3205021"/>
                  <a:pt x="6632782" y="3210787"/>
                  <a:pt x="6643101" y="3210787"/>
                </a:cubicBezTo>
                <a:cubicBezTo>
                  <a:pt x="6652626" y="3210787"/>
                  <a:pt x="6659007" y="3205021"/>
                  <a:pt x="6662244" y="3193491"/>
                </a:cubicBezTo>
                <a:cubicBezTo>
                  <a:pt x="6665750" y="3180999"/>
                  <a:pt x="6662741" y="3174754"/>
                  <a:pt x="6653216" y="3174754"/>
                </a:cubicBezTo>
                <a:close/>
                <a:moveTo>
                  <a:pt x="6549037" y="3174754"/>
                </a:moveTo>
                <a:cubicBezTo>
                  <a:pt x="6539313" y="3174754"/>
                  <a:pt x="6532698" y="3180999"/>
                  <a:pt x="6529191" y="3193491"/>
                </a:cubicBezTo>
                <a:cubicBezTo>
                  <a:pt x="6525954" y="3205021"/>
                  <a:pt x="6529198" y="3210787"/>
                  <a:pt x="6538921" y="3210787"/>
                </a:cubicBezTo>
                <a:cubicBezTo>
                  <a:pt x="6549041" y="3210787"/>
                  <a:pt x="6555855" y="3204540"/>
                  <a:pt x="6559362" y="3192050"/>
                </a:cubicBezTo>
                <a:cubicBezTo>
                  <a:pt x="6562599" y="3180518"/>
                  <a:pt x="6559157" y="3174754"/>
                  <a:pt x="6549037" y="3174754"/>
                </a:cubicBezTo>
                <a:close/>
                <a:moveTo>
                  <a:pt x="6707078" y="3139802"/>
                </a:moveTo>
                <a:cubicBezTo>
                  <a:pt x="6696760" y="3139802"/>
                  <a:pt x="6689881" y="3145928"/>
                  <a:pt x="6686442" y="3158179"/>
                </a:cubicBezTo>
                <a:cubicBezTo>
                  <a:pt x="6683137" y="3169949"/>
                  <a:pt x="6686644" y="3175835"/>
                  <a:pt x="6696962" y="3175835"/>
                </a:cubicBezTo>
                <a:cubicBezTo>
                  <a:pt x="6706487" y="3175835"/>
                  <a:pt x="6712903" y="3169949"/>
                  <a:pt x="6716208" y="3158179"/>
                </a:cubicBezTo>
                <a:cubicBezTo>
                  <a:pt x="6719646" y="3145928"/>
                  <a:pt x="6716603" y="3139802"/>
                  <a:pt x="6707078" y="3139802"/>
                </a:cubicBezTo>
                <a:close/>
                <a:moveTo>
                  <a:pt x="6515090" y="3139802"/>
                </a:moveTo>
                <a:cubicBezTo>
                  <a:pt x="6505168" y="3139802"/>
                  <a:pt x="6498488" y="3145928"/>
                  <a:pt x="6495049" y="3158179"/>
                </a:cubicBezTo>
                <a:cubicBezTo>
                  <a:pt x="6491744" y="3169949"/>
                  <a:pt x="6495053" y="3175835"/>
                  <a:pt x="6504974" y="3175835"/>
                </a:cubicBezTo>
                <a:cubicBezTo>
                  <a:pt x="6514896" y="3175835"/>
                  <a:pt x="6521510" y="3169949"/>
                  <a:pt x="6524815" y="3158179"/>
                </a:cubicBezTo>
                <a:cubicBezTo>
                  <a:pt x="6528254" y="3145928"/>
                  <a:pt x="6525012" y="3139802"/>
                  <a:pt x="6515090" y="3139802"/>
                </a:cubicBezTo>
                <a:close/>
                <a:moveTo>
                  <a:pt x="6750829" y="3085753"/>
                </a:moveTo>
                <a:cubicBezTo>
                  <a:pt x="6741106" y="3085753"/>
                  <a:pt x="6734525" y="3091878"/>
                  <a:pt x="6731086" y="3104129"/>
                </a:cubicBezTo>
                <a:cubicBezTo>
                  <a:pt x="6727781" y="3115900"/>
                  <a:pt x="6730990" y="3121785"/>
                  <a:pt x="6740713" y="3121785"/>
                </a:cubicBezTo>
                <a:cubicBezTo>
                  <a:pt x="6750834" y="3121785"/>
                  <a:pt x="6757546" y="3115900"/>
                  <a:pt x="6760852" y="3104129"/>
                </a:cubicBezTo>
                <a:cubicBezTo>
                  <a:pt x="6764290" y="3091878"/>
                  <a:pt x="6760949" y="3085753"/>
                  <a:pt x="6750829" y="3085753"/>
                </a:cubicBezTo>
                <a:close/>
                <a:moveTo>
                  <a:pt x="6500798" y="3085753"/>
                </a:moveTo>
                <a:cubicBezTo>
                  <a:pt x="6490876" y="3085753"/>
                  <a:pt x="6484196" y="3091878"/>
                  <a:pt x="6480757" y="3104129"/>
                </a:cubicBezTo>
                <a:cubicBezTo>
                  <a:pt x="6477452" y="3115900"/>
                  <a:pt x="6480760" y="3121785"/>
                  <a:pt x="6490682" y="3121785"/>
                </a:cubicBezTo>
                <a:cubicBezTo>
                  <a:pt x="6500604" y="3121785"/>
                  <a:pt x="6507218" y="3115900"/>
                  <a:pt x="6510523" y="3104129"/>
                </a:cubicBezTo>
                <a:cubicBezTo>
                  <a:pt x="6513961" y="3091878"/>
                  <a:pt x="6510720" y="3085753"/>
                  <a:pt x="6500798" y="3085753"/>
                </a:cubicBezTo>
                <a:close/>
                <a:moveTo>
                  <a:pt x="11325080" y="3054404"/>
                </a:moveTo>
                <a:lnTo>
                  <a:pt x="11331884" y="3081068"/>
                </a:lnTo>
                <a:cubicBezTo>
                  <a:pt x="11318480" y="3088515"/>
                  <a:pt x="11308234" y="3093380"/>
                  <a:pt x="11301144" y="3095661"/>
                </a:cubicBezTo>
                <a:cubicBezTo>
                  <a:pt x="11294055" y="3097943"/>
                  <a:pt x="11282700" y="3100046"/>
                  <a:pt x="11267079" y="3101967"/>
                </a:cubicBezTo>
                <a:cubicBezTo>
                  <a:pt x="11281621" y="3091878"/>
                  <a:pt x="11291914" y="3084372"/>
                  <a:pt x="11297958" y="3079447"/>
                </a:cubicBezTo>
                <a:cubicBezTo>
                  <a:pt x="11304003" y="3074523"/>
                  <a:pt x="11313043" y="3066175"/>
                  <a:pt x="11325080" y="3054404"/>
                </a:cubicBezTo>
                <a:close/>
                <a:moveTo>
                  <a:pt x="6779939" y="3023416"/>
                </a:moveTo>
                <a:cubicBezTo>
                  <a:pt x="6769620" y="3023416"/>
                  <a:pt x="6762774" y="3029421"/>
                  <a:pt x="6759400" y="3041432"/>
                </a:cubicBezTo>
                <a:cubicBezTo>
                  <a:pt x="6756030" y="3053443"/>
                  <a:pt x="6759505" y="3059449"/>
                  <a:pt x="6769823" y="3059449"/>
                </a:cubicBezTo>
                <a:cubicBezTo>
                  <a:pt x="6779348" y="3059449"/>
                  <a:pt x="6785796" y="3053443"/>
                  <a:pt x="6789166" y="3041432"/>
                </a:cubicBezTo>
                <a:cubicBezTo>
                  <a:pt x="6792540" y="3029421"/>
                  <a:pt x="6789464" y="3023416"/>
                  <a:pt x="6779939" y="3023416"/>
                </a:cubicBezTo>
                <a:close/>
                <a:moveTo>
                  <a:pt x="6508179" y="3023416"/>
                </a:moveTo>
                <a:cubicBezTo>
                  <a:pt x="6497860" y="3023416"/>
                  <a:pt x="6491014" y="3029421"/>
                  <a:pt x="6487640" y="3041432"/>
                </a:cubicBezTo>
                <a:cubicBezTo>
                  <a:pt x="6484270" y="3053443"/>
                  <a:pt x="6487744" y="3059449"/>
                  <a:pt x="6498063" y="3059449"/>
                </a:cubicBezTo>
                <a:cubicBezTo>
                  <a:pt x="6507588" y="3059449"/>
                  <a:pt x="6514036" y="3053443"/>
                  <a:pt x="6517406" y="3041432"/>
                </a:cubicBezTo>
                <a:cubicBezTo>
                  <a:pt x="6520780" y="3029421"/>
                  <a:pt x="6517704" y="3023416"/>
                  <a:pt x="6508179" y="3023416"/>
                </a:cubicBezTo>
                <a:close/>
                <a:moveTo>
                  <a:pt x="3792432" y="2992428"/>
                </a:moveTo>
                <a:cubicBezTo>
                  <a:pt x="3799378" y="2992428"/>
                  <a:pt x="3805589" y="2999634"/>
                  <a:pt x="3811069" y="3014047"/>
                </a:cubicBezTo>
                <a:cubicBezTo>
                  <a:pt x="3815961" y="3027019"/>
                  <a:pt x="3817665" y="3036147"/>
                  <a:pt x="3816180" y="3041432"/>
                </a:cubicBezTo>
                <a:cubicBezTo>
                  <a:pt x="3815237" y="3044795"/>
                  <a:pt x="3812583" y="3046477"/>
                  <a:pt x="3808218" y="3046477"/>
                </a:cubicBezTo>
                <a:cubicBezTo>
                  <a:pt x="3806233" y="3046477"/>
                  <a:pt x="3798215" y="3042874"/>
                  <a:pt x="3784163" y="3035668"/>
                </a:cubicBezTo>
                <a:cubicBezTo>
                  <a:pt x="3779481" y="3033265"/>
                  <a:pt x="3772655" y="3029662"/>
                  <a:pt x="3763685" y="3024857"/>
                </a:cubicBezTo>
                <a:cubicBezTo>
                  <a:pt x="3775111" y="3003238"/>
                  <a:pt x="3784693" y="2992428"/>
                  <a:pt x="3792432" y="2992428"/>
                </a:cubicBezTo>
                <a:close/>
                <a:moveTo>
                  <a:pt x="8074730" y="2970448"/>
                </a:moveTo>
                <a:lnTo>
                  <a:pt x="8037202" y="3104129"/>
                </a:lnTo>
                <a:cubicBezTo>
                  <a:pt x="8030108" y="3094761"/>
                  <a:pt x="8021539" y="3085873"/>
                  <a:pt x="8011496" y="3077466"/>
                </a:cubicBezTo>
                <a:cubicBezTo>
                  <a:pt x="8001454" y="3069057"/>
                  <a:pt x="7990664" y="3061370"/>
                  <a:pt x="7979127" y="3054404"/>
                </a:cubicBezTo>
                <a:cubicBezTo>
                  <a:pt x="7967589" y="3047438"/>
                  <a:pt x="7955798" y="3041372"/>
                  <a:pt x="7943754" y="3036207"/>
                </a:cubicBezTo>
                <a:cubicBezTo>
                  <a:pt x="7931710" y="3031043"/>
                  <a:pt x="7920238" y="3027019"/>
                  <a:pt x="7909340" y="3024137"/>
                </a:cubicBezTo>
                <a:cubicBezTo>
                  <a:pt x="7922765" y="3012366"/>
                  <a:pt x="7936558" y="3002997"/>
                  <a:pt x="7950716" y="2996032"/>
                </a:cubicBezTo>
                <a:cubicBezTo>
                  <a:pt x="7964875" y="2989065"/>
                  <a:pt x="7979043" y="2983660"/>
                  <a:pt x="7993218" y="2979816"/>
                </a:cubicBezTo>
                <a:cubicBezTo>
                  <a:pt x="8007394" y="2975973"/>
                  <a:pt x="8021398" y="2973450"/>
                  <a:pt x="8035230" y="2972249"/>
                </a:cubicBezTo>
                <a:cubicBezTo>
                  <a:pt x="8049062" y="2971048"/>
                  <a:pt x="8062228" y="2970448"/>
                  <a:pt x="8074730" y="2970448"/>
                </a:cubicBezTo>
                <a:close/>
                <a:moveTo>
                  <a:pt x="3064583" y="2970448"/>
                </a:moveTo>
                <a:lnTo>
                  <a:pt x="3027056" y="3104129"/>
                </a:lnTo>
                <a:cubicBezTo>
                  <a:pt x="3019961" y="3094761"/>
                  <a:pt x="3011392" y="3085873"/>
                  <a:pt x="3001350" y="3077466"/>
                </a:cubicBezTo>
                <a:cubicBezTo>
                  <a:pt x="2991308" y="3069057"/>
                  <a:pt x="2980517" y="3061370"/>
                  <a:pt x="2968980" y="3054404"/>
                </a:cubicBezTo>
                <a:cubicBezTo>
                  <a:pt x="2957442" y="3047438"/>
                  <a:pt x="2945652" y="3041372"/>
                  <a:pt x="2933608" y="3036207"/>
                </a:cubicBezTo>
                <a:cubicBezTo>
                  <a:pt x="2921563" y="3031043"/>
                  <a:pt x="2910092" y="3027019"/>
                  <a:pt x="2899194" y="3024137"/>
                </a:cubicBezTo>
                <a:cubicBezTo>
                  <a:pt x="2912619" y="3012366"/>
                  <a:pt x="2926412" y="3002997"/>
                  <a:pt x="2940570" y="2996032"/>
                </a:cubicBezTo>
                <a:cubicBezTo>
                  <a:pt x="2954728" y="2989065"/>
                  <a:pt x="2968896" y="2983660"/>
                  <a:pt x="2983072" y="2979816"/>
                </a:cubicBezTo>
                <a:cubicBezTo>
                  <a:pt x="2997247" y="2975973"/>
                  <a:pt x="3011252" y="2973450"/>
                  <a:pt x="3025083" y="2972249"/>
                </a:cubicBezTo>
                <a:cubicBezTo>
                  <a:pt x="3038915" y="2971048"/>
                  <a:pt x="3052082" y="2970448"/>
                  <a:pt x="3064583" y="2970448"/>
                </a:cubicBezTo>
                <a:close/>
                <a:moveTo>
                  <a:pt x="959559" y="2970448"/>
                </a:moveTo>
                <a:lnTo>
                  <a:pt x="922031" y="3104129"/>
                </a:lnTo>
                <a:cubicBezTo>
                  <a:pt x="914937" y="3094761"/>
                  <a:pt x="906368" y="3085873"/>
                  <a:pt x="896325" y="3077466"/>
                </a:cubicBezTo>
                <a:cubicBezTo>
                  <a:pt x="886282" y="3069057"/>
                  <a:pt x="875493" y="3061370"/>
                  <a:pt x="863955" y="3054404"/>
                </a:cubicBezTo>
                <a:cubicBezTo>
                  <a:pt x="852418" y="3047438"/>
                  <a:pt x="840627" y="3041372"/>
                  <a:pt x="828583" y="3036207"/>
                </a:cubicBezTo>
                <a:cubicBezTo>
                  <a:pt x="816539" y="3031043"/>
                  <a:pt x="805067" y="3027019"/>
                  <a:pt x="794169" y="3024137"/>
                </a:cubicBezTo>
                <a:cubicBezTo>
                  <a:pt x="807595" y="3012366"/>
                  <a:pt x="821387" y="3002997"/>
                  <a:pt x="835545" y="2996032"/>
                </a:cubicBezTo>
                <a:cubicBezTo>
                  <a:pt x="849704" y="2989065"/>
                  <a:pt x="863872" y="2983660"/>
                  <a:pt x="878047" y="2979816"/>
                </a:cubicBezTo>
                <a:cubicBezTo>
                  <a:pt x="892223" y="2975973"/>
                  <a:pt x="906227" y="2973450"/>
                  <a:pt x="920059" y="2972249"/>
                </a:cubicBezTo>
                <a:cubicBezTo>
                  <a:pt x="933890" y="2971048"/>
                  <a:pt x="947057" y="2970448"/>
                  <a:pt x="959559" y="2970448"/>
                </a:cubicBezTo>
                <a:close/>
                <a:moveTo>
                  <a:pt x="6786422" y="2961080"/>
                </a:moveTo>
                <a:cubicBezTo>
                  <a:pt x="6776302" y="2961080"/>
                  <a:pt x="6769591" y="2966964"/>
                  <a:pt x="6766288" y="2978735"/>
                </a:cubicBezTo>
                <a:cubicBezTo>
                  <a:pt x="6762847" y="2990986"/>
                  <a:pt x="6765988" y="2997112"/>
                  <a:pt x="6775711" y="2997112"/>
                </a:cubicBezTo>
                <a:cubicBezTo>
                  <a:pt x="6785831" y="2997112"/>
                  <a:pt x="6792612" y="2990986"/>
                  <a:pt x="6796054" y="2978735"/>
                </a:cubicBezTo>
                <a:cubicBezTo>
                  <a:pt x="6799356" y="2966964"/>
                  <a:pt x="6796146" y="2961080"/>
                  <a:pt x="6786422" y="2961080"/>
                </a:cubicBezTo>
                <a:close/>
                <a:moveTo>
                  <a:pt x="6535795" y="2961080"/>
                </a:moveTo>
                <a:cubicBezTo>
                  <a:pt x="6525874" y="2961080"/>
                  <a:pt x="6519262" y="2966964"/>
                  <a:pt x="6515959" y="2978735"/>
                </a:cubicBezTo>
                <a:cubicBezTo>
                  <a:pt x="6512518" y="2990986"/>
                  <a:pt x="6515957" y="2997112"/>
                  <a:pt x="6526275" y="2997112"/>
                </a:cubicBezTo>
                <a:cubicBezTo>
                  <a:pt x="6535800" y="2997112"/>
                  <a:pt x="6542283" y="2990986"/>
                  <a:pt x="6545725" y="2978735"/>
                </a:cubicBezTo>
                <a:cubicBezTo>
                  <a:pt x="6549027" y="2966964"/>
                  <a:pt x="6545718" y="2961080"/>
                  <a:pt x="6535795" y="2961080"/>
                </a:cubicBezTo>
                <a:close/>
                <a:moveTo>
                  <a:pt x="11062677" y="2938378"/>
                </a:moveTo>
                <a:cubicBezTo>
                  <a:pt x="11047398" y="2938378"/>
                  <a:pt x="11030577" y="2948288"/>
                  <a:pt x="11012213" y="2968106"/>
                </a:cubicBezTo>
                <a:cubicBezTo>
                  <a:pt x="10993850" y="2987923"/>
                  <a:pt x="10975143" y="3016209"/>
                  <a:pt x="10956093" y="3052963"/>
                </a:cubicBezTo>
                <a:lnTo>
                  <a:pt x="10967953" y="3061611"/>
                </a:lnTo>
                <a:cubicBezTo>
                  <a:pt x="10982858" y="3045276"/>
                  <a:pt x="10993266" y="3034706"/>
                  <a:pt x="10999179" y="3029902"/>
                </a:cubicBezTo>
                <a:cubicBezTo>
                  <a:pt x="11005092" y="3025097"/>
                  <a:pt x="11010628" y="3022696"/>
                  <a:pt x="11015787" y="3022696"/>
                </a:cubicBezTo>
                <a:cubicBezTo>
                  <a:pt x="11027693" y="3022696"/>
                  <a:pt x="11037808" y="3036148"/>
                  <a:pt x="11046129" y="3063052"/>
                </a:cubicBezTo>
                <a:cubicBezTo>
                  <a:pt x="11012572" y="3067375"/>
                  <a:pt x="10986927" y="3073022"/>
                  <a:pt x="10969194" y="3079987"/>
                </a:cubicBezTo>
                <a:cubicBezTo>
                  <a:pt x="10951463" y="3086954"/>
                  <a:pt x="10937736" y="3096442"/>
                  <a:pt x="10928016" y="3108453"/>
                </a:cubicBezTo>
                <a:cubicBezTo>
                  <a:pt x="10919690" y="3119023"/>
                  <a:pt x="10911522" y="3131153"/>
                  <a:pt x="10903510" y="3144846"/>
                </a:cubicBezTo>
                <a:cubicBezTo>
                  <a:pt x="10893629" y="3161662"/>
                  <a:pt x="10887104" y="3175715"/>
                  <a:pt x="10883934" y="3187005"/>
                </a:cubicBezTo>
                <a:cubicBezTo>
                  <a:pt x="10881709" y="3194932"/>
                  <a:pt x="10880366" y="3211026"/>
                  <a:pt x="10879907" y="3235289"/>
                </a:cubicBezTo>
                <a:cubicBezTo>
                  <a:pt x="10879163" y="3274684"/>
                  <a:pt x="10878362" y="3300508"/>
                  <a:pt x="10877502" y="3312759"/>
                </a:cubicBezTo>
                <a:cubicBezTo>
                  <a:pt x="10875264" y="3347591"/>
                  <a:pt x="10870785" y="3380861"/>
                  <a:pt x="10864066" y="3412570"/>
                </a:cubicBezTo>
                <a:cubicBezTo>
                  <a:pt x="10874782" y="3400559"/>
                  <a:pt x="10882895" y="3389509"/>
                  <a:pt x="10888406" y="3379420"/>
                </a:cubicBezTo>
                <a:cubicBezTo>
                  <a:pt x="10893918" y="3369330"/>
                  <a:pt x="10898966" y="3356118"/>
                  <a:pt x="10903552" y="3339783"/>
                </a:cubicBezTo>
                <a:cubicBezTo>
                  <a:pt x="10909890" y="3317203"/>
                  <a:pt x="10913573" y="3293301"/>
                  <a:pt x="10914602" y="3268078"/>
                </a:cubicBezTo>
                <a:cubicBezTo>
                  <a:pt x="10915633" y="3242856"/>
                  <a:pt x="10916323" y="3215831"/>
                  <a:pt x="10916677" y="3187005"/>
                </a:cubicBezTo>
                <a:cubicBezTo>
                  <a:pt x="10919374" y="3177396"/>
                  <a:pt x="10935759" y="3168868"/>
                  <a:pt x="10965829" y="3161422"/>
                </a:cubicBezTo>
                <a:cubicBezTo>
                  <a:pt x="10995901" y="3153975"/>
                  <a:pt x="11029093" y="3150251"/>
                  <a:pt x="11065407" y="3150251"/>
                </a:cubicBezTo>
                <a:lnTo>
                  <a:pt x="11104000" y="3150612"/>
                </a:lnTo>
                <a:lnTo>
                  <a:pt x="11131515" y="3052602"/>
                </a:lnTo>
                <a:cubicBezTo>
                  <a:pt x="11121076" y="3013447"/>
                  <a:pt x="11110316" y="2984621"/>
                  <a:pt x="11099238" y="2966124"/>
                </a:cubicBezTo>
                <a:cubicBezTo>
                  <a:pt x="11088159" y="2947627"/>
                  <a:pt x="11075973" y="2938378"/>
                  <a:pt x="11062677" y="2938378"/>
                </a:cubicBezTo>
                <a:close/>
                <a:moveTo>
                  <a:pt x="6772325" y="2907391"/>
                </a:moveTo>
                <a:cubicBezTo>
                  <a:pt x="6762007" y="2907391"/>
                  <a:pt x="6755162" y="2913396"/>
                  <a:pt x="6751792" y="2925407"/>
                </a:cubicBezTo>
                <a:cubicBezTo>
                  <a:pt x="6748419" y="2937418"/>
                  <a:pt x="6751891" y="2943424"/>
                  <a:pt x="6762210" y="2943424"/>
                </a:cubicBezTo>
                <a:cubicBezTo>
                  <a:pt x="6771735" y="2943424"/>
                  <a:pt x="6778184" y="2937418"/>
                  <a:pt x="6781557" y="2925407"/>
                </a:cubicBezTo>
                <a:cubicBezTo>
                  <a:pt x="6784928" y="2913396"/>
                  <a:pt x="6781850" y="2907391"/>
                  <a:pt x="6772325" y="2907391"/>
                </a:cubicBezTo>
                <a:close/>
                <a:moveTo>
                  <a:pt x="6580337" y="2907391"/>
                </a:moveTo>
                <a:cubicBezTo>
                  <a:pt x="6570415" y="2907391"/>
                  <a:pt x="6563667" y="2913757"/>
                  <a:pt x="6560092" y="2926488"/>
                </a:cubicBezTo>
                <a:cubicBezTo>
                  <a:pt x="6556923" y="2937778"/>
                  <a:pt x="6560300" y="2943424"/>
                  <a:pt x="6570221" y="2943424"/>
                </a:cubicBezTo>
                <a:cubicBezTo>
                  <a:pt x="6580143" y="2943424"/>
                  <a:pt x="6586791" y="2937418"/>
                  <a:pt x="6590164" y="2925407"/>
                </a:cubicBezTo>
                <a:cubicBezTo>
                  <a:pt x="6593535" y="2913396"/>
                  <a:pt x="6590259" y="2907391"/>
                  <a:pt x="6580337" y="2907391"/>
                </a:cubicBezTo>
                <a:close/>
                <a:moveTo>
                  <a:pt x="3531569" y="2903787"/>
                </a:moveTo>
                <a:lnTo>
                  <a:pt x="3525383" y="2947027"/>
                </a:lnTo>
                <a:cubicBezTo>
                  <a:pt x="3514426" y="2954954"/>
                  <a:pt x="3506144" y="2960419"/>
                  <a:pt x="3500538" y="2963422"/>
                </a:cubicBezTo>
                <a:cubicBezTo>
                  <a:pt x="3494933" y="2966424"/>
                  <a:pt x="3489947" y="2967925"/>
                  <a:pt x="3485581" y="2967925"/>
                </a:cubicBezTo>
                <a:cubicBezTo>
                  <a:pt x="3478834" y="2967925"/>
                  <a:pt x="3472257" y="2966964"/>
                  <a:pt x="3465852" y="2965043"/>
                </a:cubicBezTo>
                <a:cubicBezTo>
                  <a:pt x="3459446" y="2963121"/>
                  <a:pt x="3456716" y="2960479"/>
                  <a:pt x="3457662" y="2957116"/>
                </a:cubicBezTo>
                <a:cubicBezTo>
                  <a:pt x="3458403" y="2954474"/>
                  <a:pt x="3461499" y="2950509"/>
                  <a:pt x="3466950" y="2945225"/>
                </a:cubicBezTo>
                <a:cubicBezTo>
                  <a:pt x="3471272" y="2941141"/>
                  <a:pt x="3476489" y="2936697"/>
                  <a:pt x="3482600" y="2931893"/>
                </a:cubicBezTo>
                <a:cubicBezTo>
                  <a:pt x="3490835" y="2925888"/>
                  <a:pt x="3501388" y="2919402"/>
                  <a:pt x="3514259" y="2912435"/>
                </a:cubicBezTo>
                <a:cubicBezTo>
                  <a:pt x="3518435" y="2910273"/>
                  <a:pt x="3524205" y="2907391"/>
                  <a:pt x="3531569" y="2903787"/>
                </a:cubicBezTo>
                <a:close/>
                <a:moveTo>
                  <a:pt x="5943553" y="2888654"/>
                </a:moveTo>
                <a:cubicBezTo>
                  <a:pt x="5924701" y="2888654"/>
                  <a:pt x="5907238" y="2892017"/>
                  <a:pt x="5891161" y="2898743"/>
                </a:cubicBezTo>
                <a:cubicBezTo>
                  <a:pt x="5875085" y="2905468"/>
                  <a:pt x="5860783" y="2914357"/>
                  <a:pt x="5848254" y="2925407"/>
                </a:cubicBezTo>
                <a:cubicBezTo>
                  <a:pt x="5835726" y="2936457"/>
                  <a:pt x="5825076" y="2949129"/>
                  <a:pt x="5816300" y="2963422"/>
                </a:cubicBezTo>
                <a:cubicBezTo>
                  <a:pt x="5807525" y="2977714"/>
                  <a:pt x="5801049" y="2992308"/>
                  <a:pt x="5796865" y="3007201"/>
                </a:cubicBezTo>
                <a:cubicBezTo>
                  <a:pt x="5792685" y="3022095"/>
                  <a:pt x="5791139" y="3035907"/>
                  <a:pt x="5792227" y="3048639"/>
                </a:cubicBezTo>
                <a:cubicBezTo>
                  <a:pt x="5793318" y="3061370"/>
                  <a:pt x="5796665" y="3072421"/>
                  <a:pt x="5802268" y="3081789"/>
                </a:cubicBezTo>
                <a:cubicBezTo>
                  <a:pt x="5807874" y="3091158"/>
                  <a:pt x="5815641" y="3098484"/>
                  <a:pt x="5825567" y="3103769"/>
                </a:cubicBezTo>
                <a:cubicBezTo>
                  <a:pt x="5835494" y="3109053"/>
                  <a:pt x="5847204" y="3111696"/>
                  <a:pt x="5860697" y="3111696"/>
                </a:cubicBezTo>
                <a:cubicBezTo>
                  <a:pt x="5868835" y="3111696"/>
                  <a:pt x="5876645" y="3110375"/>
                  <a:pt x="5884133" y="3107733"/>
                </a:cubicBezTo>
                <a:cubicBezTo>
                  <a:pt x="5891621" y="3105090"/>
                  <a:pt x="5898589" y="3101127"/>
                  <a:pt x="5905032" y="3095842"/>
                </a:cubicBezTo>
                <a:cubicBezTo>
                  <a:pt x="5911477" y="3090557"/>
                  <a:pt x="5917084" y="3084191"/>
                  <a:pt x="5921854" y="3076744"/>
                </a:cubicBezTo>
                <a:cubicBezTo>
                  <a:pt x="5926626" y="3069298"/>
                  <a:pt x="5930392" y="3060650"/>
                  <a:pt x="5933158" y="3050801"/>
                </a:cubicBezTo>
                <a:cubicBezTo>
                  <a:pt x="5935047" y="3044075"/>
                  <a:pt x="5935810" y="3037288"/>
                  <a:pt x="5935449" y="3030443"/>
                </a:cubicBezTo>
                <a:cubicBezTo>
                  <a:pt x="5935087" y="3023596"/>
                  <a:pt x="5933534" y="3017471"/>
                  <a:pt x="5930784" y="3012066"/>
                </a:cubicBezTo>
                <a:cubicBezTo>
                  <a:pt x="5928035" y="3006660"/>
                  <a:pt x="5924107" y="3002277"/>
                  <a:pt x="5919000" y="2998914"/>
                </a:cubicBezTo>
                <a:cubicBezTo>
                  <a:pt x="5913890" y="2995550"/>
                  <a:pt x="5907666" y="2993869"/>
                  <a:pt x="5900324" y="2993869"/>
                </a:cubicBezTo>
                <a:cubicBezTo>
                  <a:pt x="5895164" y="2993869"/>
                  <a:pt x="5890283" y="2994649"/>
                  <a:pt x="5885677" y="2996211"/>
                </a:cubicBezTo>
                <a:cubicBezTo>
                  <a:pt x="5881071" y="2997773"/>
                  <a:pt x="5876942" y="2999574"/>
                  <a:pt x="5873294" y="3001616"/>
                </a:cubicBezTo>
                <a:cubicBezTo>
                  <a:pt x="5869648" y="3003658"/>
                  <a:pt x="5866593" y="3005699"/>
                  <a:pt x="5864134" y="3007741"/>
                </a:cubicBezTo>
                <a:cubicBezTo>
                  <a:pt x="5861676" y="3009784"/>
                  <a:pt x="5860013" y="3011285"/>
                  <a:pt x="5859149" y="3012246"/>
                </a:cubicBezTo>
                <a:cubicBezTo>
                  <a:pt x="5860969" y="3005760"/>
                  <a:pt x="5863664" y="2999695"/>
                  <a:pt x="5867233" y="2994049"/>
                </a:cubicBezTo>
                <a:cubicBezTo>
                  <a:pt x="5870802" y="2988404"/>
                  <a:pt x="5875063" y="2983480"/>
                  <a:pt x="5880012" y="2979275"/>
                </a:cubicBezTo>
                <a:cubicBezTo>
                  <a:pt x="5884964" y="2975072"/>
                  <a:pt x="5890605" y="2971769"/>
                  <a:pt x="5896935" y="2969367"/>
                </a:cubicBezTo>
                <a:cubicBezTo>
                  <a:pt x="5903264" y="2966964"/>
                  <a:pt x="5910002" y="2965763"/>
                  <a:pt x="5917145" y="2965763"/>
                </a:cubicBezTo>
                <a:cubicBezTo>
                  <a:pt x="5931236" y="2965763"/>
                  <a:pt x="5942298" y="2968946"/>
                  <a:pt x="5950332" y="2975312"/>
                </a:cubicBezTo>
                <a:cubicBezTo>
                  <a:pt x="5958367" y="2981678"/>
                  <a:pt x="5963978" y="2990146"/>
                  <a:pt x="5967160" y="3000716"/>
                </a:cubicBezTo>
                <a:cubicBezTo>
                  <a:pt x="5970345" y="3011285"/>
                  <a:pt x="5971421" y="3023356"/>
                  <a:pt x="5970388" y="3036928"/>
                </a:cubicBezTo>
                <a:cubicBezTo>
                  <a:pt x="5969356" y="3050500"/>
                  <a:pt x="5966817" y="3064493"/>
                  <a:pt x="5962770" y="3078906"/>
                </a:cubicBezTo>
                <a:cubicBezTo>
                  <a:pt x="5956905" y="3099805"/>
                  <a:pt x="5948724" y="3117462"/>
                  <a:pt x="5938227" y="3131875"/>
                </a:cubicBezTo>
                <a:cubicBezTo>
                  <a:pt x="5927732" y="3146288"/>
                  <a:pt x="5915978" y="3157938"/>
                  <a:pt x="5902964" y="3166826"/>
                </a:cubicBezTo>
                <a:cubicBezTo>
                  <a:pt x="5889952" y="3175715"/>
                  <a:pt x="5876142" y="3182140"/>
                  <a:pt x="5861537" y="3186104"/>
                </a:cubicBezTo>
                <a:cubicBezTo>
                  <a:pt x="5846933" y="3190067"/>
                  <a:pt x="5832684" y="3192050"/>
                  <a:pt x="5818795" y="3192050"/>
                </a:cubicBezTo>
                <a:cubicBezTo>
                  <a:pt x="5804307" y="3192050"/>
                  <a:pt x="5791803" y="3189767"/>
                  <a:pt x="5781274" y="3185203"/>
                </a:cubicBezTo>
                <a:cubicBezTo>
                  <a:pt x="5770748" y="3180640"/>
                  <a:pt x="5761887" y="3174034"/>
                  <a:pt x="5754691" y="3165385"/>
                </a:cubicBezTo>
                <a:cubicBezTo>
                  <a:pt x="5747494" y="3156737"/>
                  <a:pt x="5741781" y="3146168"/>
                  <a:pt x="5737547" y="3133676"/>
                </a:cubicBezTo>
                <a:cubicBezTo>
                  <a:pt x="5733314" y="3121184"/>
                  <a:pt x="5730381" y="3106891"/>
                  <a:pt x="5728748" y="3090797"/>
                </a:cubicBezTo>
                <a:cubicBezTo>
                  <a:pt x="5727858" y="3084072"/>
                  <a:pt x="5727074" y="3076265"/>
                  <a:pt x="5726394" y="3067375"/>
                </a:cubicBezTo>
                <a:cubicBezTo>
                  <a:pt x="5725715" y="3058488"/>
                  <a:pt x="5725228" y="3047858"/>
                  <a:pt x="5724931" y="3035487"/>
                </a:cubicBezTo>
                <a:cubicBezTo>
                  <a:pt x="5724631" y="3023115"/>
                  <a:pt x="5724711" y="3008703"/>
                  <a:pt x="5725163" y="2992248"/>
                </a:cubicBezTo>
                <a:cubicBezTo>
                  <a:pt x="5725615" y="2975793"/>
                  <a:pt x="5726695" y="2956395"/>
                  <a:pt x="5728405" y="2934056"/>
                </a:cubicBezTo>
                <a:lnTo>
                  <a:pt x="5656772" y="2951711"/>
                </a:lnTo>
                <a:cubicBezTo>
                  <a:pt x="5654589" y="2976454"/>
                  <a:pt x="5653215" y="2998493"/>
                  <a:pt x="5652645" y="3017831"/>
                </a:cubicBezTo>
                <a:cubicBezTo>
                  <a:pt x="5652078" y="3037169"/>
                  <a:pt x="5652053" y="3054404"/>
                  <a:pt x="5652563" y="3069538"/>
                </a:cubicBezTo>
                <a:cubicBezTo>
                  <a:pt x="5653078" y="3084672"/>
                  <a:pt x="5653996" y="3098184"/>
                  <a:pt x="5655321" y="3110075"/>
                </a:cubicBezTo>
                <a:cubicBezTo>
                  <a:pt x="5656647" y="3121965"/>
                  <a:pt x="5658178" y="3132956"/>
                  <a:pt x="5659909" y="3143044"/>
                </a:cubicBezTo>
                <a:cubicBezTo>
                  <a:pt x="5664083" y="3166346"/>
                  <a:pt x="5670409" y="3186043"/>
                  <a:pt x="5678888" y="3202139"/>
                </a:cubicBezTo>
                <a:cubicBezTo>
                  <a:pt x="5687366" y="3218233"/>
                  <a:pt x="5697483" y="3231325"/>
                  <a:pt x="5709234" y="3241414"/>
                </a:cubicBezTo>
                <a:cubicBezTo>
                  <a:pt x="5720987" y="3251504"/>
                  <a:pt x="5734278" y="3258770"/>
                  <a:pt x="5749102" y="3263215"/>
                </a:cubicBezTo>
                <a:cubicBezTo>
                  <a:pt x="5763927" y="3267659"/>
                  <a:pt x="5779873" y="3269880"/>
                  <a:pt x="5796938" y="3269880"/>
                </a:cubicBezTo>
                <a:cubicBezTo>
                  <a:pt x="5827697" y="3269880"/>
                  <a:pt x="5855986" y="3264716"/>
                  <a:pt x="5881805" y="3254386"/>
                </a:cubicBezTo>
                <a:cubicBezTo>
                  <a:pt x="5907626" y="3244056"/>
                  <a:pt x="5930588" y="3230124"/>
                  <a:pt x="5950692" y="3212588"/>
                </a:cubicBezTo>
                <a:cubicBezTo>
                  <a:pt x="5970797" y="3195052"/>
                  <a:pt x="5987857" y="3174754"/>
                  <a:pt x="6001870" y="3151693"/>
                </a:cubicBezTo>
                <a:cubicBezTo>
                  <a:pt x="6015886" y="3128632"/>
                  <a:pt x="6026468" y="3104370"/>
                  <a:pt x="6033612" y="3078906"/>
                </a:cubicBezTo>
                <a:cubicBezTo>
                  <a:pt x="6040762" y="3053443"/>
                  <a:pt x="6044599" y="3029182"/>
                  <a:pt x="6045118" y="3006120"/>
                </a:cubicBezTo>
                <a:cubicBezTo>
                  <a:pt x="6045639" y="2983060"/>
                  <a:pt x="6042392" y="2962821"/>
                  <a:pt x="6035375" y="2945406"/>
                </a:cubicBezTo>
                <a:cubicBezTo>
                  <a:pt x="6028354" y="2927989"/>
                  <a:pt x="6017299" y="2914177"/>
                  <a:pt x="6002208" y="2903967"/>
                </a:cubicBezTo>
                <a:cubicBezTo>
                  <a:pt x="5987115" y="2893758"/>
                  <a:pt x="5967565" y="2888654"/>
                  <a:pt x="5943553" y="2888654"/>
                </a:cubicBezTo>
                <a:close/>
                <a:moveTo>
                  <a:pt x="2228808" y="2888654"/>
                </a:moveTo>
                <a:cubicBezTo>
                  <a:pt x="2209958" y="2888654"/>
                  <a:pt x="2192493" y="2892017"/>
                  <a:pt x="2176416" y="2898743"/>
                </a:cubicBezTo>
                <a:cubicBezTo>
                  <a:pt x="2160339" y="2905468"/>
                  <a:pt x="2146038" y="2914357"/>
                  <a:pt x="2133508" y="2925407"/>
                </a:cubicBezTo>
                <a:cubicBezTo>
                  <a:pt x="2120981" y="2936457"/>
                  <a:pt x="2110330" y="2949129"/>
                  <a:pt x="2101554" y="2963422"/>
                </a:cubicBezTo>
                <a:cubicBezTo>
                  <a:pt x="2092780" y="2977714"/>
                  <a:pt x="2086302" y="2992308"/>
                  <a:pt x="2082119" y="3007201"/>
                </a:cubicBezTo>
                <a:cubicBezTo>
                  <a:pt x="2077939" y="3022095"/>
                  <a:pt x="2076394" y="3035907"/>
                  <a:pt x="2077482" y="3048639"/>
                </a:cubicBezTo>
                <a:cubicBezTo>
                  <a:pt x="2078571" y="3061370"/>
                  <a:pt x="2081917" y="3072421"/>
                  <a:pt x="2087522" y="3081789"/>
                </a:cubicBezTo>
                <a:cubicBezTo>
                  <a:pt x="2093128" y="3091158"/>
                  <a:pt x="2100894" y="3098484"/>
                  <a:pt x="2110822" y="3103769"/>
                </a:cubicBezTo>
                <a:cubicBezTo>
                  <a:pt x="2120749" y="3109053"/>
                  <a:pt x="2132458" y="3111696"/>
                  <a:pt x="2145952" y="3111696"/>
                </a:cubicBezTo>
                <a:cubicBezTo>
                  <a:pt x="2154089" y="3111696"/>
                  <a:pt x="2161901" y="3110375"/>
                  <a:pt x="2169389" y="3107733"/>
                </a:cubicBezTo>
                <a:cubicBezTo>
                  <a:pt x="2176877" y="3105090"/>
                  <a:pt x="2183842" y="3101127"/>
                  <a:pt x="2190288" y="3095842"/>
                </a:cubicBezTo>
                <a:cubicBezTo>
                  <a:pt x="2196732" y="3090557"/>
                  <a:pt x="2202338" y="3084191"/>
                  <a:pt x="2207110" y="3076744"/>
                </a:cubicBezTo>
                <a:cubicBezTo>
                  <a:pt x="2211880" y="3069298"/>
                  <a:pt x="2215648" y="3060650"/>
                  <a:pt x="2218414" y="3050801"/>
                </a:cubicBezTo>
                <a:cubicBezTo>
                  <a:pt x="2220302" y="3044075"/>
                  <a:pt x="2221066" y="3037288"/>
                  <a:pt x="2220705" y="3030443"/>
                </a:cubicBezTo>
                <a:cubicBezTo>
                  <a:pt x="2220343" y="3023596"/>
                  <a:pt x="2218788" y="3017471"/>
                  <a:pt x="2216040" y="3012066"/>
                </a:cubicBezTo>
                <a:cubicBezTo>
                  <a:pt x="2213291" y="3006660"/>
                  <a:pt x="2209362" y="3002277"/>
                  <a:pt x="2204254" y="2998914"/>
                </a:cubicBezTo>
                <a:cubicBezTo>
                  <a:pt x="2199145" y="2995550"/>
                  <a:pt x="2192920" y="2993869"/>
                  <a:pt x="2185578" y="2993869"/>
                </a:cubicBezTo>
                <a:cubicBezTo>
                  <a:pt x="2180419" y="2993869"/>
                  <a:pt x="2175536" y="2994649"/>
                  <a:pt x="2170930" y="2996211"/>
                </a:cubicBezTo>
                <a:cubicBezTo>
                  <a:pt x="2166324" y="2997773"/>
                  <a:pt x="2162198" y="2999574"/>
                  <a:pt x="2158550" y="3001616"/>
                </a:cubicBezTo>
                <a:cubicBezTo>
                  <a:pt x="2154902" y="3003658"/>
                  <a:pt x="2151848" y="3005701"/>
                  <a:pt x="2149389" y="3007741"/>
                </a:cubicBezTo>
                <a:cubicBezTo>
                  <a:pt x="2146931" y="3009784"/>
                  <a:pt x="2145269" y="3011285"/>
                  <a:pt x="2144404" y="3012246"/>
                </a:cubicBezTo>
                <a:cubicBezTo>
                  <a:pt x="2146224" y="3005760"/>
                  <a:pt x="2148917" y="2999695"/>
                  <a:pt x="2152488" y="2994049"/>
                </a:cubicBezTo>
                <a:cubicBezTo>
                  <a:pt x="2156056" y="2988404"/>
                  <a:pt x="2160317" y="2983480"/>
                  <a:pt x="2165268" y="2979275"/>
                </a:cubicBezTo>
                <a:cubicBezTo>
                  <a:pt x="2170219" y="2975072"/>
                  <a:pt x="2175861" y="2971769"/>
                  <a:pt x="2182189" y="2969367"/>
                </a:cubicBezTo>
                <a:cubicBezTo>
                  <a:pt x="2188520" y="2966965"/>
                  <a:pt x="2195257" y="2965763"/>
                  <a:pt x="2202400" y="2965763"/>
                </a:cubicBezTo>
                <a:cubicBezTo>
                  <a:pt x="2216490" y="2965763"/>
                  <a:pt x="2227553" y="2968946"/>
                  <a:pt x="2235587" y="2975312"/>
                </a:cubicBezTo>
                <a:cubicBezTo>
                  <a:pt x="2243623" y="2981678"/>
                  <a:pt x="2249232" y="2990146"/>
                  <a:pt x="2252416" y="3000716"/>
                </a:cubicBezTo>
                <a:cubicBezTo>
                  <a:pt x="2255600" y="3011285"/>
                  <a:pt x="2256677" y="3023356"/>
                  <a:pt x="2255644" y="3036928"/>
                </a:cubicBezTo>
                <a:cubicBezTo>
                  <a:pt x="2254611" y="3050500"/>
                  <a:pt x="2252071" y="3064493"/>
                  <a:pt x="2248026" y="3078906"/>
                </a:cubicBezTo>
                <a:cubicBezTo>
                  <a:pt x="2242159" y="3099805"/>
                  <a:pt x="2233979" y="3117462"/>
                  <a:pt x="2223483" y="3131875"/>
                </a:cubicBezTo>
                <a:cubicBezTo>
                  <a:pt x="2212987" y="3146288"/>
                  <a:pt x="2201234" y="3157938"/>
                  <a:pt x="2188221" y="3166826"/>
                </a:cubicBezTo>
                <a:cubicBezTo>
                  <a:pt x="2175207" y="3175715"/>
                  <a:pt x="2161397" y="3182140"/>
                  <a:pt x="2146792" y="3186104"/>
                </a:cubicBezTo>
                <a:cubicBezTo>
                  <a:pt x="2132186" y="3190067"/>
                  <a:pt x="2117938" y="3192050"/>
                  <a:pt x="2104047" y="3192050"/>
                </a:cubicBezTo>
                <a:cubicBezTo>
                  <a:pt x="2089562" y="3192050"/>
                  <a:pt x="2077056" y="3189767"/>
                  <a:pt x="2066529" y="3185203"/>
                </a:cubicBezTo>
                <a:cubicBezTo>
                  <a:pt x="2056003" y="3180640"/>
                  <a:pt x="2047141" y="3174034"/>
                  <a:pt x="2039943" y="3165385"/>
                </a:cubicBezTo>
                <a:cubicBezTo>
                  <a:pt x="2032748" y="3156737"/>
                  <a:pt x="2027034" y="3146168"/>
                  <a:pt x="2022800" y="3133676"/>
                </a:cubicBezTo>
                <a:cubicBezTo>
                  <a:pt x="2018566" y="3121184"/>
                  <a:pt x="2015635" y="3106891"/>
                  <a:pt x="2014001" y="3090797"/>
                </a:cubicBezTo>
                <a:cubicBezTo>
                  <a:pt x="2013111" y="3084072"/>
                  <a:pt x="2012327" y="3076265"/>
                  <a:pt x="2011648" y="3067375"/>
                </a:cubicBezTo>
                <a:cubicBezTo>
                  <a:pt x="2010969" y="3058488"/>
                  <a:pt x="2010481" y="3047858"/>
                  <a:pt x="2010182" y="3035487"/>
                </a:cubicBezTo>
                <a:cubicBezTo>
                  <a:pt x="2009885" y="3023115"/>
                  <a:pt x="2009963" y="3008703"/>
                  <a:pt x="2010415" y="2992248"/>
                </a:cubicBezTo>
                <a:cubicBezTo>
                  <a:pt x="2010868" y="2975793"/>
                  <a:pt x="2011948" y="2956395"/>
                  <a:pt x="2013657" y="2934056"/>
                </a:cubicBezTo>
                <a:lnTo>
                  <a:pt x="1942024" y="2951711"/>
                </a:lnTo>
                <a:cubicBezTo>
                  <a:pt x="1939841" y="2976454"/>
                  <a:pt x="1938467" y="2998493"/>
                  <a:pt x="1937899" y="3017831"/>
                </a:cubicBezTo>
                <a:cubicBezTo>
                  <a:pt x="1937331" y="3037169"/>
                  <a:pt x="1937305" y="3054404"/>
                  <a:pt x="1937817" y="3069538"/>
                </a:cubicBezTo>
                <a:cubicBezTo>
                  <a:pt x="1938331" y="3084672"/>
                  <a:pt x="1939250" y="3098184"/>
                  <a:pt x="1940575" y="3110075"/>
                </a:cubicBezTo>
                <a:cubicBezTo>
                  <a:pt x="1941901" y="3121965"/>
                  <a:pt x="1943430" y="3132956"/>
                  <a:pt x="1945163" y="3143044"/>
                </a:cubicBezTo>
                <a:cubicBezTo>
                  <a:pt x="1949337" y="3166346"/>
                  <a:pt x="1955663" y="3186043"/>
                  <a:pt x="1964141" y="3202139"/>
                </a:cubicBezTo>
                <a:cubicBezTo>
                  <a:pt x="1972620" y="3218233"/>
                  <a:pt x="1982736" y="3231325"/>
                  <a:pt x="1994488" y="3241414"/>
                </a:cubicBezTo>
                <a:cubicBezTo>
                  <a:pt x="2006241" y="3251504"/>
                  <a:pt x="2019531" y="3258770"/>
                  <a:pt x="2034355" y="3263215"/>
                </a:cubicBezTo>
                <a:cubicBezTo>
                  <a:pt x="2049182" y="3267659"/>
                  <a:pt x="2065127" y="3269880"/>
                  <a:pt x="2082193" y="3269880"/>
                </a:cubicBezTo>
                <a:cubicBezTo>
                  <a:pt x="2112951" y="3269880"/>
                  <a:pt x="2141241" y="3264716"/>
                  <a:pt x="2167061" y="3254386"/>
                </a:cubicBezTo>
                <a:cubicBezTo>
                  <a:pt x="2192882" y="3244056"/>
                  <a:pt x="2215843" y="3230124"/>
                  <a:pt x="2235947" y="3212588"/>
                </a:cubicBezTo>
                <a:cubicBezTo>
                  <a:pt x="2256052" y="3195052"/>
                  <a:pt x="2273111" y="3174754"/>
                  <a:pt x="2287126" y="3151693"/>
                </a:cubicBezTo>
                <a:cubicBezTo>
                  <a:pt x="2301140" y="3128632"/>
                  <a:pt x="2311721" y="3104370"/>
                  <a:pt x="2318867" y="3078906"/>
                </a:cubicBezTo>
                <a:cubicBezTo>
                  <a:pt x="2326018" y="3053443"/>
                  <a:pt x="2329853" y="3029182"/>
                  <a:pt x="2330373" y="3006120"/>
                </a:cubicBezTo>
                <a:cubicBezTo>
                  <a:pt x="2330894" y="2983060"/>
                  <a:pt x="2327646" y="2962821"/>
                  <a:pt x="2320628" y="2945406"/>
                </a:cubicBezTo>
                <a:cubicBezTo>
                  <a:pt x="2313609" y="2927989"/>
                  <a:pt x="2302554" y="2914177"/>
                  <a:pt x="2287463" y="2903967"/>
                </a:cubicBezTo>
                <a:cubicBezTo>
                  <a:pt x="2272371" y="2893758"/>
                  <a:pt x="2252820" y="2888654"/>
                  <a:pt x="2228808" y="2888654"/>
                </a:cubicBezTo>
                <a:close/>
                <a:moveTo>
                  <a:pt x="6738285" y="2871718"/>
                </a:moveTo>
                <a:cubicBezTo>
                  <a:pt x="6727967" y="2871718"/>
                  <a:pt x="6721088" y="2877844"/>
                  <a:pt x="6717650" y="2890094"/>
                </a:cubicBezTo>
                <a:cubicBezTo>
                  <a:pt x="6714344" y="2901866"/>
                  <a:pt x="6717851" y="2907751"/>
                  <a:pt x="6728170" y="2907751"/>
                </a:cubicBezTo>
                <a:cubicBezTo>
                  <a:pt x="6737695" y="2907751"/>
                  <a:pt x="6744110" y="2901866"/>
                  <a:pt x="6747415" y="2890094"/>
                </a:cubicBezTo>
                <a:cubicBezTo>
                  <a:pt x="6750854" y="2877844"/>
                  <a:pt x="6747810" y="2871718"/>
                  <a:pt x="6738285" y="2871718"/>
                </a:cubicBezTo>
                <a:close/>
                <a:moveTo>
                  <a:pt x="6634106" y="2871718"/>
                </a:moveTo>
                <a:cubicBezTo>
                  <a:pt x="6624383" y="2871718"/>
                  <a:pt x="6617802" y="2877844"/>
                  <a:pt x="6614363" y="2890094"/>
                </a:cubicBezTo>
                <a:cubicBezTo>
                  <a:pt x="6611058" y="2901866"/>
                  <a:pt x="6614267" y="2907751"/>
                  <a:pt x="6623990" y="2907751"/>
                </a:cubicBezTo>
                <a:cubicBezTo>
                  <a:pt x="6634110" y="2907751"/>
                  <a:pt x="6640823" y="2901866"/>
                  <a:pt x="6644128" y="2890094"/>
                </a:cubicBezTo>
                <a:cubicBezTo>
                  <a:pt x="6647567" y="2877844"/>
                  <a:pt x="6644226" y="2871718"/>
                  <a:pt x="6634106" y="2871718"/>
                </a:cubicBezTo>
                <a:close/>
                <a:moveTo>
                  <a:pt x="6689442" y="2859107"/>
                </a:moveTo>
                <a:cubicBezTo>
                  <a:pt x="6679520" y="2859107"/>
                  <a:pt x="6672907" y="2864992"/>
                  <a:pt x="6669601" y="2876763"/>
                </a:cubicBezTo>
                <a:cubicBezTo>
                  <a:pt x="6666163" y="2889013"/>
                  <a:pt x="6669405" y="2895140"/>
                  <a:pt x="6679326" y="2895140"/>
                </a:cubicBezTo>
                <a:cubicBezTo>
                  <a:pt x="6689248" y="2895140"/>
                  <a:pt x="6695929" y="2889013"/>
                  <a:pt x="6699367" y="2876763"/>
                </a:cubicBezTo>
                <a:cubicBezTo>
                  <a:pt x="6702673" y="2864992"/>
                  <a:pt x="6699364" y="2859107"/>
                  <a:pt x="6689442" y="2859107"/>
                </a:cubicBezTo>
                <a:close/>
                <a:moveTo>
                  <a:pt x="7598401" y="2856224"/>
                </a:moveTo>
                <a:lnTo>
                  <a:pt x="7711807" y="2856224"/>
                </a:lnTo>
                <a:lnTo>
                  <a:pt x="7643119" y="3100886"/>
                </a:lnTo>
                <a:cubicBezTo>
                  <a:pt x="7641234" y="3094880"/>
                  <a:pt x="7637388" y="3087374"/>
                  <a:pt x="7631582" y="3078366"/>
                </a:cubicBezTo>
                <a:cubicBezTo>
                  <a:pt x="7625777" y="3069359"/>
                  <a:pt x="7618367" y="3060410"/>
                  <a:pt x="7609353" y="3051521"/>
                </a:cubicBezTo>
                <a:cubicBezTo>
                  <a:pt x="7600340" y="3042633"/>
                  <a:pt x="7589982" y="3034646"/>
                  <a:pt x="7578279" y="3027559"/>
                </a:cubicBezTo>
                <a:cubicBezTo>
                  <a:pt x="7566576" y="3020473"/>
                  <a:pt x="7553850" y="3015970"/>
                  <a:pt x="7540102" y="3014047"/>
                </a:cubicBezTo>
                <a:cubicBezTo>
                  <a:pt x="7548405" y="3007802"/>
                  <a:pt x="7555751" y="3001076"/>
                  <a:pt x="7562140" y="2993869"/>
                </a:cubicBezTo>
                <a:cubicBezTo>
                  <a:pt x="7568529" y="2986662"/>
                  <a:pt x="7574058" y="2979336"/>
                  <a:pt x="7578727" y="2971889"/>
                </a:cubicBezTo>
                <a:cubicBezTo>
                  <a:pt x="7583397" y="2964442"/>
                  <a:pt x="7587323" y="2956995"/>
                  <a:pt x="7590506" y="2949549"/>
                </a:cubicBezTo>
                <a:cubicBezTo>
                  <a:pt x="7593688" y="2942102"/>
                  <a:pt x="7596224" y="2935015"/>
                  <a:pt x="7598112" y="2928289"/>
                </a:cubicBezTo>
                <a:cubicBezTo>
                  <a:pt x="7598853" y="2925647"/>
                  <a:pt x="7599850" y="2921564"/>
                  <a:pt x="7601103" y="2916039"/>
                </a:cubicBezTo>
                <a:cubicBezTo>
                  <a:pt x="7602355" y="2910514"/>
                  <a:pt x="7603298" y="2904328"/>
                  <a:pt x="7603930" y="2897481"/>
                </a:cubicBezTo>
                <a:cubicBezTo>
                  <a:pt x="7604563" y="2890635"/>
                  <a:pt x="7604569" y="2883549"/>
                  <a:pt x="7603947" y="2876223"/>
                </a:cubicBezTo>
                <a:cubicBezTo>
                  <a:pt x="7603325" y="2868895"/>
                  <a:pt x="7601476" y="2862230"/>
                  <a:pt x="7598401" y="2856224"/>
                </a:cubicBezTo>
                <a:close/>
                <a:moveTo>
                  <a:pt x="8623956" y="2850459"/>
                </a:moveTo>
                <a:cubicBezTo>
                  <a:pt x="8647372" y="2850459"/>
                  <a:pt x="8664578" y="2855083"/>
                  <a:pt x="8675574" y="2864331"/>
                </a:cubicBezTo>
                <a:cubicBezTo>
                  <a:pt x="8686570" y="2873580"/>
                  <a:pt x="8692808" y="2888293"/>
                  <a:pt x="8694287" y="2908472"/>
                </a:cubicBezTo>
                <a:lnTo>
                  <a:pt x="8596107" y="2954954"/>
                </a:lnTo>
                <a:cubicBezTo>
                  <a:pt x="8597245" y="2952312"/>
                  <a:pt x="8598252" y="2949609"/>
                  <a:pt x="8599127" y="2946846"/>
                </a:cubicBezTo>
                <a:cubicBezTo>
                  <a:pt x="8600004" y="2944084"/>
                  <a:pt x="8600812" y="2941382"/>
                  <a:pt x="8601553" y="2938739"/>
                </a:cubicBezTo>
                <a:cubicBezTo>
                  <a:pt x="8604114" y="2929610"/>
                  <a:pt x="8605650" y="2920783"/>
                  <a:pt x="8606160" y="2912254"/>
                </a:cubicBezTo>
                <a:cubicBezTo>
                  <a:pt x="8606670" y="2903728"/>
                  <a:pt x="8606133" y="2895921"/>
                  <a:pt x="8604550" y="2888834"/>
                </a:cubicBezTo>
                <a:cubicBezTo>
                  <a:pt x="8602968" y="2881748"/>
                  <a:pt x="8600371" y="2875622"/>
                  <a:pt x="8596760" y="2870457"/>
                </a:cubicBezTo>
                <a:cubicBezTo>
                  <a:pt x="8593150" y="2865292"/>
                  <a:pt x="8588408" y="2861508"/>
                  <a:pt x="8582535" y="2859107"/>
                </a:cubicBezTo>
                <a:cubicBezTo>
                  <a:pt x="8587841" y="2856464"/>
                  <a:pt x="8594136" y="2854363"/>
                  <a:pt x="8601420" y="2852801"/>
                </a:cubicBezTo>
                <a:cubicBezTo>
                  <a:pt x="8608705" y="2851239"/>
                  <a:pt x="8616217" y="2850459"/>
                  <a:pt x="8623956" y="2850459"/>
                </a:cubicBezTo>
                <a:close/>
                <a:moveTo>
                  <a:pt x="2623211" y="2850459"/>
                </a:moveTo>
                <a:cubicBezTo>
                  <a:pt x="2646627" y="2850459"/>
                  <a:pt x="2663832" y="2855083"/>
                  <a:pt x="2674829" y="2864331"/>
                </a:cubicBezTo>
                <a:cubicBezTo>
                  <a:pt x="2685825" y="2873580"/>
                  <a:pt x="2692063" y="2888293"/>
                  <a:pt x="2693542" y="2908472"/>
                </a:cubicBezTo>
                <a:lnTo>
                  <a:pt x="2595362" y="2954954"/>
                </a:lnTo>
                <a:cubicBezTo>
                  <a:pt x="2596500" y="2952312"/>
                  <a:pt x="2597506" y="2949609"/>
                  <a:pt x="2598383" y="2946846"/>
                </a:cubicBezTo>
                <a:cubicBezTo>
                  <a:pt x="2599258" y="2944084"/>
                  <a:pt x="2600067" y="2941382"/>
                  <a:pt x="2600808" y="2938739"/>
                </a:cubicBezTo>
                <a:cubicBezTo>
                  <a:pt x="2603369" y="2929610"/>
                  <a:pt x="2604904" y="2920783"/>
                  <a:pt x="2605414" y="2912254"/>
                </a:cubicBezTo>
                <a:cubicBezTo>
                  <a:pt x="2605924" y="2903728"/>
                  <a:pt x="2605387" y="2895921"/>
                  <a:pt x="2603805" y="2888834"/>
                </a:cubicBezTo>
                <a:cubicBezTo>
                  <a:pt x="2602223" y="2881748"/>
                  <a:pt x="2599626" y="2875622"/>
                  <a:pt x="2596016" y="2870457"/>
                </a:cubicBezTo>
                <a:cubicBezTo>
                  <a:pt x="2592404" y="2865292"/>
                  <a:pt x="2587663" y="2861508"/>
                  <a:pt x="2581791" y="2859107"/>
                </a:cubicBezTo>
                <a:cubicBezTo>
                  <a:pt x="2587096" y="2856464"/>
                  <a:pt x="2593391" y="2854363"/>
                  <a:pt x="2600676" y="2852801"/>
                </a:cubicBezTo>
                <a:cubicBezTo>
                  <a:pt x="2607960" y="2851239"/>
                  <a:pt x="2615473" y="2850459"/>
                  <a:pt x="2623211" y="2850459"/>
                </a:cubicBezTo>
                <a:close/>
                <a:moveTo>
                  <a:pt x="5092549" y="2834604"/>
                </a:moveTo>
                <a:cubicBezTo>
                  <a:pt x="5059807" y="2834604"/>
                  <a:pt x="5027422" y="2847996"/>
                  <a:pt x="4995395" y="2874781"/>
                </a:cubicBezTo>
                <a:cubicBezTo>
                  <a:pt x="4963367" y="2901566"/>
                  <a:pt x="4942330" y="2932853"/>
                  <a:pt x="4932284" y="2968647"/>
                </a:cubicBezTo>
                <a:cubicBezTo>
                  <a:pt x="4928372" y="2982579"/>
                  <a:pt x="4926534" y="2995130"/>
                  <a:pt x="4926770" y="3006301"/>
                </a:cubicBezTo>
                <a:cubicBezTo>
                  <a:pt x="4927008" y="3017471"/>
                  <a:pt x="4929560" y="3032064"/>
                  <a:pt x="4934423" y="3050081"/>
                </a:cubicBezTo>
                <a:cubicBezTo>
                  <a:pt x="4928535" y="3050561"/>
                  <a:pt x="4922481" y="3051281"/>
                  <a:pt x="4916257" y="3052243"/>
                </a:cubicBezTo>
                <a:cubicBezTo>
                  <a:pt x="4913412" y="3052482"/>
                  <a:pt x="4909110" y="3052602"/>
                  <a:pt x="4903356" y="3052602"/>
                </a:cubicBezTo>
                <a:lnTo>
                  <a:pt x="4895553" y="3052602"/>
                </a:lnTo>
                <a:lnTo>
                  <a:pt x="4902681" y="3025622"/>
                </a:lnTo>
                <a:cubicBezTo>
                  <a:pt x="4909774" y="2996707"/>
                  <a:pt x="4913626" y="2973872"/>
                  <a:pt x="4914237" y="2957116"/>
                </a:cubicBezTo>
                <a:cubicBezTo>
                  <a:pt x="4915051" y="2934776"/>
                  <a:pt x="4910883" y="2913396"/>
                  <a:pt x="4901732" y="2892978"/>
                </a:cubicBezTo>
                <a:lnTo>
                  <a:pt x="4853847" y="2978735"/>
                </a:lnTo>
                <a:cubicBezTo>
                  <a:pt x="4860445" y="2994110"/>
                  <a:pt x="4864356" y="3004920"/>
                  <a:pt x="4865577" y="3011165"/>
                </a:cubicBezTo>
                <a:cubicBezTo>
                  <a:pt x="4868163" y="3022456"/>
                  <a:pt x="4868254" y="3036268"/>
                  <a:pt x="4865852" y="3052602"/>
                </a:cubicBezTo>
                <a:lnTo>
                  <a:pt x="4726129" y="3052602"/>
                </a:lnTo>
                <a:lnTo>
                  <a:pt x="4734355" y="3016840"/>
                </a:lnTo>
                <a:cubicBezTo>
                  <a:pt x="4736592" y="3003568"/>
                  <a:pt x="4737688" y="2991708"/>
                  <a:pt x="4737647" y="2981257"/>
                </a:cubicBezTo>
                <a:cubicBezTo>
                  <a:pt x="4737707" y="2969727"/>
                  <a:pt x="4735077" y="2948708"/>
                  <a:pt x="4729755" y="2918201"/>
                </a:cubicBezTo>
                <a:lnTo>
                  <a:pt x="4676245" y="3015489"/>
                </a:lnTo>
                <a:cubicBezTo>
                  <a:pt x="4681299" y="3047678"/>
                  <a:pt x="4683902" y="3071099"/>
                  <a:pt x="4684055" y="3085753"/>
                </a:cubicBezTo>
                <a:cubicBezTo>
                  <a:pt x="4684206" y="3100405"/>
                  <a:pt x="4682192" y="3115179"/>
                  <a:pt x="4678012" y="3130073"/>
                </a:cubicBezTo>
                <a:cubicBezTo>
                  <a:pt x="4671268" y="3154094"/>
                  <a:pt x="4653366" y="3174393"/>
                  <a:pt x="4624304" y="3190968"/>
                </a:cubicBezTo>
                <a:cubicBezTo>
                  <a:pt x="4595242" y="3207544"/>
                  <a:pt x="4562852" y="3215831"/>
                  <a:pt x="4527133" y="3215831"/>
                </a:cubicBezTo>
                <a:cubicBezTo>
                  <a:pt x="4490818" y="3215831"/>
                  <a:pt x="4463742" y="3207844"/>
                  <a:pt x="4445903" y="3191870"/>
                </a:cubicBezTo>
                <a:cubicBezTo>
                  <a:pt x="4428063" y="3175895"/>
                  <a:pt x="4422686" y="3155295"/>
                  <a:pt x="4429767" y="3130073"/>
                </a:cubicBezTo>
                <a:cubicBezTo>
                  <a:pt x="4435227" y="3110615"/>
                  <a:pt x="4443545" y="3091759"/>
                  <a:pt x="4454723" y="3073501"/>
                </a:cubicBezTo>
                <a:cubicBezTo>
                  <a:pt x="4465900" y="3055245"/>
                  <a:pt x="4487011" y="3025819"/>
                  <a:pt x="4518055" y="2985222"/>
                </a:cubicBezTo>
                <a:lnTo>
                  <a:pt x="4504447" y="2970087"/>
                </a:lnTo>
                <a:cubicBezTo>
                  <a:pt x="4464163" y="3018852"/>
                  <a:pt x="4435176" y="3058488"/>
                  <a:pt x="4417485" y="3088996"/>
                </a:cubicBezTo>
                <a:cubicBezTo>
                  <a:pt x="4401395" y="3116621"/>
                  <a:pt x="4388663" y="3147128"/>
                  <a:pt x="4379292" y="3180518"/>
                </a:cubicBezTo>
                <a:cubicBezTo>
                  <a:pt x="4368296" y="3219675"/>
                  <a:pt x="4372862" y="3249881"/>
                  <a:pt x="4392988" y="3271141"/>
                </a:cubicBezTo>
                <a:cubicBezTo>
                  <a:pt x="4413115" y="3292401"/>
                  <a:pt x="4447287" y="3303031"/>
                  <a:pt x="4495506" y="3303031"/>
                </a:cubicBezTo>
                <a:cubicBezTo>
                  <a:pt x="4520510" y="3303031"/>
                  <a:pt x="4545864" y="3299127"/>
                  <a:pt x="4571571" y="3291320"/>
                </a:cubicBezTo>
                <a:cubicBezTo>
                  <a:pt x="4597278" y="3283512"/>
                  <a:pt x="4617954" y="3273484"/>
                  <a:pt x="4633599" y="3261232"/>
                </a:cubicBezTo>
                <a:cubicBezTo>
                  <a:pt x="4649243" y="3248981"/>
                  <a:pt x="4662558" y="3232826"/>
                  <a:pt x="4673547" y="3212769"/>
                </a:cubicBezTo>
                <a:cubicBezTo>
                  <a:pt x="4681789" y="3197724"/>
                  <a:pt x="4689557" y="3178999"/>
                  <a:pt x="4696853" y="3156591"/>
                </a:cubicBezTo>
                <a:lnTo>
                  <a:pt x="4698660" y="3150612"/>
                </a:lnTo>
                <a:lnTo>
                  <a:pt x="4843695" y="3150612"/>
                </a:lnTo>
                <a:lnTo>
                  <a:pt x="4868103" y="3150612"/>
                </a:lnTo>
                <a:lnTo>
                  <a:pt x="4870484" y="3150612"/>
                </a:lnTo>
                <a:cubicBezTo>
                  <a:pt x="4885962" y="3150612"/>
                  <a:pt x="4901712" y="3149290"/>
                  <a:pt x="4917731" y="3146649"/>
                </a:cubicBezTo>
                <a:cubicBezTo>
                  <a:pt x="4939578" y="3143044"/>
                  <a:pt x="4966999" y="3136558"/>
                  <a:pt x="4999992" y="3127190"/>
                </a:cubicBezTo>
                <a:cubicBezTo>
                  <a:pt x="5037950" y="3116381"/>
                  <a:pt x="5086419" y="3101007"/>
                  <a:pt x="5145397" y="3081068"/>
                </a:cubicBezTo>
                <a:lnTo>
                  <a:pt x="5207464" y="2978735"/>
                </a:lnTo>
                <a:lnTo>
                  <a:pt x="5041483" y="3031344"/>
                </a:lnTo>
                <a:cubicBezTo>
                  <a:pt x="4997038" y="2993148"/>
                  <a:pt x="4977144" y="2965763"/>
                  <a:pt x="4981798" y="2949188"/>
                </a:cubicBezTo>
                <a:cubicBezTo>
                  <a:pt x="4984968" y="2937898"/>
                  <a:pt x="4998804" y="2929251"/>
                  <a:pt x="5023313" y="2923245"/>
                </a:cubicBezTo>
                <a:cubicBezTo>
                  <a:pt x="5042719" y="2918441"/>
                  <a:pt x="5064725" y="2916039"/>
                  <a:pt x="5089331" y="2916039"/>
                </a:cubicBezTo>
                <a:cubicBezTo>
                  <a:pt x="5102825" y="2916039"/>
                  <a:pt x="5113882" y="2917120"/>
                  <a:pt x="5122503" y="2919282"/>
                </a:cubicBezTo>
                <a:cubicBezTo>
                  <a:pt x="5131124" y="2921444"/>
                  <a:pt x="5142262" y="2926128"/>
                  <a:pt x="5155913" y="2933334"/>
                </a:cubicBezTo>
                <a:lnTo>
                  <a:pt x="5172056" y="2920363"/>
                </a:lnTo>
                <a:cubicBezTo>
                  <a:pt x="5170065" y="2897061"/>
                  <a:pt x="5162136" y="2877243"/>
                  <a:pt x="5148267" y="2860908"/>
                </a:cubicBezTo>
                <a:cubicBezTo>
                  <a:pt x="5133149" y="2843373"/>
                  <a:pt x="5114576" y="2834604"/>
                  <a:pt x="5092549" y="2834604"/>
                </a:cubicBezTo>
                <a:close/>
                <a:moveTo>
                  <a:pt x="4628862" y="2804697"/>
                </a:moveTo>
                <a:lnTo>
                  <a:pt x="4569981" y="2886131"/>
                </a:lnTo>
                <a:lnTo>
                  <a:pt x="4627294" y="2930091"/>
                </a:lnTo>
                <a:lnTo>
                  <a:pt x="4685673" y="2849378"/>
                </a:lnTo>
                <a:close/>
                <a:moveTo>
                  <a:pt x="1270721" y="2783438"/>
                </a:moveTo>
                <a:lnTo>
                  <a:pt x="1138004" y="3256187"/>
                </a:lnTo>
                <a:lnTo>
                  <a:pt x="1198967" y="3285014"/>
                </a:lnTo>
                <a:lnTo>
                  <a:pt x="1331889" y="2811543"/>
                </a:lnTo>
                <a:close/>
                <a:moveTo>
                  <a:pt x="7427058" y="2780555"/>
                </a:moveTo>
                <a:cubicBezTo>
                  <a:pt x="7405230" y="2780555"/>
                  <a:pt x="7384870" y="2784159"/>
                  <a:pt x="7365980" y="2791366"/>
                </a:cubicBezTo>
                <a:cubicBezTo>
                  <a:pt x="7347090" y="2798572"/>
                  <a:pt x="7329591" y="2808240"/>
                  <a:pt x="7313486" y="2820372"/>
                </a:cubicBezTo>
                <a:cubicBezTo>
                  <a:pt x="7297379" y="2832503"/>
                  <a:pt x="7282619" y="2846735"/>
                  <a:pt x="7269202" y="2863070"/>
                </a:cubicBezTo>
                <a:cubicBezTo>
                  <a:pt x="7255786" y="2879405"/>
                  <a:pt x="7243770" y="2896761"/>
                  <a:pt x="7233155" y="2915138"/>
                </a:cubicBezTo>
                <a:cubicBezTo>
                  <a:pt x="7222541" y="2933514"/>
                  <a:pt x="7213295" y="2952312"/>
                  <a:pt x="7205420" y="2971529"/>
                </a:cubicBezTo>
                <a:cubicBezTo>
                  <a:pt x="7197545" y="2990747"/>
                  <a:pt x="7191044" y="3009484"/>
                  <a:pt x="7185919" y="3027740"/>
                </a:cubicBezTo>
                <a:cubicBezTo>
                  <a:pt x="7179916" y="3049119"/>
                  <a:pt x="7175435" y="3070559"/>
                  <a:pt x="7172475" y="3092059"/>
                </a:cubicBezTo>
                <a:cubicBezTo>
                  <a:pt x="7169516" y="3113558"/>
                  <a:pt x="7168131" y="3134396"/>
                  <a:pt x="7168320" y="3154575"/>
                </a:cubicBezTo>
                <a:cubicBezTo>
                  <a:pt x="7168509" y="3174754"/>
                  <a:pt x="7170425" y="3193731"/>
                  <a:pt x="7174066" y="3211507"/>
                </a:cubicBezTo>
                <a:cubicBezTo>
                  <a:pt x="7177707" y="3229283"/>
                  <a:pt x="7183227" y="3245137"/>
                  <a:pt x="7190626" y="3259070"/>
                </a:cubicBezTo>
                <a:cubicBezTo>
                  <a:pt x="7196126" y="3269159"/>
                  <a:pt x="7202957" y="3278048"/>
                  <a:pt x="7211118" y="3285734"/>
                </a:cubicBezTo>
                <a:cubicBezTo>
                  <a:pt x="7219278" y="3293421"/>
                  <a:pt x="7229014" y="3297265"/>
                  <a:pt x="7240325" y="3297265"/>
                </a:cubicBezTo>
                <a:cubicBezTo>
                  <a:pt x="7247667" y="3297265"/>
                  <a:pt x="7254786" y="3295583"/>
                  <a:pt x="7261684" y="3292221"/>
                </a:cubicBezTo>
                <a:cubicBezTo>
                  <a:pt x="7268582" y="3288858"/>
                  <a:pt x="7274939" y="3284414"/>
                  <a:pt x="7280758" y="3278889"/>
                </a:cubicBezTo>
                <a:cubicBezTo>
                  <a:pt x="7286575" y="3273363"/>
                  <a:pt x="7291721" y="3266878"/>
                  <a:pt x="7296193" y="3259430"/>
                </a:cubicBezTo>
                <a:cubicBezTo>
                  <a:pt x="7300666" y="3251983"/>
                  <a:pt x="7304014" y="3244297"/>
                  <a:pt x="7306237" y="3236370"/>
                </a:cubicBezTo>
                <a:cubicBezTo>
                  <a:pt x="7308194" y="3229403"/>
                  <a:pt x="7308925" y="3222557"/>
                  <a:pt x="7308432" y="3215831"/>
                </a:cubicBezTo>
                <a:cubicBezTo>
                  <a:pt x="7307939" y="3209104"/>
                  <a:pt x="7306318" y="3203039"/>
                  <a:pt x="7303570" y="3197634"/>
                </a:cubicBezTo>
                <a:cubicBezTo>
                  <a:pt x="7300821" y="3192229"/>
                  <a:pt x="7296942" y="3187846"/>
                  <a:pt x="7291934" y="3184483"/>
                </a:cubicBezTo>
                <a:cubicBezTo>
                  <a:pt x="7286924" y="3181119"/>
                  <a:pt x="7280749" y="3179437"/>
                  <a:pt x="7273406" y="3179437"/>
                </a:cubicBezTo>
                <a:cubicBezTo>
                  <a:pt x="7270033" y="3179437"/>
                  <a:pt x="7266592" y="3179859"/>
                  <a:pt x="7263081" y="3180699"/>
                </a:cubicBezTo>
                <a:cubicBezTo>
                  <a:pt x="7259572" y="3181540"/>
                  <a:pt x="7256258" y="3182560"/>
                  <a:pt x="7253142" y="3183761"/>
                </a:cubicBezTo>
                <a:cubicBezTo>
                  <a:pt x="7250011" y="3175835"/>
                  <a:pt x="7247751" y="3165685"/>
                  <a:pt x="7246361" y="3153314"/>
                </a:cubicBezTo>
                <a:cubicBezTo>
                  <a:pt x="7244973" y="3140943"/>
                  <a:pt x="7244449" y="3127610"/>
                  <a:pt x="7244789" y="3113318"/>
                </a:cubicBezTo>
                <a:cubicBezTo>
                  <a:pt x="7245131" y="3099024"/>
                  <a:pt x="7246300" y="3084431"/>
                  <a:pt x="7248299" y="3069538"/>
                </a:cubicBezTo>
                <a:cubicBezTo>
                  <a:pt x="7250297" y="3054644"/>
                  <a:pt x="7253118" y="3040712"/>
                  <a:pt x="7256761" y="3027740"/>
                </a:cubicBezTo>
                <a:cubicBezTo>
                  <a:pt x="7259458" y="3018132"/>
                  <a:pt x="7262941" y="3007141"/>
                  <a:pt x="7267207" y="2994770"/>
                </a:cubicBezTo>
                <a:cubicBezTo>
                  <a:pt x="7271473" y="2982399"/>
                  <a:pt x="7276617" y="2969907"/>
                  <a:pt x="7282638" y="2957296"/>
                </a:cubicBezTo>
                <a:cubicBezTo>
                  <a:pt x="7288660" y="2944684"/>
                  <a:pt x="7295655" y="2932313"/>
                  <a:pt x="7303623" y="2920182"/>
                </a:cubicBezTo>
                <a:cubicBezTo>
                  <a:pt x="7311592" y="2908051"/>
                  <a:pt x="7320679" y="2897241"/>
                  <a:pt x="7330884" y="2887753"/>
                </a:cubicBezTo>
                <a:cubicBezTo>
                  <a:pt x="7341090" y="2878263"/>
                  <a:pt x="7352410" y="2870637"/>
                  <a:pt x="7364843" y="2864873"/>
                </a:cubicBezTo>
                <a:cubicBezTo>
                  <a:pt x="7377276" y="2859107"/>
                  <a:pt x="7390934" y="2856224"/>
                  <a:pt x="7405817" y="2856224"/>
                </a:cubicBezTo>
                <a:lnTo>
                  <a:pt x="7433201" y="2856224"/>
                </a:lnTo>
                <a:lnTo>
                  <a:pt x="7450763" y="2856224"/>
                </a:lnTo>
                <a:lnTo>
                  <a:pt x="7460883" y="2856224"/>
                </a:lnTo>
                <a:cubicBezTo>
                  <a:pt x="7470805" y="2856224"/>
                  <a:pt x="7480472" y="2857665"/>
                  <a:pt x="7489881" y="2860548"/>
                </a:cubicBezTo>
                <a:cubicBezTo>
                  <a:pt x="7499292" y="2863431"/>
                  <a:pt x="7507288" y="2867994"/>
                  <a:pt x="7513868" y="2874241"/>
                </a:cubicBezTo>
                <a:cubicBezTo>
                  <a:pt x="7520449" y="2880486"/>
                  <a:pt x="7525036" y="2888534"/>
                  <a:pt x="7527628" y="2898383"/>
                </a:cubicBezTo>
                <a:cubicBezTo>
                  <a:pt x="7530220" y="2908232"/>
                  <a:pt x="7529562" y="2920122"/>
                  <a:pt x="7525651" y="2934056"/>
                </a:cubicBezTo>
                <a:cubicBezTo>
                  <a:pt x="7523088" y="2943183"/>
                  <a:pt x="7518774" y="2951831"/>
                  <a:pt x="7512711" y="2959999"/>
                </a:cubicBezTo>
                <a:cubicBezTo>
                  <a:pt x="7506647" y="2968166"/>
                  <a:pt x="7499896" y="2975251"/>
                  <a:pt x="7492456" y="2981257"/>
                </a:cubicBezTo>
                <a:cubicBezTo>
                  <a:pt x="7485016" y="2987263"/>
                  <a:pt x="7477335" y="2992007"/>
                  <a:pt x="7469411" y="2995491"/>
                </a:cubicBezTo>
                <a:cubicBezTo>
                  <a:pt x="7461487" y="2998974"/>
                  <a:pt x="7454252" y="3000716"/>
                  <a:pt x="7447703" y="3000716"/>
                </a:cubicBezTo>
                <a:lnTo>
                  <a:pt x="7429248" y="3000716"/>
                </a:lnTo>
                <a:lnTo>
                  <a:pt x="7408207" y="3075663"/>
                </a:lnTo>
                <a:cubicBezTo>
                  <a:pt x="7436978" y="3076384"/>
                  <a:pt x="7462049" y="3079147"/>
                  <a:pt x="7483421" y="3083952"/>
                </a:cubicBezTo>
                <a:cubicBezTo>
                  <a:pt x="7504794" y="3088755"/>
                  <a:pt x="7523454" y="3096683"/>
                  <a:pt x="7539402" y="3107733"/>
                </a:cubicBezTo>
                <a:cubicBezTo>
                  <a:pt x="7555350" y="3118783"/>
                  <a:pt x="7568947" y="3133437"/>
                  <a:pt x="7580192" y="3151693"/>
                </a:cubicBezTo>
                <a:cubicBezTo>
                  <a:pt x="7591439" y="3169949"/>
                  <a:pt x="7601287" y="3192649"/>
                  <a:pt x="7609739" y="3219795"/>
                </a:cubicBezTo>
                <a:lnTo>
                  <a:pt x="7599522" y="3256187"/>
                </a:lnTo>
                <a:lnTo>
                  <a:pt x="7668578" y="3256187"/>
                </a:lnTo>
                <a:lnTo>
                  <a:pt x="7780864" y="2856224"/>
                </a:lnTo>
                <a:lnTo>
                  <a:pt x="7842777" y="2856224"/>
                </a:lnTo>
                <a:lnTo>
                  <a:pt x="7864208" y="2856224"/>
                </a:lnTo>
                <a:lnTo>
                  <a:pt x="8106798" y="2856224"/>
                </a:lnTo>
                <a:lnTo>
                  <a:pt x="8095970" y="2894779"/>
                </a:lnTo>
                <a:cubicBezTo>
                  <a:pt x="8079962" y="2895260"/>
                  <a:pt x="8063403" y="2896641"/>
                  <a:pt x="8046292" y="2898923"/>
                </a:cubicBezTo>
                <a:cubicBezTo>
                  <a:pt x="8029182" y="2901205"/>
                  <a:pt x="8011997" y="2904989"/>
                  <a:pt x="7994737" y="2910273"/>
                </a:cubicBezTo>
                <a:cubicBezTo>
                  <a:pt x="7977477" y="2915558"/>
                  <a:pt x="7960407" y="2922645"/>
                  <a:pt x="7943524" y="2931532"/>
                </a:cubicBezTo>
                <a:cubicBezTo>
                  <a:pt x="7926641" y="2940421"/>
                  <a:pt x="7910492" y="2951470"/>
                  <a:pt x="7895076" y="2964682"/>
                </a:cubicBezTo>
                <a:cubicBezTo>
                  <a:pt x="7879659" y="2977894"/>
                  <a:pt x="7865204" y="2993690"/>
                  <a:pt x="7851711" y="3012066"/>
                </a:cubicBezTo>
                <a:cubicBezTo>
                  <a:pt x="7838217" y="3030443"/>
                  <a:pt x="7826244" y="3051882"/>
                  <a:pt x="7815792" y="3076384"/>
                </a:cubicBezTo>
                <a:cubicBezTo>
                  <a:pt x="7827165" y="3077585"/>
                  <a:pt x="7839358" y="3079747"/>
                  <a:pt x="7852372" y="3082870"/>
                </a:cubicBezTo>
                <a:cubicBezTo>
                  <a:pt x="7865385" y="3085992"/>
                  <a:pt x="7878426" y="3090077"/>
                  <a:pt x="7891497" y="3095121"/>
                </a:cubicBezTo>
                <a:cubicBezTo>
                  <a:pt x="7904567" y="3100166"/>
                  <a:pt x="7917368" y="3106171"/>
                  <a:pt x="7929897" y="3113138"/>
                </a:cubicBezTo>
                <a:cubicBezTo>
                  <a:pt x="7942426" y="3120103"/>
                  <a:pt x="7953992" y="3128031"/>
                  <a:pt x="7964594" y="3136919"/>
                </a:cubicBezTo>
                <a:cubicBezTo>
                  <a:pt x="7975197" y="3145807"/>
                  <a:pt x="7984472" y="3155536"/>
                  <a:pt x="7992419" y="3166106"/>
                </a:cubicBezTo>
                <a:cubicBezTo>
                  <a:pt x="8000365" y="3176675"/>
                  <a:pt x="8006289" y="3188086"/>
                  <a:pt x="8010189" y="3200336"/>
                </a:cubicBezTo>
                <a:lnTo>
                  <a:pt x="7994511" y="3256187"/>
                </a:lnTo>
                <a:lnTo>
                  <a:pt x="8063568" y="3256187"/>
                </a:lnTo>
                <a:lnTo>
                  <a:pt x="8175854" y="2856224"/>
                </a:lnTo>
                <a:lnTo>
                  <a:pt x="8259197" y="2856224"/>
                </a:lnTo>
                <a:lnTo>
                  <a:pt x="8280438" y="2780555"/>
                </a:lnTo>
                <a:lnTo>
                  <a:pt x="7885449" y="2780555"/>
                </a:lnTo>
                <a:lnTo>
                  <a:pt x="7864017" y="2780555"/>
                </a:lnTo>
                <a:lnTo>
                  <a:pt x="7472004" y="2780555"/>
                </a:lnTo>
                <a:lnTo>
                  <a:pt x="7454442" y="2780555"/>
                </a:lnTo>
                <a:close/>
                <a:moveTo>
                  <a:pt x="5664933" y="2780555"/>
                </a:moveTo>
                <a:cubicBezTo>
                  <a:pt x="5643105" y="2780555"/>
                  <a:pt x="5622746" y="2784159"/>
                  <a:pt x="5603857" y="2791366"/>
                </a:cubicBezTo>
                <a:cubicBezTo>
                  <a:pt x="5584965" y="2798572"/>
                  <a:pt x="5567466" y="2808240"/>
                  <a:pt x="5551360" y="2820372"/>
                </a:cubicBezTo>
                <a:cubicBezTo>
                  <a:pt x="5535254" y="2832503"/>
                  <a:pt x="5520494" y="2846735"/>
                  <a:pt x="5507078" y="2863070"/>
                </a:cubicBezTo>
                <a:cubicBezTo>
                  <a:pt x="5493661" y="2879405"/>
                  <a:pt x="5481645" y="2896761"/>
                  <a:pt x="5471031" y="2915138"/>
                </a:cubicBezTo>
                <a:cubicBezTo>
                  <a:pt x="5460416" y="2933514"/>
                  <a:pt x="5451173" y="2952312"/>
                  <a:pt x="5443295" y="2971529"/>
                </a:cubicBezTo>
                <a:cubicBezTo>
                  <a:pt x="5435420" y="2990747"/>
                  <a:pt x="5428920" y="3009484"/>
                  <a:pt x="5423794" y="3027740"/>
                </a:cubicBezTo>
                <a:cubicBezTo>
                  <a:pt x="5417792" y="3049119"/>
                  <a:pt x="5413311" y="3070559"/>
                  <a:pt x="5410353" y="3092059"/>
                </a:cubicBezTo>
                <a:cubicBezTo>
                  <a:pt x="5407392" y="3113558"/>
                  <a:pt x="5406006" y="3134396"/>
                  <a:pt x="5406197" y="3154575"/>
                </a:cubicBezTo>
                <a:cubicBezTo>
                  <a:pt x="5406385" y="3174754"/>
                  <a:pt x="5408300" y="3193731"/>
                  <a:pt x="5411941" y="3211507"/>
                </a:cubicBezTo>
                <a:cubicBezTo>
                  <a:pt x="5415583" y="3229283"/>
                  <a:pt x="5421103" y="3245137"/>
                  <a:pt x="5428501" y="3259070"/>
                </a:cubicBezTo>
                <a:cubicBezTo>
                  <a:pt x="5434002" y="3269159"/>
                  <a:pt x="5440832" y="3278048"/>
                  <a:pt x="5448994" y="3285734"/>
                </a:cubicBezTo>
                <a:cubicBezTo>
                  <a:pt x="5457154" y="3293421"/>
                  <a:pt x="5466889" y="3297265"/>
                  <a:pt x="5478200" y="3297265"/>
                </a:cubicBezTo>
                <a:cubicBezTo>
                  <a:pt x="5485543" y="3297265"/>
                  <a:pt x="5492662" y="3295583"/>
                  <a:pt x="5499559" y="3292221"/>
                </a:cubicBezTo>
                <a:cubicBezTo>
                  <a:pt x="5506456" y="3288858"/>
                  <a:pt x="5512814" y="3284414"/>
                  <a:pt x="5518634" y="3278889"/>
                </a:cubicBezTo>
                <a:cubicBezTo>
                  <a:pt x="5524450" y="3273363"/>
                  <a:pt x="5529597" y="3266878"/>
                  <a:pt x="5534068" y="3259430"/>
                </a:cubicBezTo>
                <a:cubicBezTo>
                  <a:pt x="5538541" y="3251983"/>
                  <a:pt x="5541889" y="3244297"/>
                  <a:pt x="5544113" y="3236370"/>
                </a:cubicBezTo>
                <a:cubicBezTo>
                  <a:pt x="5546070" y="3229403"/>
                  <a:pt x="5546801" y="3222557"/>
                  <a:pt x="5546308" y="3215831"/>
                </a:cubicBezTo>
                <a:cubicBezTo>
                  <a:pt x="5545814" y="3209104"/>
                  <a:pt x="5544194" y="3203039"/>
                  <a:pt x="5541445" y="3197634"/>
                </a:cubicBezTo>
                <a:cubicBezTo>
                  <a:pt x="5538698" y="3192229"/>
                  <a:pt x="5534817" y="3187846"/>
                  <a:pt x="5529809" y="3184483"/>
                </a:cubicBezTo>
                <a:cubicBezTo>
                  <a:pt x="5524799" y="3181119"/>
                  <a:pt x="5518626" y="3179437"/>
                  <a:pt x="5511281" y="3179437"/>
                </a:cubicBezTo>
                <a:cubicBezTo>
                  <a:pt x="5507909" y="3179437"/>
                  <a:pt x="5504467" y="3179859"/>
                  <a:pt x="5500957" y="3180699"/>
                </a:cubicBezTo>
                <a:cubicBezTo>
                  <a:pt x="5497447" y="3181540"/>
                  <a:pt x="5494134" y="3182560"/>
                  <a:pt x="5491017" y="3183761"/>
                </a:cubicBezTo>
                <a:cubicBezTo>
                  <a:pt x="5487886" y="3175835"/>
                  <a:pt x="5485626" y="3165685"/>
                  <a:pt x="5484237" y="3153314"/>
                </a:cubicBezTo>
                <a:cubicBezTo>
                  <a:pt x="5482848" y="3140943"/>
                  <a:pt x="5482325" y="3127610"/>
                  <a:pt x="5482666" y="3113318"/>
                </a:cubicBezTo>
                <a:cubicBezTo>
                  <a:pt x="5483007" y="3099024"/>
                  <a:pt x="5484176" y="3084431"/>
                  <a:pt x="5486174" y="3069538"/>
                </a:cubicBezTo>
                <a:cubicBezTo>
                  <a:pt x="5488172" y="3054644"/>
                  <a:pt x="5490993" y="3040712"/>
                  <a:pt x="5494638" y="3027740"/>
                </a:cubicBezTo>
                <a:cubicBezTo>
                  <a:pt x="5497333" y="3018132"/>
                  <a:pt x="5500816" y="3007141"/>
                  <a:pt x="5505082" y="2994770"/>
                </a:cubicBezTo>
                <a:cubicBezTo>
                  <a:pt x="5509349" y="2982399"/>
                  <a:pt x="5514494" y="2969907"/>
                  <a:pt x="5520513" y="2957296"/>
                </a:cubicBezTo>
                <a:cubicBezTo>
                  <a:pt x="5526536" y="2944684"/>
                  <a:pt x="5533530" y="2932313"/>
                  <a:pt x="5541498" y="2920182"/>
                </a:cubicBezTo>
                <a:cubicBezTo>
                  <a:pt x="5549467" y="2908051"/>
                  <a:pt x="5558554" y="2897241"/>
                  <a:pt x="5568759" y="2887753"/>
                </a:cubicBezTo>
                <a:cubicBezTo>
                  <a:pt x="5578965" y="2878263"/>
                  <a:pt x="5590285" y="2870637"/>
                  <a:pt x="5602718" y="2864873"/>
                </a:cubicBezTo>
                <a:cubicBezTo>
                  <a:pt x="5615153" y="2859107"/>
                  <a:pt x="5628809" y="2856224"/>
                  <a:pt x="5643693" y="2856224"/>
                </a:cubicBezTo>
                <a:lnTo>
                  <a:pt x="5671078" y="2856224"/>
                </a:lnTo>
                <a:lnTo>
                  <a:pt x="5688638" y="2856224"/>
                </a:lnTo>
                <a:lnTo>
                  <a:pt x="6162804" y="2856224"/>
                </a:lnTo>
                <a:lnTo>
                  <a:pt x="6184045" y="2780555"/>
                </a:lnTo>
                <a:lnTo>
                  <a:pt x="5709879" y="2780555"/>
                </a:lnTo>
                <a:lnTo>
                  <a:pt x="5692317" y="2780555"/>
                </a:lnTo>
                <a:close/>
                <a:moveTo>
                  <a:pt x="1463221" y="2780555"/>
                </a:moveTo>
                <a:lnTo>
                  <a:pt x="1441980" y="2856224"/>
                </a:lnTo>
                <a:lnTo>
                  <a:pt x="1821492" y="2856224"/>
                </a:lnTo>
                <a:lnTo>
                  <a:pt x="1750682" y="3108453"/>
                </a:lnTo>
                <a:cubicBezTo>
                  <a:pt x="1749762" y="3107492"/>
                  <a:pt x="1747642" y="3104790"/>
                  <a:pt x="1744324" y="3100346"/>
                </a:cubicBezTo>
                <a:cubicBezTo>
                  <a:pt x="1741007" y="3095902"/>
                  <a:pt x="1737328" y="3091158"/>
                  <a:pt x="1733288" y="3086112"/>
                </a:cubicBezTo>
                <a:cubicBezTo>
                  <a:pt x="1729248" y="3081068"/>
                  <a:pt x="1725223" y="3076324"/>
                  <a:pt x="1721212" y="3071880"/>
                </a:cubicBezTo>
                <a:cubicBezTo>
                  <a:pt x="1717201" y="3067436"/>
                  <a:pt x="1714207" y="3064493"/>
                  <a:pt x="1712229" y="3063052"/>
                </a:cubicBezTo>
                <a:cubicBezTo>
                  <a:pt x="1714778" y="3056806"/>
                  <a:pt x="1717059" y="3050801"/>
                  <a:pt x="1719075" y="3045036"/>
                </a:cubicBezTo>
                <a:cubicBezTo>
                  <a:pt x="1721090" y="3039270"/>
                  <a:pt x="1722772" y="3033985"/>
                  <a:pt x="1724121" y="3029182"/>
                </a:cubicBezTo>
                <a:cubicBezTo>
                  <a:pt x="1728707" y="3012846"/>
                  <a:pt x="1731426" y="2996272"/>
                  <a:pt x="1732276" y="2979456"/>
                </a:cubicBezTo>
                <a:cubicBezTo>
                  <a:pt x="1733128" y="2962640"/>
                  <a:pt x="1731307" y="2947387"/>
                  <a:pt x="1726816" y="2933695"/>
                </a:cubicBezTo>
                <a:cubicBezTo>
                  <a:pt x="1722325" y="2920002"/>
                  <a:pt x="1714663" y="2908772"/>
                  <a:pt x="1703829" y="2900004"/>
                </a:cubicBezTo>
                <a:cubicBezTo>
                  <a:pt x="1692996" y="2891236"/>
                  <a:pt x="1678154" y="2886853"/>
                  <a:pt x="1659302" y="2886853"/>
                </a:cubicBezTo>
                <a:cubicBezTo>
                  <a:pt x="1646205" y="2886853"/>
                  <a:pt x="1633076" y="2889615"/>
                  <a:pt x="1619916" y="2895140"/>
                </a:cubicBezTo>
                <a:cubicBezTo>
                  <a:pt x="1606755" y="2900665"/>
                  <a:pt x="1594477" y="2908352"/>
                  <a:pt x="1583081" y="2918201"/>
                </a:cubicBezTo>
                <a:cubicBezTo>
                  <a:pt x="1571685" y="2928050"/>
                  <a:pt x="1561635" y="2939640"/>
                  <a:pt x="1552932" y="2952971"/>
                </a:cubicBezTo>
                <a:cubicBezTo>
                  <a:pt x="1544228" y="2966304"/>
                  <a:pt x="1537719" y="2980657"/>
                  <a:pt x="1533403" y="2996032"/>
                </a:cubicBezTo>
                <a:cubicBezTo>
                  <a:pt x="1531176" y="3003959"/>
                  <a:pt x="1530275" y="3011585"/>
                  <a:pt x="1530698" y="3018913"/>
                </a:cubicBezTo>
                <a:cubicBezTo>
                  <a:pt x="1531121" y="3026239"/>
                  <a:pt x="1532723" y="3032725"/>
                  <a:pt x="1535505" y="3038369"/>
                </a:cubicBezTo>
                <a:cubicBezTo>
                  <a:pt x="1538286" y="3044014"/>
                  <a:pt x="1542181" y="3048519"/>
                  <a:pt x="1547190" y="3051882"/>
                </a:cubicBezTo>
                <a:cubicBezTo>
                  <a:pt x="1552199" y="3055245"/>
                  <a:pt x="1558176" y="3056926"/>
                  <a:pt x="1565121" y="3056926"/>
                </a:cubicBezTo>
                <a:cubicBezTo>
                  <a:pt x="1571670" y="3056926"/>
                  <a:pt x="1578325" y="3055485"/>
                  <a:pt x="1585088" y="3052602"/>
                </a:cubicBezTo>
                <a:cubicBezTo>
                  <a:pt x="1591850" y="3049720"/>
                  <a:pt x="1598171" y="3045756"/>
                  <a:pt x="1604052" y="3040712"/>
                </a:cubicBezTo>
                <a:cubicBezTo>
                  <a:pt x="1609932" y="3035668"/>
                  <a:pt x="1615173" y="3029721"/>
                  <a:pt x="1619774" y="3022876"/>
                </a:cubicBezTo>
                <a:cubicBezTo>
                  <a:pt x="1624375" y="3016029"/>
                  <a:pt x="1627789" y="3008642"/>
                  <a:pt x="1630015" y="3000716"/>
                </a:cubicBezTo>
                <a:cubicBezTo>
                  <a:pt x="1632037" y="2993509"/>
                  <a:pt x="1633313" y="2986842"/>
                  <a:pt x="1633843" y="2980717"/>
                </a:cubicBezTo>
                <a:cubicBezTo>
                  <a:pt x="1634373" y="2974592"/>
                  <a:pt x="1634018" y="2969848"/>
                  <a:pt x="1632778" y="2966485"/>
                </a:cubicBezTo>
                <a:cubicBezTo>
                  <a:pt x="1634635" y="2965523"/>
                  <a:pt x="1636127" y="2964982"/>
                  <a:pt x="1637252" y="2964863"/>
                </a:cubicBezTo>
                <a:cubicBezTo>
                  <a:pt x="1638378" y="2964743"/>
                  <a:pt x="1639833" y="2964682"/>
                  <a:pt x="1641619" y="2964682"/>
                </a:cubicBezTo>
                <a:cubicBezTo>
                  <a:pt x="1646977" y="2964682"/>
                  <a:pt x="1650952" y="2966785"/>
                  <a:pt x="1653542" y="2970988"/>
                </a:cubicBezTo>
                <a:cubicBezTo>
                  <a:pt x="1656132" y="2975192"/>
                  <a:pt x="1657741" y="2980417"/>
                  <a:pt x="1658369" y="2986662"/>
                </a:cubicBezTo>
                <a:cubicBezTo>
                  <a:pt x="1658997" y="2992909"/>
                  <a:pt x="1658778" y="2999874"/>
                  <a:pt x="1657711" y="3007561"/>
                </a:cubicBezTo>
                <a:cubicBezTo>
                  <a:pt x="1656644" y="3015248"/>
                  <a:pt x="1655167" y="3022456"/>
                  <a:pt x="1653279" y="3029182"/>
                </a:cubicBezTo>
                <a:cubicBezTo>
                  <a:pt x="1649097" y="3044075"/>
                  <a:pt x="1643944" y="3058007"/>
                  <a:pt x="1637822" y="3070980"/>
                </a:cubicBezTo>
                <a:cubicBezTo>
                  <a:pt x="1631700" y="3083952"/>
                  <a:pt x="1624793" y="3095302"/>
                  <a:pt x="1617100" y="3105031"/>
                </a:cubicBezTo>
                <a:cubicBezTo>
                  <a:pt x="1609407" y="3114759"/>
                  <a:pt x="1601048" y="3122446"/>
                  <a:pt x="1592022" y="3128092"/>
                </a:cubicBezTo>
                <a:cubicBezTo>
                  <a:pt x="1582996" y="3133737"/>
                  <a:pt x="1573423" y="3136558"/>
                  <a:pt x="1563303" y="3136558"/>
                </a:cubicBezTo>
                <a:cubicBezTo>
                  <a:pt x="1551000" y="3136558"/>
                  <a:pt x="1539919" y="3133796"/>
                  <a:pt x="1530061" y="3128271"/>
                </a:cubicBezTo>
                <a:cubicBezTo>
                  <a:pt x="1520203" y="3122746"/>
                  <a:pt x="1511427" y="3115659"/>
                  <a:pt x="1503735" y="3107013"/>
                </a:cubicBezTo>
                <a:cubicBezTo>
                  <a:pt x="1496042" y="3098365"/>
                  <a:pt x="1489314" y="3088755"/>
                  <a:pt x="1483550" y="3078186"/>
                </a:cubicBezTo>
                <a:cubicBezTo>
                  <a:pt x="1477786" y="3067616"/>
                  <a:pt x="1472847" y="3057287"/>
                  <a:pt x="1468734" y="3047198"/>
                </a:cubicBezTo>
                <a:cubicBezTo>
                  <a:pt x="1464621" y="3037108"/>
                  <a:pt x="1461215" y="3027860"/>
                  <a:pt x="1458514" y="3019452"/>
                </a:cubicBezTo>
                <a:cubicBezTo>
                  <a:pt x="1455814" y="3011045"/>
                  <a:pt x="1453682" y="3004679"/>
                  <a:pt x="1452119" y="3000355"/>
                </a:cubicBezTo>
                <a:lnTo>
                  <a:pt x="1390258" y="3045756"/>
                </a:lnTo>
                <a:cubicBezTo>
                  <a:pt x="1395699" y="3067375"/>
                  <a:pt x="1402781" y="3088274"/>
                  <a:pt x="1411503" y="3108453"/>
                </a:cubicBezTo>
                <a:cubicBezTo>
                  <a:pt x="1420225" y="3128632"/>
                  <a:pt x="1430761" y="3146588"/>
                  <a:pt x="1443110" y="3162322"/>
                </a:cubicBezTo>
                <a:cubicBezTo>
                  <a:pt x="1455460" y="3178056"/>
                  <a:pt x="1469729" y="3190668"/>
                  <a:pt x="1485917" y="3200157"/>
                </a:cubicBezTo>
                <a:cubicBezTo>
                  <a:pt x="1502105" y="3209645"/>
                  <a:pt x="1520419" y="3214390"/>
                  <a:pt x="1540858" y="3214390"/>
                </a:cubicBezTo>
                <a:cubicBezTo>
                  <a:pt x="1551772" y="3214390"/>
                  <a:pt x="1563226" y="3212468"/>
                  <a:pt x="1575219" y="3208625"/>
                </a:cubicBezTo>
                <a:cubicBezTo>
                  <a:pt x="1587212" y="3204780"/>
                  <a:pt x="1598998" y="3199376"/>
                  <a:pt x="1610579" y="3192409"/>
                </a:cubicBezTo>
                <a:cubicBezTo>
                  <a:pt x="1622160" y="3185443"/>
                  <a:pt x="1633335" y="3176916"/>
                  <a:pt x="1644105" y="3166826"/>
                </a:cubicBezTo>
                <a:cubicBezTo>
                  <a:pt x="1654875" y="3156737"/>
                  <a:pt x="1664427" y="3145327"/>
                  <a:pt x="1672762" y="3132595"/>
                </a:cubicBezTo>
                <a:cubicBezTo>
                  <a:pt x="1675205" y="3133796"/>
                  <a:pt x="1678121" y="3135958"/>
                  <a:pt x="1681510" y="3139081"/>
                </a:cubicBezTo>
                <a:cubicBezTo>
                  <a:pt x="1684899" y="3142204"/>
                  <a:pt x="1688400" y="3145987"/>
                  <a:pt x="1692014" y="3150431"/>
                </a:cubicBezTo>
                <a:cubicBezTo>
                  <a:pt x="1695627" y="3154875"/>
                  <a:pt x="1699207" y="3159620"/>
                  <a:pt x="1702753" y="3164665"/>
                </a:cubicBezTo>
                <a:cubicBezTo>
                  <a:pt x="1706299" y="3169709"/>
                  <a:pt x="1709496" y="3174754"/>
                  <a:pt x="1712345" y="3179798"/>
                </a:cubicBezTo>
                <a:cubicBezTo>
                  <a:pt x="1715194" y="3184842"/>
                  <a:pt x="1717616" y="3189647"/>
                  <a:pt x="1719610" y="3194211"/>
                </a:cubicBezTo>
                <a:cubicBezTo>
                  <a:pt x="1721603" y="3198776"/>
                  <a:pt x="1722822" y="3202739"/>
                  <a:pt x="1723265" y="3206102"/>
                </a:cubicBezTo>
                <a:lnTo>
                  <a:pt x="1709206" y="3256187"/>
                </a:lnTo>
                <a:lnTo>
                  <a:pt x="1778262" y="3256187"/>
                </a:lnTo>
                <a:lnTo>
                  <a:pt x="1890548" y="2856224"/>
                </a:lnTo>
                <a:lnTo>
                  <a:pt x="1956330" y="2856224"/>
                </a:lnTo>
                <a:lnTo>
                  <a:pt x="1973892" y="2856224"/>
                </a:lnTo>
                <a:lnTo>
                  <a:pt x="2448060" y="2856224"/>
                </a:lnTo>
                <a:lnTo>
                  <a:pt x="2469300" y="2780555"/>
                </a:lnTo>
                <a:lnTo>
                  <a:pt x="1995132" y="2780555"/>
                </a:lnTo>
                <a:lnTo>
                  <a:pt x="1977571" y="2780555"/>
                </a:lnTo>
                <a:close/>
                <a:moveTo>
                  <a:pt x="224971" y="2780555"/>
                </a:moveTo>
                <a:lnTo>
                  <a:pt x="203731" y="2856224"/>
                </a:lnTo>
                <a:lnTo>
                  <a:pt x="286479" y="2856224"/>
                </a:lnTo>
                <a:lnTo>
                  <a:pt x="272010" y="2907751"/>
                </a:lnTo>
                <a:cubicBezTo>
                  <a:pt x="262333" y="2911835"/>
                  <a:pt x="253383" y="2918801"/>
                  <a:pt x="245161" y="2928650"/>
                </a:cubicBezTo>
                <a:cubicBezTo>
                  <a:pt x="236938" y="2938499"/>
                  <a:pt x="231073" y="2949669"/>
                  <a:pt x="227566" y="2962161"/>
                </a:cubicBezTo>
                <a:cubicBezTo>
                  <a:pt x="225340" y="2970087"/>
                  <a:pt x="224473" y="2977594"/>
                  <a:pt x="224964" y="2984681"/>
                </a:cubicBezTo>
                <a:cubicBezTo>
                  <a:pt x="225456" y="2991767"/>
                  <a:pt x="227125" y="2998013"/>
                  <a:pt x="229973" y="3003418"/>
                </a:cubicBezTo>
                <a:cubicBezTo>
                  <a:pt x="232821" y="3008822"/>
                  <a:pt x="236784" y="3013086"/>
                  <a:pt x="241861" y="3016209"/>
                </a:cubicBezTo>
                <a:cubicBezTo>
                  <a:pt x="246938" y="3019332"/>
                  <a:pt x="252949" y="3020894"/>
                  <a:pt x="259895" y="3020894"/>
                </a:cubicBezTo>
                <a:cubicBezTo>
                  <a:pt x="267237" y="3020894"/>
                  <a:pt x="274339" y="3019272"/>
                  <a:pt x="281203" y="3016029"/>
                </a:cubicBezTo>
                <a:cubicBezTo>
                  <a:pt x="288066" y="3012786"/>
                  <a:pt x="294372" y="3008522"/>
                  <a:pt x="300122" y="3003238"/>
                </a:cubicBezTo>
                <a:cubicBezTo>
                  <a:pt x="305872" y="2997953"/>
                  <a:pt x="310850" y="2991887"/>
                  <a:pt x="315054" y="2985041"/>
                </a:cubicBezTo>
                <a:cubicBezTo>
                  <a:pt x="319258" y="2978194"/>
                  <a:pt x="322371" y="2971168"/>
                  <a:pt x="324393" y="2963962"/>
                </a:cubicBezTo>
                <a:cubicBezTo>
                  <a:pt x="324932" y="2962041"/>
                  <a:pt x="325272" y="2960479"/>
                  <a:pt x="325412" y="2959278"/>
                </a:cubicBezTo>
                <a:cubicBezTo>
                  <a:pt x="333944" y="2959278"/>
                  <a:pt x="340733" y="2960719"/>
                  <a:pt x="345778" y="2963601"/>
                </a:cubicBezTo>
                <a:cubicBezTo>
                  <a:pt x="350822" y="2966485"/>
                  <a:pt x="354489" y="2970388"/>
                  <a:pt x="356777" y="2975312"/>
                </a:cubicBezTo>
                <a:cubicBezTo>
                  <a:pt x="359065" y="2980236"/>
                  <a:pt x="360143" y="2985762"/>
                  <a:pt x="360012" y="2991887"/>
                </a:cubicBezTo>
                <a:cubicBezTo>
                  <a:pt x="359880" y="2998013"/>
                  <a:pt x="358904" y="3004318"/>
                  <a:pt x="357084" y="3010804"/>
                </a:cubicBezTo>
                <a:cubicBezTo>
                  <a:pt x="353375" y="3024016"/>
                  <a:pt x="348172" y="3035307"/>
                  <a:pt x="341473" y="3044675"/>
                </a:cubicBezTo>
                <a:cubicBezTo>
                  <a:pt x="334775" y="3054044"/>
                  <a:pt x="327011" y="3061731"/>
                  <a:pt x="318182" y="3067736"/>
                </a:cubicBezTo>
                <a:cubicBezTo>
                  <a:pt x="309353" y="3073742"/>
                  <a:pt x="299672" y="3078186"/>
                  <a:pt x="289139" y="3081068"/>
                </a:cubicBezTo>
                <a:cubicBezTo>
                  <a:pt x="278606" y="3083952"/>
                  <a:pt x="267685" y="3085392"/>
                  <a:pt x="256374" y="3085392"/>
                </a:cubicBezTo>
                <a:cubicBezTo>
                  <a:pt x="238316" y="3085392"/>
                  <a:pt x="222729" y="3084011"/>
                  <a:pt x="209614" y="3081249"/>
                </a:cubicBezTo>
                <a:cubicBezTo>
                  <a:pt x="196499" y="3078486"/>
                  <a:pt x="186375" y="3076024"/>
                  <a:pt x="179244" y="3073862"/>
                </a:cubicBezTo>
                <a:lnTo>
                  <a:pt x="158505" y="3147730"/>
                </a:lnTo>
                <a:cubicBezTo>
                  <a:pt x="166232" y="3149891"/>
                  <a:pt x="174949" y="3152413"/>
                  <a:pt x="184657" y="3155295"/>
                </a:cubicBezTo>
                <a:cubicBezTo>
                  <a:pt x="194365" y="3158179"/>
                  <a:pt x="204598" y="3161842"/>
                  <a:pt x="215355" y="3166286"/>
                </a:cubicBezTo>
                <a:cubicBezTo>
                  <a:pt x="226113" y="3170730"/>
                  <a:pt x="237014" y="3176074"/>
                  <a:pt x="248060" y="3182321"/>
                </a:cubicBezTo>
                <a:cubicBezTo>
                  <a:pt x="259106" y="3188566"/>
                  <a:pt x="269799" y="3196073"/>
                  <a:pt x="280138" y="3204841"/>
                </a:cubicBezTo>
                <a:cubicBezTo>
                  <a:pt x="290476" y="3213609"/>
                  <a:pt x="300227" y="3223938"/>
                  <a:pt x="309389" y="3235829"/>
                </a:cubicBezTo>
                <a:cubicBezTo>
                  <a:pt x="318551" y="3247719"/>
                  <a:pt x="326531" y="3261353"/>
                  <a:pt x="333327" y="3276727"/>
                </a:cubicBezTo>
                <a:lnTo>
                  <a:pt x="400030" y="3235289"/>
                </a:lnTo>
                <a:cubicBezTo>
                  <a:pt x="396852" y="3223277"/>
                  <a:pt x="392661" y="3212227"/>
                  <a:pt x="387456" y="3202139"/>
                </a:cubicBezTo>
                <a:cubicBezTo>
                  <a:pt x="382252" y="3192050"/>
                  <a:pt x="376614" y="3182802"/>
                  <a:pt x="370541" y="3174393"/>
                </a:cubicBezTo>
                <a:cubicBezTo>
                  <a:pt x="364469" y="3165986"/>
                  <a:pt x="358160" y="3158418"/>
                  <a:pt x="351615" y="3151693"/>
                </a:cubicBezTo>
                <a:cubicBezTo>
                  <a:pt x="345069" y="3144967"/>
                  <a:pt x="339000" y="3138840"/>
                  <a:pt x="333407" y="3133315"/>
                </a:cubicBezTo>
                <a:cubicBezTo>
                  <a:pt x="343421" y="3128031"/>
                  <a:pt x="353131" y="3121365"/>
                  <a:pt x="362535" y="3113318"/>
                </a:cubicBezTo>
                <a:cubicBezTo>
                  <a:pt x="371939" y="3105270"/>
                  <a:pt x="380687" y="3096022"/>
                  <a:pt x="388780" y="3085572"/>
                </a:cubicBezTo>
                <a:cubicBezTo>
                  <a:pt x="396872" y="3075123"/>
                  <a:pt x="404128" y="3063592"/>
                  <a:pt x="410546" y="3050981"/>
                </a:cubicBezTo>
                <a:cubicBezTo>
                  <a:pt x="416964" y="3038369"/>
                  <a:pt x="422196" y="3024857"/>
                  <a:pt x="426242" y="3010445"/>
                </a:cubicBezTo>
                <a:cubicBezTo>
                  <a:pt x="430760" y="2994349"/>
                  <a:pt x="433043" y="2978795"/>
                  <a:pt x="433091" y="2963782"/>
                </a:cubicBezTo>
                <a:cubicBezTo>
                  <a:pt x="433139" y="2948768"/>
                  <a:pt x="430300" y="2935376"/>
                  <a:pt x="424575" y="2923606"/>
                </a:cubicBezTo>
                <a:cubicBezTo>
                  <a:pt x="418850" y="2911835"/>
                  <a:pt x="409739" y="2902406"/>
                  <a:pt x="397242" y="2895319"/>
                </a:cubicBezTo>
                <a:cubicBezTo>
                  <a:pt x="384745" y="2888233"/>
                  <a:pt x="368178" y="2884691"/>
                  <a:pt x="347540" y="2884691"/>
                </a:cubicBezTo>
                <a:lnTo>
                  <a:pt x="355535" y="2856224"/>
                </a:lnTo>
                <a:lnTo>
                  <a:pt x="527581" y="2856224"/>
                </a:lnTo>
                <a:lnTo>
                  <a:pt x="552881" y="2856224"/>
                </a:lnTo>
                <a:lnTo>
                  <a:pt x="602292" y="2856224"/>
                </a:lnTo>
                <a:cubicBezTo>
                  <a:pt x="590770" y="2870397"/>
                  <a:pt x="580573" y="2884630"/>
                  <a:pt x="571699" y="2898923"/>
                </a:cubicBezTo>
                <a:cubicBezTo>
                  <a:pt x="562825" y="2913216"/>
                  <a:pt x="554891" y="2927869"/>
                  <a:pt x="547898" y="2942883"/>
                </a:cubicBezTo>
                <a:cubicBezTo>
                  <a:pt x="540904" y="2957896"/>
                  <a:pt x="534703" y="2973270"/>
                  <a:pt x="529294" y="2989005"/>
                </a:cubicBezTo>
                <a:cubicBezTo>
                  <a:pt x="523885" y="3004739"/>
                  <a:pt x="518753" y="3021254"/>
                  <a:pt x="513897" y="3038550"/>
                </a:cubicBezTo>
                <a:cubicBezTo>
                  <a:pt x="507895" y="3059929"/>
                  <a:pt x="503414" y="3081368"/>
                  <a:pt x="500454" y="3102868"/>
                </a:cubicBezTo>
                <a:cubicBezTo>
                  <a:pt x="497495" y="3124368"/>
                  <a:pt x="496110" y="3145207"/>
                  <a:pt x="496299" y="3165385"/>
                </a:cubicBezTo>
                <a:cubicBezTo>
                  <a:pt x="496488" y="3185564"/>
                  <a:pt x="498403" y="3204540"/>
                  <a:pt x="502045" y="3222318"/>
                </a:cubicBezTo>
                <a:cubicBezTo>
                  <a:pt x="505687" y="3240093"/>
                  <a:pt x="511206" y="3255948"/>
                  <a:pt x="518604" y="3269880"/>
                </a:cubicBezTo>
                <a:cubicBezTo>
                  <a:pt x="524108" y="3279970"/>
                  <a:pt x="530940" y="3288858"/>
                  <a:pt x="539101" y="3296545"/>
                </a:cubicBezTo>
                <a:cubicBezTo>
                  <a:pt x="547262" y="3304232"/>
                  <a:pt x="556997" y="3308075"/>
                  <a:pt x="568308" y="3308075"/>
                </a:cubicBezTo>
                <a:cubicBezTo>
                  <a:pt x="575650" y="3308075"/>
                  <a:pt x="582770" y="3306394"/>
                  <a:pt x="589668" y="3303031"/>
                </a:cubicBezTo>
                <a:cubicBezTo>
                  <a:pt x="596565" y="3299667"/>
                  <a:pt x="602922" y="3295223"/>
                  <a:pt x="608738" y="3289698"/>
                </a:cubicBezTo>
                <a:cubicBezTo>
                  <a:pt x="614555" y="3284173"/>
                  <a:pt x="619700" y="3277687"/>
                  <a:pt x="624172" y="3270241"/>
                </a:cubicBezTo>
                <a:cubicBezTo>
                  <a:pt x="628645" y="3262793"/>
                  <a:pt x="631994" y="3255106"/>
                  <a:pt x="634220" y="3247180"/>
                </a:cubicBezTo>
                <a:cubicBezTo>
                  <a:pt x="636177" y="3240213"/>
                  <a:pt x="636909" y="3233367"/>
                  <a:pt x="636416" y="3226640"/>
                </a:cubicBezTo>
                <a:cubicBezTo>
                  <a:pt x="635923" y="3219914"/>
                  <a:pt x="634301" y="3213850"/>
                  <a:pt x="631551" y="3208444"/>
                </a:cubicBezTo>
                <a:cubicBezTo>
                  <a:pt x="628801" y="3203039"/>
                  <a:pt x="624921" y="3198655"/>
                  <a:pt x="619912" y="3195292"/>
                </a:cubicBezTo>
                <a:cubicBezTo>
                  <a:pt x="614903" y="3191929"/>
                  <a:pt x="608727" y="3190247"/>
                  <a:pt x="601385" y="3190247"/>
                </a:cubicBezTo>
                <a:cubicBezTo>
                  <a:pt x="598012" y="3190247"/>
                  <a:pt x="594570" y="3190668"/>
                  <a:pt x="591060" y="3191509"/>
                </a:cubicBezTo>
                <a:cubicBezTo>
                  <a:pt x="587551" y="3192349"/>
                  <a:pt x="584237" y="3193371"/>
                  <a:pt x="581121" y="3194572"/>
                </a:cubicBezTo>
                <a:cubicBezTo>
                  <a:pt x="577990" y="3186645"/>
                  <a:pt x="575729" y="3176495"/>
                  <a:pt x="574340" y="3164124"/>
                </a:cubicBezTo>
                <a:cubicBezTo>
                  <a:pt x="572951" y="3151752"/>
                  <a:pt x="572428" y="3138420"/>
                  <a:pt x="572771" y="3124127"/>
                </a:cubicBezTo>
                <a:cubicBezTo>
                  <a:pt x="573113" y="3109834"/>
                  <a:pt x="574284" y="3095241"/>
                  <a:pt x="576282" y="3080348"/>
                </a:cubicBezTo>
                <a:cubicBezTo>
                  <a:pt x="578280" y="3065455"/>
                  <a:pt x="581100" y="3051521"/>
                  <a:pt x="584740" y="3038550"/>
                </a:cubicBezTo>
                <a:cubicBezTo>
                  <a:pt x="588854" y="3023896"/>
                  <a:pt x="594382" y="3007741"/>
                  <a:pt x="601322" y="2990086"/>
                </a:cubicBezTo>
                <a:cubicBezTo>
                  <a:pt x="608263" y="2972430"/>
                  <a:pt x="616294" y="2955135"/>
                  <a:pt x="625414" y="2938199"/>
                </a:cubicBezTo>
                <a:cubicBezTo>
                  <a:pt x="634534" y="2921263"/>
                  <a:pt x="644673" y="2905468"/>
                  <a:pt x="655831" y="2890816"/>
                </a:cubicBezTo>
                <a:cubicBezTo>
                  <a:pt x="666988" y="2876162"/>
                  <a:pt x="678809" y="2864632"/>
                  <a:pt x="691291" y="2856224"/>
                </a:cubicBezTo>
                <a:lnTo>
                  <a:pt x="727606" y="2856224"/>
                </a:lnTo>
                <a:lnTo>
                  <a:pt x="749037" y="2856224"/>
                </a:lnTo>
                <a:lnTo>
                  <a:pt x="991627" y="2856224"/>
                </a:lnTo>
                <a:lnTo>
                  <a:pt x="980799" y="2894779"/>
                </a:lnTo>
                <a:cubicBezTo>
                  <a:pt x="964791" y="2895260"/>
                  <a:pt x="948231" y="2896641"/>
                  <a:pt x="931121" y="2898923"/>
                </a:cubicBezTo>
                <a:cubicBezTo>
                  <a:pt x="914010" y="2901205"/>
                  <a:pt x="896825" y="2904989"/>
                  <a:pt x="879566" y="2910273"/>
                </a:cubicBezTo>
                <a:cubicBezTo>
                  <a:pt x="862306" y="2915558"/>
                  <a:pt x="845235" y="2922645"/>
                  <a:pt x="828353" y="2931532"/>
                </a:cubicBezTo>
                <a:cubicBezTo>
                  <a:pt x="811470" y="2940421"/>
                  <a:pt x="795321" y="2951470"/>
                  <a:pt x="779904" y="2964682"/>
                </a:cubicBezTo>
                <a:cubicBezTo>
                  <a:pt x="764488" y="2977894"/>
                  <a:pt x="750034" y="2993690"/>
                  <a:pt x="736540" y="3012066"/>
                </a:cubicBezTo>
                <a:cubicBezTo>
                  <a:pt x="723046" y="3030443"/>
                  <a:pt x="711073" y="3051882"/>
                  <a:pt x="700621" y="3076384"/>
                </a:cubicBezTo>
                <a:cubicBezTo>
                  <a:pt x="711994" y="3077585"/>
                  <a:pt x="724187" y="3079747"/>
                  <a:pt x="737200" y="3082870"/>
                </a:cubicBezTo>
                <a:cubicBezTo>
                  <a:pt x="750213" y="3085992"/>
                  <a:pt x="763255" y="3090077"/>
                  <a:pt x="776326" y="3095121"/>
                </a:cubicBezTo>
                <a:cubicBezTo>
                  <a:pt x="789396" y="3100166"/>
                  <a:pt x="802196" y="3106171"/>
                  <a:pt x="814726" y="3113138"/>
                </a:cubicBezTo>
                <a:cubicBezTo>
                  <a:pt x="827255" y="3120103"/>
                  <a:pt x="838821" y="3128031"/>
                  <a:pt x="849424" y="3136919"/>
                </a:cubicBezTo>
                <a:cubicBezTo>
                  <a:pt x="860026" y="3145807"/>
                  <a:pt x="869301" y="3155536"/>
                  <a:pt x="877247" y="3166106"/>
                </a:cubicBezTo>
                <a:cubicBezTo>
                  <a:pt x="885194" y="3176675"/>
                  <a:pt x="891118" y="3188086"/>
                  <a:pt x="895018" y="3200336"/>
                </a:cubicBezTo>
                <a:lnTo>
                  <a:pt x="879340" y="3256187"/>
                </a:lnTo>
                <a:lnTo>
                  <a:pt x="948396" y="3256187"/>
                </a:lnTo>
                <a:lnTo>
                  <a:pt x="1060683" y="2856224"/>
                </a:lnTo>
                <a:lnTo>
                  <a:pt x="1144027" y="2856224"/>
                </a:lnTo>
                <a:lnTo>
                  <a:pt x="1165267" y="2780555"/>
                </a:lnTo>
                <a:lnTo>
                  <a:pt x="770277" y="2780555"/>
                </a:lnTo>
                <a:lnTo>
                  <a:pt x="748846" y="2780555"/>
                </a:lnTo>
                <a:lnTo>
                  <a:pt x="574122" y="2780555"/>
                </a:lnTo>
                <a:lnTo>
                  <a:pt x="548821" y="2780555"/>
                </a:lnTo>
                <a:close/>
                <a:moveTo>
                  <a:pt x="10756486" y="2772629"/>
                </a:moveTo>
                <a:cubicBezTo>
                  <a:pt x="10734129" y="2797130"/>
                  <a:pt x="10713504" y="2822173"/>
                  <a:pt x="10694613" y="2847757"/>
                </a:cubicBezTo>
                <a:cubicBezTo>
                  <a:pt x="10675724" y="2873340"/>
                  <a:pt x="10658718" y="2899103"/>
                  <a:pt x="10643596" y="2925047"/>
                </a:cubicBezTo>
                <a:cubicBezTo>
                  <a:pt x="10628475" y="2950990"/>
                  <a:pt x="10615254" y="2977054"/>
                  <a:pt x="10603935" y="3003238"/>
                </a:cubicBezTo>
                <a:cubicBezTo>
                  <a:pt x="10592617" y="3029421"/>
                  <a:pt x="10583383" y="3055245"/>
                  <a:pt x="10576232" y="3080708"/>
                </a:cubicBezTo>
                <a:cubicBezTo>
                  <a:pt x="10569018" y="3106411"/>
                  <a:pt x="10563585" y="3132656"/>
                  <a:pt x="10559936" y="3159440"/>
                </a:cubicBezTo>
                <a:cubicBezTo>
                  <a:pt x="10556287" y="3186224"/>
                  <a:pt x="10554605" y="3213069"/>
                  <a:pt x="10554889" y="3239973"/>
                </a:cubicBezTo>
                <a:cubicBezTo>
                  <a:pt x="10555175" y="3266878"/>
                  <a:pt x="10557479" y="3293482"/>
                  <a:pt x="10561801" y="3319785"/>
                </a:cubicBezTo>
                <a:cubicBezTo>
                  <a:pt x="10566124" y="3346089"/>
                  <a:pt x="10572684" y="3371492"/>
                  <a:pt x="10581483" y="3395995"/>
                </a:cubicBezTo>
                <a:lnTo>
                  <a:pt x="10639824" y="3395995"/>
                </a:lnTo>
                <a:cubicBezTo>
                  <a:pt x="10633617" y="3369330"/>
                  <a:pt x="10629215" y="3342245"/>
                  <a:pt x="10626618" y="3314742"/>
                </a:cubicBezTo>
                <a:cubicBezTo>
                  <a:pt x="10624021" y="3287236"/>
                  <a:pt x="10623060" y="3260092"/>
                  <a:pt x="10623732" y="3233307"/>
                </a:cubicBezTo>
                <a:cubicBezTo>
                  <a:pt x="10624405" y="3206522"/>
                  <a:pt x="10626613" y="3180279"/>
                  <a:pt x="10630357" y="3154575"/>
                </a:cubicBezTo>
                <a:cubicBezTo>
                  <a:pt x="10634101" y="3128871"/>
                  <a:pt x="10639277" y="3104250"/>
                  <a:pt x="10645884" y="3080708"/>
                </a:cubicBezTo>
                <a:cubicBezTo>
                  <a:pt x="10659037" y="3033865"/>
                  <a:pt x="10679826" y="2984200"/>
                  <a:pt x="10708252" y="2931713"/>
                </a:cubicBezTo>
                <a:cubicBezTo>
                  <a:pt x="10736678" y="2879225"/>
                  <a:pt x="10772204" y="2826197"/>
                  <a:pt x="10814827" y="2772629"/>
                </a:cubicBezTo>
                <a:close/>
                <a:moveTo>
                  <a:pt x="10270414" y="2772629"/>
                </a:moveTo>
                <a:cubicBezTo>
                  <a:pt x="10252356" y="2772629"/>
                  <a:pt x="10235322" y="2775870"/>
                  <a:pt x="10219312" y="2782357"/>
                </a:cubicBezTo>
                <a:cubicBezTo>
                  <a:pt x="10203303" y="2788843"/>
                  <a:pt x="10188885" y="2797430"/>
                  <a:pt x="10176061" y="2808121"/>
                </a:cubicBezTo>
                <a:cubicBezTo>
                  <a:pt x="10163238" y="2818810"/>
                  <a:pt x="10152241" y="2831121"/>
                  <a:pt x="10143070" y="2845055"/>
                </a:cubicBezTo>
                <a:cubicBezTo>
                  <a:pt x="10133900" y="2858987"/>
                  <a:pt x="10127226" y="2873399"/>
                  <a:pt x="10123046" y="2888293"/>
                </a:cubicBezTo>
                <a:cubicBezTo>
                  <a:pt x="10120618" y="2896941"/>
                  <a:pt x="10119533" y="2905048"/>
                  <a:pt x="10119790" y="2912615"/>
                </a:cubicBezTo>
                <a:cubicBezTo>
                  <a:pt x="10120047" y="2920182"/>
                  <a:pt x="10121517" y="2926788"/>
                  <a:pt x="10124197" y="2932433"/>
                </a:cubicBezTo>
                <a:cubicBezTo>
                  <a:pt x="10126877" y="2938078"/>
                  <a:pt x="10130690" y="2942522"/>
                  <a:pt x="10135634" y="2945765"/>
                </a:cubicBezTo>
                <a:cubicBezTo>
                  <a:pt x="10140578" y="2949008"/>
                  <a:pt x="10146523" y="2950630"/>
                  <a:pt x="10153467" y="2950630"/>
                </a:cubicBezTo>
                <a:cubicBezTo>
                  <a:pt x="10160810" y="2950630"/>
                  <a:pt x="10167946" y="2949069"/>
                  <a:pt x="10174875" y="2945946"/>
                </a:cubicBezTo>
                <a:cubicBezTo>
                  <a:pt x="10181805" y="2942822"/>
                  <a:pt x="10188244" y="2938619"/>
                  <a:pt x="10194193" y="2933334"/>
                </a:cubicBezTo>
                <a:cubicBezTo>
                  <a:pt x="10200141" y="2928050"/>
                  <a:pt x="10205350" y="2921864"/>
                  <a:pt x="10209820" y="2914778"/>
                </a:cubicBezTo>
                <a:cubicBezTo>
                  <a:pt x="10214289" y="2907691"/>
                  <a:pt x="10217669" y="2900064"/>
                  <a:pt x="10219961" y="2891897"/>
                </a:cubicBezTo>
                <a:cubicBezTo>
                  <a:pt x="10221514" y="2886372"/>
                  <a:pt x="10222392" y="2880066"/>
                  <a:pt x="10222596" y="2872979"/>
                </a:cubicBezTo>
                <a:cubicBezTo>
                  <a:pt x="10222799" y="2865893"/>
                  <a:pt x="10221888" y="2859948"/>
                  <a:pt x="10219863" y="2855143"/>
                </a:cubicBezTo>
                <a:cubicBezTo>
                  <a:pt x="10224176" y="2852501"/>
                  <a:pt x="10228899" y="2850519"/>
                  <a:pt x="10234032" y="2849197"/>
                </a:cubicBezTo>
                <a:cubicBezTo>
                  <a:pt x="10239166" y="2847877"/>
                  <a:pt x="10244113" y="2847215"/>
                  <a:pt x="10248876" y="2847215"/>
                </a:cubicBezTo>
                <a:cubicBezTo>
                  <a:pt x="10259591" y="2847215"/>
                  <a:pt x="10268030" y="2849318"/>
                  <a:pt x="10274193" y="2853521"/>
                </a:cubicBezTo>
                <a:cubicBezTo>
                  <a:pt x="10280355" y="2857725"/>
                  <a:pt x="10284726" y="2863011"/>
                  <a:pt x="10287303" y="2869376"/>
                </a:cubicBezTo>
                <a:cubicBezTo>
                  <a:pt x="10289881" y="2875742"/>
                  <a:pt x="10291035" y="2882768"/>
                  <a:pt x="10290761" y="2890455"/>
                </a:cubicBezTo>
                <a:cubicBezTo>
                  <a:pt x="10290488" y="2898142"/>
                  <a:pt x="10289408" y="2905349"/>
                  <a:pt x="10287520" y="2912074"/>
                </a:cubicBezTo>
                <a:cubicBezTo>
                  <a:pt x="10280981" y="2935376"/>
                  <a:pt x="10271340" y="2953993"/>
                  <a:pt x="10258598" y="2967925"/>
                </a:cubicBezTo>
                <a:cubicBezTo>
                  <a:pt x="10245856" y="2981859"/>
                  <a:pt x="10230655" y="2988824"/>
                  <a:pt x="10212994" y="2988824"/>
                </a:cubicBezTo>
                <a:lnTo>
                  <a:pt x="10179954" y="2988824"/>
                </a:lnTo>
                <a:lnTo>
                  <a:pt x="10158709" y="3064493"/>
                </a:lnTo>
                <a:lnTo>
                  <a:pt x="10192046" y="3064493"/>
                </a:lnTo>
                <a:cubicBezTo>
                  <a:pt x="10203754" y="3064493"/>
                  <a:pt x="10213568" y="3066115"/>
                  <a:pt x="10221489" y="3069359"/>
                </a:cubicBezTo>
                <a:cubicBezTo>
                  <a:pt x="10229409" y="3072600"/>
                  <a:pt x="10235487" y="3077105"/>
                  <a:pt x="10239723" y="3082870"/>
                </a:cubicBezTo>
                <a:cubicBezTo>
                  <a:pt x="10243958" y="3088635"/>
                  <a:pt x="10246451" y="3095482"/>
                  <a:pt x="10247201" y="3103409"/>
                </a:cubicBezTo>
                <a:cubicBezTo>
                  <a:pt x="10247951" y="3111336"/>
                  <a:pt x="10247012" y="3119984"/>
                  <a:pt x="10244383" y="3129352"/>
                </a:cubicBezTo>
                <a:cubicBezTo>
                  <a:pt x="10242091" y="3137520"/>
                  <a:pt x="10238461" y="3145507"/>
                  <a:pt x="10233490" y="3153314"/>
                </a:cubicBezTo>
                <a:cubicBezTo>
                  <a:pt x="10228520" y="3161122"/>
                  <a:pt x="10222199" y="3168087"/>
                  <a:pt x="10214527" y="3174212"/>
                </a:cubicBezTo>
                <a:cubicBezTo>
                  <a:pt x="10206854" y="3180339"/>
                  <a:pt x="10197666" y="3185323"/>
                  <a:pt x="10186963" y="3189166"/>
                </a:cubicBezTo>
                <a:cubicBezTo>
                  <a:pt x="10176260" y="3193010"/>
                  <a:pt x="10164062" y="3194932"/>
                  <a:pt x="10150370" y="3194932"/>
                </a:cubicBezTo>
                <a:cubicBezTo>
                  <a:pt x="10138663" y="3194932"/>
                  <a:pt x="10128456" y="3192229"/>
                  <a:pt x="10119753" y="3186825"/>
                </a:cubicBezTo>
                <a:cubicBezTo>
                  <a:pt x="10111050" y="3181420"/>
                  <a:pt x="10103448" y="3174212"/>
                  <a:pt x="10096950" y="3165205"/>
                </a:cubicBezTo>
                <a:cubicBezTo>
                  <a:pt x="10090452" y="3156197"/>
                  <a:pt x="10085050" y="3145928"/>
                  <a:pt x="10080746" y="3134396"/>
                </a:cubicBezTo>
                <a:cubicBezTo>
                  <a:pt x="10076443" y="3122867"/>
                  <a:pt x="10072885" y="3110976"/>
                  <a:pt x="10070073" y="3098724"/>
                </a:cubicBezTo>
                <a:cubicBezTo>
                  <a:pt x="10067260" y="3086473"/>
                  <a:pt x="10065076" y="3074282"/>
                  <a:pt x="10063522" y="3062151"/>
                </a:cubicBezTo>
                <a:cubicBezTo>
                  <a:pt x="10061967" y="3050020"/>
                  <a:pt x="10060852" y="3038970"/>
                  <a:pt x="10060178" y="3029001"/>
                </a:cubicBezTo>
                <a:cubicBezTo>
                  <a:pt x="10059503" y="3019032"/>
                  <a:pt x="10058746" y="3006001"/>
                  <a:pt x="10057906" y="2989905"/>
                </a:cubicBezTo>
                <a:lnTo>
                  <a:pt x="9990329" y="3010084"/>
                </a:lnTo>
                <a:cubicBezTo>
                  <a:pt x="9989473" y="3021615"/>
                  <a:pt x="9989181" y="3036088"/>
                  <a:pt x="9989452" y="3053504"/>
                </a:cubicBezTo>
                <a:cubicBezTo>
                  <a:pt x="9989723" y="3070919"/>
                  <a:pt x="9991329" y="3089236"/>
                  <a:pt x="9994268" y="3108453"/>
                </a:cubicBezTo>
                <a:cubicBezTo>
                  <a:pt x="9997207" y="3127670"/>
                  <a:pt x="10001734" y="3146888"/>
                  <a:pt x="10007848" y="3166106"/>
                </a:cubicBezTo>
                <a:cubicBezTo>
                  <a:pt x="10013963" y="3185323"/>
                  <a:pt x="10022303" y="3202619"/>
                  <a:pt x="10032870" y="3217993"/>
                </a:cubicBezTo>
                <a:cubicBezTo>
                  <a:pt x="10043437" y="3233367"/>
                  <a:pt x="10056598" y="3245858"/>
                  <a:pt x="10072354" y="3255467"/>
                </a:cubicBezTo>
                <a:cubicBezTo>
                  <a:pt x="10088110" y="3265075"/>
                  <a:pt x="10107099" y="3269880"/>
                  <a:pt x="10129325" y="3269880"/>
                </a:cubicBezTo>
                <a:cubicBezTo>
                  <a:pt x="10151947" y="3269880"/>
                  <a:pt x="10173115" y="3266578"/>
                  <a:pt x="10192830" y="3259972"/>
                </a:cubicBezTo>
                <a:cubicBezTo>
                  <a:pt x="10212545" y="3253366"/>
                  <a:pt x="10230323" y="3243937"/>
                  <a:pt x="10246164" y="3231686"/>
                </a:cubicBezTo>
                <a:cubicBezTo>
                  <a:pt x="10262005" y="3219434"/>
                  <a:pt x="10275627" y="3204660"/>
                  <a:pt x="10287031" y="3187365"/>
                </a:cubicBezTo>
                <a:cubicBezTo>
                  <a:pt x="10298435" y="3170069"/>
                  <a:pt x="10307138" y="3150731"/>
                  <a:pt x="10313141" y="3129352"/>
                </a:cubicBezTo>
                <a:cubicBezTo>
                  <a:pt x="10316040" y="3119023"/>
                  <a:pt x="10318214" y="3108453"/>
                  <a:pt x="10319662" y="3097643"/>
                </a:cubicBezTo>
                <a:cubicBezTo>
                  <a:pt x="10321110" y="3086834"/>
                  <a:pt x="10321298" y="3076444"/>
                  <a:pt x="10320227" y="3066475"/>
                </a:cubicBezTo>
                <a:cubicBezTo>
                  <a:pt x="10319156" y="3056506"/>
                  <a:pt x="10316642" y="3047258"/>
                  <a:pt x="10312686" y="3038730"/>
                </a:cubicBezTo>
                <a:cubicBezTo>
                  <a:pt x="10308729" y="3030202"/>
                  <a:pt x="10302864" y="3023176"/>
                  <a:pt x="10295091" y="3017651"/>
                </a:cubicBezTo>
                <a:cubicBezTo>
                  <a:pt x="10303932" y="3009484"/>
                  <a:pt x="10311698" y="3000896"/>
                  <a:pt x="10318395" y="2991887"/>
                </a:cubicBezTo>
                <a:cubicBezTo>
                  <a:pt x="10325091" y="2982879"/>
                  <a:pt x="10330910" y="2973811"/>
                  <a:pt x="10335854" y="2964682"/>
                </a:cubicBezTo>
                <a:cubicBezTo>
                  <a:pt x="10340798" y="2955555"/>
                  <a:pt x="10344898" y="2946606"/>
                  <a:pt x="10348153" y="2937838"/>
                </a:cubicBezTo>
                <a:cubicBezTo>
                  <a:pt x="10351409" y="2929070"/>
                  <a:pt x="10354116" y="2920842"/>
                  <a:pt x="10356274" y="2913155"/>
                </a:cubicBezTo>
                <a:cubicBezTo>
                  <a:pt x="10360995" y="2896341"/>
                  <a:pt x="10363237" y="2879525"/>
                  <a:pt x="10362997" y="2862710"/>
                </a:cubicBezTo>
                <a:cubicBezTo>
                  <a:pt x="10362756" y="2845895"/>
                  <a:pt x="10359348" y="2830821"/>
                  <a:pt x="10352772" y="2817489"/>
                </a:cubicBezTo>
                <a:cubicBezTo>
                  <a:pt x="10346195" y="2804157"/>
                  <a:pt x="10336183" y="2793347"/>
                  <a:pt x="10322734" y="2785060"/>
                </a:cubicBezTo>
                <a:cubicBezTo>
                  <a:pt x="10309285" y="2776772"/>
                  <a:pt x="10291845" y="2772629"/>
                  <a:pt x="10270414" y="2772629"/>
                </a:cubicBezTo>
                <a:close/>
                <a:moveTo>
                  <a:pt x="8642829" y="2772629"/>
                </a:moveTo>
                <a:cubicBezTo>
                  <a:pt x="8630328" y="2772629"/>
                  <a:pt x="8616690" y="2774730"/>
                  <a:pt x="8601916" y="2778935"/>
                </a:cubicBezTo>
                <a:cubicBezTo>
                  <a:pt x="8587142" y="2783137"/>
                  <a:pt x="8571745" y="2789384"/>
                  <a:pt x="8555728" y="2797671"/>
                </a:cubicBezTo>
                <a:cubicBezTo>
                  <a:pt x="8539710" y="2805959"/>
                  <a:pt x="8523433" y="2816228"/>
                  <a:pt x="8506896" y="2828479"/>
                </a:cubicBezTo>
                <a:cubicBezTo>
                  <a:pt x="8490359" y="2840730"/>
                  <a:pt x="8474142" y="2855023"/>
                  <a:pt x="8458245" y="2871358"/>
                </a:cubicBezTo>
                <a:lnTo>
                  <a:pt x="8466445" y="2933334"/>
                </a:lnTo>
                <a:lnTo>
                  <a:pt x="8503698" y="2906670"/>
                </a:lnTo>
                <a:cubicBezTo>
                  <a:pt x="8516923" y="2907630"/>
                  <a:pt x="8525399" y="2911895"/>
                  <a:pt x="8529127" y="2919461"/>
                </a:cubicBezTo>
                <a:cubicBezTo>
                  <a:pt x="8532856" y="2927028"/>
                  <a:pt x="8532765" y="2937778"/>
                  <a:pt x="8528855" y="2951711"/>
                </a:cubicBezTo>
                <a:cubicBezTo>
                  <a:pt x="8525618" y="2963242"/>
                  <a:pt x="8519859" y="2973331"/>
                  <a:pt x="8511577" y="2981979"/>
                </a:cubicBezTo>
                <a:cubicBezTo>
                  <a:pt x="8503296" y="2990627"/>
                  <a:pt x="8493583" y="2997833"/>
                  <a:pt x="8482439" y="3003598"/>
                </a:cubicBezTo>
                <a:lnTo>
                  <a:pt x="8460850" y="3014769"/>
                </a:lnTo>
                <a:lnTo>
                  <a:pt x="8469249" y="3076024"/>
                </a:lnTo>
                <a:lnTo>
                  <a:pt x="8681301" y="2980177"/>
                </a:lnTo>
                <a:lnTo>
                  <a:pt x="8625057" y="3180518"/>
                </a:lnTo>
                <a:lnTo>
                  <a:pt x="8613461" y="3177817"/>
                </a:lnTo>
                <a:cubicBezTo>
                  <a:pt x="8608769" y="3177216"/>
                  <a:pt x="8604736" y="3176916"/>
                  <a:pt x="8601362" y="3176916"/>
                </a:cubicBezTo>
                <a:cubicBezTo>
                  <a:pt x="8592433" y="3176916"/>
                  <a:pt x="8582897" y="3178897"/>
                  <a:pt x="8572755" y="3182861"/>
                </a:cubicBezTo>
                <a:cubicBezTo>
                  <a:pt x="8562613" y="3186825"/>
                  <a:pt x="8552452" y="3191209"/>
                  <a:pt x="8542273" y="3196014"/>
                </a:cubicBezTo>
                <a:cubicBezTo>
                  <a:pt x="8532094" y="3200817"/>
                  <a:pt x="8522083" y="3205202"/>
                  <a:pt x="8512240" y="3209165"/>
                </a:cubicBezTo>
                <a:cubicBezTo>
                  <a:pt x="8502397" y="3213128"/>
                  <a:pt x="8493308" y="3215110"/>
                  <a:pt x="8484974" y="3215110"/>
                </a:cubicBezTo>
                <a:cubicBezTo>
                  <a:pt x="8481006" y="3215110"/>
                  <a:pt x="8477255" y="3214329"/>
                  <a:pt x="8473723" y="3212769"/>
                </a:cubicBezTo>
                <a:cubicBezTo>
                  <a:pt x="8470192" y="3211207"/>
                  <a:pt x="8467246" y="3208625"/>
                  <a:pt x="8464884" y="3205021"/>
                </a:cubicBezTo>
                <a:cubicBezTo>
                  <a:pt x="8462524" y="3201418"/>
                  <a:pt x="8460780" y="3196673"/>
                  <a:pt x="8459655" y="3190789"/>
                </a:cubicBezTo>
                <a:cubicBezTo>
                  <a:pt x="8458529" y="3184903"/>
                  <a:pt x="8458287" y="3177636"/>
                  <a:pt x="8458929" y="3168989"/>
                </a:cubicBezTo>
                <a:lnTo>
                  <a:pt x="8387328" y="3180159"/>
                </a:lnTo>
                <a:cubicBezTo>
                  <a:pt x="8383868" y="3196734"/>
                  <a:pt x="8383044" y="3211688"/>
                  <a:pt x="8384857" y="3225019"/>
                </a:cubicBezTo>
                <a:cubicBezTo>
                  <a:pt x="8386670" y="3238351"/>
                  <a:pt x="8390825" y="3249701"/>
                  <a:pt x="8397323" y="3259070"/>
                </a:cubicBezTo>
                <a:cubicBezTo>
                  <a:pt x="8403823" y="3268439"/>
                  <a:pt x="8412416" y="3275646"/>
                  <a:pt x="8423103" y="3280690"/>
                </a:cubicBezTo>
                <a:cubicBezTo>
                  <a:pt x="8433791" y="3285734"/>
                  <a:pt x="8446279" y="3288257"/>
                  <a:pt x="8460566" y="3288257"/>
                </a:cubicBezTo>
                <a:cubicBezTo>
                  <a:pt x="8473862" y="3288257"/>
                  <a:pt x="8486639" y="3286215"/>
                  <a:pt x="8498899" y="3282131"/>
                </a:cubicBezTo>
                <a:cubicBezTo>
                  <a:pt x="8511158" y="3278048"/>
                  <a:pt x="8522543" y="3273543"/>
                  <a:pt x="8533052" y="3268618"/>
                </a:cubicBezTo>
                <a:cubicBezTo>
                  <a:pt x="8543562" y="3263694"/>
                  <a:pt x="8552913" y="3259191"/>
                  <a:pt x="8561104" y="3255106"/>
                </a:cubicBezTo>
                <a:cubicBezTo>
                  <a:pt x="8569296" y="3251023"/>
                  <a:pt x="8575972" y="3248981"/>
                  <a:pt x="8581131" y="3248981"/>
                </a:cubicBezTo>
                <a:cubicBezTo>
                  <a:pt x="8587283" y="3248981"/>
                  <a:pt x="8591874" y="3249942"/>
                  <a:pt x="8594907" y="3251863"/>
                </a:cubicBezTo>
                <a:cubicBezTo>
                  <a:pt x="8597939" y="3253786"/>
                  <a:pt x="8600673" y="3256068"/>
                  <a:pt x="8603106" y="3258710"/>
                </a:cubicBezTo>
                <a:lnTo>
                  <a:pt x="8594707" y="3288617"/>
                </a:lnTo>
                <a:lnTo>
                  <a:pt x="8663763" y="3288617"/>
                </a:lnTo>
                <a:lnTo>
                  <a:pt x="8672868" y="3256187"/>
                </a:lnTo>
                <a:lnTo>
                  <a:pt x="8672869" y="3256187"/>
                </a:lnTo>
                <a:lnTo>
                  <a:pt x="8687727" y="3203265"/>
                </a:lnTo>
                <a:lnTo>
                  <a:pt x="8705849" y="3138721"/>
                </a:lnTo>
                <a:lnTo>
                  <a:pt x="8705848" y="3138721"/>
                </a:lnTo>
                <a:lnTo>
                  <a:pt x="8785156" y="2856224"/>
                </a:lnTo>
                <a:lnTo>
                  <a:pt x="8833376" y="2856224"/>
                </a:lnTo>
                <a:lnTo>
                  <a:pt x="8856891" y="2856224"/>
                </a:lnTo>
                <a:lnTo>
                  <a:pt x="8886954" y="2856224"/>
                </a:lnTo>
                <a:lnTo>
                  <a:pt x="8853165" y="2976573"/>
                </a:lnTo>
                <a:cubicBezTo>
                  <a:pt x="8848310" y="2993869"/>
                  <a:pt x="8845085" y="3009423"/>
                  <a:pt x="8843489" y="3023236"/>
                </a:cubicBezTo>
                <a:cubicBezTo>
                  <a:pt x="8841894" y="3037049"/>
                  <a:pt x="8842504" y="3049720"/>
                  <a:pt x="8845319" y="3061250"/>
                </a:cubicBezTo>
                <a:cubicBezTo>
                  <a:pt x="8848135" y="3072781"/>
                  <a:pt x="8853335" y="3083591"/>
                  <a:pt x="8860921" y="3093679"/>
                </a:cubicBezTo>
                <a:cubicBezTo>
                  <a:pt x="8868506" y="3103769"/>
                  <a:pt x="8878919" y="3113858"/>
                  <a:pt x="8892158" y="3123947"/>
                </a:cubicBezTo>
                <a:cubicBezTo>
                  <a:pt x="8901569" y="3108814"/>
                  <a:pt x="8912609" y="3094761"/>
                  <a:pt x="8925280" y="3081789"/>
                </a:cubicBezTo>
                <a:cubicBezTo>
                  <a:pt x="8937950" y="3068817"/>
                  <a:pt x="8950859" y="3057467"/>
                  <a:pt x="8964007" y="3047738"/>
                </a:cubicBezTo>
                <a:cubicBezTo>
                  <a:pt x="8977156" y="3038009"/>
                  <a:pt x="8989832" y="3030143"/>
                  <a:pt x="9002035" y="3024137"/>
                </a:cubicBezTo>
                <a:cubicBezTo>
                  <a:pt x="9014239" y="3018132"/>
                  <a:pt x="9024578" y="3014528"/>
                  <a:pt x="9033052" y="3013327"/>
                </a:cubicBezTo>
                <a:lnTo>
                  <a:pt x="8964870" y="3256187"/>
                </a:lnTo>
                <a:lnTo>
                  <a:pt x="9033926" y="3256187"/>
                </a:lnTo>
                <a:lnTo>
                  <a:pt x="9126688" y="2925767"/>
                </a:lnTo>
                <a:cubicBezTo>
                  <a:pt x="9102479" y="2925767"/>
                  <a:pt x="9080093" y="2928109"/>
                  <a:pt x="9059530" y="2932794"/>
                </a:cubicBezTo>
                <a:cubicBezTo>
                  <a:pt x="9038967" y="2937478"/>
                  <a:pt x="9019949" y="2943724"/>
                  <a:pt x="9002477" y="2951531"/>
                </a:cubicBezTo>
                <a:cubicBezTo>
                  <a:pt x="8985006" y="2959338"/>
                  <a:pt x="8969032" y="2968346"/>
                  <a:pt x="8954557" y="2978555"/>
                </a:cubicBezTo>
                <a:cubicBezTo>
                  <a:pt x="8940082" y="2988765"/>
                  <a:pt x="8926830" y="2999395"/>
                  <a:pt x="8914799" y="3010445"/>
                </a:cubicBezTo>
                <a:cubicBezTo>
                  <a:pt x="8915149" y="3006360"/>
                  <a:pt x="8916103" y="3001016"/>
                  <a:pt x="8917661" y="2994410"/>
                </a:cubicBezTo>
                <a:cubicBezTo>
                  <a:pt x="8919220" y="2987804"/>
                  <a:pt x="8920943" y="2981137"/>
                  <a:pt x="8922831" y="2974412"/>
                </a:cubicBezTo>
                <a:lnTo>
                  <a:pt x="8956010" y="2856224"/>
                </a:lnTo>
                <a:lnTo>
                  <a:pt x="9195326" y="2856224"/>
                </a:lnTo>
                <a:lnTo>
                  <a:pt x="9214674" y="2856224"/>
                </a:lnTo>
                <a:lnTo>
                  <a:pt x="9229854" y="2856224"/>
                </a:lnTo>
                <a:cubicBezTo>
                  <a:pt x="9237395" y="2856224"/>
                  <a:pt x="9243769" y="2857725"/>
                  <a:pt x="9248978" y="2860728"/>
                </a:cubicBezTo>
                <a:cubicBezTo>
                  <a:pt x="9254187" y="2863731"/>
                  <a:pt x="9258117" y="2867935"/>
                  <a:pt x="9260766" y="2873340"/>
                </a:cubicBezTo>
                <a:cubicBezTo>
                  <a:pt x="9263416" y="2878744"/>
                  <a:pt x="9264853" y="2885110"/>
                  <a:pt x="9265077" y="2892437"/>
                </a:cubicBezTo>
                <a:cubicBezTo>
                  <a:pt x="9265302" y="2899764"/>
                  <a:pt x="9264201" y="2907751"/>
                  <a:pt x="9261773" y="2916398"/>
                </a:cubicBezTo>
                <a:lnTo>
                  <a:pt x="9156268" y="3292221"/>
                </a:lnTo>
                <a:lnTo>
                  <a:pt x="9225324" y="3292221"/>
                </a:lnTo>
                <a:lnTo>
                  <a:pt x="9337103" y="2894059"/>
                </a:lnTo>
                <a:cubicBezTo>
                  <a:pt x="9338114" y="2890455"/>
                  <a:pt x="9339475" y="2886492"/>
                  <a:pt x="9341184" y="2882167"/>
                </a:cubicBezTo>
                <a:cubicBezTo>
                  <a:pt x="9342895" y="2877844"/>
                  <a:pt x="9345182" y="2873760"/>
                  <a:pt x="9348047" y="2869917"/>
                </a:cubicBezTo>
                <a:cubicBezTo>
                  <a:pt x="9350912" y="2866073"/>
                  <a:pt x="9354551" y="2862830"/>
                  <a:pt x="9358965" y="2860188"/>
                </a:cubicBezTo>
                <a:cubicBezTo>
                  <a:pt x="9363378" y="2857545"/>
                  <a:pt x="9368761" y="2856224"/>
                  <a:pt x="9375110" y="2856224"/>
                </a:cubicBezTo>
                <a:lnTo>
                  <a:pt x="9414401" y="2856224"/>
                </a:lnTo>
                <a:lnTo>
                  <a:pt x="9431070" y="2856224"/>
                </a:lnTo>
                <a:lnTo>
                  <a:pt x="9691519" y="2856224"/>
                </a:lnTo>
                <a:lnTo>
                  <a:pt x="9659149" y="2971529"/>
                </a:lnTo>
                <a:cubicBezTo>
                  <a:pt x="9656284" y="2962640"/>
                  <a:pt x="9652345" y="2953873"/>
                  <a:pt x="9647331" y="2945225"/>
                </a:cubicBezTo>
                <a:cubicBezTo>
                  <a:pt x="9642317" y="2936577"/>
                  <a:pt x="9636042" y="2928890"/>
                  <a:pt x="9628504" y="2922164"/>
                </a:cubicBezTo>
                <a:cubicBezTo>
                  <a:pt x="9620967" y="2915438"/>
                  <a:pt x="9611984" y="2909973"/>
                  <a:pt x="9601557" y="2905770"/>
                </a:cubicBezTo>
                <a:cubicBezTo>
                  <a:pt x="9591130" y="2901566"/>
                  <a:pt x="9579070" y="2899464"/>
                  <a:pt x="9565378" y="2899464"/>
                </a:cubicBezTo>
                <a:cubicBezTo>
                  <a:pt x="9547717" y="2899464"/>
                  <a:pt x="9530337" y="2902527"/>
                  <a:pt x="9513237" y="2908652"/>
                </a:cubicBezTo>
                <a:cubicBezTo>
                  <a:pt x="9496137" y="2914778"/>
                  <a:pt x="9480247" y="2923665"/>
                  <a:pt x="9465568" y="2935316"/>
                </a:cubicBezTo>
                <a:cubicBezTo>
                  <a:pt x="9450888" y="2946967"/>
                  <a:pt x="9437930" y="2961139"/>
                  <a:pt x="9426693" y="2977835"/>
                </a:cubicBezTo>
                <a:cubicBezTo>
                  <a:pt x="9415457" y="2994529"/>
                  <a:pt x="9406871" y="3013447"/>
                  <a:pt x="9400937" y="3034587"/>
                </a:cubicBezTo>
                <a:cubicBezTo>
                  <a:pt x="9396757" y="3049480"/>
                  <a:pt x="9394520" y="3062751"/>
                  <a:pt x="9394225" y="3074403"/>
                </a:cubicBezTo>
                <a:cubicBezTo>
                  <a:pt x="9393931" y="3086053"/>
                  <a:pt x="9395050" y="3096383"/>
                  <a:pt x="9397581" y="3105390"/>
                </a:cubicBezTo>
                <a:cubicBezTo>
                  <a:pt x="9400113" y="3114398"/>
                  <a:pt x="9403809" y="3122086"/>
                  <a:pt x="9408669" y="3128452"/>
                </a:cubicBezTo>
                <a:cubicBezTo>
                  <a:pt x="9413529" y="3134818"/>
                  <a:pt x="9418974" y="3139982"/>
                  <a:pt x="9425005" y="3143945"/>
                </a:cubicBezTo>
                <a:cubicBezTo>
                  <a:pt x="9431036" y="3147910"/>
                  <a:pt x="9437452" y="3150852"/>
                  <a:pt x="9444255" y="3152774"/>
                </a:cubicBezTo>
                <a:cubicBezTo>
                  <a:pt x="9451058" y="3154695"/>
                  <a:pt x="9457634" y="3155656"/>
                  <a:pt x="9463984" y="3155656"/>
                </a:cubicBezTo>
                <a:cubicBezTo>
                  <a:pt x="9476883" y="3155656"/>
                  <a:pt x="9489193" y="3154214"/>
                  <a:pt x="9500917" y="3151332"/>
                </a:cubicBezTo>
                <a:cubicBezTo>
                  <a:pt x="9512640" y="3148450"/>
                  <a:pt x="9523298" y="3143886"/>
                  <a:pt x="9532889" y="3137640"/>
                </a:cubicBezTo>
                <a:cubicBezTo>
                  <a:pt x="9542481" y="3131394"/>
                  <a:pt x="9550943" y="3123166"/>
                  <a:pt x="9558274" y="3112957"/>
                </a:cubicBezTo>
                <a:cubicBezTo>
                  <a:pt x="9565605" y="3102748"/>
                  <a:pt x="9571362" y="3090197"/>
                  <a:pt x="9575545" y="3075303"/>
                </a:cubicBezTo>
                <a:cubicBezTo>
                  <a:pt x="9577635" y="3067856"/>
                  <a:pt x="9578483" y="3060589"/>
                  <a:pt x="9578091" y="3053504"/>
                </a:cubicBezTo>
                <a:cubicBezTo>
                  <a:pt x="9577699" y="3046417"/>
                  <a:pt x="9576146" y="3040111"/>
                  <a:pt x="9573431" y="3034587"/>
                </a:cubicBezTo>
                <a:cubicBezTo>
                  <a:pt x="9570716" y="3029062"/>
                  <a:pt x="9566854" y="3024618"/>
                  <a:pt x="9561845" y="3021254"/>
                </a:cubicBezTo>
                <a:cubicBezTo>
                  <a:pt x="9556836" y="3017891"/>
                  <a:pt x="9550661" y="3016209"/>
                  <a:pt x="9543319" y="3016209"/>
                </a:cubicBezTo>
                <a:cubicBezTo>
                  <a:pt x="9533397" y="3016209"/>
                  <a:pt x="9524603" y="3018552"/>
                  <a:pt x="9516937" y="3023236"/>
                </a:cubicBezTo>
                <a:cubicBezTo>
                  <a:pt x="9509271" y="3027920"/>
                  <a:pt x="9502725" y="3033386"/>
                  <a:pt x="9497301" y="3039631"/>
                </a:cubicBezTo>
                <a:cubicBezTo>
                  <a:pt x="9491876" y="3045876"/>
                  <a:pt x="9487526" y="3052362"/>
                  <a:pt x="9484248" y="3059088"/>
                </a:cubicBezTo>
                <a:cubicBezTo>
                  <a:pt x="9480971" y="3065814"/>
                  <a:pt x="9478591" y="3071821"/>
                  <a:pt x="9477109" y="3077105"/>
                </a:cubicBezTo>
                <a:cubicBezTo>
                  <a:pt x="9472613" y="3076865"/>
                  <a:pt x="9469573" y="3073381"/>
                  <a:pt x="9467988" y="3066655"/>
                </a:cubicBezTo>
                <a:cubicBezTo>
                  <a:pt x="9466404" y="3059929"/>
                  <a:pt x="9467331" y="3050440"/>
                  <a:pt x="9470770" y="3038189"/>
                </a:cubicBezTo>
                <a:cubicBezTo>
                  <a:pt x="9473536" y="3028340"/>
                  <a:pt x="9477020" y="3019994"/>
                  <a:pt x="9481222" y="3013147"/>
                </a:cubicBezTo>
                <a:cubicBezTo>
                  <a:pt x="9485426" y="3006301"/>
                  <a:pt x="9490650" y="3000235"/>
                  <a:pt x="9496896" y="2994950"/>
                </a:cubicBezTo>
                <a:cubicBezTo>
                  <a:pt x="9503142" y="2989666"/>
                  <a:pt x="9510392" y="2985402"/>
                  <a:pt x="9518646" y="2982159"/>
                </a:cubicBezTo>
                <a:cubicBezTo>
                  <a:pt x="9526900" y="2978916"/>
                  <a:pt x="9535988" y="2977294"/>
                  <a:pt x="9545909" y="2977294"/>
                </a:cubicBezTo>
                <a:cubicBezTo>
                  <a:pt x="9555633" y="2977294"/>
                  <a:pt x="9564516" y="2979756"/>
                  <a:pt x="9572559" y="2984681"/>
                </a:cubicBezTo>
                <a:cubicBezTo>
                  <a:pt x="9580602" y="2989605"/>
                  <a:pt x="9587578" y="2996211"/>
                  <a:pt x="9593485" y="3004499"/>
                </a:cubicBezTo>
                <a:cubicBezTo>
                  <a:pt x="9599394" y="3012786"/>
                  <a:pt x="9604303" y="3022335"/>
                  <a:pt x="9608215" y="3033145"/>
                </a:cubicBezTo>
                <a:cubicBezTo>
                  <a:pt x="9612126" y="3043955"/>
                  <a:pt x="9614927" y="3055185"/>
                  <a:pt x="9616617" y="3066836"/>
                </a:cubicBezTo>
                <a:cubicBezTo>
                  <a:pt x="9618307" y="3078486"/>
                  <a:pt x="9618905" y="3090136"/>
                  <a:pt x="9618412" y="3101788"/>
                </a:cubicBezTo>
                <a:cubicBezTo>
                  <a:pt x="9617919" y="3113438"/>
                  <a:pt x="9616257" y="3124308"/>
                  <a:pt x="9613426" y="3134396"/>
                </a:cubicBezTo>
                <a:lnTo>
                  <a:pt x="9579233" y="3256187"/>
                </a:lnTo>
                <a:lnTo>
                  <a:pt x="9648289" y="3256187"/>
                </a:lnTo>
                <a:lnTo>
                  <a:pt x="9760575" y="2856224"/>
                </a:lnTo>
                <a:lnTo>
                  <a:pt x="9843919" y="2856224"/>
                </a:lnTo>
                <a:lnTo>
                  <a:pt x="9865159" y="2780555"/>
                </a:lnTo>
                <a:lnTo>
                  <a:pt x="9452310" y="2780555"/>
                </a:lnTo>
                <a:lnTo>
                  <a:pt x="9435642" y="2780555"/>
                </a:lnTo>
                <a:lnTo>
                  <a:pt x="9383254" y="2780555"/>
                </a:lnTo>
                <a:cubicBezTo>
                  <a:pt x="9369165" y="2780555"/>
                  <a:pt x="9356981" y="2782957"/>
                  <a:pt x="9346703" y="2787762"/>
                </a:cubicBezTo>
                <a:cubicBezTo>
                  <a:pt x="9336424" y="2792566"/>
                  <a:pt x="9327066" y="2798692"/>
                  <a:pt x="9318625" y="2806139"/>
                </a:cubicBezTo>
                <a:cubicBezTo>
                  <a:pt x="9313767" y="2799412"/>
                  <a:pt x="9307052" y="2793467"/>
                  <a:pt x="9298480" y="2788303"/>
                </a:cubicBezTo>
                <a:cubicBezTo>
                  <a:pt x="9289909" y="2783137"/>
                  <a:pt x="9279372" y="2780555"/>
                  <a:pt x="9266870" y="2780555"/>
                </a:cubicBezTo>
                <a:lnTo>
                  <a:pt x="9235914" y="2780555"/>
                </a:lnTo>
                <a:lnTo>
                  <a:pt x="9216567" y="2780555"/>
                </a:lnTo>
                <a:lnTo>
                  <a:pt x="8878131" y="2780555"/>
                </a:lnTo>
                <a:lnTo>
                  <a:pt x="8854617" y="2780555"/>
                </a:lnTo>
                <a:lnTo>
                  <a:pt x="8737340" y="2780555"/>
                </a:lnTo>
                <a:lnTo>
                  <a:pt x="8730359" y="2805417"/>
                </a:lnTo>
                <a:cubicBezTo>
                  <a:pt x="8727206" y="2801815"/>
                  <a:pt x="8723291" y="2798091"/>
                  <a:pt x="8718615" y="2794248"/>
                </a:cubicBezTo>
                <a:cubicBezTo>
                  <a:pt x="8713940" y="2790404"/>
                  <a:pt x="8708138" y="2786861"/>
                  <a:pt x="8701210" y="2783618"/>
                </a:cubicBezTo>
                <a:cubicBezTo>
                  <a:pt x="8694282" y="2780375"/>
                  <a:pt x="8686044" y="2777732"/>
                  <a:pt x="8676497" y="2775691"/>
                </a:cubicBezTo>
                <a:cubicBezTo>
                  <a:pt x="8666951" y="2773649"/>
                  <a:pt x="8655728" y="2772629"/>
                  <a:pt x="8642829" y="2772629"/>
                </a:cubicBezTo>
                <a:close/>
                <a:moveTo>
                  <a:pt x="6919400" y="2772629"/>
                </a:moveTo>
                <a:cubicBezTo>
                  <a:pt x="6931942" y="2826197"/>
                  <a:pt x="6937692" y="2879225"/>
                  <a:pt x="6936650" y="2931713"/>
                </a:cubicBezTo>
                <a:cubicBezTo>
                  <a:pt x="6935608" y="2984200"/>
                  <a:pt x="6928511" y="3033865"/>
                  <a:pt x="6915358" y="3080708"/>
                </a:cubicBezTo>
                <a:cubicBezTo>
                  <a:pt x="6908751" y="3104250"/>
                  <a:pt x="6900103" y="3128871"/>
                  <a:pt x="6889413" y="3154575"/>
                </a:cubicBezTo>
                <a:cubicBezTo>
                  <a:pt x="6878725" y="3180279"/>
                  <a:pt x="6866197" y="3206522"/>
                  <a:pt x="6851832" y="3233307"/>
                </a:cubicBezTo>
                <a:cubicBezTo>
                  <a:pt x="6837467" y="3260092"/>
                  <a:pt x="6821264" y="3287236"/>
                  <a:pt x="6803223" y="3314742"/>
                </a:cubicBezTo>
                <a:cubicBezTo>
                  <a:pt x="6785183" y="3342245"/>
                  <a:pt x="6765574" y="3369330"/>
                  <a:pt x="6744397" y="3395995"/>
                </a:cubicBezTo>
                <a:lnTo>
                  <a:pt x="6802737" y="3395995"/>
                </a:lnTo>
                <a:cubicBezTo>
                  <a:pt x="6825291" y="3371492"/>
                  <a:pt x="6846115" y="3346089"/>
                  <a:pt x="6865208" y="3319785"/>
                </a:cubicBezTo>
                <a:cubicBezTo>
                  <a:pt x="6884302" y="3293482"/>
                  <a:pt x="6901544" y="3266878"/>
                  <a:pt x="6916935" y="3239973"/>
                </a:cubicBezTo>
                <a:cubicBezTo>
                  <a:pt x="6932327" y="3213069"/>
                  <a:pt x="6945716" y="3186224"/>
                  <a:pt x="6957105" y="3159440"/>
                </a:cubicBezTo>
                <a:cubicBezTo>
                  <a:pt x="6968494" y="3132656"/>
                  <a:pt x="6977795" y="3106411"/>
                  <a:pt x="6985010" y="3080708"/>
                </a:cubicBezTo>
                <a:cubicBezTo>
                  <a:pt x="6992160" y="3055245"/>
                  <a:pt x="6997425" y="3029421"/>
                  <a:pt x="7000807" y="3003238"/>
                </a:cubicBezTo>
                <a:cubicBezTo>
                  <a:pt x="7004188" y="2977054"/>
                  <a:pt x="7005601" y="2950990"/>
                  <a:pt x="7005046" y="2925047"/>
                </a:cubicBezTo>
                <a:cubicBezTo>
                  <a:pt x="7004491" y="2899103"/>
                  <a:pt x="7001951" y="2873340"/>
                  <a:pt x="6997425" y="2847757"/>
                </a:cubicBezTo>
                <a:cubicBezTo>
                  <a:pt x="6992900" y="2822173"/>
                  <a:pt x="6986339" y="2797130"/>
                  <a:pt x="6977741" y="2772629"/>
                </a:cubicBezTo>
                <a:close/>
                <a:moveTo>
                  <a:pt x="6470237" y="2772629"/>
                </a:moveTo>
                <a:cubicBezTo>
                  <a:pt x="6447879" y="2797130"/>
                  <a:pt x="6427254" y="2822173"/>
                  <a:pt x="6408364" y="2847757"/>
                </a:cubicBezTo>
                <a:cubicBezTo>
                  <a:pt x="6389474" y="2873340"/>
                  <a:pt x="6372468" y="2899103"/>
                  <a:pt x="6357346" y="2925047"/>
                </a:cubicBezTo>
                <a:cubicBezTo>
                  <a:pt x="6342225" y="2950990"/>
                  <a:pt x="6329005" y="2977054"/>
                  <a:pt x="6317686" y="3003238"/>
                </a:cubicBezTo>
                <a:cubicBezTo>
                  <a:pt x="6306367" y="3029421"/>
                  <a:pt x="6297133" y="3055245"/>
                  <a:pt x="6289983" y="3080708"/>
                </a:cubicBezTo>
                <a:cubicBezTo>
                  <a:pt x="6282768" y="3106411"/>
                  <a:pt x="6277336" y="3132656"/>
                  <a:pt x="6273686" y="3159440"/>
                </a:cubicBezTo>
                <a:cubicBezTo>
                  <a:pt x="6270037" y="3186224"/>
                  <a:pt x="6268355" y="3213069"/>
                  <a:pt x="6268640" y="3239973"/>
                </a:cubicBezTo>
                <a:cubicBezTo>
                  <a:pt x="6268925" y="3266878"/>
                  <a:pt x="6271229" y="3293482"/>
                  <a:pt x="6275551" y="3319785"/>
                </a:cubicBezTo>
                <a:cubicBezTo>
                  <a:pt x="6279873" y="3346089"/>
                  <a:pt x="6286434" y="3371492"/>
                  <a:pt x="6295233" y="3395995"/>
                </a:cubicBezTo>
                <a:lnTo>
                  <a:pt x="6353574" y="3395995"/>
                </a:lnTo>
                <a:cubicBezTo>
                  <a:pt x="6347367" y="3369330"/>
                  <a:pt x="6342965" y="3342245"/>
                  <a:pt x="6340368" y="3314742"/>
                </a:cubicBezTo>
                <a:cubicBezTo>
                  <a:pt x="6337772" y="3287236"/>
                  <a:pt x="6336809" y="3260092"/>
                  <a:pt x="6337482" y="3233307"/>
                </a:cubicBezTo>
                <a:cubicBezTo>
                  <a:pt x="6338155" y="3206522"/>
                  <a:pt x="6340363" y="3180279"/>
                  <a:pt x="6344107" y="3154575"/>
                </a:cubicBezTo>
                <a:cubicBezTo>
                  <a:pt x="6347851" y="3128871"/>
                  <a:pt x="6353027" y="3104250"/>
                  <a:pt x="6359634" y="3080708"/>
                </a:cubicBezTo>
                <a:cubicBezTo>
                  <a:pt x="6372787" y="3033865"/>
                  <a:pt x="6393576" y="2984200"/>
                  <a:pt x="6422002" y="2931713"/>
                </a:cubicBezTo>
                <a:cubicBezTo>
                  <a:pt x="6450429" y="2879225"/>
                  <a:pt x="6485954" y="2826197"/>
                  <a:pt x="6528577" y="2772629"/>
                </a:cubicBezTo>
                <a:close/>
                <a:moveTo>
                  <a:pt x="2642085" y="2772629"/>
                </a:moveTo>
                <a:cubicBezTo>
                  <a:pt x="2629583" y="2772629"/>
                  <a:pt x="2615945" y="2774730"/>
                  <a:pt x="2601171" y="2778935"/>
                </a:cubicBezTo>
                <a:cubicBezTo>
                  <a:pt x="2586397" y="2783137"/>
                  <a:pt x="2571000" y="2789384"/>
                  <a:pt x="2554982" y="2797671"/>
                </a:cubicBezTo>
                <a:cubicBezTo>
                  <a:pt x="2538965" y="2805959"/>
                  <a:pt x="2522688" y="2816228"/>
                  <a:pt x="2506151" y="2828479"/>
                </a:cubicBezTo>
                <a:cubicBezTo>
                  <a:pt x="2489614" y="2840730"/>
                  <a:pt x="2473397" y="2855023"/>
                  <a:pt x="2457500" y="2871358"/>
                </a:cubicBezTo>
                <a:lnTo>
                  <a:pt x="2465700" y="2933334"/>
                </a:lnTo>
                <a:lnTo>
                  <a:pt x="2502953" y="2906670"/>
                </a:lnTo>
                <a:cubicBezTo>
                  <a:pt x="2516178" y="2907630"/>
                  <a:pt x="2524653" y="2911895"/>
                  <a:pt x="2528383" y="2919461"/>
                </a:cubicBezTo>
                <a:cubicBezTo>
                  <a:pt x="2532111" y="2927028"/>
                  <a:pt x="2532020" y="2937778"/>
                  <a:pt x="2528110" y="2951711"/>
                </a:cubicBezTo>
                <a:cubicBezTo>
                  <a:pt x="2524873" y="2963242"/>
                  <a:pt x="2519114" y="2973331"/>
                  <a:pt x="2510832" y="2981979"/>
                </a:cubicBezTo>
                <a:cubicBezTo>
                  <a:pt x="2502551" y="2990627"/>
                  <a:pt x="2492838" y="2997833"/>
                  <a:pt x="2481694" y="3003598"/>
                </a:cubicBezTo>
                <a:lnTo>
                  <a:pt x="2460105" y="3014769"/>
                </a:lnTo>
                <a:lnTo>
                  <a:pt x="2468504" y="3076024"/>
                </a:lnTo>
                <a:lnTo>
                  <a:pt x="2680556" y="2980177"/>
                </a:lnTo>
                <a:lnTo>
                  <a:pt x="2603068" y="3256187"/>
                </a:lnTo>
                <a:lnTo>
                  <a:pt x="2672125" y="3256187"/>
                </a:lnTo>
                <a:lnTo>
                  <a:pt x="2784410" y="2856224"/>
                </a:lnTo>
                <a:lnTo>
                  <a:pt x="2832631" y="2856224"/>
                </a:lnTo>
                <a:lnTo>
                  <a:pt x="2856145" y="2856224"/>
                </a:lnTo>
                <a:lnTo>
                  <a:pt x="3096652" y="2856224"/>
                </a:lnTo>
                <a:lnTo>
                  <a:pt x="3085824" y="2894779"/>
                </a:lnTo>
                <a:cubicBezTo>
                  <a:pt x="3069816" y="2895260"/>
                  <a:pt x="3053256" y="2896641"/>
                  <a:pt x="3036146" y="2898923"/>
                </a:cubicBezTo>
                <a:cubicBezTo>
                  <a:pt x="3019036" y="2901205"/>
                  <a:pt x="3001850" y="2904989"/>
                  <a:pt x="2984591" y="2910273"/>
                </a:cubicBezTo>
                <a:cubicBezTo>
                  <a:pt x="2967331" y="2915558"/>
                  <a:pt x="2950260" y="2922645"/>
                  <a:pt x="2933378" y="2931532"/>
                </a:cubicBezTo>
                <a:cubicBezTo>
                  <a:pt x="2916495" y="2940421"/>
                  <a:pt x="2900346" y="2951470"/>
                  <a:pt x="2884929" y="2964682"/>
                </a:cubicBezTo>
                <a:cubicBezTo>
                  <a:pt x="2869513" y="2977894"/>
                  <a:pt x="2855058" y="2993690"/>
                  <a:pt x="2841565" y="3012066"/>
                </a:cubicBezTo>
                <a:cubicBezTo>
                  <a:pt x="2828071" y="3030443"/>
                  <a:pt x="2816098" y="3051882"/>
                  <a:pt x="2805647" y="3076384"/>
                </a:cubicBezTo>
                <a:cubicBezTo>
                  <a:pt x="2817019" y="3077585"/>
                  <a:pt x="2829212" y="3079747"/>
                  <a:pt x="2842225" y="3082870"/>
                </a:cubicBezTo>
                <a:cubicBezTo>
                  <a:pt x="2855238" y="3085992"/>
                  <a:pt x="2868281" y="3090077"/>
                  <a:pt x="2881350" y="3095121"/>
                </a:cubicBezTo>
                <a:cubicBezTo>
                  <a:pt x="2894421" y="3100166"/>
                  <a:pt x="2907221" y="3106171"/>
                  <a:pt x="2919751" y="3113138"/>
                </a:cubicBezTo>
                <a:cubicBezTo>
                  <a:pt x="2932280" y="3120103"/>
                  <a:pt x="2943845" y="3128031"/>
                  <a:pt x="2954448" y="3136919"/>
                </a:cubicBezTo>
                <a:cubicBezTo>
                  <a:pt x="2965051" y="3145807"/>
                  <a:pt x="2974325" y="3155536"/>
                  <a:pt x="2982272" y="3166106"/>
                </a:cubicBezTo>
                <a:cubicBezTo>
                  <a:pt x="2990219" y="3176675"/>
                  <a:pt x="2996143" y="3188086"/>
                  <a:pt x="3000043" y="3200336"/>
                </a:cubicBezTo>
                <a:lnTo>
                  <a:pt x="2984365" y="3256187"/>
                </a:lnTo>
                <a:lnTo>
                  <a:pt x="3053422" y="3256187"/>
                </a:lnTo>
                <a:lnTo>
                  <a:pt x="3165708" y="2856224"/>
                </a:lnTo>
                <a:lnTo>
                  <a:pt x="3249051" y="2856224"/>
                </a:lnTo>
                <a:lnTo>
                  <a:pt x="3270292" y="2780555"/>
                </a:lnTo>
                <a:lnTo>
                  <a:pt x="2877386" y="2780555"/>
                </a:lnTo>
                <a:lnTo>
                  <a:pt x="2853871" y="2780555"/>
                </a:lnTo>
                <a:lnTo>
                  <a:pt x="2736595" y="2780555"/>
                </a:lnTo>
                <a:lnTo>
                  <a:pt x="2729614" y="2805417"/>
                </a:lnTo>
                <a:cubicBezTo>
                  <a:pt x="2726461" y="2801815"/>
                  <a:pt x="2722546" y="2798091"/>
                  <a:pt x="2717871" y="2794248"/>
                </a:cubicBezTo>
                <a:cubicBezTo>
                  <a:pt x="2713194" y="2790404"/>
                  <a:pt x="2707393" y="2786861"/>
                  <a:pt x="2700465" y="2783618"/>
                </a:cubicBezTo>
                <a:cubicBezTo>
                  <a:pt x="2693536" y="2780375"/>
                  <a:pt x="2685298" y="2777732"/>
                  <a:pt x="2675752" y="2775691"/>
                </a:cubicBezTo>
                <a:cubicBezTo>
                  <a:pt x="2666205" y="2773649"/>
                  <a:pt x="2654983" y="2772629"/>
                  <a:pt x="2642085" y="2772629"/>
                </a:cubicBezTo>
                <a:close/>
                <a:moveTo>
                  <a:pt x="11444803" y="2710652"/>
                </a:moveTo>
                <a:cubicBezTo>
                  <a:pt x="11434264" y="2726986"/>
                  <a:pt x="11425614" y="2742601"/>
                  <a:pt x="11418853" y="2757494"/>
                </a:cubicBezTo>
                <a:cubicBezTo>
                  <a:pt x="11412093" y="2772388"/>
                  <a:pt x="11406689" y="2787041"/>
                  <a:pt x="11402642" y="2801454"/>
                </a:cubicBezTo>
                <a:cubicBezTo>
                  <a:pt x="11400754" y="2808180"/>
                  <a:pt x="11400544" y="2813526"/>
                  <a:pt x="11402010" y="2817489"/>
                </a:cubicBezTo>
                <a:cubicBezTo>
                  <a:pt x="11403477" y="2821453"/>
                  <a:pt x="11407208" y="2825476"/>
                  <a:pt x="11413205" y="2829560"/>
                </a:cubicBezTo>
                <a:cubicBezTo>
                  <a:pt x="11405720" y="2856224"/>
                  <a:pt x="11398288" y="2879166"/>
                  <a:pt x="11390908" y="2898383"/>
                </a:cubicBezTo>
                <a:cubicBezTo>
                  <a:pt x="11378633" y="2930091"/>
                  <a:pt x="11365164" y="2956155"/>
                  <a:pt x="11350501" y="2976573"/>
                </a:cubicBezTo>
                <a:cubicBezTo>
                  <a:pt x="11341104" y="2940781"/>
                  <a:pt x="11333898" y="2915558"/>
                  <a:pt x="11328884" y="2900904"/>
                </a:cubicBezTo>
                <a:cubicBezTo>
                  <a:pt x="11323415" y="2884330"/>
                  <a:pt x="11316757" y="2867755"/>
                  <a:pt x="11308909" y="2851180"/>
                </a:cubicBezTo>
                <a:cubicBezTo>
                  <a:pt x="11299508" y="2828119"/>
                  <a:pt x="11287924" y="2805058"/>
                  <a:pt x="11274157" y="2781997"/>
                </a:cubicBezTo>
                <a:cubicBezTo>
                  <a:pt x="11258097" y="2755093"/>
                  <a:pt x="11246196" y="2741640"/>
                  <a:pt x="11238457" y="2741640"/>
                </a:cubicBezTo>
                <a:cubicBezTo>
                  <a:pt x="11234290" y="2741640"/>
                  <a:pt x="11230854" y="2744162"/>
                  <a:pt x="11228148" y="2749207"/>
                </a:cubicBezTo>
                <a:cubicBezTo>
                  <a:pt x="11225444" y="2754251"/>
                  <a:pt x="11222270" y="2763260"/>
                  <a:pt x="11218626" y="2776231"/>
                </a:cubicBezTo>
                <a:cubicBezTo>
                  <a:pt x="11210332" y="2805778"/>
                  <a:pt x="11205142" y="2830101"/>
                  <a:pt x="11203055" y="2849197"/>
                </a:cubicBezTo>
                <a:cubicBezTo>
                  <a:pt x="11200969" y="2868295"/>
                  <a:pt x="11202122" y="2881326"/>
                  <a:pt x="11206515" y="2888293"/>
                </a:cubicBezTo>
                <a:cubicBezTo>
                  <a:pt x="11210909" y="2895260"/>
                  <a:pt x="11217712" y="2903186"/>
                  <a:pt x="11226923" y="2912074"/>
                </a:cubicBezTo>
                <a:cubicBezTo>
                  <a:pt x="11237257" y="2921923"/>
                  <a:pt x="11244805" y="2926849"/>
                  <a:pt x="11249568" y="2926849"/>
                </a:cubicBezTo>
                <a:cubicBezTo>
                  <a:pt x="11250957" y="2926849"/>
                  <a:pt x="11252749" y="2925588"/>
                  <a:pt x="11254944" y="2923065"/>
                </a:cubicBezTo>
                <a:cubicBezTo>
                  <a:pt x="11257140" y="2920542"/>
                  <a:pt x="11260938" y="2915317"/>
                  <a:pt x="11266339" y="2907391"/>
                </a:cubicBezTo>
                <a:cubicBezTo>
                  <a:pt x="11275189" y="2922525"/>
                  <a:pt x="11282161" y="2935857"/>
                  <a:pt x="11287259" y="2947387"/>
                </a:cubicBezTo>
                <a:cubicBezTo>
                  <a:pt x="11293600" y="2961560"/>
                  <a:pt x="11303225" y="2985942"/>
                  <a:pt x="11316136" y="3020533"/>
                </a:cubicBezTo>
                <a:cubicBezTo>
                  <a:pt x="11296377" y="3041432"/>
                  <a:pt x="11280984" y="3056145"/>
                  <a:pt x="11269957" y="3064674"/>
                </a:cubicBezTo>
                <a:cubicBezTo>
                  <a:pt x="11258933" y="3073201"/>
                  <a:pt x="11241645" y="3083711"/>
                  <a:pt x="11218095" y="3096202"/>
                </a:cubicBezTo>
                <a:lnTo>
                  <a:pt x="11188153" y="3202859"/>
                </a:lnTo>
                <a:cubicBezTo>
                  <a:pt x="11223277" y="3202859"/>
                  <a:pt x="11250259" y="3200938"/>
                  <a:pt x="11269097" y="3197094"/>
                </a:cubicBezTo>
                <a:cubicBezTo>
                  <a:pt x="11287937" y="3193250"/>
                  <a:pt x="11310489" y="3184842"/>
                  <a:pt x="11336753" y="3171871"/>
                </a:cubicBezTo>
                <a:cubicBezTo>
                  <a:pt x="11351999" y="3128871"/>
                  <a:pt x="11360466" y="3104370"/>
                  <a:pt x="11362152" y="3098365"/>
                </a:cubicBezTo>
                <a:lnTo>
                  <a:pt x="11365287" y="3087195"/>
                </a:lnTo>
                <a:cubicBezTo>
                  <a:pt x="11367783" y="3078306"/>
                  <a:pt x="11368200" y="3068337"/>
                  <a:pt x="11366538" y="3057287"/>
                </a:cubicBezTo>
                <a:cubicBezTo>
                  <a:pt x="11365899" y="3053204"/>
                  <a:pt x="11363461" y="3039270"/>
                  <a:pt x="11359222" y="3015489"/>
                </a:cubicBezTo>
                <a:cubicBezTo>
                  <a:pt x="11379215" y="2988104"/>
                  <a:pt x="11395933" y="2960358"/>
                  <a:pt x="11409379" y="2932253"/>
                </a:cubicBezTo>
                <a:cubicBezTo>
                  <a:pt x="11422825" y="2904147"/>
                  <a:pt x="11433528" y="2875922"/>
                  <a:pt x="11441487" y="2847576"/>
                </a:cubicBezTo>
                <a:lnTo>
                  <a:pt x="11460085" y="2857665"/>
                </a:lnTo>
                <a:cubicBezTo>
                  <a:pt x="11469778" y="2838688"/>
                  <a:pt x="11476231" y="2825596"/>
                  <a:pt x="11479442" y="2818390"/>
                </a:cubicBezTo>
                <a:cubicBezTo>
                  <a:pt x="11487012" y="2801334"/>
                  <a:pt x="11493155" y="2784399"/>
                  <a:pt x="11497874" y="2767583"/>
                </a:cubicBezTo>
                <a:cubicBezTo>
                  <a:pt x="11473721" y="2757494"/>
                  <a:pt x="11459834" y="2750408"/>
                  <a:pt x="11456216" y="2746324"/>
                </a:cubicBezTo>
                <a:cubicBezTo>
                  <a:pt x="11451680" y="2741279"/>
                  <a:pt x="11451570" y="2731070"/>
                  <a:pt x="11455886" y="2715696"/>
                </a:cubicBezTo>
                <a:close/>
                <a:moveTo>
                  <a:pt x="4056821" y="2684708"/>
                </a:moveTo>
                <a:cubicBezTo>
                  <a:pt x="4038826" y="2709931"/>
                  <a:pt x="4024983" y="2731671"/>
                  <a:pt x="4015294" y="2749927"/>
                </a:cubicBezTo>
                <a:cubicBezTo>
                  <a:pt x="4007675" y="2764340"/>
                  <a:pt x="4001877" y="2778634"/>
                  <a:pt x="3997900" y="2792806"/>
                </a:cubicBezTo>
                <a:lnTo>
                  <a:pt x="4012698" y="2807940"/>
                </a:lnTo>
                <a:lnTo>
                  <a:pt x="3980030" y="3052602"/>
                </a:lnTo>
                <a:lnTo>
                  <a:pt x="3866535" y="3052602"/>
                </a:lnTo>
                <a:lnTo>
                  <a:pt x="3871982" y="3019994"/>
                </a:lnTo>
                <a:cubicBezTo>
                  <a:pt x="3873121" y="3001977"/>
                  <a:pt x="3872519" y="2983179"/>
                  <a:pt x="3870177" y="2963601"/>
                </a:cubicBezTo>
                <a:cubicBezTo>
                  <a:pt x="3865680" y="2926608"/>
                  <a:pt x="3858373" y="2908111"/>
                  <a:pt x="3848252" y="2908111"/>
                </a:cubicBezTo>
                <a:cubicBezTo>
                  <a:pt x="3837338" y="2908111"/>
                  <a:pt x="3821581" y="2916879"/>
                  <a:pt x="3800980" y="2934415"/>
                </a:cubicBezTo>
                <a:cubicBezTo>
                  <a:pt x="3777788" y="2954113"/>
                  <a:pt x="3756255" y="2979216"/>
                  <a:pt x="3736380" y="3009723"/>
                </a:cubicBezTo>
                <a:cubicBezTo>
                  <a:pt x="3726567" y="3026299"/>
                  <a:pt x="3713969" y="3037950"/>
                  <a:pt x="3698587" y="3044675"/>
                </a:cubicBezTo>
                <a:cubicBezTo>
                  <a:pt x="3686587" y="3049960"/>
                  <a:pt x="3671658" y="3052602"/>
                  <a:pt x="3653799" y="3052602"/>
                </a:cubicBezTo>
                <a:lnTo>
                  <a:pt x="3611532" y="3052602"/>
                </a:lnTo>
                <a:lnTo>
                  <a:pt x="3594863" y="3052602"/>
                </a:lnTo>
                <a:lnTo>
                  <a:pt x="3572538" y="3052602"/>
                </a:lnTo>
                <a:cubicBezTo>
                  <a:pt x="3564204" y="3052602"/>
                  <a:pt x="3558801" y="3048519"/>
                  <a:pt x="3556330" y="3040351"/>
                </a:cubicBezTo>
                <a:cubicBezTo>
                  <a:pt x="3552495" y="3027860"/>
                  <a:pt x="3553253" y="3003959"/>
                  <a:pt x="3558605" y="2968647"/>
                </a:cubicBezTo>
                <a:lnTo>
                  <a:pt x="3593151" y="2743802"/>
                </a:lnTo>
                <a:cubicBezTo>
                  <a:pt x="3578489" y="2764220"/>
                  <a:pt x="3567483" y="2781336"/>
                  <a:pt x="3560132" y="2795148"/>
                </a:cubicBezTo>
                <a:cubicBezTo>
                  <a:pt x="3552783" y="2808961"/>
                  <a:pt x="3547825" y="2820432"/>
                  <a:pt x="3545261" y="2829560"/>
                </a:cubicBezTo>
                <a:cubicBezTo>
                  <a:pt x="3544384" y="2832683"/>
                  <a:pt x="3543605" y="2835985"/>
                  <a:pt x="3542927" y="2839469"/>
                </a:cubicBezTo>
                <a:cubicBezTo>
                  <a:pt x="3542248" y="2842952"/>
                  <a:pt x="3541732" y="2846375"/>
                  <a:pt x="3541382" y="2849738"/>
                </a:cubicBezTo>
                <a:lnTo>
                  <a:pt x="3522472" y="2860908"/>
                </a:lnTo>
                <a:cubicBezTo>
                  <a:pt x="3505816" y="2870757"/>
                  <a:pt x="3492841" y="2878805"/>
                  <a:pt x="3483549" y="2885050"/>
                </a:cubicBezTo>
                <a:cubicBezTo>
                  <a:pt x="3467947" y="2895379"/>
                  <a:pt x="3456755" y="2903787"/>
                  <a:pt x="3449974" y="2910273"/>
                </a:cubicBezTo>
                <a:cubicBezTo>
                  <a:pt x="3441531" y="2918441"/>
                  <a:pt x="3425575" y="2939759"/>
                  <a:pt x="3402104" y="2974231"/>
                </a:cubicBezTo>
                <a:cubicBezTo>
                  <a:pt x="3378635" y="3008703"/>
                  <a:pt x="3365990" y="3029182"/>
                  <a:pt x="3364171" y="3035668"/>
                </a:cubicBezTo>
                <a:cubicBezTo>
                  <a:pt x="3362957" y="3039990"/>
                  <a:pt x="3363901" y="3042994"/>
                  <a:pt x="3367000" y="3044675"/>
                </a:cubicBezTo>
                <a:cubicBezTo>
                  <a:pt x="3370099" y="3046357"/>
                  <a:pt x="3378848" y="3049119"/>
                  <a:pt x="3393248" y="3052963"/>
                </a:cubicBezTo>
                <a:lnTo>
                  <a:pt x="3427133" y="3061611"/>
                </a:lnTo>
                <a:cubicBezTo>
                  <a:pt x="3432486" y="3063052"/>
                  <a:pt x="3437046" y="3063773"/>
                  <a:pt x="3440816" y="3063773"/>
                </a:cubicBezTo>
                <a:cubicBezTo>
                  <a:pt x="3448159" y="3063773"/>
                  <a:pt x="3459006" y="3057648"/>
                  <a:pt x="3473359" y="3045396"/>
                </a:cubicBezTo>
                <a:cubicBezTo>
                  <a:pt x="3483258" y="3036989"/>
                  <a:pt x="3497788" y="3022696"/>
                  <a:pt x="3516947" y="3002517"/>
                </a:cubicBezTo>
                <a:cubicBezTo>
                  <a:pt x="3507713" y="3046717"/>
                  <a:pt x="3504881" y="3081549"/>
                  <a:pt x="3508450" y="3107013"/>
                </a:cubicBezTo>
                <a:cubicBezTo>
                  <a:pt x="3511194" y="3125509"/>
                  <a:pt x="3517342" y="3138240"/>
                  <a:pt x="3526895" y="3145207"/>
                </a:cubicBezTo>
                <a:cubicBezTo>
                  <a:pt x="3531837" y="3148811"/>
                  <a:pt x="3537880" y="3150612"/>
                  <a:pt x="3545024" y="3150612"/>
                </a:cubicBezTo>
                <a:lnTo>
                  <a:pt x="3567349" y="3150612"/>
                </a:lnTo>
                <a:lnTo>
                  <a:pt x="3584017" y="3150612"/>
                </a:lnTo>
                <a:lnTo>
                  <a:pt x="3626284" y="3150612"/>
                </a:lnTo>
                <a:cubicBezTo>
                  <a:pt x="3640373" y="3150612"/>
                  <a:pt x="3651925" y="3149050"/>
                  <a:pt x="3660938" y="3145928"/>
                </a:cubicBezTo>
                <a:cubicBezTo>
                  <a:pt x="3679625" y="3139442"/>
                  <a:pt x="3697657" y="3125750"/>
                  <a:pt x="3715033" y="3104850"/>
                </a:cubicBezTo>
                <a:cubicBezTo>
                  <a:pt x="3730579" y="3116621"/>
                  <a:pt x="3749540" y="3126831"/>
                  <a:pt x="3771917" y="3135477"/>
                </a:cubicBezTo>
                <a:cubicBezTo>
                  <a:pt x="3784625" y="3140402"/>
                  <a:pt x="3796760" y="3144095"/>
                  <a:pt x="3808323" y="3146557"/>
                </a:cubicBezTo>
                <a:lnTo>
                  <a:pt x="3825133" y="3148441"/>
                </a:lnTo>
                <a:lnTo>
                  <a:pt x="3824524" y="3150612"/>
                </a:lnTo>
                <a:lnTo>
                  <a:pt x="3967399" y="3150612"/>
                </a:lnTo>
                <a:lnTo>
                  <a:pt x="3988235" y="3150612"/>
                </a:lnTo>
                <a:lnTo>
                  <a:pt x="4207901" y="3150612"/>
                </a:lnTo>
                <a:lnTo>
                  <a:pt x="4236123" y="3050081"/>
                </a:lnTo>
                <a:cubicBezTo>
                  <a:pt x="4231262" y="3019332"/>
                  <a:pt x="4222366" y="2988465"/>
                  <a:pt x="4209436" y="2957476"/>
                </a:cubicBezTo>
                <a:cubicBezTo>
                  <a:pt x="4201597" y="2938739"/>
                  <a:pt x="4191225" y="2918080"/>
                  <a:pt x="4178316" y="2895499"/>
                </a:cubicBezTo>
                <a:cubicBezTo>
                  <a:pt x="4168881" y="2878925"/>
                  <a:pt x="4164467" y="2869556"/>
                  <a:pt x="4165071" y="2867394"/>
                </a:cubicBezTo>
                <a:cubicBezTo>
                  <a:pt x="4166219" y="2863311"/>
                  <a:pt x="4176273" y="2857185"/>
                  <a:pt x="4195238" y="2849018"/>
                </a:cubicBezTo>
                <a:cubicBezTo>
                  <a:pt x="4208365" y="2843252"/>
                  <a:pt x="4225732" y="2836526"/>
                  <a:pt x="4247336" y="2828839"/>
                </a:cubicBezTo>
                <a:cubicBezTo>
                  <a:pt x="4264765" y="2822593"/>
                  <a:pt x="4273974" y="2819471"/>
                  <a:pt x="4274967" y="2819471"/>
                </a:cubicBezTo>
                <a:lnTo>
                  <a:pt x="4299044" y="2733713"/>
                </a:lnTo>
                <a:cubicBezTo>
                  <a:pt x="4270073" y="2745724"/>
                  <a:pt x="4251079" y="2753651"/>
                  <a:pt x="4242062" y="2757494"/>
                </a:cubicBezTo>
                <a:cubicBezTo>
                  <a:pt x="4222636" y="2765901"/>
                  <a:pt x="4206887" y="2773229"/>
                  <a:pt x="4194814" y="2779474"/>
                </a:cubicBezTo>
                <a:cubicBezTo>
                  <a:pt x="4179494" y="2787401"/>
                  <a:pt x="4164730" y="2796169"/>
                  <a:pt x="4150523" y="2805778"/>
                </a:cubicBezTo>
                <a:cubicBezTo>
                  <a:pt x="4134590" y="2816589"/>
                  <a:pt x="4122682" y="2828959"/>
                  <a:pt x="4114800" y="2842891"/>
                </a:cubicBezTo>
                <a:cubicBezTo>
                  <a:pt x="4109263" y="2852742"/>
                  <a:pt x="4103087" y="2869796"/>
                  <a:pt x="4096274" y="2894059"/>
                </a:cubicBezTo>
                <a:cubicBezTo>
                  <a:pt x="4091283" y="2911835"/>
                  <a:pt x="4091827" y="2927569"/>
                  <a:pt x="4097907" y="2941262"/>
                </a:cubicBezTo>
                <a:cubicBezTo>
                  <a:pt x="4099996" y="2945826"/>
                  <a:pt x="4106905" y="2958677"/>
                  <a:pt x="4118628" y="2979816"/>
                </a:cubicBezTo>
                <a:lnTo>
                  <a:pt x="4131794" y="2966844"/>
                </a:lnTo>
                <a:cubicBezTo>
                  <a:pt x="4139939" y="2977413"/>
                  <a:pt x="4148184" y="2987984"/>
                  <a:pt x="4156528" y="2998553"/>
                </a:cubicBezTo>
                <a:cubicBezTo>
                  <a:pt x="4163950" y="3008162"/>
                  <a:pt x="4169694" y="3016329"/>
                  <a:pt x="4173759" y="3023056"/>
                </a:cubicBezTo>
                <a:cubicBezTo>
                  <a:pt x="4178741" y="3031463"/>
                  <a:pt x="4183518" y="3041312"/>
                  <a:pt x="4188088" y="3052602"/>
                </a:cubicBezTo>
                <a:lnTo>
                  <a:pt x="4015749" y="3052602"/>
                </a:lnTo>
                <a:lnTo>
                  <a:pt x="4045920" y="2829560"/>
                </a:lnTo>
                <a:lnTo>
                  <a:pt x="4055221" y="2834604"/>
                </a:lnTo>
                <a:cubicBezTo>
                  <a:pt x="4062824" y="2823074"/>
                  <a:pt x="4070418" y="2809983"/>
                  <a:pt x="4078004" y="2795329"/>
                </a:cubicBezTo>
                <a:cubicBezTo>
                  <a:pt x="4085589" y="2780675"/>
                  <a:pt x="4092433" y="2765662"/>
                  <a:pt x="4098535" y="2750288"/>
                </a:cubicBezTo>
                <a:cubicBezTo>
                  <a:pt x="4084756" y="2742120"/>
                  <a:pt x="4075140" y="2734673"/>
                  <a:pt x="4069685" y="2727947"/>
                </a:cubicBezTo>
                <a:cubicBezTo>
                  <a:pt x="4063441" y="2720501"/>
                  <a:pt x="4061432" y="2712814"/>
                  <a:pt x="4063658" y="2704886"/>
                </a:cubicBezTo>
                <a:cubicBezTo>
                  <a:pt x="4066203" y="2698641"/>
                  <a:pt x="4067680" y="2694798"/>
                  <a:pt x="4068086" y="2693356"/>
                </a:cubicBezTo>
                <a:close/>
                <a:moveTo>
                  <a:pt x="3613206" y="2611922"/>
                </a:moveTo>
                <a:lnTo>
                  <a:pt x="3571832" y="2667052"/>
                </a:lnTo>
                <a:lnTo>
                  <a:pt x="3535267" y="2640388"/>
                </a:lnTo>
                <a:lnTo>
                  <a:pt x="3486506" y="2703805"/>
                </a:lnTo>
                <a:lnTo>
                  <a:pt x="3531550" y="2740559"/>
                </a:lnTo>
                <a:lnTo>
                  <a:pt x="3571348" y="2683627"/>
                </a:lnTo>
                <a:lnTo>
                  <a:pt x="3605522" y="2712454"/>
                </a:lnTo>
                <a:lnTo>
                  <a:pt x="3657078" y="2645433"/>
                </a:lnTo>
                <a:close/>
                <a:moveTo>
                  <a:pt x="10423684" y="2368340"/>
                </a:moveTo>
                <a:cubicBezTo>
                  <a:pt x="10416739" y="2368340"/>
                  <a:pt x="10409867" y="2369842"/>
                  <a:pt x="10403071" y="2372845"/>
                </a:cubicBezTo>
                <a:cubicBezTo>
                  <a:pt x="10396275" y="2375847"/>
                  <a:pt x="10389934" y="2380051"/>
                  <a:pt x="10384051" y="2385456"/>
                </a:cubicBezTo>
                <a:cubicBezTo>
                  <a:pt x="10378168" y="2390861"/>
                  <a:pt x="10372925" y="2397167"/>
                  <a:pt x="10368322" y="2404374"/>
                </a:cubicBezTo>
                <a:cubicBezTo>
                  <a:pt x="10363719" y="2411580"/>
                  <a:pt x="10360272" y="2419267"/>
                  <a:pt x="10357981" y="2427434"/>
                </a:cubicBezTo>
                <a:cubicBezTo>
                  <a:pt x="10355754" y="2435361"/>
                  <a:pt x="10354937" y="2442868"/>
                  <a:pt x="10355527" y="2449954"/>
                </a:cubicBezTo>
                <a:cubicBezTo>
                  <a:pt x="10356118" y="2457041"/>
                  <a:pt x="10357838" y="2463287"/>
                  <a:pt x="10360685" y="2468691"/>
                </a:cubicBezTo>
                <a:cubicBezTo>
                  <a:pt x="10363533" y="2474096"/>
                  <a:pt x="10367495" y="2478360"/>
                  <a:pt x="10372573" y="2481483"/>
                </a:cubicBezTo>
                <a:cubicBezTo>
                  <a:pt x="10377650" y="2484606"/>
                  <a:pt x="10383662" y="2486168"/>
                  <a:pt x="10390606" y="2486168"/>
                </a:cubicBezTo>
                <a:cubicBezTo>
                  <a:pt x="10397354" y="2486168"/>
                  <a:pt x="10404092" y="2484606"/>
                  <a:pt x="10410822" y="2481483"/>
                </a:cubicBezTo>
                <a:cubicBezTo>
                  <a:pt x="10417551" y="2478360"/>
                  <a:pt x="10423890" y="2474157"/>
                  <a:pt x="10429839" y="2468871"/>
                </a:cubicBezTo>
                <a:cubicBezTo>
                  <a:pt x="10435787" y="2463587"/>
                  <a:pt x="10441046" y="2457402"/>
                  <a:pt x="10445615" y="2450315"/>
                </a:cubicBezTo>
                <a:cubicBezTo>
                  <a:pt x="10450183" y="2443228"/>
                  <a:pt x="10453615" y="2435602"/>
                  <a:pt x="10455909" y="2427434"/>
                </a:cubicBezTo>
                <a:cubicBezTo>
                  <a:pt x="10458201" y="2419267"/>
                  <a:pt x="10459117" y="2411580"/>
                  <a:pt x="10458660" y="2404374"/>
                </a:cubicBezTo>
                <a:cubicBezTo>
                  <a:pt x="10458204" y="2397167"/>
                  <a:pt x="10456501" y="2390861"/>
                  <a:pt x="10453554" y="2385456"/>
                </a:cubicBezTo>
                <a:cubicBezTo>
                  <a:pt x="10450606" y="2380051"/>
                  <a:pt x="10446579" y="2375847"/>
                  <a:pt x="10441468" y="2372845"/>
                </a:cubicBezTo>
                <a:cubicBezTo>
                  <a:pt x="10436358" y="2369842"/>
                  <a:pt x="10430431" y="2368340"/>
                  <a:pt x="10423684" y="2368340"/>
                </a:cubicBezTo>
                <a:close/>
                <a:moveTo>
                  <a:pt x="7766209" y="2368340"/>
                </a:moveTo>
                <a:cubicBezTo>
                  <a:pt x="7759264" y="2368340"/>
                  <a:pt x="7752393" y="2369842"/>
                  <a:pt x="7745597" y="2372845"/>
                </a:cubicBezTo>
                <a:cubicBezTo>
                  <a:pt x="7738800" y="2375847"/>
                  <a:pt x="7732460" y="2380051"/>
                  <a:pt x="7726577" y="2385456"/>
                </a:cubicBezTo>
                <a:cubicBezTo>
                  <a:pt x="7720694" y="2390861"/>
                  <a:pt x="7715450" y="2397167"/>
                  <a:pt x="7710848" y="2404374"/>
                </a:cubicBezTo>
                <a:cubicBezTo>
                  <a:pt x="7706244" y="2411580"/>
                  <a:pt x="7702798" y="2419267"/>
                  <a:pt x="7700506" y="2427434"/>
                </a:cubicBezTo>
                <a:cubicBezTo>
                  <a:pt x="7698280" y="2435361"/>
                  <a:pt x="7697462" y="2442868"/>
                  <a:pt x="7698052" y="2449954"/>
                </a:cubicBezTo>
                <a:cubicBezTo>
                  <a:pt x="7698644" y="2457041"/>
                  <a:pt x="7700363" y="2463287"/>
                  <a:pt x="7703211" y="2468691"/>
                </a:cubicBezTo>
                <a:cubicBezTo>
                  <a:pt x="7706058" y="2474096"/>
                  <a:pt x="7710021" y="2478360"/>
                  <a:pt x="7715099" y="2481483"/>
                </a:cubicBezTo>
                <a:cubicBezTo>
                  <a:pt x="7720176" y="2484606"/>
                  <a:pt x="7726187" y="2486168"/>
                  <a:pt x="7733132" y="2486168"/>
                </a:cubicBezTo>
                <a:cubicBezTo>
                  <a:pt x="7739879" y="2486168"/>
                  <a:pt x="7746618" y="2484606"/>
                  <a:pt x="7753347" y="2481483"/>
                </a:cubicBezTo>
                <a:cubicBezTo>
                  <a:pt x="7760077" y="2478360"/>
                  <a:pt x="7766416" y="2474157"/>
                  <a:pt x="7772365" y="2468871"/>
                </a:cubicBezTo>
                <a:cubicBezTo>
                  <a:pt x="7778313" y="2463587"/>
                  <a:pt x="7783572" y="2457402"/>
                  <a:pt x="7788141" y="2450315"/>
                </a:cubicBezTo>
                <a:cubicBezTo>
                  <a:pt x="7792709" y="2443228"/>
                  <a:pt x="7796141" y="2435602"/>
                  <a:pt x="7798435" y="2427434"/>
                </a:cubicBezTo>
                <a:cubicBezTo>
                  <a:pt x="7800726" y="2419267"/>
                  <a:pt x="7801643" y="2411580"/>
                  <a:pt x="7801186" y="2404374"/>
                </a:cubicBezTo>
                <a:cubicBezTo>
                  <a:pt x="7800729" y="2397167"/>
                  <a:pt x="7799027" y="2390861"/>
                  <a:pt x="7796080" y="2385456"/>
                </a:cubicBezTo>
                <a:cubicBezTo>
                  <a:pt x="7793132" y="2380051"/>
                  <a:pt x="7789104" y="2375847"/>
                  <a:pt x="7783994" y="2372845"/>
                </a:cubicBezTo>
                <a:cubicBezTo>
                  <a:pt x="7778884" y="2369842"/>
                  <a:pt x="7772956" y="2368340"/>
                  <a:pt x="7766209" y="2368340"/>
                </a:cubicBezTo>
                <a:close/>
                <a:moveTo>
                  <a:pt x="3137064" y="2368340"/>
                </a:moveTo>
                <a:cubicBezTo>
                  <a:pt x="3130118" y="2368340"/>
                  <a:pt x="3123247" y="2369842"/>
                  <a:pt x="3116450" y="2372845"/>
                </a:cubicBezTo>
                <a:cubicBezTo>
                  <a:pt x="3109654" y="2375847"/>
                  <a:pt x="3103314" y="2380051"/>
                  <a:pt x="3097430" y="2385456"/>
                </a:cubicBezTo>
                <a:cubicBezTo>
                  <a:pt x="3091547" y="2390861"/>
                  <a:pt x="3086304" y="2397167"/>
                  <a:pt x="3081701" y="2404374"/>
                </a:cubicBezTo>
                <a:cubicBezTo>
                  <a:pt x="3077098" y="2411580"/>
                  <a:pt x="3073652" y="2419267"/>
                  <a:pt x="3071360" y="2427434"/>
                </a:cubicBezTo>
                <a:cubicBezTo>
                  <a:pt x="3069134" y="2435361"/>
                  <a:pt x="3068316" y="2442868"/>
                  <a:pt x="3068907" y="2449954"/>
                </a:cubicBezTo>
                <a:cubicBezTo>
                  <a:pt x="3069497" y="2457041"/>
                  <a:pt x="3071217" y="2463287"/>
                  <a:pt x="3074065" y="2468691"/>
                </a:cubicBezTo>
                <a:cubicBezTo>
                  <a:pt x="3076912" y="2474096"/>
                  <a:pt x="3080875" y="2478360"/>
                  <a:pt x="3085952" y="2481483"/>
                </a:cubicBezTo>
                <a:cubicBezTo>
                  <a:pt x="3091029" y="2484606"/>
                  <a:pt x="3097040" y="2486168"/>
                  <a:pt x="3103986" y="2486168"/>
                </a:cubicBezTo>
                <a:cubicBezTo>
                  <a:pt x="3110733" y="2486168"/>
                  <a:pt x="3117471" y="2484606"/>
                  <a:pt x="3124202" y="2481483"/>
                </a:cubicBezTo>
                <a:cubicBezTo>
                  <a:pt x="3130933" y="2478360"/>
                  <a:pt x="3137269" y="2474157"/>
                  <a:pt x="3143219" y="2468871"/>
                </a:cubicBezTo>
                <a:cubicBezTo>
                  <a:pt x="3149168" y="2463587"/>
                  <a:pt x="3154425" y="2457402"/>
                  <a:pt x="3158995" y="2450315"/>
                </a:cubicBezTo>
                <a:cubicBezTo>
                  <a:pt x="3163564" y="2443228"/>
                  <a:pt x="3166994" y="2435602"/>
                  <a:pt x="3169289" y="2427434"/>
                </a:cubicBezTo>
                <a:cubicBezTo>
                  <a:pt x="3171581" y="2419267"/>
                  <a:pt x="3172497" y="2411580"/>
                  <a:pt x="3172040" y="2404374"/>
                </a:cubicBezTo>
                <a:cubicBezTo>
                  <a:pt x="3171583" y="2397167"/>
                  <a:pt x="3169880" y="2390861"/>
                  <a:pt x="3166934" y="2385456"/>
                </a:cubicBezTo>
                <a:cubicBezTo>
                  <a:pt x="3163986" y="2380051"/>
                  <a:pt x="3159957" y="2375847"/>
                  <a:pt x="3154848" y="2372845"/>
                </a:cubicBezTo>
                <a:cubicBezTo>
                  <a:pt x="3149739" y="2369842"/>
                  <a:pt x="3143810" y="2368340"/>
                  <a:pt x="3137064" y="2368340"/>
                </a:cubicBezTo>
                <a:close/>
                <a:moveTo>
                  <a:pt x="6520987" y="2299879"/>
                </a:moveTo>
                <a:cubicBezTo>
                  <a:pt x="6511066" y="2299879"/>
                  <a:pt x="6504452" y="2305764"/>
                  <a:pt x="6501146" y="2317535"/>
                </a:cubicBezTo>
                <a:cubicBezTo>
                  <a:pt x="6497708" y="2329786"/>
                  <a:pt x="6500950" y="2335911"/>
                  <a:pt x="6510871" y="2335911"/>
                </a:cubicBezTo>
                <a:cubicBezTo>
                  <a:pt x="6520794" y="2335911"/>
                  <a:pt x="6527474" y="2329786"/>
                  <a:pt x="6530912" y="2317535"/>
                </a:cubicBezTo>
                <a:cubicBezTo>
                  <a:pt x="6534218" y="2305764"/>
                  <a:pt x="6530909" y="2299879"/>
                  <a:pt x="6520987" y="2299879"/>
                </a:cubicBezTo>
                <a:close/>
                <a:moveTo>
                  <a:pt x="869704" y="2296636"/>
                </a:moveTo>
                <a:lnTo>
                  <a:pt x="810829" y="2378070"/>
                </a:lnTo>
                <a:lnTo>
                  <a:pt x="868137" y="2422029"/>
                </a:lnTo>
                <a:lnTo>
                  <a:pt x="926515" y="2341316"/>
                </a:lnTo>
                <a:close/>
                <a:moveTo>
                  <a:pt x="6577016" y="2286907"/>
                </a:moveTo>
                <a:cubicBezTo>
                  <a:pt x="6566698" y="2286907"/>
                  <a:pt x="6559785" y="2293152"/>
                  <a:pt x="6556278" y="2305643"/>
                </a:cubicBezTo>
                <a:cubicBezTo>
                  <a:pt x="6553041" y="2317174"/>
                  <a:pt x="6556582" y="2322940"/>
                  <a:pt x="6566901" y="2322940"/>
                </a:cubicBezTo>
                <a:cubicBezTo>
                  <a:pt x="6576426" y="2322940"/>
                  <a:pt x="6582807" y="2317174"/>
                  <a:pt x="6586044" y="2305643"/>
                </a:cubicBezTo>
                <a:cubicBezTo>
                  <a:pt x="6589550" y="2293152"/>
                  <a:pt x="6586541" y="2286907"/>
                  <a:pt x="6577016" y="2286907"/>
                </a:cubicBezTo>
                <a:close/>
                <a:moveTo>
                  <a:pt x="6472837" y="2286907"/>
                </a:moveTo>
                <a:cubicBezTo>
                  <a:pt x="6463113" y="2286907"/>
                  <a:pt x="6456498" y="2293152"/>
                  <a:pt x="6452991" y="2305643"/>
                </a:cubicBezTo>
                <a:cubicBezTo>
                  <a:pt x="6449754" y="2317174"/>
                  <a:pt x="6452998" y="2322940"/>
                  <a:pt x="6462721" y="2322940"/>
                </a:cubicBezTo>
                <a:cubicBezTo>
                  <a:pt x="6472841" y="2322940"/>
                  <a:pt x="6479655" y="2316693"/>
                  <a:pt x="6483162" y="2304202"/>
                </a:cubicBezTo>
                <a:cubicBezTo>
                  <a:pt x="6486399" y="2292671"/>
                  <a:pt x="6482957" y="2286907"/>
                  <a:pt x="6472837" y="2286907"/>
                </a:cubicBezTo>
                <a:close/>
                <a:moveTo>
                  <a:pt x="6630878" y="2251955"/>
                </a:moveTo>
                <a:cubicBezTo>
                  <a:pt x="6620560" y="2251955"/>
                  <a:pt x="6613681" y="2258080"/>
                  <a:pt x="6610242" y="2270332"/>
                </a:cubicBezTo>
                <a:cubicBezTo>
                  <a:pt x="6606937" y="2282102"/>
                  <a:pt x="6610444" y="2287988"/>
                  <a:pt x="6620762" y="2287988"/>
                </a:cubicBezTo>
                <a:cubicBezTo>
                  <a:pt x="6630287" y="2287988"/>
                  <a:pt x="6636703" y="2282102"/>
                  <a:pt x="6640008" y="2270332"/>
                </a:cubicBezTo>
                <a:cubicBezTo>
                  <a:pt x="6643446" y="2258080"/>
                  <a:pt x="6640403" y="2251955"/>
                  <a:pt x="6630878" y="2251955"/>
                </a:cubicBezTo>
                <a:close/>
                <a:moveTo>
                  <a:pt x="6438890" y="2251955"/>
                </a:moveTo>
                <a:cubicBezTo>
                  <a:pt x="6428968" y="2251955"/>
                  <a:pt x="6422288" y="2258080"/>
                  <a:pt x="6418849" y="2270332"/>
                </a:cubicBezTo>
                <a:cubicBezTo>
                  <a:pt x="6415544" y="2282102"/>
                  <a:pt x="6418853" y="2287988"/>
                  <a:pt x="6428774" y="2287988"/>
                </a:cubicBezTo>
                <a:cubicBezTo>
                  <a:pt x="6438696" y="2287988"/>
                  <a:pt x="6445310" y="2282102"/>
                  <a:pt x="6448615" y="2270332"/>
                </a:cubicBezTo>
                <a:cubicBezTo>
                  <a:pt x="6452054" y="2258080"/>
                  <a:pt x="6448812" y="2251955"/>
                  <a:pt x="6438890" y="2251955"/>
                </a:cubicBezTo>
                <a:close/>
                <a:moveTo>
                  <a:pt x="6674629" y="2197906"/>
                </a:moveTo>
                <a:cubicBezTo>
                  <a:pt x="6664906" y="2197906"/>
                  <a:pt x="6658325" y="2204031"/>
                  <a:pt x="6654886" y="2216282"/>
                </a:cubicBezTo>
                <a:cubicBezTo>
                  <a:pt x="6651581" y="2228053"/>
                  <a:pt x="6654790" y="2233939"/>
                  <a:pt x="6664513" y="2233939"/>
                </a:cubicBezTo>
                <a:cubicBezTo>
                  <a:pt x="6674634" y="2233939"/>
                  <a:pt x="6681346" y="2228053"/>
                  <a:pt x="6684652" y="2216282"/>
                </a:cubicBezTo>
                <a:cubicBezTo>
                  <a:pt x="6688090" y="2204031"/>
                  <a:pt x="6684749" y="2197906"/>
                  <a:pt x="6674629" y="2197906"/>
                </a:cubicBezTo>
                <a:close/>
                <a:moveTo>
                  <a:pt x="6424598" y="2197906"/>
                </a:moveTo>
                <a:cubicBezTo>
                  <a:pt x="6414676" y="2197906"/>
                  <a:pt x="6407996" y="2204031"/>
                  <a:pt x="6404557" y="2216282"/>
                </a:cubicBezTo>
                <a:cubicBezTo>
                  <a:pt x="6401252" y="2228053"/>
                  <a:pt x="6404560" y="2233939"/>
                  <a:pt x="6414482" y="2233939"/>
                </a:cubicBezTo>
                <a:cubicBezTo>
                  <a:pt x="6424404" y="2233939"/>
                  <a:pt x="6431018" y="2228053"/>
                  <a:pt x="6434323" y="2216282"/>
                </a:cubicBezTo>
                <a:cubicBezTo>
                  <a:pt x="6437761" y="2204031"/>
                  <a:pt x="6434520" y="2197906"/>
                  <a:pt x="6424598" y="2197906"/>
                </a:cubicBezTo>
                <a:close/>
                <a:moveTo>
                  <a:pt x="6703739" y="2135569"/>
                </a:moveTo>
                <a:cubicBezTo>
                  <a:pt x="6693420" y="2135569"/>
                  <a:pt x="6686574" y="2141574"/>
                  <a:pt x="6683200" y="2153585"/>
                </a:cubicBezTo>
                <a:cubicBezTo>
                  <a:pt x="6679830" y="2165596"/>
                  <a:pt x="6683305" y="2171602"/>
                  <a:pt x="6693623" y="2171602"/>
                </a:cubicBezTo>
                <a:cubicBezTo>
                  <a:pt x="6703148" y="2171602"/>
                  <a:pt x="6709596" y="2165596"/>
                  <a:pt x="6712966" y="2153585"/>
                </a:cubicBezTo>
                <a:cubicBezTo>
                  <a:pt x="6716340" y="2141574"/>
                  <a:pt x="6713264" y="2135569"/>
                  <a:pt x="6703739" y="2135569"/>
                </a:cubicBezTo>
                <a:close/>
                <a:moveTo>
                  <a:pt x="6431979" y="2135569"/>
                </a:moveTo>
                <a:cubicBezTo>
                  <a:pt x="6421660" y="2135569"/>
                  <a:pt x="6414814" y="2141574"/>
                  <a:pt x="6411440" y="2153585"/>
                </a:cubicBezTo>
                <a:cubicBezTo>
                  <a:pt x="6408070" y="2165596"/>
                  <a:pt x="6411544" y="2171602"/>
                  <a:pt x="6421863" y="2171602"/>
                </a:cubicBezTo>
                <a:cubicBezTo>
                  <a:pt x="6431388" y="2171602"/>
                  <a:pt x="6437836" y="2165596"/>
                  <a:pt x="6441206" y="2153585"/>
                </a:cubicBezTo>
                <a:cubicBezTo>
                  <a:pt x="6444580" y="2141574"/>
                  <a:pt x="6441504" y="2135569"/>
                  <a:pt x="6431979" y="2135569"/>
                </a:cubicBezTo>
                <a:close/>
                <a:moveTo>
                  <a:pt x="4125804" y="2104581"/>
                </a:moveTo>
                <a:cubicBezTo>
                  <a:pt x="4132748" y="2104581"/>
                  <a:pt x="4138961" y="2111787"/>
                  <a:pt x="4144440" y="2126200"/>
                </a:cubicBezTo>
                <a:cubicBezTo>
                  <a:pt x="4149333" y="2139172"/>
                  <a:pt x="4151036" y="2148300"/>
                  <a:pt x="4149551" y="2153585"/>
                </a:cubicBezTo>
                <a:cubicBezTo>
                  <a:pt x="4148609" y="2156948"/>
                  <a:pt x="4145954" y="2158629"/>
                  <a:pt x="4141588" y="2158629"/>
                </a:cubicBezTo>
                <a:cubicBezTo>
                  <a:pt x="4139604" y="2158629"/>
                  <a:pt x="4131586" y="2155027"/>
                  <a:pt x="4117535" y="2147820"/>
                </a:cubicBezTo>
                <a:cubicBezTo>
                  <a:pt x="4112857" y="2145418"/>
                  <a:pt x="4106031" y="2141815"/>
                  <a:pt x="4097061" y="2137011"/>
                </a:cubicBezTo>
                <a:cubicBezTo>
                  <a:pt x="4108486" y="2115391"/>
                  <a:pt x="4118065" y="2104581"/>
                  <a:pt x="4125804" y="2104581"/>
                </a:cubicBezTo>
                <a:close/>
                <a:moveTo>
                  <a:pt x="1268308" y="2104581"/>
                </a:moveTo>
                <a:cubicBezTo>
                  <a:pt x="1275253" y="2104581"/>
                  <a:pt x="1281465" y="2111787"/>
                  <a:pt x="1286944" y="2126200"/>
                </a:cubicBezTo>
                <a:cubicBezTo>
                  <a:pt x="1291837" y="2139172"/>
                  <a:pt x="1293540" y="2148300"/>
                  <a:pt x="1292056" y="2153585"/>
                </a:cubicBezTo>
                <a:cubicBezTo>
                  <a:pt x="1291113" y="2156948"/>
                  <a:pt x="1288459" y="2158629"/>
                  <a:pt x="1284093" y="2158629"/>
                </a:cubicBezTo>
                <a:cubicBezTo>
                  <a:pt x="1282109" y="2158629"/>
                  <a:pt x="1274091" y="2155027"/>
                  <a:pt x="1260039" y="2147820"/>
                </a:cubicBezTo>
                <a:cubicBezTo>
                  <a:pt x="1255357" y="2145418"/>
                  <a:pt x="1248531" y="2141815"/>
                  <a:pt x="1239561" y="2137011"/>
                </a:cubicBezTo>
                <a:cubicBezTo>
                  <a:pt x="1250987" y="2115391"/>
                  <a:pt x="1260569" y="2104581"/>
                  <a:pt x="1268308" y="2104581"/>
                </a:cubicBezTo>
                <a:close/>
                <a:moveTo>
                  <a:pt x="10151951" y="2086204"/>
                </a:moveTo>
                <a:lnTo>
                  <a:pt x="10116344" y="2213039"/>
                </a:lnTo>
                <a:cubicBezTo>
                  <a:pt x="10112344" y="2206794"/>
                  <a:pt x="10107519" y="2200127"/>
                  <a:pt x="10101868" y="2193042"/>
                </a:cubicBezTo>
                <a:cubicBezTo>
                  <a:pt x="10096217" y="2185955"/>
                  <a:pt x="10089986" y="2179169"/>
                  <a:pt x="10083176" y="2172683"/>
                </a:cubicBezTo>
                <a:cubicBezTo>
                  <a:pt x="10076366" y="2166197"/>
                  <a:pt x="10069039" y="2160311"/>
                  <a:pt x="10061196" y="2155027"/>
                </a:cubicBezTo>
                <a:cubicBezTo>
                  <a:pt x="10053354" y="2149742"/>
                  <a:pt x="10045273" y="2145658"/>
                  <a:pt x="10036954" y="2142776"/>
                </a:cubicBezTo>
                <a:cubicBezTo>
                  <a:pt x="10043273" y="2135810"/>
                  <a:pt x="10050881" y="2129204"/>
                  <a:pt x="10059778" y="2122957"/>
                </a:cubicBezTo>
                <a:cubicBezTo>
                  <a:pt x="10068675" y="2116712"/>
                  <a:pt x="10078248" y="2111067"/>
                  <a:pt x="10088495" y="2106022"/>
                </a:cubicBezTo>
                <a:cubicBezTo>
                  <a:pt x="10098742" y="2100977"/>
                  <a:pt x="10109249" y="2096774"/>
                  <a:pt x="10120016" y="2093411"/>
                </a:cubicBezTo>
                <a:cubicBezTo>
                  <a:pt x="10130783" y="2090047"/>
                  <a:pt x="10141427" y="2087645"/>
                  <a:pt x="10151951" y="2086204"/>
                </a:cubicBezTo>
                <a:close/>
                <a:moveTo>
                  <a:pt x="10684579" y="2082601"/>
                </a:moveTo>
                <a:lnTo>
                  <a:pt x="10647051" y="2216282"/>
                </a:lnTo>
                <a:cubicBezTo>
                  <a:pt x="10639958" y="2206913"/>
                  <a:pt x="10631388" y="2198026"/>
                  <a:pt x="10621346" y="2189618"/>
                </a:cubicBezTo>
                <a:cubicBezTo>
                  <a:pt x="10611303" y="2181210"/>
                  <a:pt x="10600513" y="2173524"/>
                  <a:pt x="10588976" y="2166557"/>
                </a:cubicBezTo>
                <a:cubicBezTo>
                  <a:pt x="10577438" y="2159591"/>
                  <a:pt x="10565648" y="2153525"/>
                  <a:pt x="10553603" y="2148360"/>
                </a:cubicBezTo>
                <a:cubicBezTo>
                  <a:pt x="10541559" y="2143196"/>
                  <a:pt x="10530087" y="2139172"/>
                  <a:pt x="10519189" y="2136290"/>
                </a:cubicBezTo>
                <a:cubicBezTo>
                  <a:pt x="10532615" y="2124519"/>
                  <a:pt x="10546407" y="2115150"/>
                  <a:pt x="10560566" y="2108184"/>
                </a:cubicBezTo>
                <a:cubicBezTo>
                  <a:pt x="10574724" y="2101218"/>
                  <a:pt x="10588892" y="2095813"/>
                  <a:pt x="10603068" y="2091970"/>
                </a:cubicBezTo>
                <a:cubicBezTo>
                  <a:pt x="10617244" y="2088126"/>
                  <a:pt x="10631248" y="2085603"/>
                  <a:pt x="10645079" y="2084402"/>
                </a:cubicBezTo>
                <a:cubicBezTo>
                  <a:pt x="10658911" y="2083202"/>
                  <a:pt x="10672078" y="2082601"/>
                  <a:pt x="10684579" y="2082601"/>
                </a:cubicBezTo>
                <a:close/>
                <a:moveTo>
                  <a:pt x="8027105" y="2082601"/>
                </a:moveTo>
                <a:lnTo>
                  <a:pt x="7989577" y="2216282"/>
                </a:lnTo>
                <a:cubicBezTo>
                  <a:pt x="7982483" y="2206913"/>
                  <a:pt x="7973914" y="2198026"/>
                  <a:pt x="7963872" y="2189618"/>
                </a:cubicBezTo>
                <a:cubicBezTo>
                  <a:pt x="7953829" y="2181210"/>
                  <a:pt x="7943039" y="2173524"/>
                  <a:pt x="7931502" y="2166557"/>
                </a:cubicBezTo>
                <a:cubicBezTo>
                  <a:pt x="7919964" y="2159591"/>
                  <a:pt x="7908173" y="2153525"/>
                  <a:pt x="7896129" y="2148360"/>
                </a:cubicBezTo>
                <a:cubicBezTo>
                  <a:pt x="7884085" y="2143196"/>
                  <a:pt x="7872613" y="2139172"/>
                  <a:pt x="7861715" y="2136290"/>
                </a:cubicBezTo>
                <a:cubicBezTo>
                  <a:pt x="7875140" y="2124519"/>
                  <a:pt x="7888933" y="2115150"/>
                  <a:pt x="7903092" y="2108184"/>
                </a:cubicBezTo>
                <a:cubicBezTo>
                  <a:pt x="7917250" y="2101218"/>
                  <a:pt x="7931418" y="2095813"/>
                  <a:pt x="7945594" y="2091970"/>
                </a:cubicBezTo>
                <a:cubicBezTo>
                  <a:pt x="7959770" y="2088126"/>
                  <a:pt x="7973773" y="2085603"/>
                  <a:pt x="7987605" y="2084402"/>
                </a:cubicBezTo>
                <a:cubicBezTo>
                  <a:pt x="8001437" y="2083202"/>
                  <a:pt x="8014603" y="2082601"/>
                  <a:pt x="8027105" y="2082601"/>
                </a:cubicBezTo>
                <a:close/>
                <a:moveTo>
                  <a:pt x="7627055" y="2082601"/>
                </a:moveTo>
                <a:lnTo>
                  <a:pt x="7589527" y="2216282"/>
                </a:lnTo>
                <a:cubicBezTo>
                  <a:pt x="7582433" y="2206913"/>
                  <a:pt x="7573864" y="2198026"/>
                  <a:pt x="7563822" y="2189618"/>
                </a:cubicBezTo>
                <a:cubicBezTo>
                  <a:pt x="7553779" y="2181210"/>
                  <a:pt x="7542989" y="2173524"/>
                  <a:pt x="7531452" y="2166557"/>
                </a:cubicBezTo>
                <a:cubicBezTo>
                  <a:pt x="7519914" y="2159591"/>
                  <a:pt x="7508123" y="2153525"/>
                  <a:pt x="7496079" y="2148360"/>
                </a:cubicBezTo>
                <a:cubicBezTo>
                  <a:pt x="7484035" y="2143196"/>
                  <a:pt x="7472563" y="2139172"/>
                  <a:pt x="7461665" y="2136290"/>
                </a:cubicBezTo>
                <a:cubicBezTo>
                  <a:pt x="7475090" y="2124519"/>
                  <a:pt x="7488883" y="2115150"/>
                  <a:pt x="7503041" y="2108184"/>
                </a:cubicBezTo>
                <a:cubicBezTo>
                  <a:pt x="7517200" y="2101218"/>
                  <a:pt x="7531368" y="2095813"/>
                  <a:pt x="7545544" y="2091970"/>
                </a:cubicBezTo>
                <a:cubicBezTo>
                  <a:pt x="7559720" y="2088126"/>
                  <a:pt x="7573723" y="2085603"/>
                  <a:pt x="7587555" y="2084402"/>
                </a:cubicBezTo>
                <a:cubicBezTo>
                  <a:pt x="7601387" y="2083202"/>
                  <a:pt x="7614553" y="2082601"/>
                  <a:pt x="7627055" y="2082601"/>
                </a:cubicBezTo>
                <a:close/>
                <a:moveTo>
                  <a:pt x="3397959" y="2082601"/>
                </a:moveTo>
                <a:lnTo>
                  <a:pt x="3360431" y="2216282"/>
                </a:lnTo>
                <a:cubicBezTo>
                  <a:pt x="3353337" y="2206913"/>
                  <a:pt x="3344769" y="2198026"/>
                  <a:pt x="3334726" y="2189618"/>
                </a:cubicBezTo>
                <a:cubicBezTo>
                  <a:pt x="3324683" y="2181210"/>
                  <a:pt x="3313893" y="2173524"/>
                  <a:pt x="3302355" y="2166557"/>
                </a:cubicBezTo>
                <a:cubicBezTo>
                  <a:pt x="3290819" y="2159591"/>
                  <a:pt x="3279028" y="2153525"/>
                  <a:pt x="3266984" y="2148360"/>
                </a:cubicBezTo>
                <a:cubicBezTo>
                  <a:pt x="3254939" y="2143196"/>
                  <a:pt x="3243467" y="2139172"/>
                  <a:pt x="3232569" y="2136290"/>
                </a:cubicBezTo>
                <a:cubicBezTo>
                  <a:pt x="3245994" y="2124519"/>
                  <a:pt x="3259786" y="2115150"/>
                  <a:pt x="3273945" y="2108184"/>
                </a:cubicBezTo>
                <a:cubicBezTo>
                  <a:pt x="3288104" y="2101218"/>
                  <a:pt x="3302271" y="2095813"/>
                  <a:pt x="3316449" y="2091970"/>
                </a:cubicBezTo>
                <a:cubicBezTo>
                  <a:pt x="3330623" y="2088126"/>
                  <a:pt x="3344627" y="2085603"/>
                  <a:pt x="3358460" y="2084402"/>
                </a:cubicBezTo>
                <a:cubicBezTo>
                  <a:pt x="3372290" y="2083202"/>
                  <a:pt x="3385458" y="2082601"/>
                  <a:pt x="3397959" y="2082601"/>
                </a:cubicBezTo>
                <a:close/>
                <a:moveTo>
                  <a:pt x="6710222" y="2073233"/>
                </a:moveTo>
                <a:cubicBezTo>
                  <a:pt x="6700102" y="2073233"/>
                  <a:pt x="6693391" y="2079117"/>
                  <a:pt x="6690088" y="2090889"/>
                </a:cubicBezTo>
                <a:cubicBezTo>
                  <a:pt x="6686647" y="2103139"/>
                  <a:pt x="6689788" y="2109264"/>
                  <a:pt x="6699511" y="2109264"/>
                </a:cubicBezTo>
                <a:cubicBezTo>
                  <a:pt x="6709631" y="2109264"/>
                  <a:pt x="6716412" y="2103139"/>
                  <a:pt x="6719854" y="2090889"/>
                </a:cubicBezTo>
                <a:cubicBezTo>
                  <a:pt x="6723156" y="2079117"/>
                  <a:pt x="6719946" y="2073233"/>
                  <a:pt x="6710222" y="2073233"/>
                </a:cubicBezTo>
                <a:close/>
                <a:moveTo>
                  <a:pt x="6459595" y="2073233"/>
                </a:moveTo>
                <a:cubicBezTo>
                  <a:pt x="6449674" y="2073233"/>
                  <a:pt x="6443062" y="2079117"/>
                  <a:pt x="6439759" y="2090889"/>
                </a:cubicBezTo>
                <a:cubicBezTo>
                  <a:pt x="6436318" y="2103139"/>
                  <a:pt x="6439757" y="2109264"/>
                  <a:pt x="6450075" y="2109264"/>
                </a:cubicBezTo>
                <a:cubicBezTo>
                  <a:pt x="6459600" y="2109264"/>
                  <a:pt x="6466083" y="2103139"/>
                  <a:pt x="6469525" y="2090889"/>
                </a:cubicBezTo>
                <a:cubicBezTo>
                  <a:pt x="6472827" y="2079117"/>
                  <a:pt x="6469518" y="2073233"/>
                  <a:pt x="6459595" y="2073233"/>
                </a:cubicBezTo>
                <a:close/>
                <a:moveTo>
                  <a:pt x="6696125" y="2019544"/>
                </a:moveTo>
                <a:cubicBezTo>
                  <a:pt x="6685807" y="2019544"/>
                  <a:pt x="6678962" y="2025549"/>
                  <a:pt x="6675592" y="2037560"/>
                </a:cubicBezTo>
                <a:cubicBezTo>
                  <a:pt x="6672219" y="2049571"/>
                  <a:pt x="6675691" y="2055577"/>
                  <a:pt x="6686010" y="2055577"/>
                </a:cubicBezTo>
                <a:cubicBezTo>
                  <a:pt x="6695535" y="2055577"/>
                  <a:pt x="6701984" y="2049571"/>
                  <a:pt x="6705357" y="2037560"/>
                </a:cubicBezTo>
                <a:cubicBezTo>
                  <a:pt x="6708728" y="2025549"/>
                  <a:pt x="6705650" y="2019544"/>
                  <a:pt x="6696125" y="2019544"/>
                </a:cubicBezTo>
                <a:close/>
                <a:moveTo>
                  <a:pt x="6504137" y="2019544"/>
                </a:moveTo>
                <a:cubicBezTo>
                  <a:pt x="6494215" y="2019544"/>
                  <a:pt x="6487467" y="2025909"/>
                  <a:pt x="6483892" y="2038641"/>
                </a:cubicBezTo>
                <a:cubicBezTo>
                  <a:pt x="6480723" y="2049931"/>
                  <a:pt x="6484100" y="2055577"/>
                  <a:pt x="6494021" y="2055577"/>
                </a:cubicBezTo>
                <a:cubicBezTo>
                  <a:pt x="6503943" y="2055577"/>
                  <a:pt x="6510591" y="2049571"/>
                  <a:pt x="6513964" y="2037560"/>
                </a:cubicBezTo>
                <a:cubicBezTo>
                  <a:pt x="6517335" y="2025549"/>
                  <a:pt x="6514059" y="2019544"/>
                  <a:pt x="6504137" y="2019544"/>
                </a:cubicBezTo>
                <a:close/>
                <a:moveTo>
                  <a:pt x="3864945" y="2015940"/>
                </a:moveTo>
                <a:lnTo>
                  <a:pt x="3858759" y="2059179"/>
                </a:lnTo>
                <a:cubicBezTo>
                  <a:pt x="3847801" y="2067107"/>
                  <a:pt x="3839519" y="2072572"/>
                  <a:pt x="3833914" y="2075575"/>
                </a:cubicBezTo>
                <a:cubicBezTo>
                  <a:pt x="3828308" y="2078577"/>
                  <a:pt x="3823323" y="2080078"/>
                  <a:pt x="3818957" y="2080078"/>
                </a:cubicBezTo>
                <a:cubicBezTo>
                  <a:pt x="3812210" y="2080078"/>
                  <a:pt x="3805634" y="2079117"/>
                  <a:pt x="3799228" y="2077196"/>
                </a:cubicBezTo>
                <a:cubicBezTo>
                  <a:pt x="3792822" y="2075274"/>
                  <a:pt x="3790091" y="2072632"/>
                  <a:pt x="3791037" y="2069269"/>
                </a:cubicBezTo>
                <a:cubicBezTo>
                  <a:pt x="3791778" y="2066627"/>
                  <a:pt x="3794874" y="2062663"/>
                  <a:pt x="3800326" y="2057378"/>
                </a:cubicBezTo>
                <a:cubicBezTo>
                  <a:pt x="3804647" y="2053295"/>
                  <a:pt x="3809864" y="2048850"/>
                  <a:pt x="3815975" y="2044046"/>
                </a:cubicBezTo>
                <a:cubicBezTo>
                  <a:pt x="3824211" y="2038041"/>
                  <a:pt x="3834764" y="2031555"/>
                  <a:pt x="3847634" y="2024588"/>
                </a:cubicBezTo>
                <a:cubicBezTo>
                  <a:pt x="3851811" y="2022426"/>
                  <a:pt x="3857580" y="2019544"/>
                  <a:pt x="3864945" y="2015940"/>
                </a:cubicBezTo>
                <a:close/>
                <a:moveTo>
                  <a:pt x="2034712" y="2005131"/>
                </a:moveTo>
                <a:lnTo>
                  <a:pt x="1986827" y="2090889"/>
                </a:lnTo>
                <a:cubicBezTo>
                  <a:pt x="1993425" y="2106262"/>
                  <a:pt x="1997335" y="2117073"/>
                  <a:pt x="1998557" y="2123318"/>
                </a:cubicBezTo>
                <a:cubicBezTo>
                  <a:pt x="2001143" y="2134609"/>
                  <a:pt x="2001234" y="2148421"/>
                  <a:pt x="1998831" y="2164755"/>
                </a:cubicBezTo>
                <a:lnTo>
                  <a:pt x="1867564" y="2164755"/>
                </a:lnTo>
                <a:lnTo>
                  <a:pt x="1842264" y="2164755"/>
                </a:lnTo>
                <a:lnTo>
                  <a:pt x="1834227" y="2164755"/>
                </a:lnTo>
                <a:cubicBezTo>
                  <a:pt x="1818352" y="2164755"/>
                  <a:pt x="1798269" y="2172322"/>
                  <a:pt x="1773979" y="2187456"/>
                </a:cubicBezTo>
                <a:cubicBezTo>
                  <a:pt x="1752344" y="2200908"/>
                  <a:pt x="1732280" y="2217243"/>
                  <a:pt x="1713788" y="2236461"/>
                </a:cubicBezTo>
                <a:cubicBezTo>
                  <a:pt x="1706272" y="2244148"/>
                  <a:pt x="1698556" y="2255197"/>
                  <a:pt x="1690641" y="2269610"/>
                </a:cubicBezTo>
                <a:cubicBezTo>
                  <a:pt x="1682725" y="2284024"/>
                  <a:pt x="1676945" y="2297717"/>
                  <a:pt x="1673302" y="2310688"/>
                </a:cubicBezTo>
                <a:cubicBezTo>
                  <a:pt x="1671345" y="2317654"/>
                  <a:pt x="1673174" y="2322099"/>
                  <a:pt x="1678786" y="2324020"/>
                </a:cubicBezTo>
                <a:cubicBezTo>
                  <a:pt x="1684397" y="2325942"/>
                  <a:pt x="1697721" y="2326903"/>
                  <a:pt x="1718755" y="2326903"/>
                </a:cubicBezTo>
                <a:cubicBezTo>
                  <a:pt x="1727486" y="2326903"/>
                  <a:pt x="1737341" y="2327143"/>
                  <a:pt x="1748318" y="2327624"/>
                </a:cubicBezTo>
                <a:cubicBezTo>
                  <a:pt x="1759296" y="2328104"/>
                  <a:pt x="1764448" y="2329546"/>
                  <a:pt x="1763776" y="2331947"/>
                </a:cubicBezTo>
                <a:cubicBezTo>
                  <a:pt x="1761618" y="2339634"/>
                  <a:pt x="1749493" y="2349423"/>
                  <a:pt x="1727401" y="2361314"/>
                </a:cubicBezTo>
                <a:cubicBezTo>
                  <a:pt x="1705309" y="2373206"/>
                  <a:pt x="1679987" y="2383355"/>
                  <a:pt x="1651434" y="2391762"/>
                </a:cubicBezTo>
                <a:cubicBezTo>
                  <a:pt x="1619833" y="2401130"/>
                  <a:pt x="1591431" y="2405814"/>
                  <a:pt x="1566229" y="2405814"/>
                </a:cubicBezTo>
                <a:cubicBezTo>
                  <a:pt x="1545592" y="2405814"/>
                  <a:pt x="1531207" y="2399449"/>
                  <a:pt x="1523074" y="2386718"/>
                </a:cubicBezTo>
                <a:cubicBezTo>
                  <a:pt x="1514941" y="2373985"/>
                  <a:pt x="1513977" y="2356570"/>
                  <a:pt x="1520181" y="2334470"/>
                </a:cubicBezTo>
                <a:cubicBezTo>
                  <a:pt x="1526385" y="2312369"/>
                  <a:pt x="1536163" y="2289909"/>
                  <a:pt x="1549515" y="2267089"/>
                </a:cubicBezTo>
                <a:cubicBezTo>
                  <a:pt x="1562865" y="2244268"/>
                  <a:pt x="1584262" y="2213641"/>
                  <a:pt x="1613706" y="2175206"/>
                </a:cubicBezTo>
                <a:lnTo>
                  <a:pt x="1601288" y="2160071"/>
                </a:lnTo>
                <a:cubicBezTo>
                  <a:pt x="1557867" y="2214361"/>
                  <a:pt x="1526872" y="2258321"/>
                  <a:pt x="1508303" y="2291951"/>
                </a:cubicBezTo>
                <a:cubicBezTo>
                  <a:pt x="1492939" y="2319817"/>
                  <a:pt x="1479929" y="2352727"/>
                  <a:pt x="1469272" y="2390681"/>
                </a:cubicBezTo>
                <a:cubicBezTo>
                  <a:pt x="1459561" y="2425273"/>
                  <a:pt x="1460412" y="2451577"/>
                  <a:pt x="1471826" y="2469593"/>
                </a:cubicBezTo>
                <a:cubicBezTo>
                  <a:pt x="1483239" y="2487608"/>
                  <a:pt x="1505019" y="2496617"/>
                  <a:pt x="1537166" y="2496617"/>
                </a:cubicBezTo>
                <a:cubicBezTo>
                  <a:pt x="1565146" y="2496617"/>
                  <a:pt x="1596398" y="2490612"/>
                  <a:pt x="1630923" y="2478601"/>
                </a:cubicBezTo>
                <a:cubicBezTo>
                  <a:pt x="1661076" y="2468031"/>
                  <a:pt x="1689094" y="2454819"/>
                  <a:pt x="1714979" y="2438965"/>
                </a:cubicBezTo>
                <a:cubicBezTo>
                  <a:pt x="1739200" y="2424071"/>
                  <a:pt x="1755112" y="2410860"/>
                  <a:pt x="1762715" y="2399329"/>
                </a:cubicBezTo>
                <a:cubicBezTo>
                  <a:pt x="1772652" y="2384434"/>
                  <a:pt x="1781871" y="2367679"/>
                  <a:pt x="1790372" y="2349063"/>
                </a:cubicBezTo>
                <a:cubicBezTo>
                  <a:pt x="1798872" y="2330446"/>
                  <a:pt x="1804978" y="2314532"/>
                  <a:pt x="1808689" y="2301320"/>
                </a:cubicBezTo>
                <a:cubicBezTo>
                  <a:pt x="1811387" y="2291711"/>
                  <a:pt x="1808514" y="2284625"/>
                  <a:pt x="1800071" y="2280061"/>
                </a:cubicBezTo>
                <a:cubicBezTo>
                  <a:pt x="1791628" y="2275496"/>
                  <a:pt x="1787610" y="2272494"/>
                  <a:pt x="1788016" y="2271052"/>
                </a:cubicBezTo>
                <a:cubicBezTo>
                  <a:pt x="1788757" y="2268409"/>
                  <a:pt x="1791562" y="2266369"/>
                  <a:pt x="1796432" y="2264927"/>
                </a:cubicBezTo>
                <a:cubicBezTo>
                  <a:pt x="1801301" y="2263485"/>
                  <a:pt x="1807407" y="2262765"/>
                  <a:pt x="1814749" y="2262765"/>
                </a:cubicBezTo>
                <a:lnTo>
                  <a:pt x="1840050" y="2262765"/>
                </a:lnTo>
                <a:lnTo>
                  <a:pt x="2001082" y="2262765"/>
                </a:lnTo>
                <a:lnTo>
                  <a:pt x="2027485" y="2168719"/>
                </a:lnTo>
                <a:cubicBezTo>
                  <a:pt x="2039825" y="2124760"/>
                  <a:pt x="2046402" y="2091609"/>
                  <a:pt x="2047215" y="2069269"/>
                </a:cubicBezTo>
                <a:cubicBezTo>
                  <a:pt x="2048030" y="2046929"/>
                  <a:pt x="2043862" y="2025549"/>
                  <a:pt x="2034712" y="2005131"/>
                </a:cubicBezTo>
                <a:close/>
                <a:moveTo>
                  <a:pt x="11325177" y="2000807"/>
                </a:moveTo>
                <a:cubicBezTo>
                  <a:pt x="11306326" y="2000807"/>
                  <a:pt x="11288862" y="2004170"/>
                  <a:pt x="11272785" y="2010895"/>
                </a:cubicBezTo>
                <a:cubicBezTo>
                  <a:pt x="11256708" y="2017622"/>
                  <a:pt x="11242407" y="2026510"/>
                  <a:pt x="11229878" y="2037560"/>
                </a:cubicBezTo>
                <a:cubicBezTo>
                  <a:pt x="11217350" y="2048610"/>
                  <a:pt x="11206700" y="2061281"/>
                  <a:pt x="11197925" y="2075575"/>
                </a:cubicBezTo>
                <a:cubicBezTo>
                  <a:pt x="11189150" y="2089867"/>
                  <a:pt x="11182671" y="2104461"/>
                  <a:pt x="11178489" y="2119354"/>
                </a:cubicBezTo>
                <a:cubicBezTo>
                  <a:pt x="11174309" y="2134248"/>
                  <a:pt x="11172763" y="2148060"/>
                  <a:pt x="11173852" y="2160792"/>
                </a:cubicBezTo>
                <a:cubicBezTo>
                  <a:pt x="11174940" y="2173524"/>
                  <a:pt x="11178287" y="2184574"/>
                  <a:pt x="11183893" y="2193942"/>
                </a:cubicBezTo>
                <a:cubicBezTo>
                  <a:pt x="11189498" y="2203311"/>
                  <a:pt x="11197265" y="2210637"/>
                  <a:pt x="11207192" y="2215922"/>
                </a:cubicBezTo>
                <a:cubicBezTo>
                  <a:pt x="11217118" y="2221206"/>
                  <a:pt x="11228829" y="2223849"/>
                  <a:pt x="11242322" y="2223849"/>
                </a:cubicBezTo>
                <a:cubicBezTo>
                  <a:pt x="11250457" y="2223849"/>
                  <a:pt x="11258270" y="2222528"/>
                  <a:pt x="11265758" y="2219886"/>
                </a:cubicBezTo>
                <a:cubicBezTo>
                  <a:pt x="11273246" y="2217243"/>
                  <a:pt x="11280211" y="2213280"/>
                  <a:pt x="11286656" y="2207994"/>
                </a:cubicBezTo>
                <a:cubicBezTo>
                  <a:pt x="11293101" y="2202710"/>
                  <a:pt x="11298708" y="2196344"/>
                  <a:pt x="11303479" y="2188897"/>
                </a:cubicBezTo>
                <a:cubicBezTo>
                  <a:pt x="11308249" y="2181451"/>
                  <a:pt x="11312017" y="2172803"/>
                  <a:pt x="11314783" y="2162954"/>
                </a:cubicBezTo>
                <a:cubicBezTo>
                  <a:pt x="11316671" y="2156228"/>
                  <a:pt x="11317435" y="2149441"/>
                  <a:pt x="11317073" y="2142596"/>
                </a:cubicBezTo>
                <a:cubicBezTo>
                  <a:pt x="11316712" y="2135749"/>
                  <a:pt x="11315157" y="2129624"/>
                  <a:pt x="11312408" y="2124219"/>
                </a:cubicBezTo>
                <a:cubicBezTo>
                  <a:pt x="11309660" y="2118814"/>
                  <a:pt x="11305731" y="2114430"/>
                  <a:pt x="11300623" y="2111067"/>
                </a:cubicBezTo>
                <a:cubicBezTo>
                  <a:pt x="11295515" y="2107703"/>
                  <a:pt x="11289290" y="2106022"/>
                  <a:pt x="11281947" y="2106022"/>
                </a:cubicBezTo>
                <a:cubicBezTo>
                  <a:pt x="11276788" y="2106022"/>
                  <a:pt x="11271905" y="2106802"/>
                  <a:pt x="11267299" y="2108364"/>
                </a:cubicBezTo>
                <a:cubicBezTo>
                  <a:pt x="11262694" y="2109925"/>
                  <a:pt x="11258566" y="2111727"/>
                  <a:pt x="11254919" y="2113769"/>
                </a:cubicBezTo>
                <a:cubicBezTo>
                  <a:pt x="11251271" y="2115811"/>
                  <a:pt x="11248218" y="2117852"/>
                  <a:pt x="11245759" y="2119894"/>
                </a:cubicBezTo>
                <a:cubicBezTo>
                  <a:pt x="11243300" y="2121937"/>
                  <a:pt x="11241638" y="2123438"/>
                  <a:pt x="11240773" y="2124399"/>
                </a:cubicBezTo>
                <a:cubicBezTo>
                  <a:pt x="11242593" y="2117913"/>
                  <a:pt x="11245288" y="2111848"/>
                  <a:pt x="11248856" y="2106202"/>
                </a:cubicBezTo>
                <a:cubicBezTo>
                  <a:pt x="11252425" y="2100557"/>
                  <a:pt x="11256685" y="2095633"/>
                  <a:pt x="11261637" y="2091428"/>
                </a:cubicBezTo>
                <a:cubicBezTo>
                  <a:pt x="11266589" y="2087225"/>
                  <a:pt x="11272229" y="2083922"/>
                  <a:pt x="11278559" y="2081520"/>
                </a:cubicBezTo>
                <a:cubicBezTo>
                  <a:pt x="11284889" y="2079117"/>
                  <a:pt x="11291626" y="2077916"/>
                  <a:pt x="11298770" y="2077916"/>
                </a:cubicBezTo>
                <a:cubicBezTo>
                  <a:pt x="11312858" y="2077916"/>
                  <a:pt x="11323920" y="2081100"/>
                  <a:pt x="11331956" y="2087465"/>
                </a:cubicBezTo>
                <a:cubicBezTo>
                  <a:pt x="11339992" y="2093831"/>
                  <a:pt x="11345601" y="2102299"/>
                  <a:pt x="11348785" y="2112868"/>
                </a:cubicBezTo>
                <a:cubicBezTo>
                  <a:pt x="11351970" y="2123438"/>
                  <a:pt x="11353045" y="2135509"/>
                  <a:pt x="11352013" y="2149081"/>
                </a:cubicBezTo>
                <a:cubicBezTo>
                  <a:pt x="11350980" y="2162653"/>
                  <a:pt x="11348441" y="2176646"/>
                  <a:pt x="11344395" y="2191059"/>
                </a:cubicBezTo>
                <a:cubicBezTo>
                  <a:pt x="11338529" y="2211958"/>
                  <a:pt x="11330348" y="2229615"/>
                  <a:pt x="11319852" y="2244028"/>
                </a:cubicBezTo>
                <a:cubicBezTo>
                  <a:pt x="11309356" y="2258441"/>
                  <a:pt x="11297602" y="2270091"/>
                  <a:pt x="11284589" y="2278979"/>
                </a:cubicBezTo>
                <a:cubicBezTo>
                  <a:pt x="11271576" y="2287868"/>
                  <a:pt x="11257766" y="2294293"/>
                  <a:pt x="11243161" y="2298257"/>
                </a:cubicBezTo>
                <a:cubicBezTo>
                  <a:pt x="11228556" y="2302220"/>
                  <a:pt x="11214309" y="2304202"/>
                  <a:pt x="11200418" y="2304202"/>
                </a:cubicBezTo>
                <a:cubicBezTo>
                  <a:pt x="11185931" y="2304202"/>
                  <a:pt x="11173425" y="2301920"/>
                  <a:pt x="11162899" y="2297356"/>
                </a:cubicBezTo>
                <a:cubicBezTo>
                  <a:pt x="11152373" y="2292792"/>
                  <a:pt x="11143511" y="2286186"/>
                  <a:pt x="11136314" y="2277538"/>
                </a:cubicBezTo>
                <a:cubicBezTo>
                  <a:pt x="11129118" y="2268890"/>
                  <a:pt x="11123404" y="2258321"/>
                  <a:pt x="11119171" y="2245829"/>
                </a:cubicBezTo>
                <a:cubicBezTo>
                  <a:pt x="11114939" y="2233337"/>
                  <a:pt x="11112005" y="2219044"/>
                  <a:pt x="11110372" y="2202950"/>
                </a:cubicBezTo>
                <a:cubicBezTo>
                  <a:pt x="11109482" y="2196224"/>
                  <a:pt x="11108698" y="2188416"/>
                  <a:pt x="11108018" y="2179528"/>
                </a:cubicBezTo>
                <a:cubicBezTo>
                  <a:pt x="11107339" y="2170641"/>
                  <a:pt x="11106851" y="2160011"/>
                  <a:pt x="11106553" y="2147640"/>
                </a:cubicBezTo>
                <a:cubicBezTo>
                  <a:pt x="11106256" y="2135268"/>
                  <a:pt x="11106334" y="2120855"/>
                  <a:pt x="11106786" y="2104401"/>
                </a:cubicBezTo>
                <a:cubicBezTo>
                  <a:pt x="11107238" y="2087946"/>
                  <a:pt x="11108320" y="2068548"/>
                  <a:pt x="11110028" y="2046208"/>
                </a:cubicBezTo>
                <a:lnTo>
                  <a:pt x="11038395" y="2063864"/>
                </a:lnTo>
                <a:cubicBezTo>
                  <a:pt x="11036212" y="2088607"/>
                  <a:pt x="11034837" y="2110646"/>
                  <a:pt x="11034270" y="2129984"/>
                </a:cubicBezTo>
                <a:cubicBezTo>
                  <a:pt x="11033702" y="2149322"/>
                  <a:pt x="11033675" y="2166557"/>
                  <a:pt x="11034188" y="2181690"/>
                </a:cubicBezTo>
                <a:cubicBezTo>
                  <a:pt x="11034701" y="2196825"/>
                  <a:pt x="11035621" y="2210337"/>
                  <a:pt x="11036946" y="2222228"/>
                </a:cubicBezTo>
                <a:cubicBezTo>
                  <a:pt x="11038272" y="2234118"/>
                  <a:pt x="11039801" y="2245109"/>
                  <a:pt x="11041534" y="2255197"/>
                </a:cubicBezTo>
                <a:cubicBezTo>
                  <a:pt x="11045707" y="2278499"/>
                  <a:pt x="11052034" y="2298196"/>
                  <a:pt x="11060512" y="2314292"/>
                </a:cubicBezTo>
                <a:cubicBezTo>
                  <a:pt x="11068991" y="2330386"/>
                  <a:pt x="11079106" y="2343478"/>
                  <a:pt x="11090859" y="2353567"/>
                </a:cubicBezTo>
                <a:cubicBezTo>
                  <a:pt x="11102612" y="2363657"/>
                  <a:pt x="11115901" y="2370923"/>
                  <a:pt x="11130726" y="2375368"/>
                </a:cubicBezTo>
                <a:cubicBezTo>
                  <a:pt x="11145552" y="2379812"/>
                  <a:pt x="11161498" y="2382033"/>
                  <a:pt x="11178563" y="2382033"/>
                </a:cubicBezTo>
                <a:cubicBezTo>
                  <a:pt x="11209320" y="2382033"/>
                  <a:pt x="11237609" y="2376869"/>
                  <a:pt x="11263430" y="2366539"/>
                </a:cubicBezTo>
                <a:cubicBezTo>
                  <a:pt x="11289250" y="2356210"/>
                  <a:pt x="11312212" y="2342277"/>
                  <a:pt x="11332316" y="2324741"/>
                </a:cubicBezTo>
                <a:cubicBezTo>
                  <a:pt x="11352421" y="2307205"/>
                  <a:pt x="11369480" y="2286907"/>
                  <a:pt x="11383495" y="2263846"/>
                </a:cubicBezTo>
                <a:cubicBezTo>
                  <a:pt x="11397509" y="2240785"/>
                  <a:pt x="11408090" y="2216523"/>
                  <a:pt x="11415237" y="2191059"/>
                </a:cubicBezTo>
                <a:cubicBezTo>
                  <a:pt x="11422387" y="2165596"/>
                  <a:pt x="11426222" y="2141334"/>
                  <a:pt x="11426743" y="2118273"/>
                </a:cubicBezTo>
                <a:cubicBezTo>
                  <a:pt x="11427264" y="2095213"/>
                  <a:pt x="11424015" y="2074973"/>
                  <a:pt x="11416997" y="2057558"/>
                </a:cubicBezTo>
                <a:cubicBezTo>
                  <a:pt x="11409979" y="2040142"/>
                  <a:pt x="11398924" y="2026330"/>
                  <a:pt x="11383832" y="2016120"/>
                </a:cubicBezTo>
                <a:cubicBezTo>
                  <a:pt x="11368740" y="2005912"/>
                  <a:pt x="11349189" y="2000807"/>
                  <a:pt x="11325177" y="2000807"/>
                </a:cubicBezTo>
                <a:close/>
                <a:moveTo>
                  <a:pt x="6067378" y="2000807"/>
                </a:moveTo>
                <a:cubicBezTo>
                  <a:pt x="6048526" y="2000807"/>
                  <a:pt x="6031062" y="2004170"/>
                  <a:pt x="6014985" y="2010895"/>
                </a:cubicBezTo>
                <a:cubicBezTo>
                  <a:pt x="5998911" y="2017622"/>
                  <a:pt x="5984609" y="2026510"/>
                  <a:pt x="5972079" y="2037560"/>
                </a:cubicBezTo>
                <a:cubicBezTo>
                  <a:pt x="5959552" y="2048610"/>
                  <a:pt x="5948900" y="2061281"/>
                  <a:pt x="5940125" y="2075575"/>
                </a:cubicBezTo>
                <a:cubicBezTo>
                  <a:pt x="5931351" y="2089867"/>
                  <a:pt x="5924872" y="2104461"/>
                  <a:pt x="5920689" y="2119354"/>
                </a:cubicBezTo>
                <a:cubicBezTo>
                  <a:pt x="5916509" y="2134248"/>
                  <a:pt x="5914965" y="2148060"/>
                  <a:pt x="5916052" y="2160792"/>
                </a:cubicBezTo>
                <a:cubicBezTo>
                  <a:pt x="5917140" y="2173524"/>
                  <a:pt x="5920488" y="2184574"/>
                  <a:pt x="5926093" y="2193942"/>
                </a:cubicBezTo>
                <a:cubicBezTo>
                  <a:pt x="5931700" y="2203311"/>
                  <a:pt x="5939466" y="2210637"/>
                  <a:pt x="5949392" y="2215922"/>
                </a:cubicBezTo>
                <a:cubicBezTo>
                  <a:pt x="5959318" y="2221206"/>
                  <a:pt x="5971029" y="2223849"/>
                  <a:pt x="5984522" y="2223849"/>
                </a:cubicBezTo>
                <a:cubicBezTo>
                  <a:pt x="5992659" y="2223849"/>
                  <a:pt x="6000470" y="2222528"/>
                  <a:pt x="6007958" y="2219886"/>
                </a:cubicBezTo>
                <a:cubicBezTo>
                  <a:pt x="6015446" y="2217243"/>
                  <a:pt x="6022413" y="2213280"/>
                  <a:pt x="6028857" y="2207994"/>
                </a:cubicBezTo>
                <a:cubicBezTo>
                  <a:pt x="6035302" y="2202710"/>
                  <a:pt x="6040909" y="2196344"/>
                  <a:pt x="6045679" y="2188897"/>
                </a:cubicBezTo>
                <a:cubicBezTo>
                  <a:pt x="6050450" y="2181451"/>
                  <a:pt x="6054217" y="2172803"/>
                  <a:pt x="6056983" y="2162954"/>
                </a:cubicBezTo>
                <a:cubicBezTo>
                  <a:pt x="6058873" y="2156228"/>
                  <a:pt x="6059636" y="2149441"/>
                  <a:pt x="6059273" y="2142596"/>
                </a:cubicBezTo>
                <a:cubicBezTo>
                  <a:pt x="6058912" y="2135749"/>
                  <a:pt x="6057357" y="2129624"/>
                  <a:pt x="6054610" y="2124219"/>
                </a:cubicBezTo>
                <a:cubicBezTo>
                  <a:pt x="6051862" y="2118814"/>
                  <a:pt x="6047934" y="2114430"/>
                  <a:pt x="6042824" y="2111067"/>
                </a:cubicBezTo>
                <a:cubicBezTo>
                  <a:pt x="6037715" y="2107703"/>
                  <a:pt x="6031490" y="2106022"/>
                  <a:pt x="6024148" y="2106022"/>
                </a:cubicBezTo>
                <a:cubicBezTo>
                  <a:pt x="6018991" y="2106022"/>
                  <a:pt x="6014106" y="2106802"/>
                  <a:pt x="6009500" y="2108364"/>
                </a:cubicBezTo>
                <a:cubicBezTo>
                  <a:pt x="6004894" y="2109925"/>
                  <a:pt x="6000769" y="2111727"/>
                  <a:pt x="5997119" y="2113769"/>
                </a:cubicBezTo>
                <a:cubicBezTo>
                  <a:pt x="5993472" y="2115811"/>
                  <a:pt x="5990418" y="2117852"/>
                  <a:pt x="5987960" y="2119894"/>
                </a:cubicBezTo>
                <a:cubicBezTo>
                  <a:pt x="5985501" y="2121937"/>
                  <a:pt x="5983838" y="2123438"/>
                  <a:pt x="5982973" y="2124399"/>
                </a:cubicBezTo>
                <a:cubicBezTo>
                  <a:pt x="5984794" y="2117913"/>
                  <a:pt x="5987488" y="2111848"/>
                  <a:pt x="5991057" y="2106202"/>
                </a:cubicBezTo>
                <a:cubicBezTo>
                  <a:pt x="5994626" y="2100557"/>
                  <a:pt x="5998886" y="2095633"/>
                  <a:pt x="6003838" y="2091428"/>
                </a:cubicBezTo>
                <a:cubicBezTo>
                  <a:pt x="6008789" y="2087225"/>
                  <a:pt x="6014430" y="2083922"/>
                  <a:pt x="6020759" y="2081520"/>
                </a:cubicBezTo>
                <a:cubicBezTo>
                  <a:pt x="6027089" y="2079117"/>
                  <a:pt x="6033826" y="2077916"/>
                  <a:pt x="6040970" y="2077916"/>
                </a:cubicBezTo>
                <a:cubicBezTo>
                  <a:pt x="6055059" y="2077916"/>
                  <a:pt x="6066121" y="2081100"/>
                  <a:pt x="6074156" y="2087465"/>
                </a:cubicBezTo>
                <a:cubicBezTo>
                  <a:pt x="6082192" y="2093831"/>
                  <a:pt x="6087801" y="2102299"/>
                  <a:pt x="6090985" y="2112868"/>
                </a:cubicBezTo>
                <a:cubicBezTo>
                  <a:pt x="6094171" y="2123438"/>
                  <a:pt x="6095246" y="2135509"/>
                  <a:pt x="6094213" y="2149081"/>
                </a:cubicBezTo>
                <a:cubicBezTo>
                  <a:pt x="6093181" y="2162653"/>
                  <a:pt x="6090641" y="2176646"/>
                  <a:pt x="6086595" y="2191059"/>
                </a:cubicBezTo>
                <a:cubicBezTo>
                  <a:pt x="6080729" y="2211958"/>
                  <a:pt x="6072548" y="2229615"/>
                  <a:pt x="6062052" y="2244028"/>
                </a:cubicBezTo>
                <a:cubicBezTo>
                  <a:pt x="6051557" y="2258441"/>
                  <a:pt x="6039803" y="2270091"/>
                  <a:pt x="6026789" y="2278979"/>
                </a:cubicBezTo>
                <a:cubicBezTo>
                  <a:pt x="6013776" y="2287868"/>
                  <a:pt x="5999968" y="2294293"/>
                  <a:pt x="5985362" y="2298257"/>
                </a:cubicBezTo>
                <a:cubicBezTo>
                  <a:pt x="5970757" y="2302220"/>
                  <a:pt x="5956509" y="2304202"/>
                  <a:pt x="5942618" y="2304202"/>
                </a:cubicBezTo>
                <a:cubicBezTo>
                  <a:pt x="5928132" y="2304202"/>
                  <a:pt x="5915626" y="2301920"/>
                  <a:pt x="5905099" y="2297356"/>
                </a:cubicBezTo>
                <a:cubicBezTo>
                  <a:pt x="5894574" y="2292792"/>
                  <a:pt x="5885711" y="2286186"/>
                  <a:pt x="5878515" y="2277538"/>
                </a:cubicBezTo>
                <a:cubicBezTo>
                  <a:pt x="5871319" y="2268890"/>
                  <a:pt x="5865605" y="2258321"/>
                  <a:pt x="5861372" y="2245829"/>
                </a:cubicBezTo>
                <a:cubicBezTo>
                  <a:pt x="5857140" y="2233337"/>
                  <a:pt x="5854208" y="2219044"/>
                  <a:pt x="5852574" y="2202950"/>
                </a:cubicBezTo>
                <a:cubicBezTo>
                  <a:pt x="5851684" y="2196224"/>
                  <a:pt x="5850899" y="2188416"/>
                  <a:pt x="5850219" y="2179528"/>
                </a:cubicBezTo>
                <a:cubicBezTo>
                  <a:pt x="5849540" y="2170641"/>
                  <a:pt x="5849053" y="2160011"/>
                  <a:pt x="5848754" y="2147640"/>
                </a:cubicBezTo>
                <a:cubicBezTo>
                  <a:pt x="5848458" y="2135268"/>
                  <a:pt x="5848534" y="2120855"/>
                  <a:pt x="5848986" y="2104401"/>
                </a:cubicBezTo>
                <a:cubicBezTo>
                  <a:pt x="5849439" y="2087946"/>
                  <a:pt x="5850522" y="2068548"/>
                  <a:pt x="5852229" y="2046208"/>
                </a:cubicBezTo>
                <a:lnTo>
                  <a:pt x="5780596" y="2063864"/>
                </a:lnTo>
                <a:cubicBezTo>
                  <a:pt x="5778413" y="2088607"/>
                  <a:pt x="5777037" y="2110646"/>
                  <a:pt x="5776472" y="2129984"/>
                </a:cubicBezTo>
                <a:cubicBezTo>
                  <a:pt x="5775905" y="2149322"/>
                  <a:pt x="5775876" y="2166557"/>
                  <a:pt x="5776388" y="2181690"/>
                </a:cubicBezTo>
                <a:cubicBezTo>
                  <a:pt x="5776902" y="2196825"/>
                  <a:pt x="5777822" y="2210337"/>
                  <a:pt x="5779146" y="2222228"/>
                </a:cubicBezTo>
                <a:cubicBezTo>
                  <a:pt x="5780472" y="2234118"/>
                  <a:pt x="5782002" y="2245109"/>
                  <a:pt x="5783735" y="2255197"/>
                </a:cubicBezTo>
                <a:cubicBezTo>
                  <a:pt x="5787909" y="2278499"/>
                  <a:pt x="5794236" y="2298196"/>
                  <a:pt x="5802713" y="2314292"/>
                </a:cubicBezTo>
                <a:cubicBezTo>
                  <a:pt x="5811193" y="2330386"/>
                  <a:pt x="5821307" y="2343478"/>
                  <a:pt x="5833059" y="2353567"/>
                </a:cubicBezTo>
                <a:cubicBezTo>
                  <a:pt x="5844813" y="2363657"/>
                  <a:pt x="5858101" y="2370923"/>
                  <a:pt x="5872927" y="2375368"/>
                </a:cubicBezTo>
                <a:cubicBezTo>
                  <a:pt x="5887753" y="2379812"/>
                  <a:pt x="5903698" y="2382033"/>
                  <a:pt x="5920763" y="2382033"/>
                </a:cubicBezTo>
                <a:cubicBezTo>
                  <a:pt x="5951522" y="2382033"/>
                  <a:pt x="5979810" y="2376869"/>
                  <a:pt x="6005630" y="2366539"/>
                </a:cubicBezTo>
                <a:cubicBezTo>
                  <a:pt x="6031453" y="2356210"/>
                  <a:pt x="6054413" y="2342277"/>
                  <a:pt x="6074517" y="2324741"/>
                </a:cubicBezTo>
                <a:cubicBezTo>
                  <a:pt x="6094623" y="2307205"/>
                  <a:pt x="6111681" y="2286907"/>
                  <a:pt x="6125695" y="2263846"/>
                </a:cubicBezTo>
                <a:cubicBezTo>
                  <a:pt x="6139710" y="2240785"/>
                  <a:pt x="6150291" y="2216523"/>
                  <a:pt x="6157437" y="2191059"/>
                </a:cubicBezTo>
                <a:cubicBezTo>
                  <a:pt x="6164587" y="2165596"/>
                  <a:pt x="6168423" y="2141334"/>
                  <a:pt x="6168943" y="2118273"/>
                </a:cubicBezTo>
                <a:cubicBezTo>
                  <a:pt x="6169464" y="2095213"/>
                  <a:pt x="6166216" y="2074973"/>
                  <a:pt x="6159198" y="2057558"/>
                </a:cubicBezTo>
                <a:cubicBezTo>
                  <a:pt x="6152179" y="2040142"/>
                  <a:pt x="6141124" y="2026330"/>
                  <a:pt x="6126032" y="2016120"/>
                </a:cubicBezTo>
                <a:cubicBezTo>
                  <a:pt x="6110940" y="2005912"/>
                  <a:pt x="6091391" y="2000807"/>
                  <a:pt x="6067378" y="2000807"/>
                </a:cubicBezTo>
                <a:close/>
                <a:moveTo>
                  <a:pt x="934910" y="1998645"/>
                </a:moveTo>
                <a:cubicBezTo>
                  <a:pt x="917844" y="1998645"/>
                  <a:pt x="900591" y="2005851"/>
                  <a:pt x="883150" y="2020264"/>
                </a:cubicBezTo>
                <a:cubicBezTo>
                  <a:pt x="865709" y="2034678"/>
                  <a:pt x="847282" y="2057017"/>
                  <a:pt x="827870" y="2087285"/>
                </a:cubicBezTo>
                <a:cubicBezTo>
                  <a:pt x="836613" y="2085123"/>
                  <a:pt x="843203" y="2083741"/>
                  <a:pt x="847638" y="2083141"/>
                </a:cubicBezTo>
                <a:cubicBezTo>
                  <a:pt x="852074" y="2082541"/>
                  <a:pt x="856871" y="2082240"/>
                  <a:pt x="862031" y="2082240"/>
                </a:cubicBezTo>
                <a:cubicBezTo>
                  <a:pt x="879294" y="2082240"/>
                  <a:pt x="895303" y="2088126"/>
                  <a:pt x="910055" y="2099896"/>
                </a:cubicBezTo>
                <a:cubicBezTo>
                  <a:pt x="926786" y="2113108"/>
                  <a:pt x="942942" y="2134728"/>
                  <a:pt x="958522" y="2164755"/>
                </a:cubicBezTo>
                <a:lnTo>
                  <a:pt x="764747" y="2164755"/>
                </a:lnTo>
                <a:lnTo>
                  <a:pt x="765860" y="2160792"/>
                </a:lnTo>
                <a:cubicBezTo>
                  <a:pt x="773683" y="2132926"/>
                  <a:pt x="776992" y="2108064"/>
                  <a:pt x="775787" y="2086204"/>
                </a:cubicBezTo>
                <a:cubicBezTo>
                  <a:pt x="774582" y="2064345"/>
                  <a:pt x="769593" y="2045006"/>
                  <a:pt x="760818" y="2028192"/>
                </a:cubicBezTo>
                <a:lnTo>
                  <a:pt x="716840" y="2125480"/>
                </a:lnTo>
                <a:cubicBezTo>
                  <a:pt x="723853" y="2137250"/>
                  <a:pt x="728435" y="2152024"/>
                  <a:pt x="730587" y="2169800"/>
                </a:cubicBezTo>
                <a:cubicBezTo>
                  <a:pt x="732556" y="2185414"/>
                  <a:pt x="732192" y="2198026"/>
                  <a:pt x="729494" y="2207635"/>
                </a:cubicBezTo>
                <a:cubicBezTo>
                  <a:pt x="724099" y="2226853"/>
                  <a:pt x="699941" y="2254236"/>
                  <a:pt x="657020" y="2289789"/>
                </a:cubicBezTo>
                <a:cubicBezTo>
                  <a:pt x="626256" y="2315252"/>
                  <a:pt x="602713" y="2332668"/>
                  <a:pt x="586392" y="2342036"/>
                </a:cubicBezTo>
                <a:cubicBezTo>
                  <a:pt x="570070" y="2351405"/>
                  <a:pt x="555063" y="2356090"/>
                  <a:pt x="541371" y="2356090"/>
                </a:cubicBezTo>
                <a:cubicBezTo>
                  <a:pt x="528671" y="2356090"/>
                  <a:pt x="517572" y="2353567"/>
                  <a:pt x="508073" y="2348523"/>
                </a:cubicBezTo>
                <a:cubicBezTo>
                  <a:pt x="498574" y="2343478"/>
                  <a:pt x="486919" y="2333749"/>
                  <a:pt x="473105" y="2319336"/>
                </a:cubicBezTo>
                <a:lnTo>
                  <a:pt x="454335" y="2341677"/>
                </a:lnTo>
                <a:cubicBezTo>
                  <a:pt x="482742" y="2372664"/>
                  <a:pt x="504226" y="2393323"/>
                  <a:pt x="518787" y="2403653"/>
                </a:cubicBezTo>
                <a:cubicBezTo>
                  <a:pt x="535458" y="2415663"/>
                  <a:pt x="552526" y="2421669"/>
                  <a:pt x="569988" y="2421669"/>
                </a:cubicBezTo>
                <a:cubicBezTo>
                  <a:pt x="584673" y="2421669"/>
                  <a:pt x="605097" y="2411819"/>
                  <a:pt x="631263" y="2392123"/>
                </a:cubicBezTo>
                <a:cubicBezTo>
                  <a:pt x="654908" y="2374346"/>
                  <a:pt x="677065" y="2353388"/>
                  <a:pt x="697733" y="2329245"/>
                </a:cubicBezTo>
                <a:cubicBezTo>
                  <a:pt x="718402" y="2305104"/>
                  <a:pt x="730794" y="2285706"/>
                  <a:pt x="734908" y="2271052"/>
                </a:cubicBezTo>
                <a:lnTo>
                  <a:pt x="737234" y="2262765"/>
                </a:lnTo>
                <a:lnTo>
                  <a:pt x="1043224" y="2262765"/>
                </a:lnTo>
                <a:lnTo>
                  <a:pt x="1059297" y="2262765"/>
                </a:lnTo>
                <a:lnTo>
                  <a:pt x="1102160" y="2262765"/>
                </a:lnTo>
                <a:cubicBezTo>
                  <a:pt x="1116249" y="2262765"/>
                  <a:pt x="1127800" y="2261203"/>
                  <a:pt x="1136814" y="2258080"/>
                </a:cubicBezTo>
                <a:cubicBezTo>
                  <a:pt x="1155501" y="2251595"/>
                  <a:pt x="1173532" y="2237902"/>
                  <a:pt x="1190908" y="2217003"/>
                </a:cubicBezTo>
                <a:cubicBezTo>
                  <a:pt x="1206454" y="2228774"/>
                  <a:pt x="1225416" y="2238984"/>
                  <a:pt x="1247793" y="2247630"/>
                </a:cubicBezTo>
                <a:cubicBezTo>
                  <a:pt x="1273209" y="2257480"/>
                  <a:pt x="1296335" y="2262404"/>
                  <a:pt x="1317170" y="2262404"/>
                </a:cubicBezTo>
                <a:lnTo>
                  <a:pt x="1339220" y="2183853"/>
                </a:lnTo>
                <a:cubicBezTo>
                  <a:pt x="1348460" y="2150942"/>
                  <a:pt x="1350737" y="2114910"/>
                  <a:pt x="1346052" y="2075754"/>
                </a:cubicBezTo>
                <a:cubicBezTo>
                  <a:pt x="1341556" y="2038761"/>
                  <a:pt x="1334248" y="2020264"/>
                  <a:pt x="1324128" y="2020264"/>
                </a:cubicBezTo>
                <a:cubicBezTo>
                  <a:pt x="1313214" y="2020264"/>
                  <a:pt x="1297457" y="2029032"/>
                  <a:pt x="1276856" y="2046568"/>
                </a:cubicBezTo>
                <a:cubicBezTo>
                  <a:pt x="1253664" y="2066266"/>
                  <a:pt x="1232130" y="2091369"/>
                  <a:pt x="1212256" y="2121876"/>
                </a:cubicBezTo>
                <a:cubicBezTo>
                  <a:pt x="1202442" y="2138452"/>
                  <a:pt x="1189845" y="2150103"/>
                  <a:pt x="1174463" y="2156828"/>
                </a:cubicBezTo>
                <a:cubicBezTo>
                  <a:pt x="1162464" y="2162113"/>
                  <a:pt x="1147534" y="2164755"/>
                  <a:pt x="1129675" y="2164755"/>
                </a:cubicBezTo>
                <a:lnTo>
                  <a:pt x="1086812" y="2164755"/>
                </a:lnTo>
                <a:cubicBezTo>
                  <a:pt x="1072283" y="2160672"/>
                  <a:pt x="1061941" y="2155628"/>
                  <a:pt x="1055789" y="2149622"/>
                </a:cubicBezTo>
                <a:cubicBezTo>
                  <a:pt x="1049635" y="2143616"/>
                  <a:pt x="1041950" y="2130524"/>
                  <a:pt x="1032732" y="2110346"/>
                </a:cubicBezTo>
                <a:cubicBezTo>
                  <a:pt x="1018928" y="2081760"/>
                  <a:pt x="1007961" y="2060741"/>
                  <a:pt x="999832" y="2047288"/>
                </a:cubicBezTo>
                <a:cubicBezTo>
                  <a:pt x="989541" y="2030234"/>
                  <a:pt x="979422" y="2017862"/>
                  <a:pt x="969475" y="2010175"/>
                </a:cubicBezTo>
                <a:cubicBezTo>
                  <a:pt x="959528" y="2002488"/>
                  <a:pt x="948006" y="1998645"/>
                  <a:pt x="934910" y="1998645"/>
                </a:cubicBezTo>
                <a:close/>
                <a:moveTo>
                  <a:pt x="4917281" y="1992159"/>
                </a:moveTo>
                <a:cubicBezTo>
                  <a:pt x="4902398" y="1992159"/>
                  <a:pt x="4887731" y="1998284"/>
                  <a:pt x="4873280" y="2010536"/>
                </a:cubicBezTo>
                <a:cubicBezTo>
                  <a:pt x="4858827" y="2022787"/>
                  <a:pt x="4839274" y="2045608"/>
                  <a:pt x="4814620" y="2078997"/>
                </a:cubicBezTo>
                <a:cubicBezTo>
                  <a:pt x="4789965" y="2112388"/>
                  <a:pt x="4775750" y="2135810"/>
                  <a:pt x="4771973" y="2149261"/>
                </a:cubicBezTo>
                <a:cubicBezTo>
                  <a:pt x="4769142" y="2159351"/>
                  <a:pt x="4769253" y="2169560"/>
                  <a:pt x="4772306" y="2179889"/>
                </a:cubicBezTo>
                <a:cubicBezTo>
                  <a:pt x="4775358" y="2190219"/>
                  <a:pt x="4783043" y="2206674"/>
                  <a:pt x="4795359" y="2229254"/>
                </a:cubicBezTo>
                <a:cubicBezTo>
                  <a:pt x="4776529" y="2249672"/>
                  <a:pt x="4762780" y="2266128"/>
                  <a:pt x="4754114" y="2278619"/>
                </a:cubicBezTo>
                <a:cubicBezTo>
                  <a:pt x="4742850" y="2294714"/>
                  <a:pt x="4734992" y="2310688"/>
                  <a:pt x="4730540" y="2326543"/>
                </a:cubicBezTo>
                <a:lnTo>
                  <a:pt x="4746175" y="2334470"/>
                </a:lnTo>
                <a:cubicBezTo>
                  <a:pt x="4772909" y="2307806"/>
                  <a:pt x="4792754" y="2289069"/>
                  <a:pt x="4805711" y="2278259"/>
                </a:cubicBezTo>
                <a:cubicBezTo>
                  <a:pt x="4825642" y="2261684"/>
                  <a:pt x="4846253" y="2247991"/>
                  <a:pt x="4867544" y="2237181"/>
                </a:cubicBezTo>
                <a:cubicBezTo>
                  <a:pt x="4890427" y="2225650"/>
                  <a:pt x="4918530" y="2215322"/>
                  <a:pt x="4951851" y="2206193"/>
                </a:cubicBezTo>
                <a:lnTo>
                  <a:pt x="4998928" y="2123318"/>
                </a:lnTo>
                <a:cubicBezTo>
                  <a:pt x="4978078" y="2125480"/>
                  <a:pt x="4960814" y="2128662"/>
                  <a:pt x="4947132" y="2132867"/>
                </a:cubicBezTo>
                <a:cubicBezTo>
                  <a:pt x="4933451" y="2137070"/>
                  <a:pt x="4912086" y="2146379"/>
                  <a:pt x="4883037" y="2160792"/>
                </a:cubicBezTo>
                <a:cubicBezTo>
                  <a:pt x="4866830" y="2148541"/>
                  <a:pt x="4855773" y="2138272"/>
                  <a:pt x="4849865" y="2129984"/>
                </a:cubicBezTo>
                <a:cubicBezTo>
                  <a:pt x="4843956" y="2121697"/>
                  <a:pt x="4842081" y="2113709"/>
                  <a:pt x="4844239" y="2106022"/>
                </a:cubicBezTo>
                <a:cubicBezTo>
                  <a:pt x="4845789" y="2100497"/>
                  <a:pt x="4849586" y="2095633"/>
                  <a:pt x="4855629" y="2091428"/>
                </a:cubicBezTo>
                <a:cubicBezTo>
                  <a:pt x="4861673" y="2087225"/>
                  <a:pt x="4867769" y="2085123"/>
                  <a:pt x="4873921" y="2085123"/>
                </a:cubicBezTo>
                <a:cubicBezTo>
                  <a:pt x="4881263" y="2085123"/>
                  <a:pt x="4888175" y="2088066"/>
                  <a:pt x="4894659" y="2093951"/>
                </a:cubicBezTo>
                <a:cubicBezTo>
                  <a:pt x="4901142" y="2099837"/>
                  <a:pt x="4907260" y="2109145"/>
                  <a:pt x="4913012" y="2121876"/>
                </a:cubicBezTo>
                <a:lnTo>
                  <a:pt x="4975357" y="2041884"/>
                </a:lnTo>
                <a:cubicBezTo>
                  <a:pt x="4967914" y="2023146"/>
                  <a:pt x="4959899" y="2010175"/>
                  <a:pt x="4951304" y="2002969"/>
                </a:cubicBezTo>
                <a:cubicBezTo>
                  <a:pt x="4942711" y="1995762"/>
                  <a:pt x="4931370" y="1992159"/>
                  <a:pt x="4917281" y="1992159"/>
                </a:cubicBezTo>
                <a:close/>
                <a:moveTo>
                  <a:pt x="5301570" y="1989997"/>
                </a:moveTo>
                <a:cubicBezTo>
                  <a:pt x="5306333" y="1989997"/>
                  <a:pt x="5310123" y="1992219"/>
                  <a:pt x="5312942" y="1996663"/>
                </a:cubicBezTo>
                <a:cubicBezTo>
                  <a:pt x="5315763" y="2001107"/>
                  <a:pt x="5318267" y="2008974"/>
                  <a:pt x="5320457" y="2020264"/>
                </a:cubicBezTo>
                <a:cubicBezTo>
                  <a:pt x="5311484" y="2028192"/>
                  <a:pt x="5304211" y="2033776"/>
                  <a:pt x="5298636" y="2037019"/>
                </a:cubicBezTo>
                <a:cubicBezTo>
                  <a:pt x="5293063" y="2040262"/>
                  <a:pt x="5287996" y="2041884"/>
                  <a:pt x="5283431" y="2041884"/>
                </a:cubicBezTo>
                <a:cubicBezTo>
                  <a:pt x="5277676" y="2041884"/>
                  <a:pt x="5273486" y="2040022"/>
                  <a:pt x="5270859" y="2036299"/>
                </a:cubicBezTo>
                <a:cubicBezTo>
                  <a:pt x="5268233" y="2032575"/>
                  <a:pt x="5267695" y="2027951"/>
                  <a:pt x="5269245" y="2022426"/>
                </a:cubicBezTo>
                <a:cubicBezTo>
                  <a:pt x="5271673" y="2013778"/>
                  <a:pt x="5276179" y="2006212"/>
                  <a:pt x="5282763" y="1999726"/>
                </a:cubicBezTo>
                <a:cubicBezTo>
                  <a:pt x="5289348" y="1993240"/>
                  <a:pt x="5295618" y="1989997"/>
                  <a:pt x="5301570" y="1989997"/>
                </a:cubicBezTo>
                <a:close/>
                <a:moveTo>
                  <a:pt x="6662085" y="1983871"/>
                </a:moveTo>
                <a:cubicBezTo>
                  <a:pt x="6651767" y="1983871"/>
                  <a:pt x="6644888" y="1989997"/>
                  <a:pt x="6641450" y="2002248"/>
                </a:cubicBezTo>
                <a:cubicBezTo>
                  <a:pt x="6638144" y="2014019"/>
                  <a:pt x="6641651" y="2019904"/>
                  <a:pt x="6651970" y="2019904"/>
                </a:cubicBezTo>
                <a:cubicBezTo>
                  <a:pt x="6661495" y="2019904"/>
                  <a:pt x="6667910" y="2014019"/>
                  <a:pt x="6671215" y="2002248"/>
                </a:cubicBezTo>
                <a:cubicBezTo>
                  <a:pt x="6674654" y="1989997"/>
                  <a:pt x="6671610" y="1983871"/>
                  <a:pt x="6662085" y="1983871"/>
                </a:cubicBezTo>
                <a:close/>
                <a:moveTo>
                  <a:pt x="6557906" y="1983871"/>
                </a:moveTo>
                <a:cubicBezTo>
                  <a:pt x="6548183" y="1983871"/>
                  <a:pt x="6541602" y="1989997"/>
                  <a:pt x="6538163" y="2002248"/>
                </a:cubicBezTo>
                <a:cubicBezTo>
                  <a:pt x="6534858" y="2014019"/>
                  <a:pt x="6538067" y="2019904"/>
                  <a:pt x="6547790" y="2019904"/>
                </a:cubicBezTo>
                <a:cubicBezTo>
                  <a:pt x="6557910" y="2019904"/>
                  <a:pt x="6564623" y="2014019"/>
                  <a:pt x="6567928" y="2002248"/>
                </a:cubicBezTo>
                <a:cubicBezTo>
                  <a:pt x="6571367" y="1989997"/>
                  <a:pt x="6568026" y="1983871"/>
                  <a:pt x="6557906" y="1983871"/>
                </a:cubicBezTo>
                <a:close/>
                <a:moveTo>
                  <a:pt x="6613242" y="1971260"/>
                </a:moveTo>
                <a:cubicBezTo>
                  <a:pt x="6603320" y="1971260"/>
                  <a:pt x="6596707" y="1977145"/>
                  <a:pt x="6593401" y="1988915"/>
                </a:cubicBezTo>
                <a:cubicBezTo>
                  <a:pt x="6589963" y="2001166"/>
                  <a:pt x="6593205" y="2007293"/>
                  <a:pt x="6603126" y="2007293"/>
                </a:cubicBezTo>
                <a:cubicBezTo>
                  <a:pt x="6613048" y="2007293"/>
                  <a:pt x="6619729" y="2001166"/>
                  <a:pt x="6623167" y="1988915"/>
                </a:cubicBezTo>
                <a:cubicBezTo>
                  <a:pt x="6626473" y="1977145"/>
                  <a:pt x="6623164" y="1971260"/>
                  <a:pt x="6613242" y="1971260"/>
                </a:cubicBezTo>
                <a:close/>
                <a:moveTo>
                  <a:pt x="7150726" y="1968377"/>
                </a:moveTo>
                <a:lnTo>
                  <a:pt x="7264133" y="1968377"/>
                </a:lnTo>
                <a:lnTo>
                  <a:pt x="7195444" y="2213039"/>
                </a:lnTo>
                <a:cubicBezTo>
                  <a:pt x="7193559" y="2207033"/>
                  <a:pt x="7189713" y="2199527"/>
                  <a:pt x="7183908" y="2190519"/>
                </a:cubicBezTo>
                <a:cubicBezTo>
                  <a:pt x="7178102" y="2181510"/>
                  <a:pt x="7170692" y="2172563"/>
                  <a:pt x="7161679" y="2163674"/>
                </a:cubicBezTo>
                <a:cubicBezTo>
                  <a:pt x="7152665" y="2154786"/>
                  <a:pt x="7142307" y="2146799"/>
                  <a:pt x="7130603" y="2139712"/>
                </a:cubicBezTo>
                <a:cubicBezTo>
                  <a:pt x="7118901" y="2132627"/>
                  <a:pt x="7106175" y="2128122"/>
                  <a:pt x="7092427" y="2126200"/>
                </a:cubicBezTo>
                <a:cubicBezTo>
                  <a:pt x="7100730" y="2119955"/>
                  <a:pt x="7108076" y="2113229"/>
                  <a:pt x="7114465" y="2106022"/>
                </a:cubicBezTo>
                <a:cubicBezTo>
                  <a:pt x="7120854" y="2098815"/>
                  <a:pt x="7126383" y="2091489"/>
                  <a:pt x="7131053" y="2084043"/>
                </a:cubicBezTo>
                <a:cubicBezTo>
                  <a:pt x="7135722" y="2076596"/>
                  <a:pt x="7139648" y="2069148"/>
                  <a:pt x="7142831" y="2061702"/>
                </a:cubicBezTo>
                <a:cubicBezTo>
                  <a:pt x="7146013" y="2054255"/>
                  <a:pt x="7148549" y="2047168"/>
                  <a:pt x="7150438" y="2040443"/>
                </a:cubicBezTo>
                <a:cubicBezTo>
                  <a:pt x="7151178" y="2037800"/>
                  <a:pt x="7152175" y="2033717"/>
                  <a:pt x="7153428" y="2028192"/>
                </a:cubicBezTo>
                <a:cubicBezTo>
                  <a:pt x="7154680" y="2022667"/>
                  <a:pt x="7155623" y="2016481"/>
                  <a:pt x="7156256" y="2009634"/>
                </a:cubicBezTo>
                <a:cubicBezTo>
                  <a:pt x="7156888" y="2002788"/>
                  <a:pt x="7156894" y="1995702"/>
                  <a:pt x="7156272" y="1988376"/>
                </a:cubicBezTo>
                <a:cubicBezTo>
                  <a:pt x="7155650" y="1981048"/>
                  <a:pt x="7153801" y="1974383"/>
                  <a:pt x="7150726" y="1968377"/>
                </a:cubicBezTo>
                <a:close/>
                <a:moveTo>
                  <a:pt x="8585856" y="1962611"/>
                </a:moveTo>
                <a:cubicBezTo>
                  <a:pt x="8609272" y="1962611"/>
                  <a:pt x="8626478" y="1967236"/>
                  <a:pt x="8637474" y="1976484"/>
                </a:cubicBezTo>
                <a:cubicBezTo>
                  <a:pt x="8648470" y="1985733"/>
                  <a:pt x="8654708" y="2000446"/>
                  <a:pt x="8656187" y="2020625"/>
                </a:cubicBezTo>
                <a:lnTo>
                  <a:pt x="8558007" y="2067107"/>
                </a:lnTo>
                <a:cubicBezTo>
                  <a:pt x="8559145" y="2064465"/>
                  <a:pt x="8560152" y="2061762"/>
                  <a:pt x="8561027" y="2058999"/>
                </a:cubicBezTo>
                <a:cubicBezTo>
                  <a:pt x="8561904" y="2056237"/>
                  <a:pt x="8562712" y="2053535"/>
                  <a:pt x="8563453" y="2050892"/>
                </a:cubicBezTo>
                <a:cubicBezTo>
                  <a:pt x="8566014" y="2041763"/>
                  <a:pt x="8567550" y="2032936"/>
                  <a:pt x="8568060" y="2024408"/>
                </a:cubicBezTo>
                <a:cubicBezTo>
                  <a:pt x="8568570" y="2015880"/>
                  <a:pt x="8568033" y="2008074"/>
                  <a:pt x="8566450" y="2000987"/>
                </a:cubicBezTo>
                <a:cubicBezTo>
                  <a:pt x="8564868" y="1993900"/>
                  <a:pt x="8562271" y="1987775"/>
                  <a:pt x="8558661" y="1982610"/>
                </a:cubicBezTo>
                <a:cubicBezTo>
                  <a:pt x="8555050" y="1977446"/>
                  <a:pt x="8550308" y="1973661"/>
                  <a:pt x="8544435" y="1971260"/>
                </a:cubicBezTo>
                <a:cubicBezTo>
                  <a:pt x="8549741" y="1968617"/>
                  <a:pt x="8556036" y="1966515"/>
                  <a:pt x="8563321" y="1964954"/>
                </a:cubicBezTo>
                <a:cubicBezTo>
                  <a:pt x="8570605" y="1963392"/>
                  <a:pt x="8578117" y="1962611"/>
                  <a:pt x="8585856" y="1962611"/>
                </a:cubicBezTo>
                <a:close/>
                <a:moveTo>
                  <a:pt x="498857" y="1922255"/>
                </a:moveTo>
                <a:lnTo>
                  <a:pt x="445865" y="2034678"/>
                </a:lnTo>
                <a:cubicBezTo>
                  <a:pt x="458959" y="2047409"/>
                  <a:pt x="467708" y="2062542"/>
                  <a:pt x="472110" y="2080078"/>
                </a:cubicBezTo>
                <a:cubicBezTo>
                  <a:pt x="477487" y="2101218"/>
                  <a:pt x="477501" y="2129443"/>
                  <a:pt x="472152" y="2164755"/>
                </a:cubicBezTo>
                <a:lnTo>
                  <a:pt x="369758" y="2164755"/>
                </a:lnTo>
                <a:cubicBezTo>
                  <a:pt x="362019" y="2164755"/>
                  <a:pt x="355961" y="2162834"/>
                  <a:pt x="351583" y="2158990"/>
                </a:cubicBezTo>
                <a:cubicBezTo>
                  <a:pt x="347205" y="2155147"/>
                  <a:pt x="345402" y="2149022"/>
                  <a:pt x="346174" y="2140613"/>
                </a:cubicBezTo>
                <a:lnTo>
                  <a:pt x="334663" y="2141334"/>
                </a:lnTo>
                <a:cubicBezTo>
                  <a:pt x="329370" y="2153825"/>
                  <a:pt x="324557" y="2166197"/>
                  <a:pt x="320224" y="2178447"/>
                </a:cubicBezTo>
                <a:cubicBezTo>
                  <a:pt x="315891" y="2190700"/>
                  <a:pt x="312241" y="2202109"/>
                  <a:pt x="309274" y="2212680"/>
                </a:cubicBezTo>
                <a:cubicBezTo>
                  <a:pt x="304080" y="2231176"/>
                  <a:pt x="304604" y="2244508"/>
                  <a:pt x="310846" y="2252676"/>
                </a:cubicBezTo>
                <a:cubicBezTo>
                  <a:pt x="315903" y="2259402"/>
                  <a:pt x="324980" y="2262765"/>
                  <a:pt x="338076" y="2262765"/>
                </a:cubicBezTo>
                <a:lnTo>
                  <a:pt x="472915" y="2262765"/>
                </a:lnTo>
                <a:lnTo>
                  <a:pt x="505387" y="2147099"/>
                </a:lnTo>
                <a:cubicBezTo>
                  <a:pt x="521098" y="2091128"/>
                  <a:pt x="528747" y="2046208"/>
                  <a:pt x="528334" y="2012337"/>
                </a:cubicBezTo>
                <a:cubicBezTo>
                  <a:pt x="527938" y="1975584"/>
                  <a:pt x="518112" y="1945556"/>
                  <a:pt x="498857" y="1922255"/>
                </a:cubicBezTo>
                <a:close/>
                <a:moveTo>
                  <a:pt x="9988092" y="1892708"/>
                </a:moveTo>
                <a:lnTo>
                  <a:pt x="9966851" y="1968377"/>
                </a:lnTo>
                <a:lnTo>
                  <a:pt x="10185033" y="1968377"/>
                </a:lnTo>
                <a:lnTo>
                  <a:pt x="10173094" y="2010895"/>
                </a:lnTo>
                <a:cubicBezTo>
                  <a:pt x="10149068" y="2013778"/>
                  <a:pt x="10125653" y="2019783"/>
                  <a:pt x="10102850" y="2028912"/>
                </a:cubicBezTo>
                <a:cubicBezTo>
                  <a:pt x="10080046" y="2038041"/>
                  <a:pt x="10058600" y="2050111"/>
                  <a:pt x="10038509" y="2065124"/>
                </a:cubicBezTo>
                <a:cubicBezTo>
                  <a:pt x="10018419" y="2080139"/>
                  <a:pt x="9999918" y="2097975"/>
                  <a:pt x="9983006" y="2118633"/>
                </a:cubicBezTo>
                <a:cubicBezTo>
                  <a:pt x="9966094" y="2139292"/>
                  <a:pt x="9951416" y="2162593"/>
                  <a:pt x="9938974" y="2188537"/>
                </a:cubicBezTo>
                <a:cubicBezTo>
                  <a:pt x="9945317" y="2189978"/>
                  <a:pt x="9953044" y="2192501"/>
                  <a:pt x="9962151" y="2196104"/>
                </a:cubicBezTo>
                <a:cubicBezTo>
                  <a:pt x="9971259" y="2199707"/>
                  <a:pt x="9980792" y="2204451"/>
                  <a:pt x="9990749" y="2210337"/>
                </a:cubicBezTo>
                <a:cubicBezTo>
                  <a:pt x="10000707" y="2216223"/>
                  <a:pt x="10010724" y="2223129"/>
                  <a:pt x="10020801" y="2231056"/>
                </a:cubicBezTo>
                <a:cubicBezTo>
                  <a:pt x="10030878" y="2238984"/>
                  <a:pt x="10040273" y="2247752"/>
                  <a:pt x="10048985" y="2257359"/>
                </a:cubicBezTo>
                <a:cubicBezTo>
                  <a:pt x="10057698" y="2266969"/>
                  <a:pt x="10065232" y="2277418"/>
                  <a:pt x="10071589" y="2288708"/>
                </a:cubicBezTo>
                <a:cubicBezTo>
                  <a:pt x="10077945" y="2299999"/>
                  <a:pt x="10082411" y="2312010"/>
                  <a:pt x="10084988" y="2324741"/>
                </a:cubicBezTo>
                <a:lnTo>
                  <a:pt x="10072747" y="2368340"/>
                </a:lnTo>
                <a:lnTo>
                  <a:pt x="10141803" y="2368340"/>
                </a:lnTo>
                <a:lnTo>
                  <a:pt x="10221110" y="2085844"/>
                </a:lnTo>
                <a:cubicBezTo>
                  <a:pt x="10229044" y="2086564"/>
                  <a:pt x="10236938" y="2088487"/>
                  <a:pt x="10244792" y="2091609"/>
                </a:cubicBezTo>
                <a:cubicBezTo>
                  <a:pt x="10252646" y="2094732"/>
                  <a:pt x="10259653" y="2098756"/>
                  <a:pt x="10265812" y="2103680"/>
                </a:cubicBezTo>
                <a:cubicBezTo>
                  <a:pt x="10271971" y="2108605"/>
                  <a:pt x="10276984" y="2114250"/>
                  <a:pt x="10280853" y="2120616"/>
                </a:cubicBezTo>
                <a:cubicBezTo>
                  <a:pt x="10284721" y="2126981"/>
                  <a:pt x="10286767" y="2133647"/>
                  <a:pt x="10286994" y="2140613"/>
                </a:cubicBezTo>
                <a:cubicBezTo>
                  <a:pt x="10282561" y="2140854"/>
                  <a:pt x="10277345" y="2142115"/>
                  <a:pt x="10271346" y="2144397"/>
                </a:cubicBezTo>
                <a:cubicBezTo>
                  <a:pt x="10265348" y="2146679"/>
                  <a:pt x="10259311" y="2150162"/>
                  <a:pt x="10253233" y="2154847"/>
                </a:cubicBezTo>
                <a:cubicBezTo>
                  <a:pt x="10247156" y="2159530"/>
                  <a:pt x="10241502" y="2165536"/>
                  <a:pt x="10236269" y="2172863"/>
                </a:cubicBezTo>
                <a:cubicBezTo>
                  <a:pt x="10231037" y="2180190"/>
                  <a:pt x="10226937" y="2189138"/>
                  <a:pt x="10223970" y="2199707"/>
                </a:cubicBezTo>
                <a:cubicBezTo>
                  <a:pt x="10221948" y="2206913"/>
                  <a:pt x="10221101" y="2214000"/>
                  <a:pt x="10221426" y="2220967"/>
                </a:cubicBezTo>
                <a:cubicBezTo>
                  <a:pt x="10221752" y="2227932"/>
                  <a:pt x="10223272" y="2234179"/>
                  <a:pt x="10225989" y="2239704"/>
                </a:cubicBezTo>
                <a:cubicBezTo>
                  <a:pt x="10228705" y="2245229"/>
                  <a:pt x="10232600" y="2249733"/>
                  <a:pt x="10237674" y="2253216"/>
                </a:cubicBezTo>
                <a:cubicBezTo>
                  <a:pt x="10242748" y="2256699"/>
                  <a:pt x="10249056" y="2258441"/>
                  <a:pt x="10256596" y="2258441"/>
                </a:cubicBezTo>
                <a:cubicBezTo>
                  <a:pt x="10263144" y="2258441"/>
                  <a:pt x="10270893" y="2256639"/>
                  <a:pt x="10279841" y="2253036"/>
                </a:cubicBezTo>
                <a:cubicBezTo>
                  <a:pt x="10288789" y="2249433"/>
                  <a:pt x="10297833" y="2243547"/>
                  <a:pt x="10306972" y="2235380"/>
                </a:cubicBezTo>
                <a:cubicBezTo>
                  <a:pt x="10316111" y="2227212"/>
                  <a:pt x="10324850" y="2216582"/>
                  <a:pt x="10333189" y="2203490"/>
                </a:cubicBezTo>
                <a:cubicBezTo>
                  <a:pt x="10341528" y="2190399"/>
                  <a:pt x="10348329" y="2174484"/>
                  <a:pt x="10353590" y="2155747"/>
                </a:cubicBezTo>
                <a:cubicBezTo>
                  <a:pt x="10359255" y="2135569"/>
                  <a:pt x="10360512" y="2116951"/>
                  <a:pt x="10357362" y="2099896"/>
                </a:cubicBezTo>
                <a:cubicBezTo>
                  <a:pt x="10354212" y="2082841"/>
                  <a:pt x="10347529" y="2067947"/>
                  <a:pt x="10337312" y="2055216"/>
                </a:cubicBezTo>
                <a:cubicBezTo>
                  <a:pt x="10327095" y="2042485"/>
                  <a:pt x="10313839" y="2032275"/>
                  <a:pt x="10297542" y="2024588"/>
                </a:cubicBezTo>
                <a:cubicBezTo>
                  <a:pt x="10281246" y="2016901"/>
                  <a:pt x="10262782" y="2012337"/>
                  <a:pt x="10242150" y="2010895"/>
                </a:cubicBezTo>
                <a:lnTo>
                  <a:pt x="10254089" y="1968377"/>
                </a:lnTo>
                <a:lnTo>
                  <a:pt x="10452626" y="1968377"/>
                </a:lnTo>
                <a:lnTo>
                  <a:pt x="10471676" y="1968377"/>
                </a:lnTo>
                <a:lnTo>
                  <a:pt x="10716647" y="1968377"/>
                </a:lnTo>
                <a:lnTo>
                  <a:pt x="10705820" y="2006932"/>
                </a:lnTo>
                <a:cubicBezTo>
                  <a:pt x="10689811" y="2007413"/>
                  <a:pt x="10673252" y="2008794"/>
                  <a:pt x="10656141" y="2011076"/>
                </a:cubicBezTo>
                <a:cubicBezTo>
                  <a:pt x="10639031" y="2013358"/>
                  <a:pt x="10621846" y="2017142"/>
                  <a:pt x="10604586" y="2022426"/>
                </a:cubicBezTo>
                <a:cubicBezTo>
                  <a:pt x="10587327" y="2027711"/>
                  <a:pt x="10570256" y="2034798"/>
                  <a:pt x="10553373" y="2043686"/>
                </a:cubicBezTo>
                <a:cubicBezTo>
                  <a:pt x="10536491" y="2052573"/>
                  <a:pt x="10520342" y="2063623"/>
                  <a:pt x="10504925" y="2076835"/>
                </a:cubicBezTo>
                <a:cubicBezTo>
                  <a:pt x="10489509" y="2090047"/>
                  <a:pt x="10475054" y="2105843"/>
                  <a:pt x="10461560" y="2124219"/>
                </a:cubicBezTo>
                <a:cubicBezTo>
                  <a:pt x="10448067" y="2142596"/>
                  <a:pt x="10436093" y="2164035"/>
                  <a:pt x="10425642" y="2188537"/>
                </a:cubicBezTo>
                <a:cubicBezTo>
                  <a:pt x="10437014" y="2189738"/>
                  <a:pt x="10449208" y="2191900"/>
                  <a:pt x="10462221" y="2195023"/>
                </a:cubicBezTo>
                <a:cubicBezTo>
                  <a:pt x="10475234" y="2198146"/>
                  <a:pt x="10488276" y="2202230"/>
                  <a:pt x="10501346" y="2207274"/>
                </a:cubicBezTo>
                <a:cubicBezTo>
                  <a:pt x="10514416" y="2212319"/>
                  <a:pt x="10527217" y="2218324"/>
                  <a:pt x="10539746" y="2225291"/>
                </a:cubicBezTo>
                <a:cubicBezTo>
                  <a:pt x="10552276" y="2232256"/>
                  <a:pt x="10563841" y="2240184"/>
                  <a:pt x="10574444" y="2249072"/>
                </a:cubicBezTo>
                <a:cubicBezTo>
                  <a:pt x="10585047" y="2257960"/>
                  <a:pt x="10594321" y="2267689"/>
                  <a:pt x="10602268" y="2278259"/>
                </a:cubicBezTo>
                <a:cubicBezTo>
                  <a:pt x="10610215" y="2288828"/>
                  <a:pt x="10616138" y="2300239"/>
                  <a:pt x="10620039" y="2312490"/>
                </a:cubicBezTo>
                <a:lnTo>
                  <a:pt x="10604361" y="2368340"/>
                </a:lnTo>
                <a:lnTo>
                  <a:pt x="10673417" y="2368340"/>
                </a:lnTo>
                <a:lnTo>
                  <a:pt x="10785703" y="1968377"/>
                </a:lnTo>
                <a:lnTo>
                  <a:pt x="10852676" y="1968377"/>
                </a:lnTo>
                <a:lnTo>
                  <a:pt x="10869047" y="1968377"/>
                </a:lnTo>
                <a:lnTo>
                  <a:pt x="10927388" y="1968377"/>
                </a:lnTo>
                <a:cubicBezTo>
                  <a:pt x="10915866" y="1982550"/>
                  <a:pt x="10905668" y="1996783"/>
                  <a:pt x="10896794" y="2011076"/>
                </a:cubicBezTo>
                <a:cubicBezTo>
                  <a:pt x="10887920" y="2025369"/>
                  <a:pt x="10879987" y="2040022"/>
                  <a:pt x="10872993" y="2055036"/>
                </a:cubicBezTo>
                <a:cubicBezTo>
                  <a:pt x="10866000" y="2070049"/>
                  <a:pt x="10859799" y="2085423"/>
                  <a:pt x="10854390" y="2101157"/>
                </a:cubicBezTo>
                <a:cubicBezTo>
                  <a:pt x="10848981" y="2116892"/>
                  <a:pt x="10843849" y="2133406"/>
                  <a:pt x="10838993" y="2150703"/>
                </a:cubicBezTo>
                <a:cubicBezTo>
                  <a:pt x="10832990" y="2172083"/>
                  <a:pt x="10828509" y="2193521"/>
                  <a:pt x="10825550" y="2215021"/>
                </a:cubicBezTo>
                <a:cubicBezTo>
                  <a:pt x="10822591" y="2236521"/>
                  <a:pt x="10821205" y="2257359"/>
                  <a:pt x="10821394" y="2277538"/>
                </a:cubicBezTo>
                <a:cubicBezTo>
                  <a:pt x="10821584" y="2297717"/>
                  <a:pt x="10823499" y="2316693"/>
                  <a:pt x="10827140" y="2334470"/>
                </a:cubicBezTo>
                <a:cubicBezTo>
                  <a:pt x="10830782" y="2352246"/>
                  <a:pt x="10836301" y="2368100"/>
                  <a:pt x="10843700" y="2382033"/>
                </a:cubicBezTo>
                <a:cubicBezTo>
                  <a:pt x="10849203" y="2392123"/>
                  <a:pt x="10856035" y="2401010"/>
                  <a:pt x="10864196" y="2408697"/>
                </a:cubicBezTo>
                <a:cubicBezTo>
                  <a:pt x="10872357" y="2416384"/>
                  <a:pt x="10882093" y="2420228"/>
                  <a:pt x="10893404" y="2420228"/>
                </a:cubicBezTo>
                <a:cubicBezTo>
                  <a:pt x="10900746" y="2420228"/>
                  <a:pt x="10907866" y="2418547"/>
                  <a:pt x="10914763" y="2415184"/>
                </a:cubicBezTo>
                <a:cubicBezTo>
                  <a:pt x="10921660" y="2411819"/>
                  <a:pt x="10928017" y="2407376"/>
                  <a:pt x="10933834" y="2401851"/>
                </a:cubicBezTo>
                <a:cubicBezTo>
                  <a:pt x="10939651" y="2396326"/>
                  <a:pt x="10944795" y="2389840"/>
                  <a:pt x="10949268" y="2382393"/>
                </a:cubicBezTo>
                <a:cubicBezTo>
                  <a:pt x="10953741" y="2374946"/>
                  <a:pt x="10957089" y="2367259"/>
                  <a:pt x="10959316" y="2359332"/>
                </a:cubicBezTo>
                <a:cubicBezTo>
                  <a:pt x="10961273" y="2352366"/>
                  <a:pt x="10962004" y="2345520"/>
                  <a:pt x="10961511" y="2338794"/>
                </a:cubicBezTo>
                <a:cubicBezTo>
                  <a:pt x="10961018" y="2332067"/>
                  <a:pt x="10959396" y="2326003"/>
                  <a:pt x="10956646" y="2320597"/>
                </a:cubicBezTo>
                <a:cubicBezTo>
                  <a:pt x="10953897" y="2315192"/>
                  <a:pt x="10950017" y="2310808"/>
                  <a:pt x="10945008" y="2307445"/>
                </a:cubicBezTo>
                <a:cubicBezTo>
                  <a:pt x="10939999" y="2304082"/>
                  <a:pt x="10933823" y="2302400"/>
                  <a:pt x="10926481" y="2302400"/>
                </a:cubicBezTo>
                <a:cubicBezTo>
                  <a:pt x="10923108" y="2302400"/>
                  <a:pt x="10919666" y="2302821"/>
                  <a:pt x="10916156" y="2303662"/>
                </a:cubicBezTo>
                <a:cubicBezTo>
                  <a:pt x="10912646" y="2304502"/>
                  <a:pt x="10909333" y="2305524"/>
                  <a:pt x="10906217" y="2306725"/>
                </a:cubicBezTo>
                <a:cubicBezTo>
                  <a:pt x="10903086" y="2298798"/>
                  <a:pt x="10900825" y="2288649"/>
                  <a:pt x="10899436" y="2276277"/>
                </a:cubicBezTo>
                <a:cubicBezTo>
                  <a:pt x="10898046" y="2263906"/>
                  <a:pt x="10897523" y="2250573"/>
                  <a:pt x="10897866" y="2236280"/>
                </a:cubicBezTo>
                <a:cubicBezTo>
                  <a:pt x="10898209" y="2221987"/>
                  <a:pt x="10899379" y="2207394"/>
                  <a:pt x="10901378" y="2192501"/>
                </a:cubicBezTo>
                <a:cubicBezTo>
                  <a:pt x="10903376" y="2177608"/>
                  <a:pt x="10906195" y="2163674"/>
                  <a:pt x="10909835" y="2150703"/>
                </a:cubicBezTo>
                <a:cubicBezTo>
                  <a:pt x="10913950" y="2136049"/>
                  <a:pt x="10919478" y="2119894"/>
                  <a:pt x="10926418" y="2102238"/>
                </a:cubicBezTo>
                <a:cubicBezTo>
                  <a:pt x="10933358" y="2084583"/>
                  <a:pt x="10941389" y="2067286"/>
                  <a:pt x="10950510" y="2050352"/>
                </a:cubicBezTo>
                <a:cubicBezTo>
                  <a:pt x="10959630" y="2033416"/>
                  <a:pt x="10969769" y="2017622"/>
                  <a:pt x="10980926" y="2002969"/>
                </a:cubicBezTo>
                <a:cubicBezTo>
                  <a:pt x="10992084" y="1988315"/>
                  <a:pt x="11003904" y="1976785"/>
                  <a:pt x="11016387" y="1968377"/>
                </a:cubicBezTo>
                <a:lnTo>
                  <a:pt x="11052701" y="1968377"/>
                </a:lnTo>
                <a:lnTo>
                  <a:pt x="11074132" y="1968377"/>
                </a:lnTo>
                <a:lnTo>
                  <a:pt x="11544429" y="1968377"/>
                </a:lnTo>
                <a:lnTo>
                  <a:pt x="11565670" y="1892708"/>
                </a:lnTo>
                <a:lnTo>
                  <a:pt x="11095373" y="1892708"/>
                </a:lnTo>
                <a:lnTo>
                  <a:pt x="11073942" y="1892708"/>
                </a:lnTo>
                <a:lnTo>
                  <a:pt x="10890288" y="1892708"/>
                </a:lnTo>
                <a:lnTo>
                  <a:pt x="10873917" y="1892708"/>
                </a:lnTo>
                <a:lnTo>
                  <a:pt x="10492917" y="1892708"/>
                </a:lnTo>
                <a:lnTo>
                  <a:pt x="10473867" y="1892708"/>
                </a:lnTo>
                <a:close/>
                <a:moveTo>
                  <a:pt x="7006767" y="1892708"/>
                </a:moveTo>
                <a:lnTo>
                  <a:pt x="6985526" y="1968377"/>
                </a:lnTo>
                <a:lnTo>
                  <a:pt x="7013209" y="1968377"/>
                </a:lnTo>
                <a:cubicBezTo>
                  <a:pt x="7023130" y="1968377"/>
                  <a:pt x="7032797" y="1969819"/>
                  <a:pt x="7042207" y="1972701"/>
                </a:cubicBezTo>
                <a:cubicBezTo>
                  <a:pt x="7051617" y="1975584"/>
                  <a:pt x="7059612" y="1980147"/>
                  <a:pt x="7066193" y="1986394"/>
                </a:cubicBezTo>
                <a:cubicBezTo>
                  <a:pt x="7072775" y="1992639"/>
                  <a:pt x="7077361" y="2000687"/>
                  <a:pt x="7079954" y="2010536"/>
                </a:cubicBezTo>
                <a:cubicBezTo>
                  <a:pt x="7082545" y="2020384"/>
                  <a:pt x="7081887" y="2032275"/>
                  <a:pt x="7077976" y="2046208"/>
                </a:cubicBezTo>
                <a:cubicBezTo>
                  <a:pt x="7075413" y="2055336"/>
                  <a:pt x="7071099" y="2063984"/>
                  <a:pt x="7065035" y="2072152"/>
                </a:cubicBezTo>
                <a:cubicBezTo>
                  <a:pt x="7058972" y="2080319"/>
                  <a:pt x="7052221" y="2087406"/>
                  <a:pt x="7044781" y="2093411"/>
                </a:cubicBezTo>
                <a:cubicBezTo>
                  <a:pt x="7037341" y="2099417"/>
                  <a:pt x="7029660" y="2104161"/>
                  <a:pt x="7021736" y="2107644"/>
                </a:cubicBezTo>
                <a:cubicBezTo>
                  <a:pt x="7013812" y="2111127"/>
                  <a:pt x="7006577" y="2112868"/>
                  <a:pt x="7000028" y="2112868"/>
                </a:cubicBezTo>
                <a:lnTo>
                  <a:pt x="6981573" y="2112868"/>
                </a:lnTo>
                <a:lnTo>
                  <a:pt x="6960532" y="2187816"/>
                </a:lnTo>
                <a:cubicBezTo>
                  <a:pt x="6989303" y="2188537"/>
                  <a:pt x="7014374" y="2191300"/>
                  <a:pt x="7035746" y="2196104"/>
                </a:cubicBezTo>
                <a:cubicBezTo>
                  <a:pt x="7057119" y="2200908"/>
                  <a:pt x="7075779" y="2208836"/>
                  <a:pt x="7091727" y="2219886"/>
                </a:cubicBezTo>
                <a:cubicBezTo>
                  <a:pt x="7107675" y="2230936"/>
                  <a:pt x="7121272" y="2245590"/>
                  <a:pt x="7132518" y="2263846"/>
                </a:cubicBezTo>
                <a:cubicBezTo>
                  <a:pt x="7143764" y="2282102"/>
                  <a:pt x="7153612" y="2304803"/>
                  <a:pt x="7162064" y="2331947"/>
                </a:cubicBezTo>
                <a:lnTo>
                  <a:pt x="7151847" y="2368340"/>
                </a:lnTo>
                <a:lnTo>
                  <a:pt x="7220903" y="2368340"/>
                </a:lnTo>
                <a:lnTo>
                  <a:pt x="7333189" y="1968377"/>
                </a:lnTo>
                <a:lnTo>
                  <a:pt x="7395101" y="1968377"/>
                </a:lnTo>
                <a:lnTo>
                  <a:pt x="7416532" y="1968377"/>
                </a:lnTo>
                <a:lnTo>
                  <a:pt x="7659123" y="1968377"/>
                </a:lnTo>
                <a:lnTo>
                  <a:pt x="7648296" y="2006932"/>
                </a:lnTo>
                <a:cubicBezTo>
                  <a:pt x="7632287" y="2007413"/>
                  <a:pt x="7615727" y="2008794"/>
                  <a:pt x="7598617" y="2011076"/>
                </a:cubicBezTo>
                <a:cubicBezTo>
                  <a:pt x="7581507" y="2013358"/>
                  <a:pt x="7564322" y="2017142"/>
                  <a:pt x="7547062" y="2022426"/>
                </a:cubicBezTo>
                <a:cubicBezTo>
                  <a:pt x="7529803" y="2027711"/>
                  <a:pt x="7512732" y="2034798"/>
                  <a:pt x="7495849" y="2043686"/>
                </a:cubicBezTo>
                <a:cubicBezTo>
                  <a:pt x="7478966" y="2052573"/>
                  <a:pt x="7462817" y="2063623"/>
                  <a:pt x="7447401" y="2076835"/>
                </a:cubicBezTo>
                <a:cubicBezTo>
                  <a:pt x="7431984" y="2090047"/>
                  <a:pt x="7417529" y="2105843"/>
                  <a:pt x="7404036" y="2124219"/>
                </a:cubicBezTo>
                <a:cubicBezTo>
                  <a:pt x="7390542" y="2142596"/>
                  <a:pt x="7378569" y="2164035"/>
                  <a:pt x="7368117" y="2188537"/>
                </a:cubicBezTo>
                <a:cubicBezTo>
                  <a:pt x="7379490" y="2189738"/>
                  <a:pt x="7391683" y="2191900"/>
                  <a:pt x="7404697" y="2195023"/>
                </a:cubicBezTo>
                <a:cubicBezTo>
                  <a:pt x="7417710" y="2198146"/>
                  <a:pt x="7430751" y="2202230"/>
                  <a:pt x="7443822" y="2207274"/>
                </a:cubicBezTo>
                <a:cubicBezTo>
                  <a:pt x="7456892" y="2212319"/>
                  <a:pt x="7469693" y="2218324"/>
                  <a:pt x="7482222" y="2225291"/>
                </a:cubicBezTo>
                <a:cubicBezTo>
                  <a:pt x="7494751" y="2232256"/>
                  <a:pt x="7506317" y="2240184"/>
                  <a:pt x="7516920" y="2249072"/>
                </a:cubicBezTo>
                <a:cubicBezTo>
                  <a:pt x="7527522" y="2257960"/>
                  <a:pt x="7536797" y="2267689"/>
                  <a:pt x="7544744" y="2278259"/>
                </a:cubicBezTo>
                <a:cubicBezTo>
                  <a:pt x="7552690" y="2288828"/>
                  <a:pt x="7558614" y="2300239"/>
                  <a:pt x="7562515" y="2312490"/>
                </a:cubicBezTo>
                <a:lnTo>
                  <a:pt x="7546837" y="2368340"/>
                </a:lnTo>
                <a:lnTo>
                  <a:pt x="7615893" y="2368340"/>
                </a:lnTo>
                <a:lnTo>
                  <a:pt x="7728179" y="1968377"/>
                </a:lnTo>
                <a:lnTo>
                  <a:pt x="7795152" y="1968377"/>
                </a:lnTo>
                <a:lnTo>
                  <a:pt x="7811523" y="1968377"/>
                </a:lnTo>
                <a:lnTo>
                  <a:pt x="8059173" y="1968377"/>
                </a:lnTo>
                <a:lnTo>
                  <a:pt x="8048346" y="2006932"/>
                </a:lnTo>
                <a:cubicBezTo>
                  <a:pt x="8032337" y="2007413"/>
                  <a:pt x="8015778" y="2008794"/>
                  <a:pt x="7998667" y="2011076"/>
                </a:cubicBezTo>
                <a:cubicBezTo>
                  <a:pt x="7981557" y="2013358"/>
                  <a:pt x="7964372" y="2017142"/>
                  <a:pt x="7947112" y="2022426"/>
                </a:cubicBezTo>
                <a:cubicBezTo>
                  <a:pt x="7929853" y="2027711"/>
                  <a:pt x="7912782" y="2034798"/>
                  <a:pt x="7895899" y="2043686"/>
                </a:cubicBezTo>
                <a:cubicBezTo>
                  <a:pt x="7879016" y="2052573"/>
                  <a:pt x="7862867" y="2063623"/>
                  <a:pt x="7847451" y="2076835"/>
                </a:cubicBezTo>
                <a:cubicBezTo>
                  <a:pt x="7832034" y="2090047"/>
                  <a:pt x="7817579" y="2105843"/>
                  <a:pt x="7804086" y="2124219"/>
                </a:cubicBezTo>
                <a:cubicBezTo>
                  <a:pt x="7790592" y="2142596"/>
                  <a:pt x="7778619" y="2164035"/>
                  <a:pt x="7768167" y="2188537"/>
                </a:cubicBezTo>
                <a:cubicBezTo>
                  <a:pt x="7779540" y="2189738"/>
                  <a:pt x="7791733" y="2191900"/>
                  <a:pt x="7804747" y="2195023"/>
                </a:cubicBezTo>
                <a:cubicBezTo>
                  <a:pt x="7817760" y="2198146"/>
                  <a:pt x="7830801" y="2202230"/>
                  <a:pt x="7843872" y="2207274"/>
                </a:cubicBezTo>
                <a:cubicBezTo>
                  <a:pt x="7856942" y="2212319"/>
                  <a:pt x="7869743" y="2218324"/>
                  <a:pt x="7882272" y="2225291"/>
                </a:cubicBezTo>
                <a:cubicBezTo>
                  <a:pt x="7894801" y="2232256"/>
                  <a:pt x="7906367" y="2240184"/>
                  <a:pt x="7916970" y="2249072"/>
                </a:cubicBezTo>
                <a:cubicBezTo>
                  <a:pt x="7927572" y="2257960"/>
                  <a:pt x="7936847" y="2267689"/>
                  <a:pt x="7944794" y="2278259"/>
                </a:cubicBezTo>
                <a:cubicBezTo>
                  <a:pt x="7952740" y="2288828"/>
                  <a:pt x="7958664" y="2300239"/>
                  <a:pt x="7962565" y="2312490"/>
                </a:cubicBezTo>
                <a:lnTo>
                  <a:pt x="7946887" y="2368340"/>
                </a:lnTo>
                <a:lnTo>
                  <a:pt x="8015943" y="2368340"/>
                </a:lnTo>
                <a:lnTo>
                  <a:pt x="8128229" y="1968377"/>
                </a:lnTo>
                <a:lnTo>
                  <a:pt x="8211573" y="1968377"/>
                </a:lnTo>
                <a:lnTo>
                  <a:pt x="8232813" y="1892708"/>
                </a:lnTo>
                <a:lnTo>
                  <a:pt x="7832763" y="1892708"/>
                </a:lnTo>
                <a:lnTo>
                  <a:pt x="7816392" y="1892708"/>
                </a:lnTo>
                <a:lnTo>
                  <a:pt x="7437774" y="1892708"/>
                </a:lnTo>
                <a:lnTo>
                  <a:pt x="7416342" y="1892708"/>
                </a:lnTo>
                <a:close/>
                <a:moveTo>
                  <a:pt x="5788757" y="1892708"/>
                </a:moveTo>
                <a:cubicBezTo>
                  <a:pt x="5766930" y="1892708"/>
                  <a:pt x="5746571" y="1896311"/>
                  <a:pt x="5727681" y="1903519"/>
                </a:cubicBezTo>
                <a:cubicBezTo>
                  <a:pt x="5708791" y="1910725"/>
                  <a:pt x="5691291" y="1920394"/>
                  <a:pt x="5675186" y="1932524"/>
                </a:cubicBezTo>
                <a:cubicBezTo>
                  <a:pt x="5659082" y="1944655"/>
                  <a:pt x="5644320" y="1958888"/>
                  <a:pt x="5630902" y="1975223"/>
                </a:cubicBezTo>
                <a:cubicBezTo>
                  <a:pt x="5617486" y="1991558"/>
                  <a:pt x="5605471" y="2008914"/>
                  <a:pt x="5594857" y="2027291"/>
                </a:cubicBezTo>
                <a:cubicBezTo>
                  <a:pt x="5584243" y="2045667"/>
                  <a:pt x="5574996" y="2064465"/>
                  <a:pt x="5567120" y="2083682"/>
                </a:cubicBezTo>
                <a:cubicBezTo>
                  <a:pt x="5559245" y="2102900"/>
                  <a:pt x="5552745" y="2121637"/>
                  <a:pt x="5547619" y="2139893"/>
                </a:cubicBezTo>
                <a:cubicBezTo>
                  <a:pt x="5541617" y="2161272"/>
                  <a:pt x="5537135" y="2182712"/>
                  <a:pt x="5534176" y="2204211"/>
                </a:cubicBezTo>
                <a:cubicBezTo>
                  <a:pt x="5531217" y="2225711"/>
                  <a:pt x="5529833" y="2246549"/>
                  <a:pt x="5530020" y="2266728"/>
                </a:cubicBezTo>
                <a:cubicBezTo>
                  <a:pt x="5530209" y="2286907"/>
                  <a:pt x="5532127" y="2305883"/>
                  <a:pt x="5535767" y="2323660"/>
                </a:cubicBezTo>
                <a:cubicBezTo>
                  <a:pt x="5539407" y="2341436"/>
                  <a:pt x="5544930" y="2357290"/>
                  <a:pt x="5552325" y="2371224"/>
                </a:cubicBezTo>
                <a:cubicBezTo>
                  <a:pt x="5557828" y="2381312"/>
                  <a:pt x="5564659" y="2390201"/>
                  <a:pt x="5572817" y="2397888"/>
                </a:cubicBezTo>
                <a:cubicBezTo>
                  <a:pt x="5580979" y="2405574"/>
                  <a:pt x="5590715" y="2409418"/>
                  <a:pt x="5602025" y="2409418"/>
                </a:cubicBezTo>
                <a:cubicBezTo>
                  <a:pt x="5609368" y="2409418"/>
                  <a:pt x="5616487" y="2407736"/>
                  <a:pt x="5623384" y="2404374"/>
                </a:cubicBezTo>
                <a:cubicBezTo>
                  <a:pt x="5630281" y="2401010"/>
                  <a:pt x="5636639" y="2396567"/>
                  <a:pt x="5642458" y="2391042"/>
                </a:cubicBezTo>
                <a:cubicBezTo>
                  <a:pt x="5648276" y="2385515"/>
                  <a:pt x="5653421" y="2379031"/>
                  <a:pt x="5657894" y="2371583"/>
                </a:cubicBezTo>
                <a:cubicBezTo>
                  <a:pt x="5662366" y="2364136"/>
                  <a:pt x="5665714" y="2356450"/>
                  <a:pt x="5667937" y="2348523"/>
                </a:cubicBezTo>
                <a:cubicBezTo>
                  <a:pt x="5669895" y="2341556"/>
                  <a:pt x="5670626" y="2334710"/>
                  <a:pt x="5670132" y="2327984"/>
                </a:cubicBezTo>
                <a:cubicBezTo>
                  <a:pt x="5669640" y="2321257"/>
                  <a:pt x="5668018" y="2315192"/>
                  <a:pt x="5665270" y="2309787"/>
                </a:cubicBezTo>
                <a:cubicBezTo>
                  <a:pt x="5662521" y="2304382"/>
                  <a:pt x="5658642" y="2299999"/>
                  <a:pt x="5653634" y="2296636"/>
                </a:cubicBezTo>
                <a:cubicBezTo>
                  <a:pt x="5648624" y="2293272"/>
                  <a:pt x="5642450" y="2291590"/>
                  <a:pt x="5635108" y="2291590"/>
                </a:cubicBezTo>
                <a:cubicBezTo>
                  <a:pt x="5631733" y="2291590"/>
                  <a:pt x="5628293" y="2292012"/>
                  <a:pt x="5624782" y="2292852"/>
                </a:cubicBezTo>
                <a:cubicBezTo>
                  <a:pt x="5621274" y="2293693"/>
                  <a:pt x="5617958" y="2294714"/>
                  <a:pt x="5614843" y="2295914"/>
                </a:cubicBezTo>
                <a:cubicBezTo>
                  <a:pt x="5611711" y="2287988"/>
                  <a:pt x="5609451" y="2277839"/>
                  <a:pt x="5608062" y="2265466"/>
                </a:cubicBezTo>
                <a:cubicBezTo>
                  <a:pt x="5606673" y="2253096"/>
                  <a:pt x="5606151" y="2239763"/>
                  <a:pt x="5606492" y="2225471"/>
                </a:cubicBezTo>
                <a:cubicBezTo>
                  <a:pt x="5606831" y="2211177"/>
                  <a:pt x="5608001" y="2196584"/>
                  <a:pt x="5609999" y="2181690"/>
                </a:cubicBezTo>
                <a:cubicBezTo>
                  <a:pt x="5611998" y="2166797"/>
                  <a:pt x="5614820" y="2152865"/>
                  <a:pt x="5618461" y="2139893"/>
                </a:cubicBezTo>
                <a:cubicBezTo>
                  <a:pt x="5621159" y="2130285"/>
                  <a:pt x="5624641" y="2119294"/>
                  <a:pt x="5628907" y="2106924"/>
                </a:cubicBezTo>
                <a:cubicBezTo>
                  <a:pt x="5633173" y="2094552"/>
                  <a:pt x="5638318" y="2082060"/>
                  <a:pt x="5644340" y="2069448"/>
                </a:cubicBezTo>
                <a:cubicBezTo>
                  <a:pt x="5650361" y="2056837"/>
                  <a:pt x="5657357" y="2044466"/>
                  <a:pt x="5665326" y="2032335"/>
                </a:cubicBezTo>
                <a:cubicBezTo>
                  <a:pt x="5673292" y="2020205"/>
                  <a:pt x="5682380" y="2009394"/>
                  <a:pt x="5692585" y="1999906"/>
                </a:cubicBezTo>
                <a:cubicBezTo>
                  <a:pt x="5702791" y="1990417"/>
                  <a:pt x="5714110" y="1982790"/>
                  <a:pt x="5726545" y="1977024"/>
                </a:cubicBezTo>
                <a:cubicBezTo>
                  <a:pt x="5738976" y="1971260"/>
                  <a:pt x="5752634" y="1968377"/>
                  <a:pt x="5767517" y="1968377"/>
                </a:cubicBezTo>
                <a:lnTo>
                  <a:pt x="5794902" y="1968377"/>
                </a:lnTo>
                <a:lnTo>
                  <a:pt x="5812464" y="1968377"/>
                </a:lnTo>
                <a:lnTo>
                  <a:pt x="6286629" y="1968377"/>
                </a:lnTo>
                <a:lnTo>
                  <a:pt x="6307870" y="1892708"/>
                </a:lnTo>
                <a:lnTo>
                  <a:pt x="5833703" y="1892708"/>
                </a:lnTo>
                <a:lnTo>
                  <a:pt x="5816144" y="1892708"/>
                </a:lnTo>
                <a:close/>
                <a:moveTo>
                  <a:pt x="3187246" y="1892708"/>
                </a:moveTo>
                <a:lnTo>
                  <a:pt x="3166005" y="1968377"/>
                </a:lnTo>
                <a:lnTo>
                  <a:pt x="3430027" y="1968377"/>
                </a:lnTo>
                <a:lnTo>
                  <a:pt x="3419199" y="2006932"/>
                </a:lnTo>
                <a:cubicBezTo>
                  <a:pt x="3403192" y="2007413"/>
                  <a:pt x="3386632" y="2008794"/>
                  <a:pt x="3369521" y="2011076"/>
                </a:cubicBezTo>
                <a:cubicBezTo>
                  <a:pt x="3352411" y="2013358"/>
                  <a:pt x="3335226" y="2017142"/>
                  <a:pt x="3317967" y="2022426"/>
                </a:cubicBezTo>
                <a:cubicBezTo>
                  <a:pt x="3300707" y="2027711"/>
                  <a:pt x="3283636" y="2034798"/>
                  <a:pt x="3266753" y="2043686"/>
                </a:cubicBezTo>
                <a:cubicBezTo>
                  <a:pt x="3249870" y="2052573"/>
                  <a:pt x="3233720" y="2063623"/>
                  <a:pt x="3218305" y="2076835"/>
                </a:cubicBezTo>
                <a:cubicBezTo>
                  <a:pt x="3202888" y="2090047"/>
                  <a:pt x="3188433" y="2105843"/>
                  <a:pt x="3174940" y="2124219"/>
                </a:cubicBezTo>
                <a:cubicBezTo>
                  <a:pt x="3161446" y="2142596"/>
                  <a:pt x="3149473" y="2164035"/>
                  <a:pt x="3139021" y="2188537"/>
                </a:cubicBezTo>
                <a:cubicBezTo>
                  <a:pt x="3150394" y="2189738"/>
                  <a:pt x="3162587" y="2191900"/>
                  <a:pt x="3175600" y="2195023"/>
                </a:cubicBezTo>
                <a:cubicBezTo>
                  <a:pt x="3188613" y="2198146"/>
                  <a:pt x="3201655" y="2202230"/>
                  <a:pt x="3214726" y="2207274"/>
                </a:cubicBezTo>
                <a:cubicBezTo>
                  <a:pt x="3227797" y="2212319"/>
                  <a:pt x="3240596" y="2218324"/>
                  <a:pt x="3253126" y="2225291"/>
                </a:cubicBezTo>
                <a:cubicBezTo>
                  <a:pt x="3265655" y="2232256"/>
                  <a:pt x="3277221" y="2240184"/>
                  <a:pt x="3287824" y="2249072"/>
                </a:cubicBezTo>
                <a:cubicBezTo>
                  <a:pt x="3298426" y="2257960"/>
                  <a:pt x="3307700" y="2267689"/>
                  <a:pt x="3315648" y="2278259"/>
                </a:cubicBezTo>
                <a:cubicBezTo>
                  <a:pt x="3323595" y="2288828"/>
                  <a:pt x="3329518" y="2300239"/>
                  <a:pt x="3333418" y="2312490"/>
                </a:cubicBezTo>
                <a:lnTo>
                  <a:pt x="3317741" y="2368340"/>
                </a:lnTo>
                <a:lnTo>
                  <a:pt x="3386797" y="2368340"/>
                </a:lnTo>
                <a:lnTo>
                  <a:pt x="3499083" y="1968377"/>
                </a:lnTo>
                <a:lnTo>
                  <a:pt x="3582427" y="1968377"/>
                </a:lnTo>
                <a:lnTo>
                  <a:pt x="3603667" y="1892708"/>
                </a:lnTo>
                <a:close/>
                <a:moveTo>
                  <a:pt x="8604729" y="1884780"/>
                </a:moveTo>
                <a:cubicBezTo>
                  <a:pt x="8592228" y="1884780"/>
                  <a:pt x="8578590" y="1886883"/>
                  <a:pt x="8563816" y="1891086"/>
                </a:cubicBezTo>
                <a:cubicBezTo>
                  <a:pt x="8549042" y="1895290"/>
                  <a:pt x="8533645" y="1901537"/>
                  <a:pt x="8517628" y="1909824"/>
                </a:cubicBezTo>
                <a:cubicBezTo>
                  <a:pt x="8501610" y="1918112"/>
                  <a:pt x="8485333" y="1928381"/>
                  <a:pt x="8468796" y="1940632"/>
                </a:cubicBezTo>
                <a:cubicBezTo>
                  <a:pt x="8452259" y="1952884"/>
                  <a:pt x="8436042" y="1967176"/>
                  <a:pt x="8420146" y="1983510"/>
                </a:cubicBezTo>
                <a:lnTo>
                  <a:pt x="8428345" y="2045487"/>
                </a:lnTo>
                <a:lnTo>
                  <a:pt x="8465598" y="2018823"/>
                </a:lnTo>
                <a:cubicBezTo>
                  <a:pt x="8478823" y="2019783"/>
                  <a:pt x="8487299" y="2024048"/>
                  <a:pt x="8491027" y="2031614"/>
                </a:cubicBezTo>
                <a:cubicBezTo>
                  <a:pt x="8494756" y="2039181"/>
                  <a:pt x="8494665" y="2049931"/>
                  <a:pt x="8490755" y="2063864"/>
                </a:cubicBezTo>
                <a:cubicBezTo>
                  <a:pt x="8487519" y="2075395"/>
                  <a:pt x="8481759" y="2085483"/>
                  <a:pt x="8473478" y="2094132"/>
                </a:cubicBezTo>
                <a:cubicBezTo>
                  <a:pt x="8465196" y="2102780"/>
                  <a:pt x="8455483" y="2109986"/>
                  <a:pt x="8444340" y="2115751"/>
                </a:cubicBezTo>
                <a:lnTo>
                  <a:pt x="8422750" y="2126922"/>
                </a:lnTo>
                <a:lnTo>
                  <a:pt x="8431149" y="2188177"/>
                </a:lnTo>
                <a:lnTo>
                  <a:pt x="8643202" y="2092330"/>
                </a:lnTo>
                <a:lnTo>
                  <a:pt x="8586957" y="2292671"/>
                </a:lnTo>
                <a:lnTo>
                  <a:pt x="8575361" y="2289969"/>
                </a:lnTo>
                <a:cubicBezTo>
                  <a:pt x="8570669" y="2289369"/>
                  <a:pt x="8566636" y="2289069"/>
                  <a:pt x="8563262" y="2289069"/>
                </a:cubicBezTo>
                <a:cubicBezTo>
                  <a:pt x="8554333" y="2289069"/>
                  <a:pt x="8544797" y="2291050"/>
                  <a:pt x="8534655" y="2295014"/>
                </a:cubicBezTo>
                <a:cubicBezTo>
                  <a:pt x="8524513" y="2298977"/>
                  <a:pt x="8514352" y="2303362"/>
                  <a:pt x="8504173" y="2308166"/>
                </a:cubicBezTo>
                <a:cubicBezTo>
                  <a:pt x="8493994" y="2312970"/>
                  <a:pt x="8483983" y="2317355"/>
                  <a:pt x="8474140" y="2321318"/>
                </a:cubicBezTo>
                <a:cubicBezTo>
                  <a:pt x="8464297" y="2325281"/>
                  <a:pt x="8455209" y="2327263"/>
                  <a:pt x="8446874" y="2327263"/>
                </a:cubicBezTo>
                <a:cubicBezTo>
                  <a:pt x="8442906" y="2327263"/>
                  <a:pt x="8439155" y="2326482"/>
                  <a:pt x="8435623" y="2324922"/>
                </a:cubicBezTo>
                <a:cubicBezTo>
                  <a:pt x="8432092" y="2323360"/>
                  <a:pt x="8429146" y="2320778"/>
                  <a:pt x="8426784" y="2317174"/>
                </a:cubicBezTo>
                <a:cubicBezTo>
                  <a:pt x="8424424" y="2313570"/>
                  <a:pt x="8422680" y="2308826"/>
                  <a:pt x="8421555" y="2302941"/>
                </a:cubicBezTo>
                <a:cubicBezTo>
                  <a:pt x="8420429" y="2297056"/>
                  <a:pt x="8420188" y="2289789"/>
                  <a:pt x="8420830" y="2281141"/>
                </a:cubicBezTo>
                <a:lnTo>
                  <a:pt x="8349230" y="2292312"/>
                </a:lnTo>
                <a:cubicBezTo>
                  <a:pt x="8345769" y="2308887"/>
                  <a:pt x="8344944" y="2323840"/>
                  <a:pt x="8346757" y="2337172"/>
                </a:cubicBezTo>
                <a:cubicBezTo>
                  <a:pt x="8348570" y="2350504"/>
                  <a:pt x="8352725" y="2361855"/>
                  <a:pt x="8359224" y="2371224"/>
                </a:cubicBezTo>
                <a:cubicBezTo>
                  <a:pt x="8365722" y="2380592"/>
                  <a:pt x="8374316" y="2387799"/>
                  <a:pt x="8385004" y="2392843"/>
                </a:cubicBezTo>
                <a:cubicBezTo>
                  <a:pt x="8395691" y="2397888"/>
                  <a:pt x="8408179" y="2400410"/>
                  <a:pt x="8422467" y="2400410"/>
                </a:cubicBezTo>
                <a:cubicBezTo>
                  <a:pt x="8435762" y="2400410"/>
                  <a:pt x="8448540" y="2398368"/>
                  <a:pt x="8460799" y="2394285"/>
                </a:cubicBezTo>
                <a:cubicBezTo>
                  <a:pt x="8473059" y="2390201"/>
                  <a:pt x="8484443" y="2385696"/>
                  <a:pt x="8494953" y="2380771"/>
                </a:cubicBezTo>
                <a:cubicBezTo>
                  <a:pt x="8505462" y="2375847"/>
                  <a:pt x="8514813" y="2371344"/>
                  <a:pt x="8523004" y="2367259"/>
                </a:cubicBezTo>
                <a:cubicBezTo>
                  <a:pt x="8531196" y="2363176"/>
                  <a:pt x="8537872" y="2361134"/>
                  <a:pt x="8543031" y="2361134"/>
                </a:cubicBezTo>
                <a:cubicBezTo>
                  <a:pt x="8549183" y="2361134"/>
                  <a:pt x="8553775" y="2362095"/>
                  <a:pt x="8556807" y="2364016"/>
                </a:cubicBezTo>
                <a:cubicBezTo>
                  <a:pt x="8559840" y="2365938"/>
                  <a:pt x="8562573" y="2368221"/>
                  <a:pt x="8565006" y="2370863"/>
                </a:cubicBezTo>
                <a:lnTo>
                  <a:pt x="8556607" y="2400770"/>
                </a:lnTo>
                <a:lnTo>
                  <a:pt x="8625663" y="2400770"/>
                </a:lnTo>
                <a:lnTo>
                  <a:pt x="8634768" y="2368340"/>
                </a:lnTo>
                <a:lnTo>
                  <a:pt x="8634770" y="2368340"/>
                </a:lnTo>
                <a:lnTo>
                  <a:pt x="8649920" y="2314378"/>
                </a:lnTo>
                <a:lnTo>
                  <a:pt x="8667749" y="2250874"/>
                </a:lnTo>
                <a:lnTo>
                  <a:pt x="8667748" y="2250874"/>
                </a:lnTo>
                <a:lnTo>
                  <a:pt x="8747056" y="1968377"/>
                </a:lnTo>
                <a:lnTo>
                  <a:pt x="8795277" y="1968377"/>
                </a:lnTo>
                <a:lnTo>
                  <a:pt x="8818791" y="1968377"/>
                </a:lnTo>
                <a:lnTo>
                  <a:pt x="8848855" y="1968377"/>
                </a:lnTo>
                <a:lnTo>
                  <a:pt x="8815065" y="2088726"/>
                </a:lnTo>
                <a:cubicBezTo>
                  <a:pt x="8810210" y="2106022"/>
                  <a:pt x="8806985" y="2121576"/>
                  <a:pt x="8805389" y="2135388"/>
                </a:cubicBezTo>
                <a:cubicBezTo>
                  <a:pt x="8803794" y="2149202"/>
                  <a:pt x="8804404" y="2161873"/>
                  <a:pt x="8807219" y="2173403"/>
                </a:cubicBezTo>
                <a:cubicBezTo>
                  <a:pt x="8810035" y="2184934"/>
                  <a:pt x="8815235" y="2195744"/>
                  <a:pt x="8822821" y="2205832"/>
                </a:cubicBezTo>
                <a:cubicBezTo>
                  <a:pt x="8830407" y="2215922"/>
                  <a:pt x="8840819" y="2226011"/>
                  <a:pt x="8854058" y="2236100"/>
                </a:cubicBezTo>
                <a:cubicBezTo>
                  <a:pt x="8863469" y="2220967"/>
                  <a:pt x="8874509" y="2206913"/>
                  <a:pt x="8887180" y="2193942"/>
                </a:cubicBezTo>
                <a:cubicBezTo>
                  <a:pt x="8899850" y="2180970"/>
                  <a:pt x="8912759" y="2169620"/>
                  <a:pt x="8925907" y="2159891"/>
                </a:cubicBezTo>
                <a:cubicBezTo>
                  <a:pt x="8939056" y="2150162"/>
                  <a:pt x="8951732" y="2142296"/>
                  <a:pt x="8963935" y="2136290"/>
                </a:cubicBezTo>
                <a:cubicBezTo>
                  <a:pt x="8976140" y="2130285"/>
                  <a:pt x="8986479" y="2126681"/>
                  <a:pt x="8994953" y="2125480"/>
                </a:cubicBezTo>
                <a:lnTo>
                  <a:pt x="8926771" y="2368340"/>
                </a:lnTo>
                <a:lnTo>
                  <a:pt x="8995826" y="2368340"/>
                </a:lnTo>
                <a:lnTo>
                  <a:pt x="9088588" y="2037921"/>
                </a:lnTo>
                <a:cubicBezTo>
                  <a:pt x="9064379" y="2037921"/>
                  <a:pt x="9041993" y="2040262"/>
                  <a:pt x="9021430" y="2044947"/>
                </a:cubicBezTo>
                <a:cubicBezTo>
                  <a:pt x="9000867" y="2049631"/>
                  <a:pt x="8981849" y="2055877"/>
                  <a:pt x="8964378" y="2063684"/>
                </a:cubicBezTo>
                <a:cubicBezTo>
                  <a:pt x="8946906" y="2071491"/>
                  <a:pt x="8930932" y="2080500"/>
                  <a:pt x="8916457" y="2090708"/>
                </a:cubicBezTo>
                <a:cubicBezTo>
                  <a:pt x="8901982" y="2100918"/>
                  <a:pt x="8888730" y="2111548"/>
                  <a:pt x="8876699" y="2122598"/>
                </a:cubicBezTo>
                <a:cubicBezTo>
                  <a:pt x="8877049" y="2118513"/>
                  <a:pt x="8878003" y="2113169"/>
                  <a:pt x="8879561" y="2106563"/>
                </a:cubicBezTo>
                <a:cubicBezTo>
                  <a:pt x="8881120" y="2099957"/>
                  <a:pt x="8882843" y="2093290"/>
                  <a:pt x="8884731" y="2086564"/>
                </a:cubicBezTo>
                <a:lnTo>
                  <a:pt x="8917910" y="1968377"/>
                </a:lnTo>
                <a:lnTo>
                  <a:pt x="9157226" y="1968377"/>
                </a:lnTo>
                <a:lnTo>
                  <a:pt x="9176574" y="1968377"/>
                </a:lnTo>
                <a:lnTo>
                  <a:pt x="9191754" y="1968377"/>
                </a:lnTo>
                <a:cubicBezTo>
                  <a:pt x="9199295" y="1968377"/>
                  <a:pt x="9205669" y="1969878"/>
                  <a:pt x="9210879" y="1972881"/>
                </a:cubicBezTo>
                <a:cubicBezTo>
                  <a:pt x="9216087" y="1975884"/>
                  <a:pt x="9220017" y="1980088"/>
                  <a:pt x="9222667" y="1985492"/>
                </a:cubicBezTo>
                <a:cubicBezTo>
                  <a:pt x="9225316" y="1990897"/>
                  <a:pt x="9226753" y="1997263"/>
                  <a:pt x="9226977" y="2004590"/>
                </a:cubicBezTo>
                <a:cubicBezTo>
                  <a:pt x="9227202" y="2011917"/>
                  <a:pt x="9226101" y="2019904"/>
                  <a:pt x="9223674" y="2028553"/>
                </a:cubicBezTo>
                <a:lnTo>
                  <a:pt x="9118168" y="2404374"/>
                </a:lnTo>
                <a:lnTo>
                  <a:pt x="9187225" y="2404374"/>
                </a:lnTo>
                <a:lnTo>
                  <a:pt x="9299003" y="2006212"/>
                </a:lnTo>
                <a:cubicBezTo>
                  <a:pt x="9300014" y="2002608"/>
                  <a:pt x="9301375" y="1998645"/>
                  <a:pt x="9303084" y="1994321"/>
                </a:cubicBezTo>
                <a:cubicBezTo>
                  <a:pt x="9304795" y="1989997"/>
                  <a:pt x="9307082" y="1985913"/>
                  <a:pt x="9309947" y="1982070"/>
                </a:cubicBezTo>
                <a:cubicBezTo>
                  <a:pt x="9312812" y="1978226"/>
                  <a:pt x="9316451" y="1974983"/>
                  <a:pt x="9320865" y="1972341"/>
                </a:cubicBezTo>
                <a:cubicBezTo>
                  <a:pt x="9325278" y="1969698"/>
                  <a:pt x="9330661" y="1968377"/>
                  <a:pt x="9337010" y="1968377"/>
                </a:cubicBezTo>
                <a:lnTo>
                  <a:pt x="9376301" y="1968377"/>
                </a:lnTo>
                <a:lnTo>
                  <a:pt x="9392970" y="1968377"/>
                </a:lnTo>
                <a:lnTo>
                  <a:pt x="9653419" y="1968377"/>
                </a:lnTo>
                <a:lnTo>
                  <a:pt x="9621049" y="2083682"/>
                </a:lnTo>
                <a:cubicBezTo>
                  <a:pt x="9618184" y="2074794"/>
                  <a:pt x="9614245" y="2066026"/>
                  <a:pt x="9609231" y="2057378"/>
                </a:cubicBezTo>
                <a:cubicBezTo>
                  <a:pt x="9604217" y="2048730"/>
                  <a:pt x="9597942" y="2041043"/>
                  <a:pt x="9590404" y="2034317"/>
                </a:cubicBezTo>
                <a:cubicBezTo>
                  <a:pt x="9582867" y="2027591"/>
                  <a:pt x="9573884" y="2022126"/>
                  <a:pt x="9563457" y="2017921"/>
                </a:cubicBezTo>
                <a:cubicBezTo>
                  <a:pt x="9553030" y="2013718"/>
                  <a:pt x="9540970" y="2011617"/>
                  <a:pt x="9527278" y="2011617"/>
                </a:cubicBezTo>
                <a:cubicBezTo>
                  <a:pt x="9509617" y="2011617"/>
                  <a:pt x="9492237" y="2014680"/>
                  <a:pt x="9475137" y="2020805"/>
                </a:cubicBezTo>
                <a:cubicBezTo>
                  <a:pt x="9458037" y="2026930"/>
                  <a:pt x="9442147" y="2035818"/>
                  <a:pt x="9427468" y="2047469"/>
                </a:cubicBezTo>
                <a:cubicBezTo>
                  <a:pt x="9412788" y="2059120"/>
                  <a:pt x="9399830" y="2073292"/>
                  <a:pt x="9388593" y="2089988"/>
                </a:cubicBezTo>
                <a:cubicBezTo>
                  <a:pt x="9377357" y="2106682"/>
                  <a:pt x="9368771" y="2125600"/>
                  <a:pt x="9362837" y="2146739"/>
                </a:cubicBezTo>
                <a:cubicBezTo>
                  <a:pt x="9358657" y="2161633"/>
                  <a:pt x="9356420" y="2174904"/>
                  <a:pt x="9356125" y="2186556"/>
                </a:cubicBezTo>
                <a:cubicBezTo>
                  <a:pt x="9355831" y="2198206"/>
                  <a:pt x="9356950" y="2208536"/>
                  <a:pt x="9359481" y="2217543"/>
                </a:cubicBezTo>
                <a:cubicBezTo>
                  <a:pt x="9362013" y="2226551"/>
                  <a:pt x="9365709" y="2234238"/>
                  <a:pt x="9370569" y="2240604"/>
                </a:cubicBezTo>
                <a:cubicBezTo>
                  <a:pt x="9375429" y="2246971"/>
                  <a:pt x="9380874" y="2252135"/>
                  <a:pt x="9386905" y="2256098"/>
                </a:cubicBezTo>
                <a:cubicBezTo>
                  <a:pt x="9392936" y="2260063"/>
                  <a:pt x="9399352" y="2263004"/>
                  <a:pt x="9406155" y="2264927"/>
                </a:cubicBezTo>
                <a:cubicBezTo>
                  <a:pt x="9412958" y="2266848"/>
                  <a:pt x="9419534" y="2267809"/>
                  <a:pt x="9425884" y="2267809"/>
                </a:cubicBezTo>
                <a:cubicBezTo>
                  <a:pt x="9438783" y="2267809"/>
                  <a:pt x="9451093" y="2266369"/>
                  <a:pt x="9462817" y="2263485"/>
                </a:cubicBezTo>
                <a:cubicBezTo>
                  <a:pt x="9474540" y="2260603"/>
                  <a:pt x="9485198" y="2256039"/>
                  <a:pt x="9494789" y="2249792"/>
                </a:cubicBezTo>
                <a:cubicBezTo>
                  <a:pt x="9504381" y="2243547"/>
                  <a:pt x="9512843" y="2235319"/>
                  <a:pt x="9520174" y="2225110"/>
                </a:cubicBezTo>
                <a:cubicBezTo>
                  <a:pt x="9527505" y="2214901"/>
                  <a:pt x="9533262" y="2202350"/>
                  <a:pt x="9537445" y="2187456"/>
                </a:cubicBezTo>
                <a:cubicBezTo>
                  <a:pt x="9539535" y="2180009"/>
                  <a:pt x="9540383" y="2172743"/>
                  <a:pt x="9539991" y="2165657"/>
                </a:cubicBezTo>
                <a:cubicBezTo>
                  <a:pt x="9539599" y="2158570"/>
                  <a:pt x="9538046" y="2152264"/>
                  <a:pt x="9535331" y="2146739"/>
                </a:cubicBezTo>
                <a:cubicBezTo>
                  <a:pt x="9532616" y="2141215"/>
                  <a:pt x="9528754" y="2136769"/>
                  <a:pt x="9523745" y="2133406"/>
                </a:cubicBezTo>
                <a:cubicBezTo>
                  <a:pt x="9518736" y="2130044"/>
                  <a:pt x="9512561" y="2128362"/>
                  <a:pt x="9505219" y="2128362"/>
                </a:cubicBezTo>
                <a:cubicBezTo>
                  <a:pt x="9495297" y="2128362"/>
                  <a:pt x="9486503" y="2130705"/>
                  <a:pt x="9478837" y="2135388"/>
                </a:cubicBezTo>
                <a:cubicBezTo>
                  <a:pt x="9471171" y="2140073"/>
                  <a:pt x="9464625" y="2145537"/>
                  <a:pt x="9459201" y="2151784"/>
                </a:cubicBezTo>
                <a:cubicBezTo>
                  <a:pt x="9453776" y="2158029"/>
                  <a:pt x="9449426" y="2164515"/>
                  <a:pt x="9446148" y="2171241"/>
                </a:cubicBezTo>
                <a:cubicBezTo>
                  <a:pt x="9442871" y="2177967"/>
                  <a:pt x="9440491" y="2183972"/>
                  <a:pt x="9439009" y="2189258"/>
                </a:cubicBezTo>
                <a:cubicBezTo>
                  <a:pt x="9434513" y="2189018"/>
                  <a:pt x="9431473" y="2185534"/>
                  <a:pt x="9429888" y="2178808"/>
                </a:cubicBezTo>
                <a:cubicBezTo>
                  <a:pt x="9428304" y="2172083"/>
                  <a:pt x="9429231" y="2162593"/>
                  <a:pt x="9432670" y="2150342"/>
                </a:cubicBezTo>
                <a:cubicBezTo>
                  <a:pt x="9435436" y="2140493"/>
                  <a:pt x="9438920" y="2132147"/>
                  <a:pt x="9443122" y="2125300"/>
                </a:cubicBezTo>
                <a:cubicBezTo>
                  <a:pt x="9447326" y="2118454"/>
                  <a:pt x="9452550" y="2112388"/>
                  <a:pt x="9458796" y="2107103"/>
                </a:cubicBezTo>
                <a:cubicBezTo>
                  <a:pt x="9465042" y="2101819"/>
                  <a:pt x="9472292" y="2097555"/>
                  <a:pt x="9480546" y="2094312"/>
                </a:cubicBezTo>
                <a:cubicBezTo>
                  <a:pt x="9488800" y="2091069"/>
                  <a:pt x="9497888" y="2089447"/>
                  <a:pt x="9507809" y="2089447"/>
                </a:cubicBezTo>
                <a:cubicBezTo>
                  <a:pt x="9517533" y="2089447"/>
                  <a:pt x="9526416" y="2091909"/>
                  <a:pt x="9534459" y="2096834"/>
                </a:cubicBezTo>
                <a:cubicBezTo>
                  <a:pt x="9542502" y="2101758"/>
                  <a:pt x="9549478" y="2108364"/>
                  <a:pt x="9555385" y="2116652"/>
                </a:cubicBezTo>
                <a:cubicBezTo>
                  <a:pt x="9561294" y="2124940"/>
                  <a:pt x="9566203" y="2134488"/>
                  <a:pt x="9570115" y="2145298"/>
                </a:cubicBezTo>
                <a:cubicBezTo>
                  <a:pt x="9574026" y="2156108"/>
                  <a:pt x="9576827" y="2167338"/>
                  <a:pt x="9578517" y="2178988"/>
                </a:cubicBezTo>
                <a:cubicBezTo>
                  <a:pt x="9580207" y="2190639"/>
                  <a:pt x="9580805" y="2202289"/>
                  <a:pt x="9580312" y="2213941"/>
                </a:cubicBezTo>
                <a:cubicBezTo>
                  <a:pt x="9579819" y="2225591"/>
                  <a:pt x="9578157" y="2236461"/>
                  <a:pt x="9575326" y="2246549"/>
                </a:cubicBezTo>
                <a:lnTo>
                  <a:pt x="9541133" y="2368340"/>
                </a:lnTo>
                <a:lnTo>
                  <a:pt x="9610189" y="2368340"/>
                </a:lnTo>
                <a:lnTo>
                  <a:pt x="9722475" y="1968377"/>
                </a:lnTo>
                <a:lnTo>
                  <a:pt x="9805819" y="1968377"/>
                </a:lnTo>
                <a:lnTo>
                  <a:pt x="9827059" y="1892708"/>
                </a:lnTo>
                <a:lnTo>
                  <a:pt x="9414210" y="1892708"/>
                </a:lnTo>
                <a:lnTo>
                  <a:pt x="9397542" y="1892708"/>
                </a:lnTo>
                <a:lnTo>
                  <a:pt x="9345154" y="1892708"/>
                </a:lnTo>
                <a:cubicBezTo>
                  <a:pt x="9331065" y="1892708"/>
                  <a:pt x="9318881" y="1895110"/>
                  <a:pt x="9308603" y="1899915"/>
                </a:cubicBezTo>
                <a:cubicBezTo>
                  <a:pt x="9298324" y="1904719"/>
                  <a:pt x="9288966" y="1910845"/>
                  <a:pt x="9280525" y="1918292"/>
                </a:cubicBezTo>
                <a:cubicBezTo>
                  <a:pt x="9275667" y="1911565"/>
                  <a:pt x="9268952" y="1905620"/>
                  <a:pt x="9260381" y="1900456"/>
                </a:cubicBezTo>
                <a:cubicBezTo>
                  <a:pt x="9251809" y="1895290"/>
                  <a:pt x="9241272" y="1892708"/>
                  <a:pt x="9228771" y="1892708"/>
                </a:cubicBezTo>
                <a:lnTo>
                  <a:pt x="9197814" y="1892708"/>
                </a:lnTo>
                <a:lnTo>
                  <a:pt x="9178467" y="1892708"/>
                </a:lnTo>
                <a:lnTo>
                  <a:pt x="8840032" y="1892708"/>
                </a:lnTo>
                <a:lnTo>
                  <a:pt x="8816517" y="1892708"/>
                </a:lnTo>
                <a:lnTo>
                  <a:pt x="8699241" y="1892708"/>
                </a:lnTo>
                <a:lnTo>
                  <a:pt x="8692260" y="1917571"/>
                </a:lnTo>
                <a:cubicBezTo>
                  <a:pt x="8689106" y="1913968"/>
                  <a:pt x="8685191" y="1910244"/>
                  <a:pt x="8680516" y="1906401"/>
                </a:cubicBezTo>
                <a:cubicBezTo>
                  <a:pt x="8675840" y="1902557"/>
                  <a:pt x="8670038" y="1899014"/>
                  <a:pt x="8663110" y="1895771"/>
                </a:cubicBezTo>
                <a:cubicBezTo>
                  <a:pt x="8656182" y="1892528"/>
                  <a:pt x="8647944" y="1889885"/>
                  <a:pt x="8638398" y="1887844"/>
                </a:cubicBezTo>
                <a:cubicBezTo>
                  <a:pt x="8628851" y="1885802"/>
                  <a:pt x="8617628" y="1884780"/>
                  <a:pt x="8604729" y="1884780"/>
                </a:cubicBezTo>
                <a:close/>
                <a:moveTo>
                  <a:pt x="6843200" y="1884780"/>
                </a:moveTo>
                <a:cubicBezTo>
                  <a:pt x="6855742" y="1938350"/>
                  <a:pt x="6861492" y="1991378"/>
                  <a:pt x="6860450" y="2043866"/>
                </a:cubicBezTo>
                <a:cubicBezTo>
                  <a:pt x="6859408" y="2096353"/>
                  <a:pt x="6852311" y="2146018"/>
                  <a:pt x="6839158" y="2192862"/>
                </a:cubicBezTo>
                <a:cubicBezTo>
                  <a:pt x="6832551" y="2216402"/>
                  <a:pt x="6823903" y="2241024"/>
                  <a:pt x="6813213" y="2266728"/>
                </a:cubicBezTo>
                <a:cubicBezTo>
                  <a:pt x="6802525" y="2292431"/>
                  <a:pt x="6789997" y="2318675"/>
                  <a:pt x="6775632" y="2345460"/>
                </a:cubicBezTo>
                <a:cubicBezTo>
                  <a:pt x="6761267" y="2372244"/>
                  <a:pt x="6745064" y="2399389"/>
                  <a:pt x="6727023" y="2426893"/>
                </a:cubicBezTo>
                <a:cubicBezTo>
                  <a:pt x="6708983" y="2454398"/>
                  <a:pt x="6689374" y="2481483"/>
                  <a:pt x="6668197" y="2508148"/>
                </a:cubicBezTo>
                <a:lnTo>
                  <a:pt x="6726537" y="2508148"/>
                </a:lnTo>
                <a:cubicBezTo>
                  <a:pt x="6749091" y="2483645"/>
                  <a:pt x="6769915" y="2458243"/>
                  <a:pt x="6789008" y="2431939"/>
                </a:cubicBezTo>
                <a:cubicBezTo>
                  <a:pt x="6808102" y="2405635"/>
                  <a:pt x="6825344" y="2379031"/>
                  <a:pt x="6840735" y="2352126"/>
                </a:cubicBezTo>
                <a:cubicBezTo>
                  <a:pt x="6856127" y="2325222"/>
                  <a:pt x="6869516" y="2298376"/>
                  <a:pt x="6880905" y="2271593"/>
                </a:cubicBezTo>
                <a:cubicBezTo>
                  <a:pt x="6892294" y="2244809"/>
                  <a:pt x="6901595" y="2218565"/>
                  <a:pt x="6908810" y="2192862"/>
                </a:cubicBezTo>
                <a:cubicBezTo>
                  <a:pt x="6915960" y="2167397"/>
                  <a:pt x="6921225" y="2141574"/>
                  <a:pt x="6924607" y="2115391"/>
                </a:cubicBezTo>
                <a:cubicBezTo>
                  <a:pt x="6927988" y="2089207"/>
                  <a:pt x="6929401" y="2063143"/>
                  <a:pt x="6928846" y="2037199"/>
                </a:cubicBezTo>
                <a:cubicBezTo>
                  <a:pt x="6928291" y="2011256"/>
                  <a:pt x="6925751" y="1985492"/>
                  <a:pt x="6921225" y="1959910"/>
                </a:cubicBezTo>
                <a:cubicBezTo>
                  <a:pt x="6916700" y="1934326"/>
                  <a:pt x="6910139" y="1909283"/>
                  <a:pt x="6901541" y="1884780"/>
                </a:cubicBezTo>
                <a:close/>
                <a:moveTo>
                  <a:pt x="6394037" y="1884780"/>
                </a:moveTo>
                <a:cubicBezTo>
                  <a:pt x="6371679" y="1909283"/>
                  <a:pt x="6351054" y="1934326"/>
                  <a:pt x="6332164" y="1959910"/>
                </a:cubicBezTo>
                <a:cubicBezTo>
                  <a:pt x="6313274" y="1985492"/>
                  <a:pt x="6296268" y="2011256"/>
                  <a:pt x="6281146" y="2037199"/>
                </a:cubicBezTo>
                <a:cubicBezTo>
                  <a:pt x="6266025" y="2063143"/>
                  <a:pt x="6252805" y="2089207"/>
                  <a:pt x="6241486" y="2115391"/>
                </a:cubicBezTo>
                <a:cubicBezTo>
                  <a:pt x="6230167" y="2141574"/>
                  <a:pt x="6220933" y="2167397"/>
                  <a:pt x="6213783" y="2192862"/>
                </a:cubicBezTo>
                <a:cubicBezTo>
                  <a:pt x="6206568" y="2218565"/>
                  <a:pt x="6201136" y="2244809"/>
                  <a:pt x="6197486" y="2271593"/>
                </a:cubicBezTo>
                <a:cubicBezTo>
                  <a:pt x="6193837" y="2298376"/>
                  <a:pt x="6192155" y="2325222"/>
                  <a:pt x="6192440" y="2352126"/>
                </a:cubicBezTo>
                <a:cubicBezTo>
                  <a:pt x="6192725" y="2379031"/>
                  <a:pt x="6195029" y="2405635"/>
                  <a:pt x="6199351" y="2431939"/>
                </a:cubicBezTo>
                <a:cubicBezTo>
                  <a:pt x="6203673" y="2458243"/>
                  <a:pt x="6210234" y="2483645"/>
                  <a:pt x="6219033" y="2508148"/>
                </a:cubicBezTo>
                <a:lnTo>
                  <a:pt x="6277374" y="2508148"/>
                </a:lnTo>
                <a:cubicBezTo>
                  <a:pt x="6271167" y="2481483"/>
                  <a:pt x="6266765" y="2454398"/>
                  <a:pt x="6264168" y="2426893"/>
                </a:cubicBezTo>
                <a:cubicBezTo>
                  <a:pt x="6261572" y="2399389"/>
                  <a:pt x="6260609" y="2372244"/>
                  <a:pt x="6261282" y="2345460"/>
                </a:cubicBezTo>
                <a:cubicBezTo>
                  <a:pt x="6261955" y="2318675"/>
                  <a:pt x="6264163" y="2292431"/>
                  <a:pt x="6267907" y="2266728"/>
                </a:cubicBezTo>
                <a:cubicBezTo>
                  <a:pt x="6271651" y="2241024"/>
                  <a:pt x="6276827" y="2216402"/>
                  <a:pt x="6283434" y="2192862"/>
                </a:cubicBezTo>
                <a:cubicBezTo>
                  <a:pt x="6296587" y="2146018"/>
                  <a:pt x="6317376" y="2096353"/>
                  <a:pt x="6345802" y="2043866"/>
                </a:cubicBezTo>
                <a:cubicBezTo>
                  <a:pt x="6374229" y="1991378"/>
                  <a:pt x="6409754" y="1938350"/>
                  <a:pt x="6452377" y="1884780"/>
                </a:cubicBezTo>
                <a:close/>
                <a:moveTo>
                  <a:pt x="3021000" y="1884780"/>
                </a:moveTo>
                <a:cubicBezTo>
                  <a:pt x="3001156" y="1884780"/>
                  <a:pt x="2982913" y="1888624"/>
                  <a:pt x="2966269" y="1896311"/>
                </a:cubicBezTo>
                <a:cubicBezTo>
                  <a:pt x="2949625" y="1903998"/>
                  <a:pt x="2934702" y="1914388"/>
                  <a:pt x="2921502" y="1927480"/>
                </a:cubicBezTo>
                <a:cubicBezTo>
                  <a:pt x="2908302" y="1940572"/>
                  <a:pt x="2896975" y="1955825"/>
                  <a:pt x="2887521" y="1973241"/>
                </a:cubicBezTo>
                <a:cubicBezTo>
                  <a:pt x="2878067" y="1990657"/>
                  <a:pt x="2870642" y="2008974"/>
                  <a:pt x="2865248" y="2028192"/>
                </a:cubicBezTo>
                <a:cubicBezTo>
                  <a:pt x="2862686" y="2037319"/>
                  <a:pt x="2860997" y="2047048"/>
                  <a:pt x="2860181" y="2057378"/>
                </a:cubicBezTo>
                <a:cubicBezTo>
                  <a:pt x="2859363" y="2067708"/>
                  <a:pt x="2859973" y="2077196"/>
                  <a:pt x="2862010" y="2085844"/>
                </a:cubicBezTo>
                <a:cubicBezTo>
                  <a:pt x="2864048" y="2094491"/>
                  <a:pt x="2867730" y="2101699"/>
                  <a:pt x="2873057" y="2107463"/>
                </a:cubicBezTo>
                <a:cubicBezTo>
                  <a:pt x="2878384" y="2113229"/>
                  <a:pt x="2886007" y="2116112"/>
                  <a:pt x="2895929" y="2116112"/>
                </a:cubicBezTo>
                <a:cubicBezTo>
                  <a:pt x="2903866" y="2116112"/>
                  <a:pt x="2911400" y="2114369"/>
                  <a:pt x="2918530" y="2110887"/>
                </a:cubicBezTo>
                <a:cubicBezTo>
                  <a:pt x="2925660" y="2107403"/>
                  <a:pt x="2932133" y="2102900"/>
                  <a:pt x="2937950" y="2097374"/>
                </a:cubicBezTo>
                <a:cubicBezTo>
                  <a:pt x="2943766" y="2091850"/>
                  <a:pt x="2948762" y="2085544"/>
                  <a:pt x="2952934" y="2078457"/>
                </a:cubicBezTo>
                <a:cubicBezTo>
                  <a:pt x="2957108" y="2071371"/>
                  <a:pt x="2960172" y="2064345"/>
                  <a:pt x="2962125" y="2057378"/>
                </a:cubicBezTo>
                <a:cubicBezTo>
                  <a:pt x="2965498" y="2045367"/>
                  <a:pt x="2966021" y="2034317"/>
                  <a:pt x="2963695" y="2024227"/>
                </a:cubicBezTo>
                <a:cubicBezTo>
                  <a:pt x="2961368" y="2014139"/>
                  <a:pt x="2954993" y="2006452"/>
                  <a:pt x="2944567" y="2001166"/>
                </a:cubicBezTo>
                <a:cubicBezTo>
                  <a:pt x="2947045" y="1995882"/>
                  <a:pt x="2950066" y="1990777"/>
                  <a:pt x="2953633" y="1985853"/>
                </a:cubicBezTo>
                <a:cubicBezTo>
                  <a:pt x="2957198" y="1980928"/>
                  <a:pt x="2961290" y="1976604"/>
                  <a:pt x="2965906" y="1972881"/>
                </a:cubicBezTo>
                <a:cubicBezTo>
                  <a:pt x="2970523" y="1969158"/>
                  <a:pt x="2975680" y="1966155"/>
                  <a:pt x="2981382" y="1963873"/>
                </a:cubicBezTo>
                <a:cubicBezTo>
                  <a:pt x="2987082" y="1961591"/>
                  <a:pt x="2993206" y="1960449"/>
                  <a:pt x="2999755" y="1960449"/>
                </a:cubicBezTo>
                <a:cubicBezTo>
                  <a:pt x="3012852" y="1960449"/>
                  <a:pt x="3021443" y="1965014"/>
                  <a:pt x="3025528" y="1974142"/>
                </a:cubicBezTo>
                <a:cubicBezTo>
                  <a:pt x="3029613" y="1983271"/>
                  <a:pt x="3029632" y="1995041"/>
                  <a:pt x="3025586" y="2009455"/>
                </a:cubicBezTo>
                <a:lnTo>
                  <a:pt x="2959228" y="2245829"/>
                </a:lnTo>
                <a:cubicBezTo>
                  <a:pt x="2956192" y="2244628"/>
                  <a:pt x="2952328" y="2243728"/>
                  <a:pt x="2947635" y="2243127"/>
                </a:cubicBezTo>
                <a:cubicBezTo>
                  <a:pt x="2942943" y="2242527"/>
                  <a:pt x="2938909" y="2242226"/>
                  <a:pt x="2935536" y="2242226"/>
                </a:cubicBezTo>
                <a:cubicBezTo>
                  <a:pt x="2926606" y="2242226"/>
                  <a:pt x="2917070" y="2244208"/>
                  <a:pt x="2906928" y="2248172"/>
                </a:cubicBezTo>
                <a:cubicBezTo>
                  <a:pt x="2896786" y="2252135"/>
                  <a:pt x="2886626" y="2256519"/>
                  <a:pt x="2876446" y="2261323"/>
                </a:cubicBezTo>
                <a:cubicBezTo>
                  <a:pt x="2866267" y="2266128"/>
                  <a:pt x="2856256" y="2270512"/>
                  <a:pt x="2846412" y="2274475"/>
                </a:cubicBezTo>
                <a:cubicBezTo>
                  <a:pt x="2836567" y="2278439"/>
                  <a:pt x="2827478" y="2280421"/>
                  <a:pt x="2819143" y="2280421"/>
                </a:cubicBezTo>
                <a:cubicBezTo>
                  <a:pt x="2815174" y="2280421"/>
                  <a:pt x="2811425" y="2279640"/>
                  <a:pt x="2807895" y="2278078"/>
                </a:cubicBezTo>
                <a:cubicBezTo>
                  <a:pt x="2804365" y="2276517"/>
                  <a:pt x="2801419" y="2273934"/>
                  <a:pt x="2799056" y="2270332"/>
                </a:cubicBezTo>
                <a:cubicBezTo>
                  <a:pt x="2796693" y="2266728"/>
                  <a:pt x="2794949" y="2261984"/>
                  <a:pt x="2793825" y="2256098"/>
                </a:cubicBezTo>
                <a:cubicBezTo>
                  <a:pt x="2792698" y="2250214"/>
                  <a:pt x="2792456" y="2242947"/>
                  <a:pt x="2793099" y="2234298"/>
                </a:cubicBezTo>
                <a:lnTo>
                  <a:pt x="2721504" y="2245468"/>
                </a:lnTo>
                <a:cubicBezTo>
                  <a:pt x="2718040" y="2262044"/>
                  <a:pt x="2717215" y="2276997"/>
                  <a:pt x="2719029" y="2290330"/>
                </a:cubicBezTo>
                <a:cubicBezTo>
                  <a:pt x="2720843" y="2303662"/>
                  <a:pt x="2724998" y="2315012"/>
                  <a:pt x="2731496" y="2324380"/>
                </a:cubicBezTo>
                <a:cubicBezTo>
                  <a:pt x="2737993" y="2333749"/>
                  <a:pt x="2746586" y="2340955"/>
                  <a:pt x="2757274" y="2346001"/>
                </a:cubicBezTo>
                <a:cubicBezTo>
                  <a:pt x="2767965" y="2351045"/>
                  <a:pt x="2780452" y="2353567"/>
                  <a:pt x="2794740" y="2353567"/>
                </a:cubicBezTo>
                <a:cubicBezTo>
                  <a:pt x="2808036" y="2353567"/>
                  <a:pt x="2820811" y="2351524"/>
                  <a:pt x="2833071" y="2347442"/>
                </a:cubicBezTo>
                <a:cubicBezTo>
                  <a:pt x="2845329" y="2343358"/>
                  <a:pt x="2856713" y="2338854"/>
                  <a:pt x="2867224" y="2333929"/>
                </a:cubicBezTo>
                <a:cubicBezTo>
                  <a:pt x="2877735" y="2329005"/>
                  <a:pt x="2887086" y="2324500"/>
                  <a:pt x="2895278" y="2320417"/>
                </a:cubicBezTo>
                <a:cubicBezTo>
                  <a:pt x="2903469" y="2316333"/>
                  <a:pt x="2910146" y="2314292"/>
                  <a:pt x="2915305" y="2314292"/>
                </a:cubicBezTo>
                <a:cubicBezTo>
                  <a:pt x="2921456" y="2314292"/>
                  <a:pt x="2926049" y="2315252"/>
                  <a:pt x="2929080" y="2317174"/>
                </a:cubicBezTo>
                <a:cubicBezTo>
                  <a:pt x="2932113" y="2319095"/>
                  <a:pt x="2934844" y="2321378"/>
                  <a:pt x="2937275" y="2324020"/>
                </a:cubicBezTo>
                <a:lnTo>
                  <a:pt x="2928881" y="2353927"/>
                </a:lnTo>
                <a:lnTo>
                  <a:pt x="2997937" y="2353927"/>
                </a:lnTo>
                <a:lnTo>
                  <a:pt x="3094643" y="2009455"/>
                </a:lnTo>
                <a:cubicBezTo>
                  <a:pt x="3100037" y="1990237"/>
                  <a:pt x="3102759" y="1972941"/>
                  <a:pt x="3102810" y="1957567"/>
                </a:cubicBezTo>
                <a:cubicBezTo>
                  <a:pt x="3102859" y="1942193"/>
                  <a:pt x="3099938" y="1929101"/>
                  <a:pt x="3094044" y="1918292"/>
                </a:cubicBezTo>
                <a:cubicBezTo>
                  <a:pt x="3088148" y="1907482"/>
                  <a:pt x="3079165" y="1899194"/>
                  <a:pt x="3067090" y="1893429"/>
                </a:cubicBezTo>
                <a:cubicBezTo>
                  <a:pt x="3055016" y="1887664"/>
                  <a:pt x="3039653" y="1884780"/>
                  <a:pt x="3021000" y="1884780"/>
                </a:cubicBezTo>
                <a:close/>
                <a:moveTo>
                  <a:pt x="2138112" y="1855235"/>
                </a:moveTo>
                <a:cubicBezTo>
                  <a:pt x="2130571" y="1855235"/>
                  <a:pt x="2124373" y="1863881"/>
                  <a:pt x="2119517" y="1881178"/>
                </a:cubicBezTo>
                <a:cubicBezTo>
                  <a:pt x="2116348" y="1892467"/>
                  <a:pt x="2113608" y="1907001"/>
                  <a:pt x="2111297" y="1924777"/>
                </a:cubicBezTo>
                <a:cubicBezTo>
                  <a:pt x="2108985" y="1942554"/>
                  <a:pt x="2109193" y="1956127"/>
                  <a:pt x="2111923" y="1965494"/>
                </a:cubicBezTo>
                <a:cubicBezTo>
                  <a:pt x="2115687" y="1978947"/>
                  <a:pt x="2124043" y="1993000"/>
                  <a:pt x="2136995" y="2007652"/>
                </a:cubicBezTo>
                <a:cubicBezTo>
                  <a:pt x="2149026" y="2021345"/>
                  <a:pt x="2158017" y="2028192"/>
                  <a:pt x="2163970" y="2028192"/>
                </a:cubicBezTo>
                <a:cubicBezTo>
                  <a:pt x="2167542" y="2028192"/>
                  <a:pt x="2170979" y="2025849"/>
                  <a:pt x="2174278" y="2021165"/>
                </a:cubicBezTo>
                <a:cubicBezTo>
                  <a:pt x="2177577" y="2016481"/>
                  <a:pt x="2180677" y="2008974"/>
                  <a:pt x="2183579" y="1998645"/>
                </a:cubicBezTo>
                <a:cubicBezTo>
                  <a:pt x="2199385" y="2010895"/>
                  <a:pt x="2211468" y="2027231"/>
                  <a:pt x="2219826" y="2047649"/>
                </a:cubicBezTo>
                <a:cubicBezTo>
                  <a:pt x="2228184" y="2068067"/>
                  <a:pt x="2233731" y="2094251"/>
                  <a:pt x="2236468" y="2126200"/>
                </a:cubicBezTo>
                <a:cubicBezTo>
                  <a:pt x="2243997" y="2116351"/>
                  <a:pt x="2249513" y="2108364"/>
                  <a:pt x="2253019" y="2102238"/>
                </a:cubicBezTo>
                <a:cubicBezTo>
                  <a:pt x="2256524" y="2096113"/>
                  <a:pt x="2259290" y="2089447"/>
                  <a:pt x="2261314" y="2082240"/>
                </a:cubicBezTo>
                <a:cubicBezTo>
                  <a:pt x="2273452" y="2039001"/>
                  <a:pt x="2263718" y="1991678"/>
                  <a:pt x="2232111" y="1940272"/>
                </a:cubicBezTo>
                <a:cubicBezTo>
                  <a:pt x="2218214" y="1916970"/>
                  <a:pt x="2201999" y="1896972"/>
                  <a:pt x="2183471" y="1880277"/>
                </a:cubicBezTo>
                <a:cubicBezTo>
                  <a:pt x="2164939" y="1863581"/>
                  <a:pt x="2149820" y="1855235"/>
                  <a:pt x="2138112" y="1855235"/>
                </a:cubicBezTo>
                <a:close/>
                <a:moveTo>
                  <a:pt x="2555899" y="1840821"/>
                </a:moveTo>
                <a:lnTo>
                  <a:pt x="2514512" y="1899194"/>
                </a:lnTo>
                <a:lnTo>
                  <a:pt x="2477942" y="1872530"/>
                </a:lnTo>
                <a:lnTo>
                  <a:pt x="2427363" y="1942433"/>
                </a:lnTo>
                <a:lnTo>
                  <a:pt x="2472407" y="1979188"/>
                </a:lnTo>
                <a:lnTo>
                  <a:pt x="2512204" y="1922255"/>
                </a:lnTo>
                <a:lnTo>
                  <a:pt x="2546380" y="1951081"/>
                </a:lnTo>
                <a:lnTo>
                  <a:pt x="2599756" y="1877574"/>
                </a:lnTo>
                <a:close/>
                <a:moveTo>
                  <a:pt x="2060599" y="1840821"/>
                </a:moveTo>
                <a:lnTo>
                  <a:pt x="2019210" y="1899194"/>
                </a:lnTo>
                <a:lnTo>
                  <a:pt x="1982641" y="1872530"/>
                </a:lnTo>
                <a:lnTo>
                  <a:pt x="1932063" y="1942433"/>
                </a:lnTo>
                <a:lnTo>
                  <a:pt x="1977107" y="1979188"/>
                </a:lnTo>
                <a:lnTo>
                  <a:pt x="2016904" y="1922255"/>
                </a:lnTo>
                <a:lnTo>
                  <a:pt x="2051080" y="1951081"/>
                </a:lnTo>
                <a:lnTo>
                  <a:pt x="2104457" y="1877574"/>
                </a:lnTo>
                <a:close/>
                <a:moveTo>
                  <a:pt x="5151043" y="1825327"/>
                </a:moveTo>
                <a:lnTo>
                  <a:pt x="5093610" y="1915409"/>
                </a:lnTo>
                <a:cubicBezTo>
                  <a:pt x="5099631" y="1927180"/>
                  <a:pt x="5103056" y="1936188"/>
                  <a:pt x="5103883" y="1942433"/>
                </a:cubicBezTo>
                <a:cubicBezTo>
                  <a:pt x="5105599" y="1955405"/>
                  <a:pt x="5103185" y="1973542"/>
                  <a:pt x="5096643" y="1996843"/>
                </a:cubicBezTo>
                <a:lnTo>
                  <a:pt x="5067815" y="2099537"/>
                </a:lnTo>
                <a:cubicBezTo>
                  <a:pt x="5050887" y="2159832"/>
                  <a:pt x="5044603" y="2202710"/>
                  <a:pt x="5048967" y="2228173"/>
                </a:cubicBezTo>
                <a:cubicBezTo>
                  <a:pt x="5052810" y="2251234"/>
                  <a:pt x="5066342" y="2262765"/>
                  <a:pt x="5089559" y="2262765"/>
                </a:cubicBezTo>
                <a:lnTo>
                  <a:pt x="5110395" y="2262765"/>
                </a:lnTo>
                <a:lnTo>
                  <a:pt x="5131231" y="2262765"/>
                </a:lnTo>
                <a:lnTo>
                  <a:pt x="5316968" y="2262765"/>
                </a:lnTo>
                <a:lnTo>
                  <a:pt x="5361582" y="2103861"/>
                </a:lnTo>
                <a:cubicBezTo>
                  <a:pt x="5375336" y="2054855"/>
                  <a:pt x="5379158" y="2008374"/>
                  <a:pt x="5373044" y="1964414"/>
                </a:cubicBezTo>
                <a:cubicBezTo>
                  <a:pt x="5366929" y="1920454"/>
                  <a:pt x="5353454" y="1898473"/>
                  <a:pt x="5332619" y="1898473"/>
                </a:cubicBezTo>
                <a:cubicBezTo>
                  <a:pt x="5316545" y="1898473"/>
                  <a:pt x="5294668" y="1919852"/>
                  <a:pt x="5266989" y="1962611"/>
                </a:cubicBezTo>
                <a:cubicBezTo>
                  <a:pt x="5241777" y="2001527"/>
                  <a:pt x="5225191" y="2035157"/>
                  <a:pt x="5217235" y="2063503"/>
                </a:cubicBezTo>
                <a:cubicBezTo>
                  <a:pt x="5211840" y="2082721"/>
                  <a:pt x="5212812" y="2098695"/>
                  <a:pt x="5220151" y="2111427"/>
                </a:cubicBezTo>
                <a:cubicBezTo>
                  <a:pt x="5227490" y="2124159"/>
                  <a:pt x="5239098" y="2130524"/>
                  <a:pt x="5254972" y="2130524"/>
                </a:cubicBezTo>
                <a:cubicBezTo>
                  <a:pt x="5267077" y="2130524"/>
                  <a:pt x="5279601" y="2126561"/>
                  <a:pt x="5292541" y="2118633"/>
                </a:cubicBezTo>
                <a:cubicBezTo>
                  <a:pt x="5305484" y="2110706"/>
                  <a:pt x="5317219" y="2099296"/>
                  <a:pt x="5327749" y="2084402"/>
                </a:cubicBezTo>
                <a:cubicBezTo>
                  <a:pt x="5329879" y="2094491"/>
                  <a:pt x="5329815" y="2106382"/>
                  <a:pt x="5327559" y="2120075"/>
                </a:cubicBezTo>
                <a:cubicBezTo>
                  <a:pt x="5326056" y="2128963"/>
                  <a:pt x="5322370" y="2143856"/>
                  <a:pt x="5316503" y="2164755"/>
                </a:cubicBezTo>
                <a:lnTo>
                  <a:pt x="5158745" y="2164755"/>
                </a:lnTo>
                <a:lnTo>
                  <a:pt x="5137910" y="2164755"/>
                </a:lnTo>
                <a:lnTo>
                  <a:pt x="5117073" y="2164755"/>
                </a:lnTo>
                <a:cubicBezTo>
                  <a:pt x="5107549" y="2164755"/>
                  <a:pt x="5102796" y="2156948"/>
                  <a:pt x="5102814" y="2141334"/>
                </a:cubicBezTo>
                <a:cubicBezTo>
                  <a:pt x="5102717" y="2121876"/>
                  <a:pt x="5109718" y="2087045"/>
                  <a:pt x="5123812" y="2036839"/>
                </a:cubicBezTo>
                <a:lnTo>
                  <a:pt x="5143741" y="1965855"/>
                </a:lnTo>
                <a:cubicBezTo>
                  <a:pt x="5153252" y="1931983"/>
                  <a:pt x="5158396" y="1904119"/>
                  <a:pt x="5159173" y="1882259"/>
                </a:cubicBezTo>
                <a:cubicBezTo>
                  <a:pt x="5159868" y="1863522"/>
                  <a:pt x="5157158" y="1844544"/>
                  <a:pt x="5151043" y="1825327"/>
                </a:cubicBezTo>
                <a:close/>
                <a:moveTo>
                  <a:pt x="6720082" y="1813076"/>
                </a:moveTo>
                <a:cubicBezTo>
                  <a:pt x="6671484" y="1834216"/>
                  <a:pt x="6637472" y="1848988"/>
                  <a:pt x="6618046" y="1857397"/>
                </a:cubicBezTo>
                <a:cubicBezTo>
                  <a:pt x="6607278" y="1866765"/>
                  <a:pt x="6600378" y="1876854"/>
                  <a:pt x="6597345" y="1887664"/>
                </a:cubicBezTo>
                <a:cubicBezTo>
                  <a:pt x="6642493" y="1868206"/>
                  <a:pt x="6675443" y="1854034"/>
                  <a:pt x="6696195" y="1845145"/>
                </a:cubicBezTo>
                <a:cubicBezTo>
                  <a:pt x="6709016" y="1834815"/>
                  <a:pt x="6716979" y="1824126"/>
                  <a:pt x="6720082" y="1813076"/>
                </a:cubicBezTo>
                <a:close/>
                <a:moveTo>
                  <a:pt x="2386636" y="1803347"/>
                </a:moveTo>
                <a:cubicBezTo>
                  <a:pt x="2349588" y="1853312"/>
                  <a:pt x="2328774" y="1886463"/>
                  <a:pt x="2324188" y="1902797"/>
                </a:cubicBezTo>
                <a:cubicBezTo>
                  <a:pt x="2321299" y="1923697"/>
                  <a:pt x="2318325" y="1944716"/>
                  <a:pt x="2315267" y="1965855"/>
                </a:cubicBezTo>
                <a:cubicBezTo>
                  <a:pt x="2312211" y="1986994"/>
                  <a:pt x="2307545" y="2008733"/>
                  <a:pt x="2301275" y="2031074"/>
                </a:cubicBezTo>
                <a:cubicBezTo>
                  <a:pt x="2290822" y="2068308"/>
                  <a:pt x="2275341" y="2099776"/>
                  <a:pt x="2254831" y="2125480"/>
                </a:cubicBezTo>
                <a:cubicBezTo>
                  <a:pt x="2237381" y="2147340"/>
                  <a:pt x="2213157" y="2168239"/>
                  <a:pt x="2182161" y="2188177"/>
                </a:cubicBezTo>
                <a:cubicBezTo>
                  <a:pt x="2164704" y="2199468"/>
                  <a:pt x="2132261" y="2217483"/>
                  <a:pt x="2084834" y="2242226"/>
                </a:cubicBezTo>
                <a:cubicBezTo>
                  <a:pt x="2076674" y="2246549"/>
                  <a:pt x="2064771" y="2251654"/>
                  <a:pt x="2049130" y="2257540"/>
                </a:cubicBezTo>
                <a:cubicBezTo>
                  <a:pt x="2033488" y="2263426"/>
                  <a:pt x="2017681" y="2269371"/>
                  <a:pt x="2001710" y="2275376"/>
                </a:cubicBezTo>
                <a:lnTo>
                  <a:pt x="1995236" y="2298437"/>
                </a:lnTo>
                <a:lnTo>
                  <a:pt x="2029559" y="2299158"/>
                </a:lnTo>
                <a:cubicBezTo>
                  <a:pt x="2092067" y="2299158"/>
                  <a:pt x="2141705" y="2287747"/>
                  <a:pt x="2178471" y="2264927"/>
                </a:cubicBezTo>
                <a:cubicBezTo>
                  <a:pt x="2216435" y="2241385"/>
                  <a:pt x="2253016" y="2198026"/>
                  <a:pt x="2288214" y="2134848"/>
                </a:cubicBezTo>
                <a:cubicBezTo>
                  <a:pt x="2278640" y="2168959"/>
                  <a:pt x="2276096" y="2199226"/>
                  <a:pt x="2280581" y="2225650"/>
                </a:cubicBezTo>
                <a:cubicBezTo>
                  <a:pt x="2284749" y="2250393"/>
                  <a:pt x="2293083" y="2262765"/>
                  <a:pt x="2305585" y="2262765"/>
                </a:cubicBezTo>
                <a:lnTo>
                  <a:pt x="2310049" y="2262765"/>
                </a:lnTo>
                <a:lnTo>
                  <a:pt x="2327314" y="2262765"/>
                </a:lnTo>
                <a:lnTo>
                  <a:pt x="2496381" y="2262765"/>
                </a:lnTo>
                <a:lnTo>
                  <a:pt x="2522785" y="2168719"/>
                </a:lnTo>
                <a:cubicBezTo>
                  <a:pt x="2535126" y="2124760"/>
                  <a:pt x="2541702" y="2091609"/>
                  <a:pt x="2542517" y="2069269"/>
                </a:cubicBezTo>
                <a:cubicBezTo>
                  <a:pt x="2543330" y="2046929"/>
                  <a:pt x="2539162" y="2025549"/>
                  <a:pt x="2530013" y="2005131"/>
                </a:cubicBezTo>
                <a:lnTo>
                  <a:pt x="2482127" y="2090889"/>
                </a:lnTo>
                <a:cubicBezTo>
                  <a:pt x="2488725" y="2106262"/>
                  <a:pt x="2492635" y="2117073"/>
                  <a:pt x="2493856" y="2123318"/>
                </a:cubicBezTo>
                <a:cubicBezTo>
                  <a:pt x="2496442" y="2134609"/>
                  <a:pt x="2496535" y="2148421"/>
                  <a:pt x="2494131" y="2164755"/>
                </a:cubicBezTo>
                <a:lnTo>
                  <a:pt x="2354827" y="2164755"/>
                </a:lnTo>
                <a:lnTo>
                  <a:pt x="2337564" y="2164755"/>
                </a:lnTo>
                <a:lnTo>
                  <a:pt x="2333100" y="2164755"/>
                </a:lnTo>
                <a:cubicBezTo>
                  <a:pt x="2320795" y="2164755"/>
                  <a:pt x="2318654" y="2144817"/>
                  <a:pt x="2326671" y="2104940"/>
                </a:cubicBezTo>
                <a:cubicBezTo>
                  <a:pt x="2338038" y="2058098"/>
                  <a:pt x="2349502" y="2011256"/>
                  <a:pt x="2361065" y="1964414"/>
                </a:cubicBezTo>
                <a:cubicBezTo>
                  <a:pt x="2376900" y="1898113"/>
                  <a:pt x="2385422" y="1844424"/>
                  <a:pt x="2386636" y="1803347"/>
                </a:cubicBezTo>
                <a:close/>
                <a:moveTo>
                  <a:pt x="4390192" y="1796861"/>
                </a:moveTo>
                <a:cubicBezTo>
                  <a:pt x="4372196" y="1822084"/>
                  <a:pt x="4358353" y="1843824"/>
                  <a:pt x="4348665" y="1862080"/>
                </a:cubicBezTo>
                <a:cubicBezTo>
                  <a:pt x="4341046" y="1876493"/>
                  <a:pt x="4335248" y="1890786"/>
                  <a:pt x="4331271" y="1904959"/>
                </a:cubicBezTo>
                <a:lnTo>
                  <a:pt x="4346070" y="1920093"/>
                </a:lnTo>
                <a:lnTo>
                  <a:pt x="4313402" y="2164755"/>
                </a:lnTo>
                <a:lnTo>
                  <a:pt x="4199908" y="2164755"/>
                </a:lnTo>
                <a:lnTo>
                  <a:pt x="4205354" y="2132147"/>
                </a:lnTo>
                <a:cubicBezTo>
                  <a:pt x="4206492" y="2114130"/>
                  <a:pt x="4205890" y="2095332"/>
                  <a:pt x="4203548" y="2075754"/>
                </a:cubicBezTo>
                <a:cubicBezTo>
                  <a:pt x="4199053" y="2038761"/>
                  <a:pt x="4191744" y="2020264"/>
                  <a:pt x="4181624" y="2020264"/>
                </a:cubicBezTo>
                <a:cubicBezTo>
                  <a:pt x="4170710" y="2020264"/>
                  <a:pt x="4154952" y="2029032"/>
                  <a:pt x="4134352" y="2046568"/>
                </a:cubicBezTo>
                <a:cubicBezTo>
                  <a:pt x="4111164" y="2066266"/>
                  <a:pt x="4089630" y="2091369"/>
                  <a:pt x="4069756" y="2121876"/>
                </a:cubicBezTo>
                <a:cubicBezTo>
                  <a:pt x="4059942" y="2138452"/>
                  <a:pt x="4047345" y="2150103"/>
                  <a:pt x="4031962" y="2156828"/>
                </a:cubicBezTo>
                <a:cubicBezTo>
                  <a:pt x="4019963" y="2162113"/>
                  <a:pt x="4005034" y="2164755"/>
                  <a:pt x="3987175" y="2164755"/>
                </a:cubicBezTo>
                <a:lnTo>
                  <a:pt x="3944908" y="2164755"/>
                </a:lnTo>
                <a:lnTo>
                  <a:pt x="3928239" y="2164755"/>
                </a:lnTo>
                <a:lnTo>
                  <a:pt x="3905914" y="2164755"/>
                </a:lnTo>
                <a:cubicBezTo>
                  <a:pt x="3897580" y="2164755"/>
                  <a:pt x="3892177" y="2160672"/>
                  <a:pt x="3889706" y="2152504"/>
                </a:cubicBezTo>
                <a:cubicBezTo>
                  <a:pt x="3885870" y="2140012"/>
                  <a:pt x="3886628" y="2116112"/>
                  <a:pt x="3891980" y="2080800"/>
                </a:cubicBezTo>
                <a:lnTo>
                  <a:pt x="3926527" y="1855955"/>
                </a:lnTo>
                <a:cubicBezTo>
                  <a:pt x="3911864" y="1876373"/>
                  <a:pt x="3900858" y="1893489"/>
                  <a:pt x="3893508" y="1907301"/>
                </a:cubicBezTo>
                <a:cubicBezTo>
                  <a:pt x="3886158" y="1921114"/>
                  <a:pt x="3881201" y="1932585"/>
                  <a:pt x="3878637" y="1941713"/>
                </a:cubicBezTo>
                <a:cubicBezTo>
                  <a:pt x="3877759" y="1944836"/>
                  <a:pt x="3876981" y="1948138"/>
                  <a:pt x="3876302" y="1951622"/>
                </a:cubicBezTo>
                <a:cubicBezTo>
                  <a:pt x="3875623" y="1955105"/>
                  <a:pt x="3875108" y="1958528"/>
                  <a:pt x="3874758" y="1961891"/>
                </a:cubicBezTo>
                <a:lnTo>
                  <a:pt x="3855848" y="1973061"/>
                </a:lnTo>
                <a:cubicBezTo>
                  <a:pt x="3839191" y="1982910"/>
                  <a:pt x="3826217" y="1990958"/>
                  <a:pt x="3816924" y="1997203"/>
                </a:cubicBezTo>
                <a:cubicBezTo>
                  <a:pt x="3801322" y="2007533"/>
                  <a:pt x="3790131" y="2015940"/>
                  <a:pt x="3783350" y="2022426"/>
                </a:cubicBezTo>
                <a:cubicBezTo>
                  <a:pt x="3774907" y="2030593"/>
                  <a:pt x="3758951" y="2051912"/>
                  <a:pt x="3735480" y="2086384"/>
                </a:cubicBezTo>
                <a:cubicBezTo>
                  <a:pt x="3712010" y="2120855"/>
                  <a:pt x="3699365" y="2141334"/>
                  <a:pt x="3697546" y="2147820"/>
                </a:cubicBezTo>
                <a:cubicBezTo>
                  <a:pt x="3696333" y="2152145"/>
                  <a:pt x="3697277" y="2155147"/>
                  <a:pt x="3700376" y="2156828"/>
                </a:cubicBezTo>
                <a:cubicBezTo>
                  <a:pt x="3703474" y="2158510"/>
                  <a:pt x="3712224" y="2161272"/>
                  <a:pt x="3726623" y="2165116"/>
                </a:cubicBezTo>
                <a:lnTo>
                  <a:pt x="3760510" y="2173764"/>
                </a:lnTo>
                <a:cubicBezTo>
                  <a:pt x="3765861" y="2175206"/>
                  <a:pt x="3770421" y="2175926"/>
                  <a:pt x="3774192" y="2175926"/>
                </a:cubicBezTo>
                <a:cubicBezTo>
                  <a:pt x="3781534" y="2175926"/>
                  <a:pt x="3792382" y="2169800"/>
                  <a:pt x="3806734" y="2157548"/>
                </a:cubicBezTo>
                <a:cubicBezTo>
                  <a:pt x="3816634" y="2149141"/>
                  <a:pt x="3831164" y="2134848"/>
                  <a:pt x="3850322" y="2114670"/>
                </a:cubicBezTo>
                <a:cubicBezTo>
                  <a:pt x="3841089" y="2158870"/>
                  <a:pt x="3838256" y="2193702"/>
                  <a:pt x="3841825" y="2219166"/>
                </a:cubicBezTo>
                <a:cubicBezTo>
                  <a:pt x="3844569" y="2237662"/>
                  <a:pt x="3850718" y="2250393"/>
                  <a:pt x="3860271" y="2257359"/>
                </a:cubicBezTo>
                <a:cubicBezTo>
                  <a:pt x="3865213" y="2260963"/>
                  <a:pt x="3871256" y="2262765"/>
                  <a:pt x="3878400" y="2262765"/>
                </a:cubicBezTo>
                <a:lnTo>
                  <a:pt x="3900724" y="2262765"/>
                </a:lnTo>
                <a:lnTo>
                  <a:pt x="3917393" y="2262765"/>
                </a:lnTo>
                <a:lnTo>
                  <a:pt x="3959659" y="2262765"/>
                </a:lnTo>
                <a:cubicBezTo>
                  <a:pt x="3973749" y="2262765"/>
                  <a:pt x="3985301" y="2261203"/>
                  <a:pt x="3994313" y="2258080"/>
                </a:cubicBezTo>
                <a:cubicBezTo>
                  <a:pt x="4013001" y="2251595"/>
                  <a:pt x="4031032" y="2237902"/>
                  <a:pt x="4048408" y="2217003"/>
                </a:cubicBezTo>
                <a:cubicBezTo>
                  <a:pt x="4063954" y="2228774"/>
                  <a:pt x="4082916" y="2238984"/>
                  <a:pt x="4105292" y="2247630"/>
                </a:cubicBezTo>
                <a:cubicBezTo>
                  <a:pt x="4117997" y="2252555"/>
                  <a:pt x="4130132" y="2256248"/>
                  <a:pt x="4141694" y="2258710"/>
                </a:cubicBezTo>
                <a:lnTo>
                  <a:pt x="4158504" y="2260594"/>
                </a:lnTo>
                <a:lnTo>
                  <a:pt x="4157894" y="2262765"/>
                </a:lnTo>
                <a:lnTo>
                  <a:pt x="4300770" y="2262765"/>
                </a:lnTo>
                <a:lnTo>
                  <a:pt x="4321605" y="2262765"/>
                </a:lnTo>
                <a:lnTo>
                  <a:pt x="4541276" y="2262765"/>
                </a:lnTo>
                <a:lnTo>
                  <a:pt x="4569497" y="2162234"/>
                </a:lnTo>
                <a:cubicBezTo>
                  <a:pt x="4564637" y="2131485"/>
                  <a:pt x="4555740" y="2100618"/>
                  <a:pt x="4542811" y="2069629"/>
                </a:cubicBezTo>
                <a:cubicBezTo>
                  <a:pt x="4534972" y="2050892"/>
                  <a:pt x="4524600" y="2030234"/>
                  <a:pt x="4511692" y="2007652"/>
                </a:cubicBezTo>
                <a:cubicBezTo>
                  <a:pt x="4502258" y="1991078"/>
                  <a:pt x="4497842" y="1981709"/>
                  <a:pt x="4498447" y="1979547"/>
                </a:cubicBezTo>
                <a:cubicBezTo>
                  <a:pt x="4499595" y="1975464"/>
                  <a:pt x="4509648" y="1969337"/>
                  <a:pt x="4528613" y="1961171"/>
                </a:cubicBezTo>
                <a:cubicBezTo>
                  <a:pt x="4541740" y="1955405"/>
                  <a:pt x="4559107" y="1948679"/>
                  <a:pt x="4580710" y="1940992"/>
                </a:cubicBezTo>
                <a:cubicBezTo>
                  <a:pt x="4598139" y="1934746"/>
                  <a:pt x="4607349" y="1931624"/>
                  <a:pt x="4608342" y="1931624"/>
                </a:cubicBezTo>
                <a:lnTo>
                  <a:pt x="4632420" y="1845866"/>
                </a:lnTo>
                <a:cubicBezTo>
                  <a:pt x="4603448" y="1857876"/>
                  <a:pt x="4584453" y="1865804"/>
                  <a:pt x="4575437" y="1869647"/>
                </a:cubicBezTo>
                <a:cubicBezTo>
                  <a:pt x="4556012" y="1878055"/>
                  <a:pt x="4540263" y="1885382"/>
                  <a:pt x="4528189" y="1891627"/>
                </a:cubicBezTo>
                <a:cubicBezTo>
                  <a:pt x="4512868" y="1899554"/>
                  <a:pt x="4498106" y="1908323"/>
                  <a:pt x="4483898" y="1917931"/>
                </a:cubicBezTo>
                <a:cubicBezTo>
                  <a:pt x="4467964" y="1928742"/>
                  <a:pt x="4456057" y="1941112"/>
                  <a:pt x="4448175" y="1955044"/>
                </a:cubicBezTo>
                <a:cubicBezTo>
                  <a:pt x="4442635" y="1964893"/>
                  <a:pt x="4436457" y="1981949"/>
                  <a:pt x="4429645" y="2006212"/>
                </a:cubicBezTo>
                <a:cubicBezTo>
                  <a:pt x="4424653" y="2023987"/>
                  <a:pt x="4425198" y="2039722"/>
                  <a:pt x="4431279" y="2053415"/>
                </a:cubicBezTo>
                <a:cubicBezTo>
                  <a:pt x="4433367" y="2057979"/>
                  <a:pt x="4440277" y="2070830"/>
                  <a:pt x="4452003" y="2091970"/>
                </a:cubicBezTo>
                <a:lnTo>
                  <a:pt x="4465169" y="2078997"/>
                </a:lnTo>
                <a:cubicBezTo>
                  <a:pt x="4473315" y="2089567"/>
                  <a:pt x="4481559" y="2100137"/>
                  <a:pt x="4489903" y="2110706"/>
                </a:cubicBezTo>
                <a:cubicBezTo>
                  <a:pt x="4497326" y="2120315"/>
                  <a:pt x="4503069" y="2128482"/>
                  <a:pt x="4507134" y="2135209"/>
                </a:cubicBezTo>
                <a:cubicBezTo>
                  <a:pt x="4512116" y="2143616"/>
                  <a:pt x="4516893" y="2153465"/>
                  <a:pt x="4521463" y="2164755"/>
                </a:cubicBezTo>
                <a:lnTo>
                  <a:pt x="4349120" y="2164755"/>
                </a:lnTo>
                <a:lnTo>
                  <a:pt x="4379292" y="1941713"/>
                </a:lnTo>
                <a:lnTo>
                  <a:pt x="4388592" y="1946758"/>
                </a:lnTo>
                <a:cubicBezTo>
                  <a:pt x="4396195" y="1935226"/>
                  <a:pt x="4403789" y="1922136"/>
                  <a:pt x="4411376" y="1907482"/>
                </a:cubicBezTo>
                <a:cubicBezTo>
                  <a:pt x="4418960" y="1892828"/>
                  <a:pt x="4425805" y="1877815"/>
                  <a:pt x="4431906" y="1862441"/>
                </a:cubicBezTo>
                <a:cubicBezTo>
                  <a:pt x="4418127" y="1854273"/>
                  <a:pt x="4408511" y="1846826"/>
                  <a:pt x="4403057" y="1840100"/>
                </a:cubicBezTo>
                <a:cubicBezTo>
                  <a:pt x="4396812" y="1832654"/>
                  <a:pt x="4394803" y="1824967"/>
                  <a:pt x="4397029" y="1817039"/>
                </a:cubicBezTo>
                <a:cubicBezTo>
                  <a:pt x="4399574" y="1810794"/>
                  <a:pt x="4401051" y="1806951"/>
                  <a:pt x="4401458" y="1805509"/>
                </a:cubicBezTo>
                <a:close/>
                <a:moveTo>
                  <a:pt x="2520330" y="1757586"/>
                </a:moveTo>
                <a:lnTo>
                  <a:pt x="2469331" y="1831093"/>
                </a:lnTo>
                <a:lnTo>
                  <a:pt x="2515176" y="1867125"/>
                </a:lnTo>
                <a:lnTo>
                  <a:pt x="2565982" y="1792177"/>
                </a:lnTo>
                <a:close/>
                <a:moveTo>
                  <a:pt x="2025029" y="1757586"/>
                </a:moveTo>
                <a:lnTo>
                  <a:pt x="1974032" y="1831093"/>
                </a:lnTo>
                <a:lnTo>
                  <a:pt x="2019877" y="1867125"/>
                </a:lnTo>
                <a:lnTo>
                  <a:pt x="2070682" y="1792177"/>
                </a:lnTo>
                <a:close/>
                <a:moveTo>
                  <a:pt x="5350826" y="1741370"/>
                </a:moveTo>
                <a:lnTo>
                  <a:pt x="5291951" y="1822805"/>
                </a:lnTo>
                <a:lnTo>
                  <a:pt x="5349259" y="1866765"/>
                </a:lnTo>
                <a:lnTo>
                  <a:pt x="5407636" y="1786052"/>
                </a:lnTo>
                <a:close/>
                <a:moveTo>
                  <a:pt x="3946582" y="1724075"/>
                </a:moveTo>
                <a:lnTo>
                  <a:pt x="3905207" y="1779205"/>
                </a:lnTo>
                <a:lnTo>
                  <a:pt x="3868642" y="1752541"/>
                </a:lnTo>
                <a:lnTo>
                  <a:pt x="3819883" y="1815958"/>
                </a:lnTo>
                <a:lnTo>
                  <a:pt x="3864926" y="1852712"/>
                </a:lnTo>
                <a:lnTo>
                  <a:pt x="3904724" y="1795780"/>
                </a:lnTo>
                <a:lnTo>
                  <a:pt x="3938898" y="1824606"/>
                </a:lnTo>
                <a:lnTo>
                  <a:pt x="3990453" y="1757586"/>
                </a:lnTo>
                <a:close/>
                <a:moveTo>
                  <a:pt x="2616929" y="1347893"/>
                </a:moveTo>
                <a:cubicBezTo>
                  <a:pt x="2606212" y="1347893"/>
                  <a:pt x="2595937" y="1352337"/>
                  <a:pt x="2586100" y="1361225"/>
                </a:cubicBezTo>
                <a:cubicBezTo>
                  <a:pt x="2576263" y="1370113"/>
                  <a:pt x="2569523" y="1381043"/>
                  <a:pt x="2565880" y="1394015"/>
                </a:cubicBezTo>
                <a:cubicBezTo>
                  <a:pt x="2562239" y="1406986"/>
                  <a:pt x="2562844" y="1417916"/>
                  <a:pt x="2567690" y="1426805"/>
                </a:cubicBezTo>
                <a:cubicBezTo>
                  <a:pt x="2572536" y="1435693"/>
                  <a:pt x="2580317" y="1440137"/>
                  <a:pt x="2591032" y="1440137"/>
                </a:cubicBezTo>
                <a:cubicBezTo>
                  <a:pt x="2601748" y="1440137"/>
                  <a:pt x="2612024" y="1435693"/>
                  <a:pt x="2621863" y="1426805"/>
                </a:cubicBezTo>
                <a:cubicBezTo>
                  <a:pt x="2631701" y="1417916"/>
                  <a:pt x="2638441" y="1406986"/>
                  <a:pt x="2642080" y="1394015"/>
                </a:cubicBezTo>
                <a:cubicBezTo>
                  <a:pt x="2645723" y="1381043"/>
                  <a:pt x="2645121" y="1370113"/>
                  <a:pt x="2640274" y="1361225"/>
                </a:cubicBezTo>
                <a:cubicBezTo>
                  <a:pt x="2635425" y="1352337"/>
                  <a:pt x="2627644" y="1347893"/>
                  <a:pt x="2616929" y="1347893"/>
                </a:cubicBezTo>
                <a:close/>
                <a:moveTo>
                  <a:pt x="5255256" y="1322772"/>
                </a:moveTo>
                <a:cubicBezTo>
                  <a:pt x="5257884" y="1322772"/>
                  <a:pt x="5260209" y="1323418"/>
                  <a:pt x="5262227" y="1324711"/>
                </a:cubicBezTo>
                <a:cubicBezTo>
                  <a:pt x="5264248" y="1326004"/>
                  <a:pt x="5265840" y="1327795"/>
                  <a:pt x="5267006" y="1330083"/>
                </a:cubicBezTo>
                <a:cubicBezTo>
                  <a:pt x="5268172" y="1332370"/>
                  <a:pt x="5268883" y="1334956"/>
                  <a:pt x="5269141" y="1337841"/>
                </a:cubicBezTo>
                <a:cubicBezTo>
                  <a:pt x="5269399" y="1340726"/>
                  <a:pt x="5269082" y="1343759"/>
                  <a:pt x="5268188" y="1346942"/>
                </a:cubicBezTo>
                <a:cubicBezTo>
                  <a:pt x="5267238" y="1350324"/>
                  <a:pt x="5265824" y="1353457"/>
                  <a:pt x="5263946" y="1356342"/>
                </a:cubicBezTo>
                <a:cubicBezTo>
                  <a:pt x="5262069" y="1359225"/>
                  <a:pt x="5259904" y="1361812"/>
                  <a:pt x="5257455" y="1364099"/>
                </a:cubicBezTo>
                <a:cubicBezTo>
                  <a:pt x="5255005" y="1366387"/>
                  <a:pt x="5252406" y="1368177"/>
                  <a:pt x="5249662" y="1369470"/>
                </a:cubicBezTo>
                <a:cubicBezTo>
                  <a:pt x="5246914" y="1370763"/>
                  <a:pt x="5244226" y="1371409"/>
                  <a:pt x="5241598" y="1371409"/>
                </a:cubicBezTo>
                <a:cubicBezTo>
                  <a:pt x="5238804" y="1371409"/>
                  <a:pt x="5236356" y="1370763"/>
                  <a:pt x="5234254" y="1369470"/>
                </a:cubicBezTo>
                <a:cubicBezTo>
                  <a:pt x="5232152" y="1368177"/>
                  <a:pt x="5230478" y="1366387"/>
                  <a:pt x="5229230" y="1364099"/>
                </a:cubicBezTo>
                <a:cubicBezTo>
                  <a:pt x="5227982" y="1361812"/>
                  <a:pt x="5227229" y="1359225"/>
                  <a:pt x="5226971" y="1356342"/>
                </a:cubicBezTo>
                <a:cubicBezTo>
                  <a:pt x="5226714" y="1353457"/>
                  <a:pt x="5227059" y="1350324"/>
                  <a:pt x="5228008" y="1346942"/>
                </a:cubicBezTo>
                <a:cubicBezTo>
                  <a:pt x="5228903" y="1343759"/>
                  <a:pt x="5230289" y="1340726"/>
                  <a:pt x="5232167" y="1337841"/>
                </a:cubicBezTo>
                <a:cubicBezTo>
                  <a:pt x="5234046" y="1334956"/>
                  <a:pt x="5236250" y="1332370"/>
                  <a:pt x="5238782" y="1330083"/>
                </a:cubicBezTo>
                <a:cubicBezTo>
                  <a:pt x="5241315" y="1327795"/>
                  <a:pt x="5243993" y="1326004"/>
                  <a:pt x="5246822" y="1324711"/>
                </a:cubicBezTo>
                <a:cubicBezTo>
                  <a:pt x="5249650" y="1323418"/>
                  <a:pt x="5252461" y="1322772"/>
                  <a:pt x="5255256" y="1322772"/>
                </a:cubicBezTo>
                <a:close/>
                <a:moveTo>
                  <a:pt x="5268322" y="1276222"/>
                </a:moveTo>
                <a:cubicBezTo>
                  <a:pt x="5260271" y="1276222"/>
                  <a:pt x="5252139" y="1278112"/>
                  <a:pt x="5243930" y="1281892"/>
                </a:cubicBezTo>
                <a:cubicBezTo>
                  <a:pt x="5235720" y="1285671"/>
                  <a:pt x="5228050" y="1290745"/>
                  <a:pt x="5220922" y="1297110"/>
                </a:cubicBezTo>
                <a:cubicBezTo>
                  <a:pt x="5213794" y="1303475"/>
                  <a:pt x="5207455" y="1310986"/>
                  <a:pt x="5201903" y="1319638"/>
                </a:cubicBezTo>
                <a:cubicBezTo>
                  <a:pt x="5196354" y="1328292"/>
                  <a:pt x="5192237" y="1337393"/>
                  <a:pt x="5189555" y="1346942"/>
                </a:cubicBezTo>
                <a:cubicBezTo>
                  <a:pt x="5186819" y="1356689"/>
                  <a:pt x="5185797" y="1365889"/>
                  <a:pt x="5186490" y="1374544"/>
                </a:cubicBezTo>
                <a:cubicBezTo>
                  <a:pt x="5187182" y="1383197"/>
                  <a:pt x="5189294" y="1390756"/>
                  <a:pt x="5192819" y="1397221"/>
                </a:cubicBezTo>
                <a:cubicBezTo>
                  <a:pt x="5196344" y="1403686"/>
                  <a:pt x="5201150" y="1408809"/>
                  <a:pt x="5207238" y="1412589"/>
                </a:cubicBezTo>
                <a:cubicBezTo>
                  <a:pt x="5213326" y="1416368"/>
                  <a:pt x="5220396" y="1418258"/>
                  <a:pt x="5228448" y="1418258"/>
                </a:cubicBezTo>
                <a:cubicBezTo>
                  <a:pt x="5236336" y="1418258"/>
                  <a:pt x="5244358" y="1416318"/>
                  <a:pt x="5252513" y="1412440"/>
                </a:cubicBezTo>
                <a:cubicBezTo>
                  <a:pt x="5260667" y="1408560"/>
                  <a:pt x="5268283" y="1403389"/>
                  <a:pt x="5275357" y="1396923"/>
                </a:cubicBezTo>
                <a:cubicBezTo>
                  <a:pt x="5282430" y="1390457"/>
                  <a:pt x="5288702" y="1382898"/>
                  <a:pt x="5294170" y="1374245"/>
                </a:cubicBezTo>
                <a:cubicBezTo>
                  <a:pt x="5299641" y="1365592"/>
                  <a:pt x="5303715" y="1356491"/>
                  <a:pt x="5306396" y="1346942"/>
                </a:cubicBezTo>
                <a:cubicBezTo>
                  <a:pt x="5309076" y="1337393"/>
                  <a:pt x="5310110" y="1328292"/>
                  <a:pt x="5309499" y="1319638"/>
                </a:cubicBezTo>
                <a:cubicBezTo>
                  <a:pt x="5308889" y="1310986"/>
                  <a:pt x="5306847" y="1303475"/>
                  <a:pt x="5303375" y="1297110"/>
                </a:cubicBezTo>
                <a:cubicBezTo>
                  <a:pt x="5299904" y="1290745"/>
                  <a:pt x="5295166" y="1285671"/>
                  <a:pt x="5289164" y="1281892"/>
                </a:cubicBezTo>
                <a:cubicBezTo>
                  <a:pt x="5283158" y="1278112"/>
                  <a:pt x="5276211" y="1276222"/>
                  <a:pt x="5268322" y="1276222"/>
                </a:cubicBezTo>
                <a:close/>
                <a:moveTo>
                  <a:pt x="2760761" y="1169531"/>
                </a:moveTo>
                <a:lnTo>
                  <a:pt x="2715847" y="1329517"/>
                </a:lnTo>
                <a:cubicBezTo>
                  <a:pt x="2702897" y="1290121"/>
                  <a:pt x="2681759" y="1260093"/>
                  <a:pt x="2652437" y="1239434"/>
                </a:cubicBezTo>
                <a:close/>
                <a:moveTo>
                  <a:pt x="5309203" y="1130605"/>
                </a:moveTo>
                <a:cubicBezTo>
                  <a:pt x="5311832" y="1130605"/>
                  <a:pt x="5314157" y="1131251"/>
                  <a:pt x="5316176" y="1132544"/>
                </a:cubicBezTo>
                <a:cubicBezTo>
                  <a:pt x="5318195" y="1133838"/>
                  <a:pt x="5319788" y="1135627"/>
                  <a:pt x="5320954" y="1137915"/>
                </a:cubicBezTo>
                <a:cubicBezTo>
                  <a:pt x="5322120" y="1140203"/>
                  <a:pt x="5322834" y="1142789"/>
                  <a:pt x="5323090" y="1145674"/>
                </a:cubicBezTo>
                <a:cubicBezTo>
                  <a:pt x="5323347" y="1148558"/>
                  <a:pt x="5323030" y="1151592"/>
                  <a:pt x="5322138" y="1154774"/>
                </a:cubicBezTo>
                <a:cubicBezTo>
                  <a:pt x="5321186" y="1158157"/>
                  <a:pt x="5319772" y="1161290"/>
                  <a:pt x="5317894" y="1164174"/>
                </a:cubicBezTo>
                <a:cubicBezTo>
                  <a:pt x="5316017" y="1167059"/>
                  <a:pt x="5313852" y="1169645"/>
                  <a:pt x="5311403" y="1171933"/>
                </a:cubicBezTo>
                <a:cubicBezTo>
                  <a:pt x="5308953" y="1174221"/>
                  <a:pt x="5306355" y="1176010"/>
                  <a:pt x="5303608" y="1177304"/>
                </a:cubicBezTo>
                <a:cubicBezTo>
                  <a:pt x="5300864" y="1178597"/>
                  <a:pt x="5298176" y="1179243"/>
                  <a:pt x="5295546" y="1179243"/>
                </a:cubicBezTo>
                <a:cubicBezTo>
                  <a:pt x="5292753" y="1179243"/>
                  <a:pt x="5290306" y="1178597"/>
                  <a:pt x="5288202" y="1177304"/>
                </a:cubicBezTo>
                <a:cubicBezTo>
                  <a:pt x="5286101" y="1176010"/>
                  <a:pt x="5284427" y="1174221"/>
                  <a:pt x="5283178" y="1171933"/>
                </a:cubicBezTo>
                <a:cubicBezTo>
                  <a:pt x="5281931" y="1169645"/>
                  <a:pt x="5281177" y="1167059"/>
                  <a:pt x="5280919" y="1164174"/>
                </a:cubicBezTo>
                <a:cubicBezTo>
                  <a:pt x="5280662" y="1161290"/>
                  <a:pt x="5281007" y="1158157"/>
                  <a:pt x="5281957" y="1154774"/>
                </a:cubicBezTo>
                <a:cubicBezTo>
                  <a:pt x="5282850" y="1151592"/>
                  <a:pt x="5284236" y="1148558"/>
                  <a:pt x="5286116" y="1145674"/>
                </a:cubicBezTo>
                <a:cubicBezTo>
                  <a:pt x="5287994" y="1142789"/>
                  <a:pt x="5290199" y="1140203"/>
                  <a:pt x="5292731" y="1137915"/>
                </a:cubicBezTo>
                <a:cubicBezTo>
                  <a:pt x="5295263" y="1135627"/>
                  <a:pt x="5297941" y="1133838"/>
                  <a:pt x="5300770" y="1132544"/>
                </a:cubicBezTo>
                <a:cubicBezTo>
                  <a:pt x="5303599" y="1131251"/>
                  <a:pt x="5306410" y="1130605"/>
                  <a:pt x="5309203" y="1130605"/>
                </a:cubicBezTo>
                <a:close/>
                <a:moveTo>
                  <a:pt x="4145672" y="1113157"/>
                </a:moveTo>
                <a:cubicBezTo>
                  <a:pt x="4164697" y="1113157"/>
                  <a:pt x="4179736" y="1123122"/>
                  <a:pt x="4190790" y="1143053"/>
                </a:cubicBezTo>
                <a:lnTo>
                  <a:pt x="4119654" y="1205834"/>
                </a:lnTo>
                <a:cubicBezTo>
                  <a:pt x="4119500" y="1177710"/>
                  <a:pt x="4109640" y="1163648"/>
                  <a:pt x="4090066" y="1163648"/>
                </a:cubicBezTo>
                <a:cubicBezTo>
                  <a:pt x="4083299" y="1163648"/>
                  <a:pt x="4077226" y="1164755"/>
                  <a:pt x="4071849" y="1166970"/>
                </a:cubicBezTo>
                <a:cubicBezTo>
                  <a:pt x="4080038" y="1152132"/>
                  <a:pt x="4090685" y="1139454"/>
                  <a:pt x="4103791" y="1128935"/>
                </a:cubicBezTo>
                <a:cubicBezTo>
                  <a:pt x="4116892" y="1118416"/>
                  <a:pt x="4130854" y="1113157"/>
                  <a:pt x="4145672" y="1113157"/>
                </a:cubicBezTo>
                <a:close/>
                <a:moveTo>
                  <a:pt x="2016277" y="1105033"/>
                </a:moveTo>
                <a:lnTo>
                  <a:pt x="1979340" y="1146470"/>
                </a:lnTo>
                <a:cubicBezTo>
                  <a:pt x="1973619" y="1152715"/>
                  <a:pt x="1970391" y="1156440"/>
                  <a:pt x="1969656" y="1157641"/>
                </a:cubicBezTo>
                <a:cubicBezTo>
                  <a:pt x="1967324" y="1161004"/>
                  <a:pt x="1965282" y="1165809"/>
                  <a:pt x="1963527" y="1172054"/>
                </a:cubicBezTo>
                <a:cubicBezTo>
                  <a:pt x="1962246" y="1176618"/>
                  <a:pt x="1962266" y="1185386"/>
                  <a:pt x="1963584" y="1198358"/>
                </a:cubicBezTo>
                <a:cubicBezTo>
                  <a:pt x="1964903" y="1211329"/>
                  <a:pt x="1964416" y="1221898"/>
                  <a:pt x="1962122" y="1230066"/>
                </a:cubicBezTo>
                <a:cubicBezTo>
                  <a:pt x="1952476" y="1228386"/>
                  <a:pt x="1943527" y="1225983"/>
                  <a:pt x="1935275" y="1222859"/>
                </a:cubicBezTo>
                <a:cubicBezTo>
                  <a:pt x="1927023" y="1219737"/>
                  <a:pt x="1919834" y="1216014"/>
                  <a:pt x="1913707" y="1211690"/>
                </a:cubicBezTo>
                <a:cubicBezTo>
                  <a:pt x="1923018" y="1189830"/>
                  <a:pt x="1929527" y="1172294"/>
                  <a:pt x="1933235" y="1159082"/>
                </a:cubicBezTo>
                <a:cubicBezTo>
                  <a:pt x="1933912" y="1156680"/>
                  <a:pt x="1935246" y="1151575"/>
                  <a:pt x="1937237" y="1143768"/>
                </a:cubicBezTo>
                <a:cubicBezTo>
                  <a:pt x="1939230" y="1135960"/>
                  <a:pt x="1940668" y="1129775"/>
                  <a:pt x="1941556" y="1125210"/>
                </a:cubicBezTo>
                <a:lnTo>
                  <a:pt x="1927208" y="1136021"/>
                </a:lnTo>
                <a:cubicBezTo>
                  <a:pt x="1920169" y="1141306"/>
                  <a:pt x="1915385" y="1145269"/>
                  <a:pt x="1912855" y="1147912"/>
                </a:cubicBezTo>
                <a:cubicBezTo>
                  <a:pt x="1908598" y="1152476"/>
                  <a:pt x="1905661" y="1157641"/>
                  <a:pt x="1904042" y="1163406"/>
                </a:cubicBezTo>
                <a:cubicBezTo>
                  <a:pt x="1896489" y="1190310"/>
                  <a:pt x="1885078" y="1208687"/>
                  <a:pt x="1869811" y="1218536"/>
                </a:cubicBezTo>
                <a:cubicBezTo>
                  <a:pt x="1857201" y="1226704"/>
                  <a:pt x="1838791" y="1230787"/>
                  <a:pt x="1814582" y="1230787"/>
                </a:cubicBezTo>
                <a:lnTo>
                  <a:pt x="1777970" y="1230787"/>
                </a:lnTo>
                <a:cubicBezTo>
                  <a:pt x="1769041" y="1230787"/>
                  <a:pt x="1762250" y="1226704"/>
                  <a:pt x="1757597" y="1218536"/>
                </a:cubicBezTo>
                <a:cubicBezTo>
                  <a:pt x="1752944" y="1210368"/>
                  <a:pt x="1752338" y="1200159"/>
                  <a:pt x="1755776" y="1187908"/>
                </a:cubicBezTo>
                <a:cubicBezTo>
                  <a:pt x="1759150" y="1175897"/>
                  <a:pt x="1762417" y="1164967"/>
                  <a:pt x="1765577" y="1155118"/>
                </a:cubicBezTo>
                <a:cubicBezTo>
                  <a:pt x="1768739" y="1145269"/>
                  <a:pt x="1771597" y="1136501"/>
                  <a:pt x="1774152" y="1128814"/>
                </a:cubicBezTo>
                <a:lnTo>
                  <a:pt x="1755521" y="1125210"/>
                </a:lnTo>
                <a:cubicBezTo>
                  <a:pt x="1744932" y="1162925"/>
                  <a:pt x="1728012" y="1191032"/>
                  <a:pt x="1704761" y="1209528"/>
                </a:cubicBezTo>
                <a:cubicBezTo>
                  <a:pt x="1686892" y="1223699"/>
                  <a:pt x="1667540" y="1230787"/>
                  <a:pt x="1646704" y="1230787"/>
                </a:cubicBezTo>
                <a:lnTo>
                  <a:pt x="1625570" y="1230787"/>
                </a:lnTo>
                <a:cubicBezTo>
                  <a:pt x="1615131" y="1191631"/>
                  <a:pt x="1604372" y="1162805"/>
                  <a:pt x="1593293" y="1144308"/>
                </a:cubicBezTo>
                <a:cubicBezTo>
                  <a:pt x="1582214" y="1125811"/>
                  <a:pt x="1570028" y="1116563"/>
                  <a:pt x="1556732" y="1116563"/>
                </a:cubicBezTo>
                <a:cubicBezTo>
                  <a:pt x="1541453" y="1116563"/>
                  <a:pt x="1524631" y="1126472"/>
                  <a:pt x="1506268" y="1146290"/>
                </a:cubicBezTo>
                <a:cubicBezTo>
                  <a:pt x="1487905" y="1166109"/>
                  <a:pt x="1469198" y="1194393"/>
                  <a:pt x="1450148" y="1231147"/>
                </a:cubicBezTo>
                <a:lnTo>
                  <a:pt x="1462008" y="1239795"/>
                </a:lnTo>
                <a:cubicBezTo>
                  <a:pt x="1476913" y="1223460"/>
                  <a:pt x="1487321" y="1212890"/>
                  <a:pt x="1493234" y="1208086"/>
                </a:cubicBezTo>
                <a:cubicBezTo>
                  <a:pt x="1499147" y="1203282"/>
                  <a:pt x="1504683" y="1200879"/>
                  <a:pt x="1509843" y="1200879"/>
                </a:cubicBezTo>
                <a:cubicBezTo>
                  <a:pt x="1521749" y="1200879"/>
                  <a:pt x="1531863" y="1214332"/>
                  <a:pt x="1540185" y="1241237"/>
                </a:cubicBezTo>
                <a:cubicBezTo>
                  <a:pt x="1506627" y="1245561"/>
                  <a:pt x="1480982" y="1251206"/>
                  <a:pt x="1463250" y="1258172"/>
                </a:cubicBezTo>
                <a:cubicBezTo>
                  <a:pt x="1445517" y="1265138"/>
                  <a:pt x="1431792" y="1274626"/>
                  <a:pt x="1422071" y="1286638"/>
                </a:cubicBezTo>
                <a:cubicBezTo>
                  <a:pt x="1413746" y="1297208"/>
                  <a:pt x="1405577" y="1309339"/>
                  <a:pt x="1397566" y="1323031"/>
                </a:cubicBezTo>
                <a:cubicBezTo>
                  <a:pt x="1387684" y="1339846"/>
                  <a:pt x="1381159" y="1353899"/>
                  <a:pt x="1377990" y="1365188"/>
                </a:cubicBezTo>
                <a:cubicBezTo>
                  <a:pt x="1375764" y="1373116"/>
                  <a:pt x="1374422" y="1389211"/>
                  <a:pt x="1373963" y="1413472"/>
                </a:cubicBezTo>
                <a:cubicBezTo>
                  <a:pt x="1373218" y="1452869"/>
                  <a:pt x="1372417" y="1478692"/>
                  <a:pt x="1371558" y="1490943"/>
                </a:cubicBezTo>
                <a:cubicBezTo>
                  <a:pt x="1369319" y="1525775"/>
                  <a:pt x="1364841" y="1559045"/>
                  <a:pt x="1358121" y="1590754"/>
                </a:cubicBezTo>
                <a:cubicBezTo>
                  <a:pt x="1368837" y="1578743"/>
                  <a:pt x="1376951" y="1567693"/>
                  <a:pt x="1382462" y="1557604"/>
                </a:cubicBezTo>
                <a:cubicBezTo>
                  <a:pt x="1387973" y="1547514"/>
                  <a:pt x="1393022" y="1534302"/>
                  <a:pt x="1397607" y="1517967"/>
                </a:cubicBezTo>
                <a:cubicBezTo>
                  <a:pt x="1403945" y="1495387"/>
                  <a:pt x="1407628" y="1471486"/>
                  <a:pt x="1408658" y="1446263"/>
                </a:cubicBezTo>
                <a:cubicBezTo>
                  <a:pt x="1409687" y="1421040"/>
                  <a:pt x="1410379" y="1394015"/>
                  <a:pt x="1410732" y="1365188"/>
                </a:cubicBezTo>
                <a:cubicBezTo>
                  <a:pt x="1413430" y="1355580"/>
                  <a:pt x="1429814" y="1347053"/>
                  <a:pt x="1459885" y="1339606"/>
                </a:cubicBezTo>
                <a:cubicBezTo>
                  <a:pt x="1489956" y="1332159"/>
                  <a:pt x="1523149" y="1328435"/>
                  <a:pt x="1559463" y="1328435"/>
                </a:cubicBezTo>
                <a:lnTo>
                  <a:pt x="1576680" y="1328596"/>
                </a:lnTo>
                <a:lnTo>
                  <a:pt x="1576624" y="1328796"/>
                </a:lnTo>
                <a:lnTo>
                  <a:pt x="1598056" y="1328796"/>
                </a:lnTo>
                <a:lnTo>
                  <a:pt x="1619189" y="1328796"/>
                </a:lnTo>
                <a:cubicBezTo>
                  <a:pt x="1635263" y="1328796"/>
                  <a:pt x="1650099" y="1325072"/>
                  <a:pt x="1663698" y="1317626"/>
                </a:cubicBezTo>
                <a:cubicBezTo>
                  <a:pt x="1679619" y="1308978"/>
                  <a:pt x="1695870" y="1294565"/>
                  <a:pt x="1712449" y="1274386"/>
                </a:cubicBezTo>
                <a:cubicBezTo>
                  <a:pt x="1713137" y="1293844"/>
                  <a:pt x="1716171" y="1307777"/>
                  <a:pt x="1721550" y="1316184"/>
                </a:cubicBezTo>
                <a:cubicBezTo>
                  <a:pt x="1726930" y="1324593"/>
                  <a:pt x="1736267" y="1328796"/>
                  <a:pt x="1749563" y="1328796"/>
                </a:cubicBezTo>
                <a:lnTo>
                  <a:pt x="1798080" y="1328796"/>
                </a:lnTo>
                <a:cubicBezTo>
                  <a:pt x="1816138" y="1328796"/>
                  <a:pt x="1830120" y="1327234"/>
                  <a:pt x="1840025" y="1324112"/>
                </a:cubicBezTo>
                <a:cubicBezTo>
                  <a:pt x="1849930" y="1320989"/>
                  <a:pt x="1862019" y="1314503"/>
                  <a:pt x="1876295" y="1304654"/>
                </a:cubicBezTo>
                <a:cubicBezTo>
                  <a:pt x="1888223" y="1313062"/>
                  <a:pt x="1900989" y="1319188"/>
                  <a:pt x="1914595" y="1323031"/>
                </a:cubicBezTo>
                <a:cubicBezTo>
                  <a:pt x="1928200" y="1326875"/>
                  <a:pt x="1946115" y="1328796"/>
                  <a:pt x="1968340" y="1328796"/>
                </a:cubicBezTo>
                <a:lnTo>
                  <a:pt x="2006575" y="1192592"/>
                </a:lnTo>
                <a:cubicBezTo>
                  <a:pt x="2011769" y="1174095"/>
                  <a:pt x="2014961" y="1158662"/>
                  <a:pt x="2016151" y="1146290"/>
                </a:cubicBezTo>
                <a:cubicBezTo>
                  <a:pt x="2017340" y="1133919"/>
                  <a:pt x="2017383" y="1120166"/>
                  <a:pt x="2016277" y="1105033"/>
                </a:cubicBezTo>
                <a:close/>
                <a:moveTo>
                  <a:pt x="3473996" y="1104672"/>
                </a:moveTo>
                <a:cubicBezTo>
                  <a:pt x="3482477" y="1126772"/>
                  <a:pt x="3487453" y="1148452"/>
                  <a:pt x="3488927" y="1169711"/>
                </a:cubicBezTo>
                <a:cubicBezTo>
                  <a:pt x="3490402" y="1190971"/>
                  <a:pt x="3488205" y="1212050"/>
                  <a:pt x="3482335" y="1232948"/>
                </a:cubicBezTo>
                <a:cubicBezTo>
                  <a:pt x="3471750" y="1270663"/>
                  <a:pt x="3454720" y="1301110"/>
                  <a:pt x="3431245" y="1324292"/>
                </a:cubicBezTo>
                <a:cubicBezTo>
                  <a:pt x="3407770" y="1347473"/>
                  <a:pt x="3384722" y="1359063"/>
                  <a:pt x="3362101" y="1359063"/>
                </a:cubicBezTo>
                <a:cubicBezTo>
                  <a:pt x="3348011" y="1359063"/>
                  <a:pt x="3338179" y="1354859"/>
                  <a:pt x="3332600" y="1346452"/>
                </a:cubicBezTo>
                <a:cubicBezTo>
                  <a:pt x="3327022" y="1338044"/>
                  <a:pt x="3325481" y="1329396"/>
                  <a:pt x="3327977" y="1320508"/>
                </a:cubicBezTo>
                <a:cubicBezTo>
                  <a:pt x="3329664" y="1314503"/>
                  <a:pt x="3335185" y="1308978"/>
                  <a:pt x="3344540" y="1303933"/>
                </a:cubicBezTo>
                <a:cubicBezTo>
                  <a:pt x="3373328" y="1288320"/>
                  <a:pt x="3397910" y="1267900"/>
                  <a:pt x="3418288" y="1242677"/>
                </a:cubicBezTo>
                <a:cubicBezTo>
                  <a:pt x="3438665" y="1217455"/>
                  <a:pt x="3454552" y="1184545"/>
                  <a:pt x="3465950" y="1143949"/>
                </a:cubicBezTo>
                <a:cubicBezTo>
                  <a:pt x="3468713" y="1134099"/>
                  <a:pt x="3471395" y="1121007"/>
                  <a:pt x="3473996" y="1104672"/>
                </a:cubicBezTo>
                <a:close/>
                <a:moveTo>
                  <a:pt x="5322271" y="1084054"/>
                </a:moveTo>
                <a:cubicBezTo>
                  <a:pt x="5314219" y="1084054"/>
                  <a:pt x="5306087" y="1085945"/>
                  <a:pt x="5297878" y="1089724"/>
                </a:cubicBezTo>
                <a:cubicBezTo>
                  <a:pt x="5289667" y="1093504"/>
                  <a:pt x="5281998" y="1098577"/>
                  <a:pt x="5274872" y="1104942"/>
                </a:cubicBezTo>
                <a:cubicBezTo>
                  <a:pt x="5267742" y="1111308"/>
                  <a:pt x="5261403" y="1118818"/>
                  <a:pt x="5255852" y="1127472"/>
                </a:cubicBezTo>
                <a:cubicBezTo>
                  <a:pt x="5250301" y="1136125"/>
                  <a:pt x="5246186" y="1145226"/>
                  <a:pt x="5243504" y="1154774"/>
                </a:cubicBezTo>
                <a:cubicBezTo>
                  <a:pt x="5240767" y="1164522"/>
                  <a:pt x="5239746" y="1173723"/>
                  <a:pt x="5240438" y="1182376"/>
                </a:cubicBezTo>
                <a:cubicBezTo>
                  <a:pt x="5241132" y="1191029"/>
                  <a:pt x="5243241" y="1198589"/>
                  <a:pt x="5246765" y="1205055"/>
                </a:cubicBezTo>
                <a:cubicBezTo>
                  <a:pt x="5250291" y="1211520"/>
                  <a:pt x="5255099" y="1216642"/>
                  <a:pt x="5261186" y="1220421"/>
                </a:cubicBezTo>
                <a:cubicBezTo>
                  <a:pt x="5267275" y="1224202"/>
                  <a:pt x="5274344" y="1226092"/>
                  <a:pt x="5282397" y="1226092"/>
                </a:cubicBezTo>
                <a:cubicBezTo>
                  <a:pt x="5290285" y="1226092"/>
                  <a:pt x="5298305" y="1224152"/>
                  <a:pt x="5306462" y="1220272"/>
                </a:cubicBezTo>
                <a:cubicBezTo>
                  <a:pt x="5314616" y="1216394"/>
                  <a:pt x="5322229" y="1211221"/>
                  <a:pt x="5329303" y="1204756"/>
                </a:cubicBezTo>
                <a:cubicBezTo>
                  <a:pt x="5336378" y="1198291"/>
                  <a:pt x="5342652" y="1190731"/>
                  <a:pt x="5348118" y="1182077"/>
                </a:cubicBezTo>
                <a:cubicBezTo>
                  <a:pt x="5353587" y="1173424"/>
                  <a:pt x="5357664" y="1164323"/>
                  <a:pt x="5360344" y="1154774"/>
                </a:cubicBezTo>
                <a:cubicBezTo>
                  <a:pt x="5363024" y="1145226"/>
                  <a:pt x="5364060" y="1136125"/>
                  <a:pt x="5363447" y="1127472"/>
                </a:cubicBezTo>
                <a:cubicBezTo>
                  <a:pt x="5362839" y="1118818"/>
                  <a:pt x="5360795" y="1111308"/>
                  <a:pt x="5357323" y="1104942"/>
                </a:cubicBezTo>
                <a:cubicBezTo>
                  <a:pt x="5353853" y="1098577"/>
                  <a:pt x="5349116" y="1093504"/>
                  <a:pt x="5343109" y="1089724"/>
                </a:cubicBezTo>
                <a:cubicBezTo>
                  <a:pt x="5337106" y="1085945"/>
                  <a:pt x="5330160" y="1084054"/>
                  <a:pt x="5322271" y="1084054"/>
                </a:cubicBezTo>
                <a:close/>
                <a:moveTo>
                  <a:pt x="1196299" y="1056028"/>
                </a:moveTo>
                <a:cubicBezTo>
                  <a:pt x="1201061" y="1056028"/>
                  <a:pt x="1204852" y="1058250"/>
                  <a:pt x="1207673" y="1062694"/>
                </a:cubicBezTo>
                <a:cubicBezTo>
                  <a:pt x="1210493" y="1067138"/>
                  <a:pt x="1212997" y="1075005"/>
                  <a:pt x="1215186" y="1086296"/>
                </a:cubicBezTo>
                <a:cubicBezTo>
                  <a:pt x="1206212" y="1094223"/>
                  <a:pt x="1198940" y="1099808"/>
                  <a:pt x="1193366" y="1103050"/>
                </a:cubicBezTo>
                <a:cubicBezTo>
                  <a:pt x="1187793" y="1106294"/>
                  <a:pt x="1182724" y="1107915"/>
                  <a:pt x="1178160" y="1107915"/>
                </a:cubicBezTo>
                <a:cubicBezTo>
                  <a:pt x="1172405" y="1107915"/>
                  <a:pt x="1168215" y="1106053"/>
                  <a:pt x="1165589" y="1102330"/>
                </a:cubicBezTo>
                <a:cubicBezTo>
                  <a:pt x="1162963" y="1098606"/>
                  <a:pt x="1162425" y="1093983"/>
                  <a:pt x="1163975" y="1088458"/>
                </a:cubicBezTo>
                <a:cubicBezTo>
                  <a:pt x="1166403" y="1079810"/>
                  <a:pt x="1170909" y="1072243"/>
                  <a:pt x="1177493" y="1065757"/>
                </a:cubicBezTo>
                <a:cubicBezTo>
                  <a:pt x="1184077" y="1059271"/>
                  <a:pt x="1190345" y="1056028"/>
                  <a:pt x="1196299" y="1056028"/>
                </a:cubicBezTo>
                <a:close/>
                <a:moveTo>
                  <a:pt x="2614770" y="1030084"/>
                </a:moveTo>
                <a:lnTo>
                  <a:pt x="2624667" y="1071162"/>
                </a:lnTo>
                <a:lnTo>
                  <a:pt x="2788378" y="1071162"/>
                </a:lnTo>
                <a:lnTo>
                  <a:pt x="2780894" y="1097827"/>
                </a:lnTo>
                <a:lnTo>
                  <a:pt x="2575907" y="1226823"/>
                </a:lnTo>
                <a:lnTo>
                  <a:pt x="2588479" y="1288079"/>
                </a:lnTo>
                <a:cubicBezTo>
                  <a:pt x="2657152" y="1297208"/>
                  <a:pt x="2694912" y="1335882"/>
                  <a:pt x="2701756" y="1404104"/>
                </a:cubicBezTo>
                <a:lnTo>
                  <a:pt x="2737181" y="1440137"/>
                </a:lnTo>
                <a:lnTo>
                  <a:pt x="2840765" y="1071162"/>
                </a:lnTo>
                <a:lnTo>
                  <a:pt x="2901784" y="1071162"/>
                </a:lnTo>
                <a:lnTo>
                  <a:pt x="2891887" y="1030084"/>
                </a:lnTo>
                <a:close/>
                <a:moveTo>
                  <a:pt x="2512679" y="1029003"/>
                </a:moveTo>
                <a:cubicBezTo>
                  <a:pt x="2481722" y="1029003"/>
                  <a:pt x="2447935" y="1045278"/>
                  <a:pt x="2411312" y="1077827"/>
                </a:cubicBezTo>
                <a:cubicBezTo>
                  <a:pt x="2374692" y="1110378"/>
                  <a:pt x="2350582" y="1147311"/>
                  <a:pt x="2338982" y="1188629"/>
                </a:cubicBezTo>
                <a:cubicBezTo>
                  <a:pt x="2332911" y="1210248"/>
                  <a:pt x="2333675" y="1228025"/>
                  <a:pt x="2341273" y="1241957"/>
                </a:cubicBezTo>
                <a:cubicBezTo>
                  <a:pt x="2348871" y="1255889"/>
                  <a:pt x="2360311" y="1262856"/>
                  <a:pt x="2375590" y="1262856"/>
                </a:cubicBezTo>
                <a:cubicBezTo>
                  <a:pt x="2391463" y="1262856"/>
                  <a:pt x="2405170" y="1257511"/>
                  <a:pt x="2416704" y="1246821"/>
                </a:cubicBezTo>
                <a:cubicBezTo>
                  <a:pt x="2428238" y="1236132"/>
                  <a:pt x="2436061" y="1223460"/>
                  <a:pt x="2440176" y="1208807"/>
                </a:cubicBezTo>
                <a:cubicBezTo>
                  <a:pt x="2444558" y="1193194"/>
                  <a:pt x="2444077" y="1180761"/>
                  <a:pt x="2438738" y="1171514"/>
                </a:cubicBezTo>
                <a:cubicBezTo>
                  <a:pt x="2433397" y="1162264"/>
                  <a:pt x="2424079" y="1157641"/>
                  <a:pt x="2410782" y="1157641"/>
                </a:cubicBezTo>
                <a:cubicBezTo>
                  <a:pt x="2407608" y="1157641"/>
                  <a:pt x="2404134" y="1158001"/>
                  <a:pt x="2400359" y="1158722"/>
                </a:cubicBezTo>
                <a:cubicBezTo>
                  <a:pt x="2409396" y="1139264"/>
                  <a:pt x="2425487" y="1120107"/>
                  <a:pt x="2448642" y="1101249"/>
                </a:cubicBezTo>
                <a:cubicBezTo>
                  <a:pt x="2471793" y="1082392"/>
                  <a:pt x="2490811" y="1072963"/>
                  <a:pt x="2505693" y="1072963"/>
                </a:cubicBezTo>
                <a:cubicBezTo>
                  <a:pt x="2512837" y="1072963"/>
                  <a:pt x="2517154" y="1075966"/>
                  <a:pt x="2518644" y="1081972"/>
                </a:cubicBezTo>
                <a:cubicBezTo>
                  <a:pt x="2520134" y="1087978"/>
                  <a:pt x="2518990" y="1097707"/>
                  <a:pt x="2515214" y="1111158"/>
                </a:cubicBezTo>
                <a:lnTo>
                  <a:pt x="2447841" y="1351136"/>
                </a:lnTo>
                <a:cubicBezTo>
                  <a:pt x="2434797" y="1317024"/>
                  <a:pt x="2416368" y="1299970"/>
                  <a:pt x="2392556" y="1299970"/>
                </a:cubicBezTo>
                <a:cubicBezTo>
                  <a:pt x="2384023" y="1299970"/>
                  <a:pt x="2371877" y="1301351"/>
                  <a:pt x="2356120" y="1304114"/>
                </a:cubicBezTo>
                <a:cubicBezTo>
                  <a:pt x="2340364" y="1306876"/>
                  <a:pt x="2326432" y="1308258"/>
                  <a:pt x="2314329" y="1308258"/>
                </a:cubicBezTo>
                <a:cubicBezTo>
                  <a:pt x="2297660" y="1308258"/>
                  <a:pt x="2285445" y="1301051"/>
                  <a:pt x="2277684" y="1286638"/>
                </a:cubicBezTo>
                <a:cubicBezTo>
                  <a:pt x="2269924" y="1272224"/>
                  <a:pt x="2270156" y="1250364"/>
                  <a:pt x="2278383" y="1221058"/>
                </a:cubicBezTo>
                <a:cubicBezTo>
                  <a:pt x="2282360" y="1206885"/>
                  <a:pt x="2287590" y="1193914"/>
                  <a:pt x="2294069" y="1182143"/>
                </a:cubicBezTo>
                <a:lnTo>
                  <a:pt x="2271327" y="1167730"/>
                </a:lnTo>
                <a:cubicBezTo>
                  <a:pt x="2261294" y="1188629"/>
                  <a:pt x="2253175" y="1210128"/>
                  <a:pt x="2246970" y="1232228"/>
                </a:cubicBezTo>
                <a:cubicBezTo>
                  <a:pt x="2233886" y="1278830"/>
                  <a:pt x="2232170" y="1315164"/>
                  <a:pt x="2241820" y="1341227"/>
                </a:cubicBezTo>
                <a:cubicBezTo>
                  <a:pt x="2251470" y="1367291"/>
                  <a:pt x="2270086" y="1380323"/>
                  <a:pt x="2297669" y="1380323"/>
                </a:cubicBezTo>
                <a:cubicBezTo>
                  <a:pt x="2310369" y="1380323"/>
                  <a:pt x="2327231" y="1378221"/>
                  <a:pt x="2348254" y="1374017"/>
                </a:cubicBezTo>
                <a:cubicBezTo>
                  <a:pt x="2369276" y="1369813"/>
                  <a:pt x="2385445" y="1367711"/>
                  <a:pt x="2396755" y="1367711"/>
                </a:cubicBezTo>
                <a:cubicBezTo>
                  <a:pt x="2413623" y="1367711"/>
                  <a:pt x="2425115" y="1370774"/>
                  <a:pt x="2431236" y="1376899"/>
                </a:cubicBezTo>
                <a:cubicBezTo>
                  <a:pt x="2437354" y="1383025"/>
                  <a:pt x="2440414" y="1392093"/>
                  <a:pt x="2440414" y="1404104"/>
                </a:cubicBezTo>
                <a:lnTo>
                  <a:pt x="2475840" y="1440137"/>
                </a:lnTo>
                <a:lnTo>
                  <a:pt x="2568196" y="1111158"/>
                </a:lnTo>
                <a:cubicBezTo>
                  <a:pt x="2575074" y="1086656"/>
                  <a:pt x="2572550" y="1066838"/>
                  <a:pt x="2560627" y="1051705"/>
                </a:cubicBezTo>
                <a:cubicBezTo>
                  <a:pt x="2548703" y="1036570"/>
                  <a:pt x="2532720" y="1029003"/>
                  <a:pt x="2512679" y="1029003"/>
                </a:cubicBezTo>
                <a:close/>
                <a:moveTo>
                  <a:pt x="5025667" y="901436"/>
                </a:moveTo>
                <a:cubicBezTo>
                  <a:pt x="5037498" y="901436"/>
                  <a:pt x="5048959" y="902034"/>
                  <a:pt x="5060043" y="903226"/>
                </a:cubicBezTo>
                <a:cubicBezTo>
                  <a:pt x="5071129" y="904421"/>
                  <a:pt x="5081251" y="906707"/>
                  <a:pt x="5090407" y="910090"/>
                </a:cubicBezTo>
                <a:cubicBezTo>
                  <a:pt x="5099563" y="913472"/>
                  <a:pt x="5107493" y="918295"/>
                  <a:pt x="5114197" y="924562"/>
                </a:cubicBezTo>
                <a:cubicBezTo>
                  <a:pt x="5120901" y="930829"/>
                  <a:pt x="5125884" y="939133"/>
                  <a:pt x="5129142" y="949477"/>
                </a:cubicBezTo>
                <a:cubicBezTo>
                  <a:pt x="5132399" y="959823"/>
                  <a:pt x="5133660" y="972455"/>
                  <a:pt x="5132922" y="987374"/>
                </a:cubicBezTo>
                <a:cubicBezTo>
                  <a:pt x="5132183" y="1002295"/>
                  <a:pt x="5128939" y="1019999"/>
                  <a:pt x="5123187" y="1040489"/>
                </a:cubicBezTo>
                <a:lnTo>
                  <a:pt x="5100732" y="1040489"/>
                </a:lnTo>
                <a:lnTo>
                  <a:pt x="5078818" y="1040489"/>
                </a:lnTo>
                <a:lnTo>
                  <a:pt x="5027055" y="1040489"/>
                </a:lnTo>
                <a:lnTo>
                  <a:pt x="5035681" y="1009754"/>
                </a:lnTo>
                <a:cubicBezTo>
                  <a:pt x="5041488" y="989065"/>
                  <a:pt x="5041064" y="973897"/>
                  <a:pt x="5034405" y="964248"/>
                </a:cubicBezTo>
                <a:cubicBezTo>
                  <a:pt x="5027749" y="954601"/>
                  <a:pt x="5016449" y="949776"/>
                  <a:pt x="5000509" y="949776"/>
                </a:cubicBezTo>
                <a:lnTo>
                  <a:pt x="4938884" y="949776"/>
                </a:lnTo>
                <a:cubicBezTo>
                  <a:pt x="4929681" y="949776"/>
                  <a:pt x="4923304" y="949080"/>
                  <a:pt x="4919753" y="947687"/>
                </a:cubicBezTo>
                <a:cubicBezTo>
                  <a:pt x="4916200" y="946295"/>
                  <a:pt x="4915318" y="942416"/>
                  <a:pt x="4917104" y="936050"/>
                </a:cubicBezTo>
                <a:cubicBezTo>
                  <a:pt x="4918891" y="929685"/>
                  <a:pt x="4923083" y="924264"/>
                  <a:pt x="4929679" y="919787"/>
                </a:cubicBezTo>
                <a:cubicBezTo>
                  <a:pt x="4936276" y="915312"/>
                  <a:pt x="4944471" y="911731"/>
                  <a:pt x="4954263" y="909045"/>
                </a:cubicBezTo>
                <a:cubicBezTo>
                  <a:pt x="4964056" y="906360"/>
                  <a:pt x="4975119" y="904421"/>
                  <a:pt x="4987450" y="903226"/>
                </a:cubicBezTo>
                <a:cubicBezTo>
                  <a:pt x="4999783" y="902034"/>
                  <a:pt x="5012521" y="901436"/>
                  <a:pt x="5025667" y="901436"/>
                </a:cubicBezTo>
                <a:close/>
                <a:moveTo>
                  <a:pt x="2167343" y="891358"/>
                </a:moveTo>
                <a:cubicBezTo>
                  <a:pt x="2149082" y="916822"/>
                  <a:pt x="2134365" y="938501"/>
                  <a:pt x="2123188" y="956397"/>
                </a:cubicBezTo>
                <a:cubicBezTo>
                  <a:pt x="2112014" y="974294"/>
                  <a:pt x="2105379" y="986966"/>
                  <a:pt x="2103289" y="994412"/>
                </a:cubicBezTo>
                <a:cubicBezTo>
                  <a:pt x="2101872" y="999456"/>
                  <a:pt x="2100467" y="1008706"/>
                  <a:pt x="2099072" y="1022158"/>
                </a:cubicBezTo>
                <a:cubicBezTo>
                  <a:pt x="2095028" y="1060593"/>
                  <a:pt x="2090600" y="1093683"/>
                  <a:pt x="2085789" y="1121427"/>
                </a:cubicBezTo>
                <a:cubicBezTo>
                  <a:pt x="2080977" y="1149173"/>
                  <a:pt x="2075584" y="1177218"/>
                  <a:pt x="2069610" y="1205564"/>
                </a:cubicBezTo>
                <a:cubicBezTo>
                  <a:pt x="2063636" y="1233910"/>
                  <a:pt x="2058593" y="1255409"/>
                  <a:pt x="2054478" y="1270062"/>
                </a:cubicBezTo>
                <a:cubicBezTo>
                  <a:pt x="2049084" y="1289281"/>
                  <a:pt x="2039689" y="1314263"/>
                  <a:pt x="2026294" y="1345011"/>
                </a:cubicBezTo>
                <a:lnTo>
                  <a:pt x="2041726" y="1353658"/>
                </a:lnTo>
                <a:cubicBezTo>
                  <a:pt x="2061994" y="1323871"/>
                  <a:pt x="2076691" y="1300149"/>
                  <a:pt x="2085814" y="1282493"/>
                </a:cubicBezTo>
                <a:cubicBezTo>
                  <a:pt x="2094937" y="1264838"/>
                  <a:pt x="2102501" y="1245320"/>
                  <a:pt x="2108504" y="1223940"/>
                </a:cubicBezTo>
                <a:cubicBezTo>
                  <a:pt x="2115584" y="1198717"/>
                  <a:pt x="2121977" y="1172413"/>
                  <a:pt x="2127679" y="1145028"/>
                </a:cubicBezTo>
                <a:cubicBezTo>
                  <a:pt x="2135081" y="1109476"/>
                  <a:pt x="2142319" y="1067438"/>
                  <a:pt x="2149394" y="1018915"/>
                </a:cubicBezTo>
                <a:close/>
                <a:moveTo>
                  <a:pt x="1045773" y="891358"/>
                </a:moveTo>
                <a:lnTo>
                  <a:pt x="988340" y="981440"/>
                </a:lnTo>
                <a:cubicBezTo>
                  <a:pt x="994361" y="993211"/>
                  <a:pt x="997786" y="1002219"/>
                  <a:pt x="998613" y="1008465"/>
                </a:cubicBezTo>
                <a:cubicBezTo>
                  <a:pt x="1000328" y="1021437"/>
                  <a:pt x="997914" y="1039574"/>
                  <a:pt x="991372" y="1062874"/>
                </a:cubicBezTo>
                <a:lnTo>
                  <a:pt x="962545" y="1165568"/>
                </a:lnTo>
                <a:cubicBezTo>
                  <a:pt x="945616" y="1225863"/>
                  <a:pt x="939333" y="1268742"/>
                  <a:pt x="943695" y="1294204"/>
                </a:cubicBezTo>
                <a:cubicBezTo>
                  <a:pt x="947541" y="1317265"/>
                  <a:pt x="961071" y="1328796"/>
                  <a:pt x="984288" y="1328796"/>
                </a:cubicBezTo>
                <a:lnTo>
                  <a:pt x="1005125" y="1328796"/>
                </a:lnTo>
                <a:lnTo>
                  <a:pt x="1025960" y="1328796"/>
                </a:lnTo>
                <a:lnTo>
                  <a:pt x="1211698" y="1328796"/>
                </a:lnTo>
                <a:lnTo>
                  <a:pt x="1256309" y="1169892"/>
                </a:lnTo>
                <a:cubicBezTo>
                  <a:pt x="1270067" y="1120886"/>
                  <a:pt x="1273888" y="1074405"/>
                  <a:pt x="1267773" y="1030445"/>
                </a:cubicBezTo>
                <a:cubicBezTo>
                  <a:pt x="1261659" y="986485"/>
                  <a:pt x="1248184" y="964504"/>
                  <a:pt x="1227348" y="964504"/>
                </a:cubicBezTo>
                <a:cubicBezTo>
                  <a:pt x="1211274" y="964504"/>
                  <a:pt x="1189399" y="985885"/>
                  <a:pt x="1161719" y="1028642"/>
                </a:cubicBezTo>
                <a:cubicBezTo>
                  <a:pt x="1136505" y="1067558"/>
                  <a:pt x="1119921" y="1101189"/>
                  <a:pt x="1111964" y="1129534"/>
                </a:cubicBezTo>
                <a:cubicBezTo>
                  <a:pt x="1106570" y="1148752"/>
                  <a:pt x="1107542" y="1164726"/>
                  <a:pt x="1114880" y="1177458"/>
                </a:cubicBezTo>
                <a:cubicBezTo>
                  <a:pt x="1122220" y="1190189"/>
                  <a:pt x="1133826" y="1196557"/>
                  <a:pt x="1149702" y="1196557"/>
                </a:cubicBezTo>
                <a:cubicBezTo>
                  <a:pt x="1161806" y="1196557"/>
                  <a:pt x="1174329" y="1192592"/>
                  <a:pt x="1187271" y="1184665"/>
                </a:cubicBezTo>
                <a:cubicBezTo>
                  <a:pt x="1200213" y="1176737"/>
                  <a:pt x="1211949" y="1165328"/>
                  <a:pt x="1222479" y="1150433"/>
                </a:cubicBezTo>
                <a:cubicBezTo>
                  <a:pt x="1224609" y="1160523"/>
                  <a:pt x="1224545" y="1172413"/>
                  <a:pt x="1222288" y="1186106"/>
                </a:cubicBezTo>
                <a:cubicBezTo>
                  <a:pt x="1220784" y="1194994"/>
                  <a:pt x="1217099" y="1209887"/>
                  <a:pt x="1211233" y="1230787"/>
                </a:cubicBezTo>
                <a:lnTo>
                  <a:pt x="1053475" y="1230787"/>
                </a:lnTo>
                <a:lnTo>
                  <a:pt x="1032639" y="1230787"/>
                </a:lnTo>
                <a:lnTo>
                  <a:pt x="1011803" y="1230787"/>
                </a:lnTo>
                <a:cubicBezTo>
                  <a:pt x="1002278" y="1230787"/>
                  <a:pt x="997525" y="1222980"/>
                  <a:pt x="997543" y="1207366"/>
                </a:cubicBezTo>
                <a:cubicBezTo>
                  <a:pt x="997447" y="1187908"/>
                  <a:pt x="1004447" y="1153076"/>
                  <a:pt x="1018542" y="1102871"/>
                </a:cubicBezTo>
                <a:lnTo>
                  <a:pt x="1038471" y="1031886"/>
                </a:lnTo>
                <a:cubicBezTo>
                  <a:pt x="1047981" y="998016"/>
                  <a:pt x="1053125" y="970150"/>
                  <a:pt x="1053903" y="948290"/>
                </a:cubicBezTo>
                <a:cubicBezTo>
                  <a:pt x="1054597" y="929553"/>
                  <a:pt x="1051888" y="910575"/>
                  <a:pt x="1045773" y="891358"/>
                </a:cubicBezTo>
                <a:close/>
                <a:moveTo>
                  <a:pt x="618092" y="863613"/>
                </a:moveTo>
                <a:cubicBezTo>
                  <a:pt x="586215" y="912137"/>
                  <a:pt x="566971" y="948170"/>
                  <a:pt x="560361" y="971712"/>
                </a:cubicBezTo>
                <a:lnTo>
                  <a:pt x="571602" y="984683"/>
                </a:lnTo>
                <a:cubicBezTo>
                  <a:pt x="564086" y="1041854"/>
                  <a:pt x="556603" y="1098906"/>
                  <a:pt x="549152" y="1155839"/>
                </a:cubicBezTo>
                <a:cubicBezTo>
                  <a:pt x="544597" y="1191150"/>
                  <a:pt x="541380" y="1214452"/>
                  <a:pt x="539499" y="1225742"/>
                </a:cubicBezTo>
                <a:cubicBezTo>
                  <a:pt x="537619" y="1237032"/>
                  <a:pt x="535364" y="1247362"/>
                  <a:pt x="532735" y="1256731"/>
                </a:cubicBezTo>
                <a:cubicBezTo>
                  <a:pt x="532329" y="1258172"/>
                  <a:pt x="531755" y="1260213"/>
                  <a:pt x="531014" y="1262856"/>
                </a:cubicBezTo>
                <a:cubicBezTo>
                  <a:pt x="530273" y="1265499"/>
                  <a:pt x="529262" y="1269101"/>
                  <a:pt x="527981" y="1273666"/>
                </a:cubicBezTo>
                <a:cubicBezTo>
                  <a:pt x="520562" y="1300090"/>
                  <a:pt x="503645" y="1321469"/>
                  <a:pt x="477231" y="1337805"/>
                </a:cubicBezTo>
                <a:cubicBezTo>
                  <a:pt x="450817" y="1354139"/>
                  <a:pt x="420148" y="1362306"/>
                  <a:pt x="385223" y="1362306"/>
                </a:cubicBezTo>
                <a:cubicBezTo>
                  <a:pt x="360815" y="1362306"/>
                  <a:pt x="343583" y="1356361"/>
                  <a:pt x="333526" y="1344470"/>
                </a:cubicBezTo>
                <a:cubicBezTo>
                  <a:pt x="323469" y="1332580"/>
                  <a:pt x="321510" y="1315705"/>
                  <a:pt x="327650" y="1293844"/>
                </a:cubicBezTo>
                <a:cubicBezTo>
                  <a:pt x="333380" y="1273425"/>
                  <a:pt x="342418" y="1252887"/>
                  <a:pt x="354767" y="1232228"/>
                </a:cubicBezTo>
                <a:cubicBezTo>
                  <a:pt x="367115" y="1211570"/>
                  <a:pt x="384973" y="1187187"/>
                  <a:pt x="408342" y="1159082"/>
                </a:cubicBezTo>
                <a:lnTo>
                  <a:pt x="394138" y="1143949"/>
                </a:lnTo>
                <a:cubicBezTo>
                  <a:pt x="358587" y="1186467"/>
                  <a:pt x="332629" y="1222380"/>
                  <a:pt x="316264" y="1251686"/>
                </a:cubicBezTo>
                <a:cubicBezTo>
                  <a:pt x="301837" y="1277629"/>
                  <a:pt x="289736" y="1308017"/>
                  <a:pt x="279960" y="1342849"/>
                </a:cubicBezTo>
                <a:cubicBezTo>
                  <a:pt x="269504" y="1380082"/>
                  <a:pt x="270934" y="1409089"/>
                  <a:pt x="284250" y="1429867"/>
                </a:cubicBezTo>
                <a:cubicBezTo>
                  <a:pt x="297565" y="1450647"/>
                  <a:pt x="321190" y="1461036"/>
                  <a:pt x="355122" y="1461036"/>
                </a:cubicBezTo>
                <a:cubicBezTo>
                  <a:pt x="395802" y="1461036"/>
                  <a:pt x="436030" y="1446743"/>
                  <a:pt x="475806" y="1418157"/>
                </a:cubicBezTo>
                <a:cubicBezTo>
                  <a:pt x="505638" y="1396717"/>
                  <a:pt x="527204" y="1372913"/>
                  <a:pt x="540504" y="1346745"/>
                </a:cubicBezTo>
                <a:lnTo>
                  <a:pt x="547526" y="1328796"/>
                </a:lnTo>
                <a:lnTo>
                  <a:pt x="555664" y="1328796"/>
                </a:lnTo>
                <a:cubicBezTo>
                  <a:pt x="571142" y="1328796"/>
                  <a:pt x="586891" y="1327475"/>
                  <a:pt x="602912" y="1324832"/>
                </a:cubicBezTo>
                <a:cubicBezTo>
                  <a:pt x="624759" y="1321229"/>
                  <a:pt x="652179" y="1314742"/>
                  <a:pt x="685172" y="1305374"/>
                </a:cubicBezTo>
                <a:cubicBezTo>
                  <a:pt x="723129" y="1294565"/>
                  <a:pt x="771597" y="1279190"/>
                  <a:pt x="830577" y="1259252"/>
                </a:cubicBezTo>
                <a:lnTo>
                  <a:pt x="892643" y="1156921"/>
                </a:lnTo>
                <a:lnTo>
                  <a:pt x="726662" y="1209528"/>
                </a:lnTo>
                <a:cubicBezTo>
                  <a:pt x="682218" y="1171332"/>
                  <a:pt x="662323" y="1143949"/>
                  <a:pt x="666978" y="1127372"/>
                </a:cubicBezTo>
                <a:cubicBezTo>
                  <a:pt x="670146" y="1116083"/>
                  <a:pt x="683984" y="1107435"/>
                  <a:pt x="708491" y="1101429"/>
                </a:cubicBezTo>
                <a:cubicBezTo>
                  <a:pt x="727898" y="1096625"/>
                  <a:pt x="749904" y="1094223"/>
                  <a:pt x="774511" y="1094223"/>
                </a:cubicBezTo>
                <a:cubicBezTo>
                  <a:pt x="788004" y="1094223"/>
                  <a:pt x="799062" y="1095304"/>
                  <a:pt x="807683" y="1097466"/>
                </a:cubicBezTo>
                <a:cubicBezTo>
                  <a:pt x="816304" y="1099628"/>
                  <a:pt x="827441" y="1104311"/>
                  <a:pt x="841092" y="1111518"/>
                </a:cubicBezTo>
                <a:lnTo>
                  <a:pt x="857236" y="1098547"/>
                </a:lnTo>
                <a:cubicBezTo>
                  <a:pt x="855245" y="1075246"/>
                  <a:pt x="847315" y="1055427"/>
                  <a:pt x="833446" y="1039093"/>
                </a:cubicBezTo>
                <a:cubicBezTo>
                  <a:pt x="818328" y="1021557"/>
                  <a:pt x="799755" y="1012789"/>
                  <a:pt x="777729" y="1012789"/>
                </a:cubicBezTo>
                <a:cubicBezTo>
                  <a:pt x="744987" y="1012789"/>
                  <a:pt x="712602" y="1026180"/>
                  <a:pt x="680575" y="1052965"/>
                </a:cubicBezTo>
                <a:cubicBezTo>
                  <a:pt x="648547" y="1079749"/>
                  <a:pt x="627511" y="1111037"/>
                  <a:pt x="617464" y="1146831"/>
                </a:cubicBezTo>
                <a:cubicBezTo>
                  <a:pt x="613551" y="1160764"/>
                  <a:pt x="611714" y="1173314"/>
                  <a:pt x="611951" y="1184485"/>
                </a:cubicBezTo>
                <a:cubicBezTo>
                  <a:pt x="612188" y="1195655"/>
                  <a:pt x="614739" y="1210248"/>
                  <a:pt x="619604" y="1228264"/>
                </a:cubicBezTo>
                <a:cubicBezTo>
                  <a:pt x="613716" y="1228745"/>
                  <a:pt x="607660" y="1229465"/>
                  <a:pt x="601438" y="1230427"/>
                </a:cubicBezTo>
                <a:cubicBezTo>
                  <a:pt x="598591" y="1230666"/>
                  <a:pt x="594291" y="1230787"/>
                  <a:pt x="588536" y="1230787"/>
                </a:cubicBezTo>
                <a:lnTo>
                  <a:pt x="575564" y="1230787"/>
                </a:lnTo>
                <a:lnTo>
                  <a:pt x="575761" y="1229908"/>
                </a:lnTo>
                <a:cubicBezTo>
                  <a:pt x="578094" y="1217883"/>
                  <a:pt x="581273" y="1197277"/>
                  <a:pt x="585299" y="1168090"/>
                </a:cubicBezTo>
                <a:cubicBezTo>
                  <a:pt x="588952" y="1140945"/>
                  <a:pt x="593193" y="1108696"/>
                  <a:pt x="598024" y="1071342"/>
                </a:cubicBezTo>
                <a:cubicBezTo>
                  <a:pt x="602854" y="1033988"/>
                  <a:pt x="605777" y="1013509"/>
                  <a:pt x="606790" y="1009906"/>
                </a:cubicBezTo>
                <a:lnTo>
                  <a:pt x="614506" y="1014230"/>
                </a:lnTo>
                <a:cubicBezTo>
                  <a:pt x="626441" y="996454"/>
                  <a:pt x="634747" y="983122"/>
                  <a:pt x="639426" y="974234"/>
                </a:cubicBezTo>
                <a:cubicBezTo>
                  <a:pt x="644105" y="965345"/>
                  <a:pt x="650435" y="950572"/>
                  <a:pt x="658415" y="929914"/>
                </a:cubicBezTo>
                <a:cubicBezTo>
                  <a:pt x="649790" y="922466"/>
                  <a:pt x="640571" y="914660"/>
                  <a:pt x="630762" y="906492"/>
                </a:cubicBezTo>
                <a:cubicBezTo>
                  <a:pt x="624312" y="900487"/>
                  <a:pt x="622436" y="892680"/>
                  <a:pt x="625133" y="883070"/>
                </a:cubicBezTo>
                <a:cubicBezTo>
                  <a:pt x="626346" y="878746"/>
                  <a:pt x="627822" y="874904"/>
                  <a:pt x="629561" y="871541"/>
                </a:cubicBezTo>
                <a:close/>
                <a:moveTo>
                  <a:pt x="3459076" y="853524"/>
                </a:moveTo>
                <a:cubicBezTo>
                  <a:pt x="3447471" y="871541"/>
                  <a:pt x="3439071" y="889797"/>
                  <a:pt x="3433878" y="908293"/>
                </a:cubicBezTo>
                <a:cubicBezTo>
                  <a:pt x="3423965" y="943606"/>
                  <a:pt x="3427154" y="984202"/>
                  <a:pt x="3443444" y="1030084"/>
                </a:cubicBezTo>
                <a:lnTo>
                  <a:pt x="3344921" y="1030084"/>
                </a:lnTo>
                <a:lnTo>
                  <a:pt x="3329144" y="1030084"/>
                </a:lnTo>
                <a:lnTo>
                  <a:pt x="3302653" y="1030084"/>
                </a:lnTo>
                <a:cubicBezTo>
                  <a:pt x="3301159" y="1024799"/>
                  <a:pt x="3299832" y="1019095"/>
                  <a:pt x="3298674" y="1012968"/>
                </a:cubicBezTo>
                <a:cubicBezTo>
                  <a:pt x="3297516" y="1006844"/>
                  <a:pt x="3295968" y="996454"/>
                  <a:pt x="3294030" y="981800"/>
                </a:cubicBezTo>
                <a:cubicBezTo>
                  <a:pt x="3292092" y="967147"/>
                  <a:pt x="3284972" y="959820"/>
                  <a:pt x="3272669" y="959820"/>
                </a:cubicBezTo>
                <a:lnTo>
                  <a:pt x="3226439" y="1124490"/>
                </a:lnTo>
                <a:cubicBezTo>
                  <a:pt x="3209188" y="1060832"/>
                  <a:pt x="3179428" y="1029003"/>
                  <a:pt x="3137161" y="1029003"/>
                </a:cubicBezTo>
                <a:cubicBezTo>
                  <a:pt x="3108387" y="1029003"/>
                  <a:pt x="3080870" y="1041314"/>
                  <a:pt x="3054610" y="1065937"/>
                </a:cubicBezTo>
                <a:cubicBezTo>
                  <a:pt x="3028349" y="1090560"/>
                  <a:pt x="3010499" y="1119685"/>
                  <a:pt x="3001057" y="1153317"/>
                </a:cubicBezTo>
                <a:cubicBezTo>
                  <a:pt x="2996338" y="1170131"/>
                  <a:pt x="2995688" y="1183584"/>
                  <a:pt x="2999106" y="1193673"/>
                </a:cubicBezTo>
                <a:cubicBezTo>
                  <a:pt x="3002524" y="1203762"/>
                  <a:pt x="3009095" y="1208807"/>
                  <a:pt x="3018819" y="1208807"/>
                </a:cubicBezTo>
                <a:cubicBezTo>
                  <a:pt x="3023582" y="1208807"/>
                  <a:pt x="3028084" y="1207786"/>
                  <a:pt x="3032328" y="1205745"/>
                </a:cubicBezTo>
                <a:cubicBezTo>
                  <a:pt x="3036571" y="1203702"/>
                  <a:pt x="3047190" y="1196977"/>
                  <a:pt x="3064186" y="1185566"/>
                </a:cubicBezTo>
                <a:cubicBezTo>
                  <a:pt x="3081181" y="1174155"/>
                  <a:pt x="3094641" y="1168450"/>
                  <a:pt x="3104563" y="1168450"/>
                </a:cubicBezTo>
                <a:cubicBezTo>
                  <a:pt x="3111905" y="1168450"/>
                  <a:pt x="3116820" y="1170912"/>
                  <a:pt x="3119306" y="1175837"/>
                </a:cubicBezTo>
                <a:cubicBezTo>
                  <a:pt x="3121793" y="1180761"/>
                  <a:pt x="3121992" y="1186947"/>
                  <a:pt x="3119902" y="1194393"/>
                </a:cubicBezTo>
                <a:cubicBezTo>
                  <a:pt x="3112010" y="1222499"/>
                  <a:pt x="3077287" y="1252526"/>
                  <a:pt x="3015731" y="1284476"/>
                </a:cubicBezTo>
                <a:lnTo>
                  <a:pt x="3057306" y="1339967"/>
                </a:lnTo>
                <a:cubicBezTo>
                  <a:pt x="3081942" y="1321469"/>
                  <a:pt x="3102170" y="1302072"/>
                  <a:pt x="3117990" y="1281773"/>
                </a:cubicBezTo>
                <a:cubicBezTo>
                  <a:pt x="3133810" y="1261475"/>
                  <a:pt x="3144517" y="1241356"/>
                  <a:pt x="3150113" y="1221419"/>
                </a:cubicBezTo>
                <a:cubicBezTo>
                  <a:pt x="3157803" y="1194034"/>
                  <a:pt x="3157297" y="1171453"/>
                  <a:pt x="3148595" y="1153676"/>
                </a:cubicBezTo>
                <a:cubicBezTo>
                  <a:pt x="3139893" y="1135901"/>
                  <a:pt x="3127110" y="1127013"/>
                  <a:pt x="3110242" y="1127013"/>
                </a:cubicBezTo>
                <a:cubicBezTo>
                  <a:pt x="3097939" y="1127013"/>
                  <a:pt x="3082428" y="1132778"/>
                  <a:pt x="3063713" y="1144308"/>
                </a:cubicBezTo>
                <a:cubicBezTo>
                  <a:pt x="3070089" y="1127253"/>
                  <a:pt x="3079590" y="1113380"/>
                  <a:pt x="3092214" y="1102691"/>
                </a:cubicBezTo>
                <a:cubicBezTo>
                  <a:pt x="3104840" y="1092000"/>
                  <a:pt x="3118991" y="1086656"/>
                  <a:pt x="3134669" y="1086656"/>
                </a:cubicBezTo>
                <a:cubicBezTo>
                  <a:pt x="3159474" y="1086656"/>
                  <a:pt x="3178710" y="1101009"/>
                  <a:pt x="3192381" y="1129715"/>
                </a:cubicBezTo>
                <a:cubicBezTo>
                  <a:pt x="3206051" y="1158422"/>
                  <a:pt x="3209008" y="1186586"/>
                  <a:pt x="3201250" y="1214212"/>
                </a:cubicBezTo>
                <a:lnTo>
                  <a:pt x="3149457" y="1398699"/>
                </a:lnTo>
                <a:lnTo>
                  <a:pt x="3190213" y="1440137"/>
                </a:lnTo>
                <a:lnTo>
                  <a:pt x="3293798" y="1071162"/>
                </a:lnTo>
                <a:lnTo>
                  <a:pt x="3339041" y="1071162"/>
                </a:lnTo>
                <a:lnTo>
                  <a:pt x="3354817" y="1071162"/>
                </a:lnTo>
                <a:lnTo>
                  <a:pt x="3450365" y="1071162"/>
                </a:lnTo>
                <a:cubicBezTo>
                  <a:pt x="3450160" y="1084615"/>
                  <a:pt x="3448069" y="1098427"/>
                  <a:pt x="3444091" y="1112599"/>
                </a:cubicBezTo>
                <a:cubicBezTo>
                  <a:pt x="3434783" y="1145750"/>
                  <a:pt x="3418205" y="1174936"/>
                  <a:pt x="3394357" y="1200159"/>
                </a:cubicBezTo>
                <a:cubicBezTo>
                  <a:pt x="3370509" y="1225382"/>
                  <a:pt x="3337952" y="1243279"/>
                  <a:pt x="3296686" y="1253848"/>
                </a:cubicBezTo>
                <a:cubicBezTo>
                  <a:pt x="3295344" y="1257211"/>
                  <a:pt x="3294302" y="1260213"/>
                  <a:pt x="3293561" y="1262856"/>
                </a:cubicBezTo>
                <a:cubicBezTo>
                  <a:pt x="3282098" y="1303694"/>
                  <a:pt x="3283169" y="1338405"/>
                  <a:pt x="3296773" y="1366990"/>
                </a:cubicBezTo>
                <a:cubicBezTo>
                  <a:pt x="3310375" y="1395576"/>
                  <a:pt x="3333053" y="1409870"/>
                  <a:pt x="3364803" y="1409870"/>
                </a:cubicBezTo>
                <a:cubicBezTo>
                  <a:pt x="3398537" y="1409870"/>
                  <a:pt x="3430542" y="1396237"/>
                  <a:pt x="3460818" y="1368973"/>
                </a:cubicBezTo>
                <a:cubicBezTo>
                  <a:pt x="3491094" y="1341707"/>
                  <a:pt x="3512639" y="1305254"/>
                  <a:pt x="3525453" y="1259613"/>
                </a:cubicBezTo>
                <a:cubicBezTo>
                  <a:pt x="3533950" y="1229345"/>
                  <a:pt x="3535701" y="1198717"/>
                  <a:pt x="3530709" y="1167730"/>
                </a:cubicBezTo>
                <a:cubicBezTo>
                  <a:pt x="3525717" y="1136741"/>
                  <a:pt x="3515505" y="1104552"/>
                  <a:pt x="3500073" y="1071162"/>
                </a:cubicBezTo>
                <a:lnTo>
                  <a:pt x="3624791" y="1071162"/>
                </a:lnTo>
                <a:lnTo>
                  <a:pt x="3639377" y="1071162"/>
                </a:lnTo>
                <a:lnTo>
                  <a:pt x="3810827" y="1071162"/>
                </a:lnTo>
                <a:lnTo>
                  <a:pt x="3757519" y="1261055"/>
                </a:lnTo>
                <a:cubicBezTo>
                  <a:pt x="3752641" y="1233189"/>
                  <a:pt x="3742876" y="1210189"/>
                  <a:pt x="3728222" y="1192051"/>
                </a:cubicBezTo>
                <a:cubicBezTo>
                  <a:pt x="3713569" y="1173916"/>
                  <a:pt x="3694535" y="1164847"/>
                  <a:pt x="3671119" y="1164847"/>
                </a:cubicBezTo>
                <a:cubicBezTo>
                  <a:pt x="3650283" y="1164847"/>
                  <a:pt x="3631258" y="1172354"/>
                  <a:pt x="3614046" y="1187367"/>
                </a:cubicBezTo>
                <a:cubicBezTo>
                  <a:pt x="3596833" y="1202381"/>
                  <a:pt x="3585193" y="1220697"/>
                  <a:pt x="3579125" y="1242318"/>
                </a:cubicBezTo>
                <a:cubicBezTo>
                  <a:pt x="3573391" y="1262736"/>
                  <a:pt x="3573928" y="1279731"/>
                  <a:pt x="3580734" y="1293304"/>
                </a:cubicBezTo>
                <a:cubicBezTo>
                  <a:pt x="3587539" y="1306876"/>
                  <a:pt x="3598880" y="1313661"/>
                  <a:pt x="3614755" y="1313661"/>
                </a:cubicBezTo>
                <a:cubicBezTo>
                  <a:pt x="3631027" y="1313661"/>
                  <a:pt x="3645993" y="1307537"/>
                  <a:pt x="3659652" y="1295285"/>
                </a:cubicBezTo>
                <a:cubicBezTo>
                  <a:pt x="3673312" y="1283035"/>
                  <a:pt x="3682705" y="1267780"/>
                  <a:pt x="3687830" y="1249524"/>
                </a:cubicBezTo>
                <a:cubicBezTo>
                  <a:pt x="3689718" y="1242798"/>
                  <a:pt x="3690650" y="1235592"/>
                  <a:pt x="3690625" y="1227905"/>
                </a:cubicBezTo>
                <a:cubicBezTo>
                  <a:pt x="3707706" y="1237032"/>
                  <a:pt x="3720015" y="1257331"/>
                  <a:pt x="3727553" y="1288799"/>
                </a:cubicBezTo>
                <a:cubicBezTo>
                  <a:pt x="3735091" y="1320269"/>
                  <a:pt x="3733974" y="1358704"/>
                  <a:pt x="3724204" y="1404104"/>
                </a:cubicBezTo>
                <a:lnTo>
                  <a:pt x="3759630" y="1440137"/>
                </a:lnTo>
                <a:lnTo>
                  <a:pt x="3863215" y="1071162"/>
                </a:lnTo>
                <a:lnTo>
                  <a:pt x="3924234" y="1071162"/>
                </a:lnTo>
                <a:lnTo>
                  <a:pt x="3914337" y="1030084"/>
                </a:lnTo>
                <a:lnTo>
                  <a:pt x="3629479" y="1030084"/>
                </a:lnTo>
                <a:lnTo>
                  <a:pt x="3614895" y="1030084"/>
                </a:lnTo>
                <a:lnTo>
                  <a:pt x="3484224" y="1030084"/>
                </a:lnTo>
                <a:cubicBezTo>
                  <a:pt x="3470704" y="997655"/>
                  <a:pt x="3468867" y="963905"/>
                  <a:pt x="3478712" y="928833"/>
                </a:cubicBezTo>
                <a:cubicBezTo>
                  <a:pt x="3483974" y="910096"/>
                  <a:pt x="3491409" y="892799"/>
                  <a:pt x="3501018" y="876945"/>
                </a:cubicBezTo>
                <a:close/>
                <a:moveTo>
                  <a:pt x="5042421" y="841757"/>
                </a:moveTo>
                <a:cubicBezTo>
                  <a:pt x="5020400" y="841757"/>
                  <a:pt x="4999272" y="843995"/>
                  <a:pt x="4979035" y="848472"/>
                </a:cubicBezTo>
                <a:cubicBezTo>
                  <a:pt x="4958797" y="852947"/>
                  <a:pt x="4940454" y="859461"/>
                  <a:pt x="4924000" y="868016"/>
                </a:cubicBezTo>
                <a:cubicBezTo>
                  <a:pt x="4907549" y="876570"/>
                  <a:pt x="4893592" y="887064"/>
                  <a:pt x="4882133" y="899496"/>
                </a:cubicBezTo>
                <a:cubicBezTo>
                  <a:pt x="4870673" y="911930"/>
                  <a:pt x="4862736" y="926005"/>
                  <a:pt x="4858323" y="941720"/>
                </a:cubicBezTo>
                <a:cubicBezTo>
                  <a:pt x="4855251" y="952661"/>
                  <a:pt x="4853803" y="962509"/>
                  <a:pt x="4853975" y="971261"/>
                </a:cubicBezTo>
                <a:cubicBezTo>
                  <a:pt x="4854146" y="980014"/>
                  <a:pt x="4856420" y="987425"/>
                  <a:pt x="4860797" y="993492"/>
                </a:cubicBezTo>
                <a:cubicBezTo>
                  <a:pt x="4865174" y="999559"/>
                  <a:pt x="4871914" y="1004234"/>
                  <a:pt x="4881017" y="1007516"/>
                </a:cubicBezTo>
                <a:cubicBezTo>
                  <a:pt x="4890121" y="1010798"/>
                  <a:pt x="4901986" y="1012439"/>
                  <a:pt x="4916611" y="1012439"/>
                </a:cubicBezTo>
                <a:lnTo>
                  <a:pt x="4957284" y="1012439"/>
                </a:lnTo>
                <a:cubicBezTo>
                  <a:pt x="4962212" y="1012439"/>
                  <a:pt x="4965838" y="1013286"/>
                  <a:pt x="4968156" y="1014977"/>
                </a:cubicBezTo>
                <a:cubicBezTo>
                  <a:pt x="4970474" y="1016667"/>
                  <a:pt x="4971900" y="1018905"/>
                  <a:pt x="4972433" y="1021690"/>
                </a:cubicBezTo>
                <a:cubicBezTo>
                  <a:pt x="4972966" y="1024475"/>
                  <a:pt x="4972880" y="1027559"/>
                  <a:pt x="4972178" y="1030940"/>
                </a:cubicBezTo>
                <a:lnTo>
                  <a:pt x="4969855" y="1040489"/>
                </a:lnTo>
                <a:lnTo>
                  <a:pt x="4735917" y="1040489"/>
                </a:lnTo>
                <a:lnTo>
                  <a:pt x="4729972" y="1061670"/>
                </a:lnTo>
                <a:lnTo>
                  <a:pt x="4707483" y="1061670"/>
                </a:lnTo>
                <a:cubicBezTo>
                  <a:pt x="4706104" y="1056797"/>
                  <a:pt x="4704882" y="1051539"/>
                  <a:pt x="4703814" y="1045892"/>
                </a:cubicBezTo>
                <a:cubicBezTo>
                  <a:pt x="4702747" y="1040244"/>
                  <a:pt x="4701320" y="1030667"/>
                  <a:pt x="4699533" y="1017158"/>
                </a:cubicBezTo>
                <a:cubicBezTo>
                  <a:pt x="4697746" y="1003649"/>
                  <a:pt x="4691183" y="996895"/>
                  <a:pt x="4679840" y="996895"/>
                </a:cubicBezTo>
                <a:lnTo>
                  <a:pt x="4651023" y="1099538"/>
                </a:lnTo>
                <a:cubicBezTo>
                  <a:pt x="4647266" y="1084258"/>
                  <a:pt x="4642884" y="1074125"/>
                  <a:pt x="4637880" y="1069143"/>
                </a:cubicBezTo>
                <a:cubicBezTo>
                  <a:pt x="4635378" y="1066652"/>
                  <a:pt x="4631993" y="1064783"/>
                  <a:pt x="4627724" y="1063538"/>
                </a:cubicBezTo>
                <a:lnTo>
                  <a:pt x="4615595" y="1062072"/>
                </a:lnTo>
                <a:lnTo>
                  <a:pt x="4615496" y="1061670"/>
                </a:lnTo>
                <a:lnTo>
                  <a:pt x="4612264" y="1061670"/>
                </a:lnTo>
                <a:lnTo>
                  <a:pt x="4596623" y="1061670"/>
                </a:lnTo>
                <a:lnTo>
                  <a:pt x="4349467" y="1061670"/>
                </a:lnTo>
                <a:lnTo>
                  <a:pt x="4339448" y="1061670"/>
                </a:lnTo>
                <a:lnTo>
                  <a:pt x="4310501" y="1061670"/>
                </a:lnTo>
                <a:cubicBezTo>
                  <a:pt x="4309123" y="1056797"/>
                  <a:pt x="4307901" y="1051539"/>
                  <a:pt x="4306833" y="1045892"/>
                </a:cubicBezTo>
                <a:cubicBezTo>
                  <a:pt x="4305766" y="1040244"/>
                  <a:pt x="4304339" y="1030667"/>
                  <a:pt x="4302552" y="1017158"/>
                </a:cubicBezTo>
                <a:cubicBezTo>
                  <a:pt x="4300766" y="1003649"/>
                  <a:pt x="4294201" y="996895"/>
                  <a:pt x="4282860" y="996895"/>
                </a:cubicBezTo>
                <a:lnTo>
                  <a:pt x="4237910" y="1157004"/>
                </a:lnTo>
                <a:cubicBezTo>
                  <a:pt x="4220447" y="1093448"/>
                  <a:pt x="4190497" y="1061670"/>
                  <a:pt x="4148055" y="1061670"/>
                </a:cubicBezTo>
                <a:cubicBezTo>
                  <a:pt x="4117688" y="1061670"/>
                  <a:pt x="4089132" y="1074458"/>
                  <a:pt x="4062376" y="1100036"/>
                </a:cubicBezTo>
                <a:cubicBezTo>
                  <a:pt x="4035620" y="1125614"/>
                  <a:pt x="4018046" y="1153350"/>
                  <a:pt x="4009654" y="1183247"/>
                </a:cubicBezTo>
                <a:cubicBezTo>
                  <a:pt x="4006298" y="1195204"/>
                  <a:pt x="4006279" y="1204561"/>
                  <a:pt x="4009596" y="1211316"/>
                </a:cubicBezTo>
                <a:cubicBezTo>
                  <a:pt x="4012913" y="1218069"/>
                  <a:pt x="4018871" y="1221447"/>
                  <a:pt x="4027469" y="1221447"/>
                </a:cubicBezTo>
                <a:cubicBezTo>
                  <a:pt x="4034786" y="1221447"/>
                  <a:pt x="4044146" y="1218568"/>
                  <a:pt x="4055550" y="1212811"/>
                </a:cubicBezTo>
                <a:cubicBezTo>
                  <a:pt x="4066953" y="1207052"/>
                  <a:pt x="4075490" y="1204173"/>
                  <a:pt x="4081162" y="1204173"/>
                </a:cubicBezTo>
                <a:cubicBezTo>
                  <a:pt x="4086832" y="1204173"/>
                  <a:pt x="4090647" y="1206387"/>
                  <a:pt x="4092605" y="1210817"/>
                </a:cubicBezTo>
                <a:cubicBezTo>
                  <a:pt x="4094562" y="1215246"/>
                  <a:pt x="4094827" y="1220007"/>
                  <a:pt x="4093398" y="1225100"/>
                </a:cubicBezTo>
                <a:cubicBezTo>
                  <a:pt x="4092341" y="1228865"/>
                  <a:pt x="4072880" y="1247356"/>
                  <a:pt x="4035014" y="1280574"/>
                </a:cubicBezTo>
                <a:lnTo>
                  <a:pt x="4067575" y="1315121"/>
                </a:lnTo>
                <a:lnTo>
                  <a:pt x="4210319" y="1184907"/>
                </a:lnTo>
                <a:cubicBezTo>
                  <a:pt x="4217274" y="1207052"/>
                  <a:pt x="4216430" y="1233516"/>
                  <a:pt x="4207789" y="1264298"/>
                </a:cubicBezTo>
                <a:lnTo>
                  <a:pt x="4169275" y="1401486"/>
                </a:lnTo>
                <a:lnTo>
                  <a:pt x="4169277" y="1401489"/>
                </a:lnTo>
                <a:lnTo>
                  <a:pt x="4164709" y="1417763"/>
                </a:lnTo>
                <a:cubicBezTo>
                  <a:pt x="4153738" y="1393624"/>
                  <a:pt x="4136363" y="1381555"/>
                  <a:pt x="4112585" y="1381555"/>
                </a:cubicBezTo>
                <a:cubicBezTo>
                  <a:pt x="4105633" y="1381555"/>
                  <a:pt x="4096164" y="1382054"/>
                  <a:pt x="4084177" y="1383050"/>
                </a:cubicBezTo>
                <a:cubicBezTo>
                  <a:pt x="4072191" y="1384046"/>
                  <a:pt x="4061442" y="1384545"/>
                  <a:pt x="4051930" y="1384545"/>
                </a:cubicBezTo>
                <a:cubicBezTo>
                  <a:pt x="4035831" y="1384545"/>
                  <a:pt x="4024009" y="1380227"/>
                  <a:pt x="4016462" y="1371590"/>
                </a:cubicBezTo>
                <a:cubicBezTo>
                  <a:pt x="4008917" y="1362954"/>
                  <a:pt x="4007289" y="1350996"/>
                  <a:pt x="4011579" y="1335715"/>
                </a:cubicBezTo>
                <a:cubicBezTo>
                  <a:pt x="4013569" y="1328629"/>
                  <a:pt x="4016285" y="1322207"/>
                  <a:pt x="4019730" y="1316449"/>
                </a:cubicBezTo>
                <a:lnTo>
                  <a:pt x="4000496" y="1304823"/>
                </a:lnTo>
                <a:cubicBezTo>
                  <a:pt x="3994636" y="1317224"/>
                  <a:pt x="3989934" y="1329736"/>
                  <a:pt x="3986390" y="1342359"/>
                </a:cubicBezTo>
                <a:cubicBezTo>
                  <a:pt x="3977374" y="1374469"/>
                  <a:pt x="3978120" y="1400158"/>
                  <a:pt x="3988626" y="1419424"/>
                </a:cubicBezTo>
                <a:cubicBezTo>
                  <a:pt x="3999132" y="1438691"/>
                  <a:pt x="4016642" y="1448323"/>
                  <a:pt x="4041154" y="1448323"/>
                </a:cubicBezTo>
                <a:cubicBezTo>
                  <a:pt x="4051948" y="1448323"/>
                  <a:pt x="4067046" y="1447161"/>
                  <a:pt x="4086450" y="1444835"/>
                </a:cubicBezTo>
                <a:cubicBezTo>
                  <a:pt x="4105854" y="1442510"/>
                  <a:pt x="4119943" y="1441348"/>
                  <a:pt x="4128723" y="1441348"/>
                </a:cubicBezTo>
                <a:cubicBezTo>
                  <a:pt x="4142260" y="1441348"/>
                  <a:pt x="4151650" y="1444392"/>
                  <a:pt x="4156892" y="1450483"/>
                </a:cubicBezTo>
                <a:cubicBezTo>
                  <a:pt x="4162135" y="1456572"/>
                  <a:pt x="4164546" y="1464600"/>
                  <a:pt x="4164125" y="1474565"/>
                </a:cubicBezTo>
                <a:lnTo>
                  <a:pt x="4191273" y="1495160"/>
                </a:lnTo>
                <a:lnTo>
                  <a:pt x="4247694" y="1294193"/>
                </a:lnTo>
                <a:lnTo>
                  <a:pt x="4247691" y="1294193"/>
                </a:lnTo>
                <a:lnTo>
                  <a:pt x="4302338" y="1099538"/>
                </a:lnTo>
                <a:lnTo>
                  <a:pt x="4348572" y="1099538"/>
                </a:lnTo>
                <a:lnTo>
                  <a:pt x="4358591" y="1099538"/>
                </a:lnTo>
                <a:lnTo>
                  <a:pt x="4520075" y="1099538"/>
                </a:lnTo>
                <a:lnTo>
                  <a:pt x="4470931" y="1274596"/>
                </a:lnTo>
                <a:cubicBezTo>
                  <a:pt x="4466434" y="1248907"/>
                  <a:pt x="4457431" y="1227703"/>
                  <a:pt x="4443923" y="1210983"/>
                </a:cubicBezTo>
                <a:cubicBezTo>
                  <a:pt x="4430415" y="1194264"/>
                  <a:pt x="4412867" y="1185904"/>
                  <a:pt x="4391282" y="1185904"/>
                </a:cubicBezTo>
                <a:cubicBezTo>
                  <a:pt x="4372073" y="1185904"/>
                  <a:pt x="4354535" y="1192824"/>
                  <a:pt x="4338666" y="1206665"/>
                </a:cubicBezTo>
                <a:cubicBezTo>
                  <a:pt x="4322798" y="1220506"/>
                  <a:pt x="4312066" y="1237391"/>
                  <a:pt x="4306473" y="1257321"/>
                </a:cubicBezTo>
                <a:cubicBezTo>
                  <a:pt x="4301188" y="1276144"/>
                  <a:pt x="4301683" y="1291812"/>
                  <a:pt x="4307957" y="1304324"/>
                </a:cubicBezTo>
                <a:cubicBezTo>
                  <a:pt x="4314230" y="1316837"/>
                  <a:pt x="4324685" y="1323093"/>
                  <a:pt x="4339321" y="1323093"/>
                </a:cubicBezTo>
                <a:cubicBezTo>
                  <a:pt x="4354320" y="1323093"/>
                  <a:pt x="4368117" y="1317446"/>
                  <a:pt x="4380710" y="1306151"/>
                </a:cubicBezTo>
                <a:cubicBezTo>
                  <a:pt x="4393302" y="1294858"/>
                  <a:pt x="4401961" y="1280795"/>
                  <a:pt x="4406686" y="1263966"/>
                </a:cubicBezTo>
                <a:cubicBezTo>
                  <a:pt x="4408427" y="1257764"/>
                  <a:pt x="4409285" y="1251121"/>
                  <a:pt x="4409262" y="1244034"/>
                </a:cubicBezTo>
                <a:cubicBezTo>
                  <a:pt x="4425009" y="1252450"/>
                  <a:pt x="4436357" y="1271163"/>
                  <a:pt x="4443305" y="1300172"/>
                </a:cubicBezTo>
                <a:cubicBezTo>
                  <a:pt x="4450255" y="1329183"/>
                  <a:pt x="4449225" y="1364615"/>
                  <a:pt x="4440218" y="1406468"/>
                </a:cubicBezTo>
                <a:lnTo>
                  <a:pt x="4472877" y="1439687"/>
                </a:lnTo>
                <a:lnTo>
                  <a:pt x="4568368" y="1099538"/>
                </a:lnTo>
                <a:lnTo>
                  <a:pt x="4605748" y="1099538"/>
                </a:lnTo>
                <a:lnTo>
                  <a:pt x="4607943" y="1099538"/>
                </a:lnTo>
                <a:cubicBezTo>
                  <a:pt x="4618187" y="1099538"/>
                  <a:pt x="4625332" y="1108783"/>
                  <a:pt x="4629380" y="1127274"/>
                </a:cubicBezTo>
                <a:cubicBezTo>
                  <a:pt x="4633428" y="1145766"/>
                  <a:pt x="4633369" y="1162430"/>
                  <a:pt x="4629207" y="1177268"/>
                </a:cubicBezTo>
                <a:lnTo>
                  <a:pt x="4566255" y="1401486"/>
                </a:lnTo>
                <a:lnTo>
                  <a:pt x="4603826" y="1439687"/>
                </a:lnTo>
                <a:lnTo>
                  <a:pt x="4699321" y="1099538"/>
                </a:lnTo>
                <a:lnTo>
                  <a:pt x="4719342" y="1099538"/>
                </a:lnTo>
                <a:lnTo>
                  <a:pt x="4718327" y="1103152"/>
                </a:lnTo>
                <a:lnTo>
                  <a:pt x="4956937" y="1103152"/>
                </a:lnTo>
                <a:lnTo>
                  <a:pt x="4945039" y="1145525"/>
                </a:lnTo>
                <a:cubicBezTo>
                  <a:pt x="4943344" y="1145126"/>
                  <a:pt x="4940446" y="1144480"/>
                  <a:pt x="4936340" y="1143584"/>
                </a:cubicBezTo>
                <a:cubicBezTo>
                  <a:pt x="4932236" y="1142690"/>
                  <a:pt x="4927965" y="1142242"/>
                  <a:pt x="4923529" y="1142242"/>
                </a:cubicBezTo>
                <a:cubicBezTo>
                  <a:pt x="4915147" y="1142242"/>
                  <a:pt x="4906391" y="1143435"/>
                  <a:pt x="4897257" y="1145822"/>
                </a:cubicBezTo>
                <a:cubicBezTo>
                  <a:pt x="4888124" y="1148210"/>
                  <a:pt x="4879459" y="1152587"/>
                  <a:pt x="4871264" y="1158952"/>
                </a:cubicBezTo>
                <a:cubicBezTo>
                  <a:pt x="4866811" y="1151989"/>
                  <a:pt x="4860350" y="1146469"/>
                  <a:pt x="4851880" y="1142392"/>
                </a:cubicBezTo>
                <a:cubicBezTo>
                  <a:pt x="4843411" y="1138313"/>
                  <a:pt x="4833424" y="1136274"/>
                  <a:pt x="4821922" y="1136274"/>
                </a:cubicBezTo>
                <a:cubicBezTo>
                  <a:pt x="4811240" y="1136274"/>
                  <a:pt x="4800111" y="1138165"/>
                  <a:pt x="4788533" y="1141944"/>
                </a:cubicBezTo>
                <a:cubicBezTo>
                  <a:pt x="4776955" y="1145723"/>
                  <a:pt x="4765858" y="1151741"/>
                  <a:pt x="4755242" y="1159997"/>
                </a:cubicBezTo>
                <a:cubicBezTo>
                  <a:pt x="4744627" y="1168253"/>
                  <a:pt x="4734956" y="1178845"/>
                  <a:pt x="4726233" y="1191775"/>
                </a:cubicBezTo>
                <a:cubicBezTo>
                  <a:pt x="4717507" y="1204706"/>
                  <a:pt x="4710577" y="1220322"/>
                  <a:pt x="4705436" y="1238624"/>
                </a:cubicBezTo>
                <a:cubicBezTo>
                  <a:pt x="4701583" y="1252351"/>
                  <a:pt x="4699489" y="1264933"/>
                  <a:pt x="4699153" y="1276370"/>
                </a:cubicBezTo>
                <a:cubicBezTo>
                  <a:pt x="4698819" y="1287810"/>
                  <a:pt x="4700286" y="1297657"/>
                  <a:pt x="4703555" y="1305913"/>
                </a:cubicBezTo>
                <a:cubicBezTo>
                  <a:pt x="4706826" y="1314167"/>
                  <a:pt x="4711967" y="1320583"/>
                  <a:pt x="4718980" y="1325159"/>
                </a:cubicBezTo>
                <a:cubicBezTo>
                  <a:pt x="4725995" y="1329734"/>
                  <a:pt x="4734924" y="1332022"/>
                  <a:pt x="4745770" y="1332022"/>
                </a:cubicBezTo>
                <a:cubicBezTo>
                  <a:pt x="4751850" y="1332022"/>
                  <a:pt x="4757746" y="1330779"/>
                  <a:pt x="4763456" y="1328292"/>
                </a:cubicBezTo>
                <a:cubicBezTo>
                  <a:pt x="4769167" y="1325806"/>
                  <a:pt x="4774429" y="1322425"/>
                  <a:pt x="4779246" y="1318147"/>
                </a:cubicBezTo>
                <a:cubicBezTo>
                  <a:pt x="4784060" y="1313870"/>
                  <a:pt x="4788335" y="1308747"/>
                  <a:pt x="4792063" y="1302779"/>
                </a:cubicBezTo>
                <a:cubicBezTo>
                  <a:pt x="4795793" y="1296811"/>
                  <a:pt x="4798635" y="1290346"/>
                  <a:pt x="4800592" y="1283383"/>
                </a:cubicBezTo>
                <a:cubicBezTo>
                  <a:pt x="4802324" y="1277217"/>
                  <a:pt x="4802958" y="1271298"/>
                  <a:pt x="4802495" y="1265629"/>
                </a:cubicBezTo>
                <a:cubicBezTo>
                  <a:pt x="4802033" y="1259959"/>
                  <a:pt x="4800650" y="1254937"/>
                  <a:pt x="4798345" y="1250560"/>
                </a:cubicBezTo>
                <a:cubicBezTo>
                  <a:pt x="4796041" y="1246183"/>
                  <a:pt x="4792854" y="1242752"/>
                  <a:pt x="4788787" y="1240266"/>
                </a:cubicBezTo>
                <a:cubicBezTo>
                  <a:pt x="4784717" y="1237779"/>
                  <a:pt x="4780053" y="1236536"/>
                  <a:pt x="4774795" y="1236536"/>
                </a:cubicBezTo>
                <a:cubicBezTo>
                  <a:pt x="4772988" y="1236536"/>
                  <a:pt x="4771291" y="1236585"/>
                  <a:pt x="4769702" y="1236684"/>
                </a:cubicBezTo>
                <a:cubicBezTo>
                  <a:pt x="4768112" y="1236784"/>
                  <a:pt x="4766880" y="1236933"/>
                  <a:pt x="4766002" y="1237132"/>
                </a:cubicBezTo>
                <a:cubicBezTo>
                  <a:pt x="4765967" y="1233751"/>
                  <a:pt x="4766478" y="1230170"/>
                  <a:pt x="4767539" y="1226389"/>
                </a:cubicBezTo>
                <a:cubicBezTo>
                  <a:pt x="4769326" y="1220024"/>
                  <a:pt x="4771694" y="1214951"/>
                  <a:pt x="4774644" y="1211172"/>
                </a:cubicBezTo>
                <a:cubicBezTo>
                  <a:pt x="4777595" y="1207392"/>
                  <a:pt x="4780773" y="1204557"/>
                  <a:pt x="4784180" y="1202667"/>
                </a:cubicBezTo>
                <a:cubicBezTo>
                  <a:pt x="4787588" y="1200778"/>
                  <a:pt x="4790937" y="1199535"/>
                  <a:pt x="4794226" y="1198938"/>
                </a:cubicBezTo>
                <a:cubicBezTo>
                  <a:pt x="4797515" y="1198341"/>
                  <a:pt x="4800391" y="1198042"/>
                  <a:pt x="4802857" y="1198042"/>
                </a:cubicBezTo>
                <a:cubicBezTo>
                  <a:pt x="4807458" y="1198042"/>
                  <a:pt x="4811204" y="1199335"/>
                  <a:pt x="4814094" y="1201920"/>
                </a:cubicBezTo>
                <a:cubicBezTo>
                  <a:pt x="4816983" y="1204507"/>
                  <a:pt x="4819019" y="1208088"/>
                  <a:pt x="4820199" y="1212664"/>
                </a:cubicBezTo>
                <a:cubicBezTo>
                  <a:pt x="4821378" y="1217239"/>
                  <a:pt x="4821718" y="1222610"/>
                  <a:pt x="4821222" y="1228777"/>
                </a:cubicBezTo>
                <a:cubicBezTo>
                  <a:pt x="4820723" y="1234944"/>
                  <a:pt x="4819496" y="1241508"/>
                  <a:pt x="4817539" y="1248471"/>
                </a:cubicBezTo>
                <a:lnTo>
                  <a:pt x="4871028" y="1248471"/>
                </a:lnTo>
                <a:cubicBezTo>
                  <a:pt x="4872872" y="1241906"/>
                  <a:pt x="4874891" y="1235889"/>
                  <a:pt x="4877083" y="1230418"/>
                </a:cubicBezTo>
                <a:cubicBezTo>
                  <a:pt x="4879276" y="1224948"/>
                  <a:pt x="4881821" y="1220272"/>
                  <a:pt x="4884719" y="1216394"/>
                </a:cubicBezTo>
                <a:cubicBezTo>
                  <a:pt x="4887616" y="1212514"/>
                  <a:pt x="4890892" y="1209480"/>
                  <a:pt x="4894546" y="1207293"/>
                </a:cubicBezTo>
                <a:cubicBezTo>
                  <a:pt x="4898200" y="1205104"/>
                  <a:pt x="4902409" y="1204010"/>
                  <a:pt x="4907175" y="1204010"/>
                </a:cubicBezTo>
                <a:cubicBezTo>
                  <a:pt x="4914405" y="1204010"/>
                  <a:pt x="4918837" y="1207392"/>
                  <a:pt x="4920473" y="1214156"/>
                </a:cubicBezTo>
                <a:cubicBezTo>
                  <a:pt x="4922107" y="1220919"/>
                  <a:pt x="4921195" y="1230469"/>
                  <a:pt x="4917731" y="1242802"/>
                </a:cubicBezTo>
                <a:lnTo>
                  <a:pt x="4863949" y="1434371"/>
                </a:lnTo>
                <a:lnTo>
                  <a:pt x="4921137" y="1434371"/>
                </a:lnTo>
                <a:lnTo>
                  <a:pt x="5014123" y="1103152"/>
                </a:lnTo>
                <a:lnTo>
                  <a:pt x="5061228" y="1103152"/>
                </a:lnTo>
                <a:lnTo>
                  <a:pt x="5083142" y="1103152"/>
                </a:lnTo>
                <a:lnTo>
                  <a:pt x="5105597" y="1103152"/>
                </a:lnTo>
                <a:lnTo>
                  <a:pt x="5005069" y="1461227"/>
                </a:lnTo>
                <a:lnTo>
                  <a:pt x="5062256" y="1461227"/>
                </a:lnTo>
                <a:lnTo>
                  <a:pt x="5162784" y="1103152"/>
                </a:lnTo>
                <a:lnTo>
                  <a:pt x="5231803" y="1103152"/>
                </a:lnTo>
                <a:lnTo>
                  <a:pt x="5249393" y="1040489"/>
                </a:lnTo>
                <a:lnTo>
                  <a:pt x="5180620" y="1040489"/>
                </a:lnTo>
                <a:cubicBezTo>
                  <a:pt x="5191566" y="1001498"/>
                  <a:pt x="5195984" y="969520"/>
                  <a:pt x="5193872" y="944554"/>
                </a:cubicBezTo>
                <a:cubicBezTo>
                  <a:pt x="5191761" y="919589"/>
                  <a:pt x="5184418" y="899496"/>
                  <a:pt x="5171847" y="884278"/>
                </a:cubicBezTo>
                <a:cubicBezTo>
                  <a:pt x="5159276" y="869061"/>
                  <a:pt x="5141958" y="858169"/>
                  <a:pt x="5119890" y="851603"/>
                </a:cubicBezTo>
                <a:cubicBezTo>
                  <a:pt x="5097823" y="845040"/>
                  <a:pt x="5072000" y="841757"/>
                  <a:pt x="5042421" y="841757"/>
                </a:cubicBezTo>
                <a:close/>
                <a:moveTo>
                  <a:pt x="1245556" y="807403"/>
                </a:moveTo>
                <a:lnTo>
                  <a:pt x="1186681" y="888836"/>
                </a:lnTo>
                <a:lnTo>
                  <a:pt x="1243989" y="932796"/>
                </a:lnTo>
                <a:lnTo>
                  <a:pt x="1302367" y="85208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7924800"/>
                </a:lnTo>
                <a:lnTo>
                  <a:pt x="0" y="79248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A9D5D5E-BDE7-AF10-088E-10856EC7B555}"/>
              </a:ext>
            </a:extLst>
          </p:cNvPr>
          <p:cNvGrpSpPr/>
          <p:nvPr/>
        </p:nvGrpSpPr>
        <p:grpSpPr>
          <a:xfrm>
            <a:off x="447056" y="-264590"/>
            <a:ext cx="10991850" cy="8968742"/>
            <a:chOff x="4530570" y="1863570"/>
            <a:chExt cx="3130862" cy="313086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99E5138-F240-B9C4-0EA6-F1B08EF1CC95}"/>
                </a:ext>
              </a:extLst>
            </p:cNvPr>
            <p:cNvSpPr/>
            <p:nvPr/>
          </p:nvSpPr>
          <p:spPr>
            <a:xfrm>
              <a:off x="5316054" y="1863570"/>
              <a:ext cx="777336" cy="1543699"/>
            </a:xfrm>
            <a:custGeom>
              <a:avLst/>
              <a:gdLst>
                <a:gd name="connsiteX0" fmla="*/ 777336 w 777336"/>
                <a:gd name="connsiteY0" fmla="*/ 0 h 1543699"/>
                <a:gd name="connsiteX1" fmla="*/ 774123 w 777336"/>
                <a:gd name="connsiteY1" fmla="*/ 1543699 h 1543699"/>
                <a:gd name="connsiteX2" fmla="*/ 0 w 777336"/>
                <a:gd name="connsiteY2" fmla="*/ 209300 h 1543699"/>
                <a:gd name="connsiteX3" fmla="*/ 33706 w 777336"/>
                <a:gd name="connsiteY3" fmla="*/ 188823 h 1543699"/>
                <a:gd name="connsiteX4" fmla="*/ 619876 w 777336"/>
                <a:gd name="connsiteY4" fmla="*/ 7951 h 1543699"/>
                <a:gd name="connsiteX5" fmla="*/ 777336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7336" y="0"/>
                  </a:moveTo>
                  <a:lnTo>
                    <a:pt x="774123" y="1543699"/>
                  </a:lnTo>
                  <a:lnTo>
                    <a:pt x="0" y="209300"/>
                  </a:lnTo>
                  <a:lnTo>
                    <a:pt x="33706" y="188823"/>
                  </a:lnTo>
                  <a:cubicBezTo>
                    <a:pt x="211170" y="92419"/>
                    <a:pt x="409358" y="29330"/>
                    <a:pt x="619876" y="7951"/>
                  </a:cubicBezTo>
                  <a:lnTo>
                    <a:pt x="777336" y="0"/>
                  </a:lnTo>
                  <a:close/>
                </a:path>
              </a:pathLst>
            </a:custGeom>
            <a:solidFill>
              <a:srgbClr val="FC0C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A4B7C7C-809B-7F37-4EE8-66055DAA290D}"/>
                </a:ext>
              </a:extLst>
            </p:cNvPr>
            <p:cNvSpPr/>
            <p:nvPr/>
          </p:nvSpPr>
          <p:spPr>
            <a:xfrm>
              <a:off x="6098611" y="1863570"/>
              <a:ext cx="777337" cy="1543699"/>
            </a:xfrm>
            <a:custGeom>
              <a:avLst/>
              <a:gdLst>
                <a:gd name="connsiteX0" fmla="*/ 0 w 777337"/>
                <a:gd name="connsiteY0" fmla="*/ 0 h 1543699"/>
                <a:gd name="connsiteX1" fmla="*/ 157460 w 777337"/>
                <a:gd name="connsiteY1" fmla="*/ 7951 h 1543699"/>
                <a:gd name="connsiteX2" fmla="*/ 743630 w 777337"/>
                <a:gd name="connsiteY2" fmla="*/ 188823 h 1543699"/>
                <a:gd name="connsiteX3" fmla="*/ 777337 w 777337"/>
                <a:gd name="connsiteY3" fmla="*/ 209300 h 1543699"/>
                <a:gd name="connsiteX4" fmla="*/ 3213 w 777337"/>
                <a:gd name="connsiteY4" fmla="*/ 1543699 h 1543699"/>
                <a:gd name="connsiteX5" fmla="*/ 0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0" y="0"/>
                  </a:moveTo>
                  <a:lnTo>
                    <a:pt x="157460" y="7951"/>
                  </a:lnTo>
                  <a:cubicBezTo>
                    <a:pt x="367979" y="29330"/>
                    <a:pt x="566167" y="92419"/>
                    <a:pt x="743630" y="188823"/>
                  </a:cubicBezTo>
                  <a:lnTo>
                    <a:pt x="777337" y="209300"/>
                  </a:lnTo>
                  <a:lnTo>
                    <a:pt x="3213" y="1543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18AFA02-46EB-14A1-1AFC-304FFE67FC2A}"/>
                </a:ext>
              </a:extLst>
            </p:cNvPr>
            <p:cNvSpPr/>
            <p:nvPr/>
          </p:nvSpPr>
          <p:spPr>
            <a:xfrm>
              <a:off x="4742583" y="2075583"/>
              <a:ext cx="1337508" cy="1337509"/>
            </a:xfrm>
            <a:custGeom>
              <a:avLst/>
              <a:gdLst>
                <a:gd name="connsiteX0" fmla="*/ 569005 w 1337508"/>
                <a:gd name="connsiteY0" fmla="*/ 0 h 1337509"/>
                <a:gd name="connsiteX1" fmla="*/ 1337508 w 1337508"/>
                <a:gd name="connsiteY1" fmla="*/ 1337509 h 1337509"/>
                <a:gd name="connsiteX2" fmla="*/ 0 w 1337508"/>
                <a:gd name="connsiteY2" fmla="*/ 569006 h 1337509"/>
                <a:gd name="connsiteX3" fmla="*/ 55227 w 1337508"/>
                <a:gd name="connsiteY3" fmla="*/ 478097 h 1337509"/>
                <a:gd name="connsiteX4" fmla="*/ 478096 w 1337508"/>
                <a:gd name="connsiteY4" fmla="*/ 55228 h 1337509"/>
                <a:gd name="connsiteX5" fmla="*/ 569005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569005" y="0"/>
                  </a:moveTo>
                  <a:lnTo>
                    <a:pt x="1337508" y="1337509"/>
                  </a:lnTo>
                  <a:lnTo>
                    <a:pt x="0" y="569006"/>
                  </a:lnTo>
                  <a:lnTo>
                    <a:pt x="55227" y="478097"/>
                  </a:lnTo>
                  <a:cubicBezTo>
                    <a:pt x="167765" y="311520"/>
                    <a:pt x="311519" y="167766"/>
                    <a:pt x="478096" y="55228"/>
                  </a:cubicBezTo>
                  <a:lnTo>
                    <a:pt x="569005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5F8C61-4E5D-86D8-8E2C-FB0FF0C6750B}"/>
                </a:ext>
              </a:extLst>
            </p:cNvPr>
            <p:cNvSpPr/>
            <p:nvPr/>
          </p:nvSpPr>
          <p:spPr>
            <a:xfrm>
              <a:off x="6111910" y="2075583"/>
              <a:ext cx="1337509" cy="1337509"/>
            </a:xfrm>
            <a:custGeom>
              <a:avLst/>
              <a:gdLst>
                <a:gd name="connsiteX0" fmla="*/ 768504 w 1337509"/>
                <a:gd name="connsiteY0" fmla="*/ 0 h 1337509"/>
                <a:gd name="connsiteX1" fmla="*/ 859412 w 1337509"/>
                <a:gd name="connsiteY1" fmla="*/ 55228 h 1337509"/>
                <a:gd name="connsiteX2" fmla="*/ 1282281 w 1337509"/>
                <a:gd name="connsiteY2" fmla="*/ 478097 h 1337509"/>
                <a:gd name="connsiteX3" fmla="*/ 1337509 w 1337509"/>
                <a:gd name="connsiteY3" fmla="*/ 569006 h 1337509"/>
                <a:gd name="connsiteX4" fmla="*/ 0 w 1337509"/>
                <a:gd name="connsiteY4" fmla="*/ 1337509 h 1337509"/>
                <a:gd name="connsiteX5" fmla="*/ 768504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768504" y="0"/>
                  </a:moveTo>
                  <a:lnTo>
                    <a:pt x="859412" y="55228"/>
                  </a:lnTo>
                  <a:cubicBezTo>
                    <a:pt x="1025990" y="167766"/>
                    <a:pt x="1169744" y="311520"/>
                    <a:pt x="1282281" y="478097"/>
                  </a:cubicBezTo>
                  <a:lnTo>
                    <a:pt x="1337509" y="569006"/>
                  </a:lnTo>
                  <a:lnTo>
                    <a:pt x="0" y="1337509"/>
                  </a:lnTo>
                  <a:lnTo>
                    <a:pt x="7685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A31098F-652A-7BE3-3165-7A9F0F84E3F3}"/>
                </a:ext>
              </a:extLst>
            </p:cNvPr>
            <p:cNvSpPr/>
            <p:nvPr/>
          </p:nvSpPr>
          <p:spPr>
            <a:xfrm>
              <a:off x="4530570" y="2649054"/>
              <a:ext cx="1543699" cy="777336"/>
            </a:xfrm>
            <a:custGeom>
              <a:avLst/>
              <a:gdLst>
                <a:gd name="connsiteX0" fmla="*/ 209300 w 1543699"/>
                <a:gd name="connsiteY0" fmla="*/ 0 h 777336"/>
                <a:gd name="connsiteX1" fmla="*/ 1543699 w 1543699"/>
                <a:gd name="connsiteY1" fmla="*/ 774123 h 777336"/>
                <a:gd name="connsiteX2" fmla="*/ 0 w 1543699"/>
                <a:gd name="connsiteY2" fmla="*/ 777336 h 777336"/>
                <a:gd name="connsiteX3" fmla="*/ 7951 w 1543699"/>
                <a:gd name="connsiteY3" fmla="*/ 619876 h 777336"/>
                <a:gd name="connsiteX4" fmla="*/ 188823 w 1543699"/>
                <a:gd name="connsiteY4" fmla="*/ 33706 h 777336"/>
                <a:gd name="connsiteX5" fmla="*/ 209300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209300" y="0"/>
                  </a:moveTo>
                  <a:lnTo>
                    <a:pt x="1543699" y="774123"/>
                  </a:lnTo>
                  <a:lnTo>
                    <a:pt x="0" y="777336"/>
                  </a:lnTo>
                  <a:lnTo>
                    <a:pt x="7951" y="619876"/>
                  </a:lnTo>
                  <a:cubicBezTo>
                    <a:pt x="29330" y="409358"/>
                    <a:pt x="92419" y="211169"/>
                    <a:pt x="188823" y="33706"/>
                  </a:cubicBezTo>
                  <a:lnTo>
                    <a:pt x="209300" y="0"/>
                  </a:lnTo>
                  <a:close/>
                </a:path>
              </a:pathLst>
            </a:custGeom>
            <a:solidFill>
              <a:srgbClr val="1DEB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A45A6-180A-A4ED-B79E-1139E94FDF35}"/>
                </a:ext>
              </a:extLst>
            </p:cNvPr>
            <p:cNvSpPr/>
            <p:nvPr/>
          </p:nvSpPr>
          <p:spPr>
            <a:xfrm>
              <a:off x="6117733" y="2649054"/>
              <a:ext cx="1543699" cy="777336"/>
            </a:xfrm>
            <a:custGeom>
              <a:avLst/>
              <a:gdLst>
                <a:gd name="connsiteX0" fmla="*/ 1334399 w 1543699"/>
                <a:gd name="connsiteY0" fmla="*/ 0 h 777336"/>
                <a:gd name="connsiteX1" fmla="*/ 1354876 w 1543699"/>
                <a:gd name="connsiteY1" fmla="*/ 33706 h 777336"/>
                <a:gd name="connsiteX2" fmla="*/ 1535748 w 1543699"/>
                <a:gd name="connsiteY2" fmla="*/ 619876 h 777336"/>
                <a:gd name="connsiteX3" fmla="*/ 1543699 w 1543699"/>
                <a:gd name="connsiteY3" fmla="*/ 777336 h 777336"/>
                <a:gd name="connsiteX4" fmla="*/ 0 w 1543699"/>
                <a:gd name="connsiteY4" fmla="*/ 774123 h 777336"/>
                <a:gd name="connsiteX5" fmla="*/ 1334399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1334399" y="0"/>
                  </a:moveTo>
                  <a:lnTo>
                    <a:pt x="1354876" y="33706"/>
                  </a:lnTo>
                  <a:cubicBezTo>
                    <a:pt x="1451280" y="211169"/>
                    <a:pt x="1514369" y="409358"/>
                    <a:pt x="1535748" y="619876"/>
                  </a:cubicBezTo>
                  <a:lnTo>
                    <a:pt x="1543699" y="777336"/>
                  </a:lnTo>
                  <a:lnTo>
                    <a:pt x="0" y="774123"/>
                  </a:lnTo>
                  <a:lnTo>
                    <a:pt x="133439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C1B8D7-8BA1-DAFF-F07B-78F4B35241A3}"/>
                </a:ext>
              </a:extLst>
            </p:cNvPr>
            <p:cNvSpPr/>
            <p:nvPr/>
          </p:nvSpPr>
          <p:spPr>
            <a:xfrm>
              <a:off x="4530570" y="3431611"/>
              <a:ext cx="1543699" cy="777337"/>
            </a:xfrm>
            <a:custGeom>
              <a:avLst/>
              <a:gdLst>
                <a:gd name="connsiteX0" fmla="*/ 0 w 1543699"/>
                <a:gd name="connsiteY0" fmla="*/ 0 h 777337"/>
                <a:gd name="connsiteX1" fmla="*/ 1543699 w 1543699"/>
                <a:gd name="connsiteY1" fmla="*/ 3213 h 777337"/>
                <a:gd name="connsiteX2" fmla="*/ 209300 w 1543699"/>
                <a:gd name="connsiteY2" fmla="*/ 777337 h 777337"/>
                <a:gd name="connsiteX3" fmla="*/ 188823 w 1543699"/>
                <a:gd name="connsiteY3" fmla="*/ 743630 h 777337"/>
                <a:gd name="connsiteX4" fmla="*/ 7951 w 1543699"/>
                <a:gd name="connsiteY4" fmla="*/ 157460 h 777337"/>
                <a:gd name="connsiteX5" fmla="*/ 0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0" y="0"/>
                  </a:moveTo>
                  <a:lnTo>
                    <a:pt x="1543699" y="3213"/>
                  </a:lnTo>
                  <a:lnTo>
                    <a:pt x="209300" y="777337"/>
                  </a:lnTo>
                  <a:lnTo>
                    <a:pt x="188823" y="743630"/>
                  </a:lnTo>
                  <a:cubicBezTo>
                    <a:pt x="92419" y="566167"/>
                    <a:pt x="29330" y="367979"/>
                    <a:pt x="7951" y="1574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E4FD76-C02F-0C20-4FF3-0BC18FC24029}"/>
                </a:ext>
              </a:extLst>
            </p:cNvPr>
            <p:cNvSpPr/>
            <p:nvPr/>
          </p:nvSpPr>
          <p:spPr>
            <a:xfrm>
              <a:off x="6117733" y="3431611"/>
              <a:ext cx="1543699" cy="777337"/>
            </a:xfrm>
            <a:custGeom>
              <a:avLst/>
              <a:gdLst>
                <a:gd name="connsiteX0" fmla="*/ 1543699 w 1543699"/>
                <a:gd name="connsiteY0" fmla="*/ 0 h 777337"/>
                <a:gd name="connsiteX1" fmla="*/ 1535748 w 1543699"/>
                <a:gd name="connsiteY1" fmla="*/ 157460 h 777337"/>
                <a:gd name="connsiteX2" fmla="*/ 1354876 w 1543699"/>
                <a:gd name="connsiteY2" fmla="*/ 743630 h 777337"/>
                <a:gd name="connsiteX3" fmla="*/ 1334399 w 1543699"/>
                <a:gd name="connsiteY3" fmla="*/ 777337 h 777337"/>
                <a:gd name="connsiteX4" fmla="*/ 0 w 1543699"/>
                <a:gd name="connsiteY4" fmla="*/ 3213 h 777337"/>
                <a:gd name="connsiteX5" fmla="*/ 1543699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1543699" y="0"/>
                  </a:moveTo>
                  <a:lnTo>
                    <a:pt x="1535748" y="157460"/>
                  </a:lnTo>
                  <a:cubicBezTo>
                    <a:pt x="1514369" y="367979"/>
                    <a:pt x="1451280" y="566167"/>
                    <a:pt x="1354876" y="743630"/>
                  </a:cubicBezTo>
                  <a:lnTo>
                    <a:pt x="1334399" y="777337"/>
                  </a:lnTo>
                  <a:lnTo>
                    <a:pt x="0" y="3213"/>
                  </a:lnTo>
                  <a:lnTo>
                    <a:pt x="1543699" y="0"/>
                  </a:lnTo>
                  <a:close/>
                </a:path>
              </a:pathLst>
            </a:custGeom>
            <a:solidFill>
              <a:srgbClr val="F90F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B800FBF-FD01-45B1-F570-D6EFC985E7BA}"/>
                </a:ext>
              </a:extLst>
            </p:cNvPr>
            <p:cNvSpPr/>
            <p:nvPr/>
          </p:nvSpPr>
          <p:spPr>
            <a:xfrm>
              <a:off x="4742583" y="3444910"/>
              <a:ext cx="1337508" cy="1337509"/>
            </a:xfrm>
            <a:custGeom>
              <a:avLst/>
              <a:gdLst>
                <a:gd name="connsiteX0" fmla="*/ 1337508 w 1337508"/>
                <a:gd name="connsiteY0" fmla="*/ 0 h 1337509"/>
                <a:gd name="connsiteX1" fmla="*/ 569005 w 1337508"/>
                <a:gd name="connsiteY1" fmla="*/ 1337509 h 1337509"/>
                <a:gd name="connsiteX2" fmla="*/ 478096 w 1337508"/>
                <a:gd name="connsiteY2" fmla="*/ 1282281 h 1337509"/>
                <a:gd name="connsiteX3" fmla="*/ 55227 w 1337508"/>
                <a:gd name="connsiteY3" fmla="*/ 859412 h 1337509"/>
                <a:gd name="connsiteX4" fmla="*/ 0 w 1337508"/>
                <a:gd name="connsiteY4" fmla="*/ 768504 h 1337509"/>
                <a:gd name="connsiteX5" fmla="*/ 1337508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1337508" y="0"/>
                  </a:moveTo>
                  <a:lnTo>
                    <a:pt x="569005" y="1337509"/>
                  </a:lnTo>
                  <a:lnTo>
                    <a:pt x="478096" y="1282281"/>
                  </a:lnTo>
                  <a:cubicBezTo>
                    <a:pt x="311519" y="1169744"/>
                    <a:pt x="167765" y="1025990"/>
                    <a:pt x="55227" y="859412"/>
                  </a:cubicBezTo>
                  <a:lnTo>
                    <a:pt x="0" y="768504"/>
                  </a:lnTo>
                  <a:lnTo>
                    <a:pt x="1337508" y="0"/>
                  </a:lnTo>
                  <a:close/>
                </a:path>
              </a:pathLst>
            </a:custGeom>
            <a:solidFill>
              <a:srgbClr val="FC0C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371469-500A-B040-553B-FFAD7EDEB14A}"/>
                </a:ext>
              </a:extLst>
            </p:cNvPr>
            <p:cNvSpPr/>
            <p:nvPr/>
          </p:nvSpPr>
          <p:spPr>
            <a:xfrm>
              <a:off x="6111910" y="3444910"/>
              <a:ext cx="1337509" cy="1337509"/>
            </a:xfrm>
            <a:custGeom>
              <a:avLst/>
              <a:gdLst>
                <a:gd name="connsiteX0" fmla="*/ 0 w 1337509"/>
                <a:gd name="connsiteY0" fmla="*/ 0 h 1337509"/>
                <a:gd name="connsiteX1" fmla="*/ 1337509 w 1337509"/>
                <a:gd name="connsiteY1" fmla="*/ 768504 h 1337509"/>
                <a:gd name="connsiteX2" fmla="*/ 1282281 w 1337509"/>
                <a:gd name="connsiteY2" fmla="*/ 859412 h 1337509"/>
                <a:gd name="connsiteX3" fmla="*/ 859412 w 1337509"/>
                <a:gd name="connsiteY3" fmla="*/ 1282281 h 1337509"/>
                <a:gd name="connsiteX4" fmla="*/ 768504 w 1337509"/>
                <a:gd name="connsiteY4" fmla="*/ 1337509 h 1337509"/>
                <a:gd name="connsiteX5" fmla="*/ 0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0" y="0"/>
                  </a:moveTo>
                  <a:lnTo>
                    <a:pt x="1337509" y="768504"/>
                  </a:lnTo>
                  <a:lnTo>
                    <a:pt x="1282281" y="859412"/>
                  </a:lnTo>
                  <a:cubicBezTo>
                    <a:pt x="1169744" y="1025990"/>
                    <a:pt x="1025990" y="1169744"/>
                    <a:pt x="859412" y="1282281"/>
                  </a:cubicBezTo>
                  <a:lnTo>
                    <a:pt x="768504" y="1337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F7A1B2-DF50-725B-CE9D-41AC5E4AB3B9}"/>
                </a:ext>
              </a:extLst>
            </p:cNvPr>
            <p:cNvSpPr/>
            <p:nvPr/>
          </p:nvSpPr>
          <p:spPr>
            <a:xfrm>
              <a:off x="5316054" y="3450733"/>
              <a:ext cx="777336" cy="1543699"/>
            </a:xfrm>
            <a:custGeom>
              <a:avLst/>
              <a:gdLst>
                <a:gd name="connsiteX0" fmla="*/ 774123 w 777336"/>
                <a:gd name="connsiteY0" fmla="*/ 0 h 1543699"/>
                <a:gd name="connsiteX1" fmla="*/ 777336 w 777336"/>
                <a:gd name="connsiteY1" fmla="*/ 1543699 h 1543699"/>
                <a:gd name="connsiteX2" fmla="*/ 619876 w 777336"/>
                <a:gd name="connsiteY2" fmla="*/ 1535748 h 1543699"/>
                <a:gd name="connsiteX3" fmla="*/ 33706 w 777336"/>
                <a:gd name="connsiteY3" fmla="*/ 1354876 h 1543699"/>
                <a:gd name="connsiteX4" fmla="*/ 0 w 777336"/>
                <a:gd name="connsiteY4" fmla="*/ 1334399 h 1543699"/>
                <a:gd name="connsiteX5" fmla="*/ 774123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4123" y="0"/>
                  </a:moveTo>
                  <a:lnTo>
                    <a:pt x="777336" y="1543699"/>
                  </a:lnTo>
                  <a:lnTo>
                    <a:pt x="619876" y="1535748"/>
                  </a:lnTo>
                  <a:cubicBezTo>
                    <a:pt x="409358" y="1514369"/>
                    <a:pt x="211170" y="1451280"/>
                    <a:pt x="33706" y="1354876"/>
                  </a:cubicBezTo>
                  <a:lnTo>
                    <a:pt x="0" y="1334399"/>
                  </a:lnTo>
                  <a:lnTo>
                    <a:pt x="77412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21C5DD-7D2C-F431-B927-49506A4A2CA6}"/>
                </a:ext>
              </a:extLst>
            </p:cNvPr>
            <p:cNvSpPr/>
            <p:nvPr/>
          </p:nvSpPr>
          <p:spPr>
            <a:xfrm>
              <a:off x="6098611" y="3450733"/>
              <a:ext cx="777337" cy="1543699"/>
            </a:xfrm>
            <a:custGeom>
              <a:avLst/>
              <a:gdLst>
                <a:gd name="connsiteX0" fmla="*/ 3213 w 777337"/>
                <a:gd name="connsiteY0" fmla="*/ 0 h 1543699"/>
                <a:gd name="connsiteX1" fmla="*/ 777337 w 777337"/>
                <a:gd name="connsiteY1" fmla="*/ 1334399 h 1543699"/>
                <a:gd name="connsiteX2" fmla="*/ 743630 w 777337"/>
                <a:gd name="connsiteY2" fmla="*/ 1354876 h 1543699"/>
                <a:gd name="connsiteX3" fmla="*/ 157460 w 777337"/>
                <a:gd name="connsiteY3" fmla="*/ 1535748 h 1543699"/>
                <a:gd name="connsiteX4" fmla="*/ 0 w 777337"/>
                <a:gd name="connsiteY4" fmla="*/ 1543699 h 1543699"/>
                <a:gd name="connsiteX5" fmla="*/ 3213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3213" y="0"/>
                  </a:moveTo>
                  <a:lnTo>
                    <a:pt x="777337" y="1334399"/>
                  </a:lnTo>
                  <a:lnTo>
                    <a:pt x="743630" y="1354876"/>
                  </a:lnTo>
                  <a:cubicBezTo>
                    <a:pt x="566167" y="1451280"/>
                    <a:pt x="367979" y="1514369"/>
                    <a:pt x="157460" y="1535748"/>
                  </a:cubicBezTo>
                  <a:lnTo>
                    <a:pt x="0" y="154369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1DEB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B4ADC4-94FB-0536-694A-310C0C5240B6}"/>
              </a:ext>
            </a:extLst>
          </p:cNvPr>
          <p:cNvSpPr/>
          <p:nvPr/>
        </p:nvSpPr>
        <p:spPr>
          <a:xfrm>
            <a:off x="0" y="-264590"/>
            <a:ext cx="12192000" cy="7253416"/>
          </a:xfrm>
          <a:custGeom>
            <a:avLst/>
            <a:gdLst/>
            <a:ahLst/>
            <a:cxnLst/>
            <a:rect l="l" t="t" r="r" b="b"/>
            <a:pathLst>
              <a:path w="12192000" h="7253416">
                <a:moveTo>
                  <a:pt x="6578721" y="6132588"/>
                </a:moveTo>
                <a:cubicBezTo>
                  <a:pt x="6402065" y="6210801"/>
                  <a:pt x="6279639" y="6264681"/>
                  <a:pt x="6211441" y="6294228"/>
                </a:cubicBezTo>
                <a:cubicBezTo>
                  <a:pt x="6175288" y="6328990"/>
                  <a:pt x="6157212" y="6365054"/>
                  <a:pt x="6157212" y="6402422"/>
                </a:cubicBezTo>
                <a:cubicBezTo>
                  <a:pt x="6321543" y="6332900"/>
                  <a:pt x="6440683" y="6282931"/>
                  <a:pt x="6514632" y="6252515"/>
                </a:cubicBezTo>
                <a:cubicBezTo>
                  <a:pt x="6557358" y="6214277"/>
                  <a:pt x="6578721" y="6174302"/>
                  <a:pt x="6578721" y="6132588"/>
                </a:cubicBezTo>
                <a:close/>
                <a:moveTo>
                  <a:pt x="2363684" y="5274649"/>
                </a:moveTo>
                <a:cubicBezTo>
                  <a:pt x="2371026" y="5274649"/>
                  <a:pt x="2378864" y="5276137"/>
                  <a:pt x="2387199" y="5279114"/>
                </a:cubicBezTo>
                <a:cubicBezTo>
                  <a:pt x="2384421" y="5287845"/>
                  <a:pt x="2379609" y="5295088"/>
                  <a:pt x="2372763" y="5300843"/>
                </a:cubicBezTo>
                <a:cubicBezTo>
                  <a:pt x="2365916" y="5306598"/>
                  <a:pt x="2358326" y="5309475"/>
                  <a:pt x="2349992" y="5309475"/>
                </a:cubicBezTo>
                <a:cubicBezTo>
                  <a:pt x="2345229" y="5309475"/>
                  <a:pt x="2341161" y="5308185"/>
                  <a:pt x="2337788" y="5305605"/>
                </a:cubicBezTo>
                <a:cubicBezTo>
                  <a:pt x="2334414" y="5303026"/>
                  <a:pt x="2332728" y="5299553"/>
                  <a:pt x="2332728" y="5295187"/>
                </a:cubicBezTo>
                <a:cubicBezTo>
                  <a:pt x="2332728" y="5290028"/>
                  <a:pt x="2335655" y="5285315"/>
                  <a:pt x="2341509" y="5281049"/>
                </a:cubicBezTo>
                <a:cubicBezTo>
                  <a:pt x="2347362" y="5276782"/>
                  <a:pt x="2354754" y="5274649"/>
                  <a:pt x="2363684" y="5274649"/>
                </a:cubicBezTo>
                <a:close/>
                <a:moveTo>
                  <a:pt x="2547338" y="5152015"/>
                </a:moveTo>
                <a:cubicBezTo>
                  <a:pt x="2536622" y="5152015"/>
                  <a:pt x="2527593" y="5155686"/>
                  <a:pt x="2520251" y="5163028"/>
                </a:cubicBezTo>
                <a:cubicBezTo>
                  <a:pt x="2512909" y="5170370"/>
                  <a:pt x="2509238" y="5179399"/>
                  <a:pt x="2509238" y="5190115"/>
                </a:cubicBezTo>
                <a:cubicBezTo>
                  <a:pt x="2509238" y="5200830"/>
                  <a:pt x="2512909" y="5209859"/>
                  <a:pt x="2520251" y="5217201"/>
                </a:cubicBezTo>
                <a:cubicBezTo>
                  <a:pt x="2527593" y="5224544"/>
                  <a:pt x="2536622" y="5228215"/>
                  <a:pt x="2547338" y="5228215"/>
                </a:cubicBezTo>
                <a:cubicBezTo>
                  <a:pt x="2558053" y="5228215"/>
                  <a:pt x="2567082" y="5224544"/>
                  <a:pt x="2574425" y="5217201"/>
                </a:cubicBezTo>
                <a:cubicBezTo>
                  <a:pt x="2581767" y="5209859"/>
                  <a:pt x="2585438" y="5200830"/>
                  <a:pt x="2585438" y="5190115"/>
                </a:cubicBezTo>
                <a:cubicBezTo>
                  <a:pt x="2585438" y="5179399"/>
                  <a:pt x="2581767" y="5170370"/>
                  <a:pt x="2574425" y="5163028"/>
                </a:cubicBezTo>
                <a:cubicBezTo>
                  <a:pt x="2567082" y="5155686"/>
                  <a:pt x="2558053" y="5152015"/>
                  <a:pt x="2547338" y="5152015"/>
                </a:cubicBezTo>
                <a:close/>
                <a:moveTo>
                  <a:pt x="3016444" y="5021344"/>
                </a:moveTo>
                <a:cubicBezTo>
                  <a:pt x="3033708" y="5035631"/>
                  <a:pt x="3049087" y="5051109"/>
                  <a:pt x="3062581" y="5067778"/>
                </a:cubicBezTo>
                <a:lnTo>
                  <a:pt x="3062581" y="5142192"/>
                </a:lnTo>
                <a:cubicBezTo>
                  <a:pt x="3032021" y="5110045"/>
                  <a:pt x="2998386" y="5086134"/>
                  <a:pt x="2961675" y="5070457"/>
                </a:cubicBezTo>
                <a:close/>
                <a:moveTo>
                  <a:pt x="3460249" y="5004675"/>
                </a:moveTo>
                <a:lnTo>
                  <a:pt x="3460249" y="5136834"/>
                </a:lnTo>
                <a:cubicBezTo>
                  <a:pt x="3436239" y="5104290"/>
                  <a:pt x="3406671" y="5079486"/>
                  <a:pt x="3371548" y="5062420"/>
                </a:cubicBezTo>
                <a:close/>
                <a:moveTo>
                  <a:pt x="2641099" y="5004675"/>
                </a:moveTo>
                <a:lnTo>
                  <a:pt x="2641099" y="5136834"/>
                </a:lnTo>
                <a:cubicBezTo>
                  <a:pt x="2617089" y="5104290"/>
                  <a:pt x="2587522" y="5079486"/>
                  <a:pt x="2552398" y="5062420"/>
                </a:cubicBezTo>
                <a:close/>
                <a:moveTo>
                  <a:pt x="1117100" y="5004675"/>
                </a:moveTo>
                <a:lnTo>
                  <a:pt x="1117100" y="5136834"/>
                </a:lnTo>
                <a:cubicBezTo>
                  <a:pt x="1093089" y="5104290"/>
                  <a:pt x="1063521" y="5079486"/>
                  <a:pt x="1028398" y="5062420"/>
                </a:cubicBezTo>
                <a:close/>
                <a:moveTo>
                  <a:pt x="3863276" y="4943655"/>
                </a:moveTo>
                <a:cubicBezTo>
                  <a:pt x="3840456" y="4943655"/>
                  <a:pt x="3822497" y="4949559"/>
                  <a:pt x="3809400" y="4961366"/>
                </a:cubicBezTo>
                <a:cubicBezTo>
                  <a:pt x="3796303" y="4973173"/>
                  <a:pt x="3789755" y="4987808"/>
                  <a:pt x="3789755" y="5005270"/>
                </a:cubicBezTo>
                <a:cubicBezTo>
                  <a:pt x="3789755" y="5020351"/>
                  <a:pt x="3794865" y="5033101"/>
                  <a:pt x="3805084" y="5043519"/>
                </a:cubicBezTo>
                <a:cubicBezTo>
                  <a:pt x="3815304" y="5053937"/>
                  <a:pt x="3828053" y="5059146"/>
                  <a:pt x="3843333" y="5059146"/>
                </a:cubicBezTo>
                <a:cubicBezTo>
                  <a:pt x="3857819" y="5059146"/>
                  <a:pt x="3869775" y="5054731"/>
                  <a:pt x="3879200" y="5045900"/>
                </a:cubicBezTo>
                <a:cubicBezTo>
                  <a:pt x="3888627" y="5037070"/>
                  <a:pt x="3893339" y="5025114"/>
                  <a:pt x="3893339" y="5010033"/>
                </a:cubicBezTo>
                <a:cubicBezTo>
                  <a:pt x="3893339" y="5002095"/>
                  <a:pt x="3891454" y="4994257"/>
                  <a:pt x="3887684" y="4986518"/>
                </a:cubicBezTo>
                <a:cubicBezTo>
                  <a:pt x="3889073" y="4985923"/>
                  <a:pt x="3890760" y="4985625"/>
                  <a:pt x="3892744" y="4985625"/>
                </a:cubicBezTo>
                <a:cubicBezTo>
                  <a:pt x="3906833" y="4985625"/>
                  <a:pt x="3919235" y="4991330"/>
                  <a:pt x="3929951" y="5002740"/>
                </a:cubicBezTo>
                <a:cubicBezTo>
                  <a:pt x="3940667" y="5014150"/>
                  <a:pt x="3946024" y="5028487"/>
                  <a:pt x="3946024" y="5045751"/>
                </a:cubicBezTo>
                <a:cubicBezTo>
                  <a:pt x="3946024" y="5065794"/>
                  <a:pt x="3938335" y="5082810"/>
                  <a:pt x="3922956" y="5096799"/>
                </a:cubicBezTo>
                <a:cubicBezTo>
                  <a:pt x="3907577" y="5110789"/>
                  <a:pt x="3887287" y="5117784"/>
                  <a:pt x="3862085" y="5117784"/>
                </a:cubicBezTo>
                <a:cubicBezTo>
                  <a:pt x="3830732" y="5117784"/>
                  <a:pt x="3801761" y="5105084"/>
                  <a:pt x="3775170" y="5079684"/>
                </a:cubicBezTo>
                <a:cubicBezTo>
                  <a:pt x="3748579" y="5054284"/>
                  <a:pt x="3726056" y="5013902"/>
                  <a:pt x="3707602" y="4958538"/>
                </a:cubicBezTo>
                <a:lnTo>
                  <a:pt x="3679920" y="4949608"/>
                </a:lnTo>
                <a:cubicBezTo>
                  <a:pt x="3697184" y="5028587"/>
                  <a:pt x="3721790" y="5086778"/>
                  <a:pt x="3753738" y="5124184"/>
                </a:cubicBezTo>
                <a:cubicBezTo>
                  <a:pt x="3785687" y="5161589"/>
                  <a:pt x="3821803" y="5180292"/>
                  <a:pt x="3862085" y="5180292"/>
                </a:cubicBezTo>
                <a:cubicBezTo>
                  <a:pt x="3900582" y="5180292"/>
                  <a:pt x="3930398" y="5169328"/>
                  <a:pt x="3951531" y="5147401"/>
                </a:cubicBezTo>
                <a:cubicBezTo>
                  <a:pt x="3972665" y="5125474"/>
                  <a:pt x="3983232" y="5096849"/>
                  <a:pt x="3983232" y="5061527"/>
                </a:cubicBezTo>
                <a:cubicBezTo>
                  <a:pt x="3983232" y="5026999"/>
                  <a:pt x="3971424" y="4998722"/>
                  <a:pt x="3947810" y="4976695"/>
                </a:cubicBezTo>
                <a:cubicBezTo>
                  <a:pt x="3924196" y="4954669"/>
                  <a:pt x="3896018" y="4943655"/>
                  <a:pt x="3863276" y="4943655"/>
                </a:cubicBezTo>
                <a:close/>
                <a:moveTo>
                  <a:pt x="2269029" y="4935619"/>
                </a:moveTo>
                <a:cubicBezTo>
                  <a:pt x="2289667" y="4935619"/>
                  <a:pt x="2309014" y="4944548"/>
                  <a:pt x="2327072" y="4962408"/>
                </a:cubicBezTo>
                <a:lnTo>
                  <a:pt x="2269029" y="5018665"/>
                </a:lnTo>
                <a:cubicBezTo>
                  <a:pt x="2260298" y="4993463"/>
                  <a:pt x="2245316" y="4980862"/>
                  <a:pt x="2224083" y="4980862"/>
                </a:cubicBezTo>
                <a:cubicBezTo>
                  <a:pt x="2216741" y="4980862"/>
                  <a:pt x="2210490" y="4981855"/>
                  <a:pt x="2205331" y="4983839"/>
                </a:cubicBezTo>
                <a:cubicBezTo>
                  <a:pt x="2209696" y="4970544"/>
                  <a:pt x="2217386" y="4959183"/>
                  <a:pt x="2228399" y="4949757"/>
                </a:cubicBezTo>
                <a:cubicBezTo>
                  <a:pt x="2239412" y="4940332"/>
                  <a:pt x="2252956" y="4935619"/>
                  <a:pt x="2269029" y="4935619"/>
                </a:cubicBezTo>
                <a:close/>
                <a:moveTo>
                  <a:pt x="2938160" y="4923415"/>
                </a:moveTo>
                <a:lnTo>
                  <a:pt x="3062581" y="4923415"/>
                </a:lnTo>
                <a:lnTo>
                  <a:pt x="3062581" y="5017474"/>
                </a:lnTo>
                <a:cubicBezTo>
                  <a:pt x="3021306" y="4975802"/>
                  <a:pt x="2979832" y="4944449"/>
                  <a:pt x="2938160" y="4923415"/>
                </a:cubicBezTo>
                <a:close/>
                <a:moveTo>
                  <a:pt x="931957" y="4889482"/>
                </a:moveTo>
                <a:lnTo>
                  <a:pt x="953389" y="4923415"/>
                </a:lnTo>
                <a:lnTo>
                  <a:pt x="1117100" y="4923415"/>
                </a:lnTo>
                <a:lnTo>
                  <a:pt x="1117100" y="4945441"/>
                </a:lnTo>
                <a:lnTo>
                  <a:pt x="948329" y="5052002"/>
                </a:lnTo>
                <a:lnTo>
                  <a:pt x="978094" y="5102604"/>
                </a:lnTo>
                <a:cubicBezTo>
                  <a:pt x="1049333" y="5110144"/>
                  <a:pt x="1097950" y="5142093"/>
                  <a:pt x="1123946" y="5198449"/>
                </a:cubicBezTo>
                <a:lnTo>
                  <a:pt x="1169487" y="5228215"/>
                </a:lnTo>
                <a:lnTo>
                  <a:pt x="1169487" y="4996341"/>
                </a:lnTo>
                <a:lnTo>
                  <a:pt x="1178417" y="4996341"/>
                </a:lnTo>
                <a:cubicBezTo>
                  <a:pt x="1207190" y="4996341"/>
                  <a:pt x="1227977" y="5001153"/>
                  <a:pt x="1240776" y="5010777"/>
                </a:cubicBezTo>
                <a:cubicBezTo>
                  <a:pt x="1253575" y="5020401"/>
                  <a:pt x="1259975" y="5031960"/>
                  <a:pt x="1259975" y="5045454"/>
                </a:cubicBezTo>
                <a:cubicBezTo>
                  <a:pt x="1259975" y="5053788"/>
                  <a:pt x="1258089" y="5060932"/>
                  <a:pt x="1254319" y="5066885"/>
                </a:cubicBezTo>
                <a:cubicBezTo>
                  <a:pt x="1246183" y="5055177"/>
                  <a:pt x="1235964" y="5049323"/>
                  <a:pt x="1223660" y="5049323"/>
                </a:cubicBezTo>
                <a:cubicBezTo>
                  <a:pt x="1212746" y="5049323"/>
                  <a:pt x="1203767" y="5052994"/>
                  <a:pt x="1196722" y="5060337"/>
                </a:cubicBezTo>
                <a:cubicBezTo>
                  <a:pt x="1189678" y="5067679"/>
                  <a:pt x="1186156" y="5076906"/>
                  <a:pt x="1186156" y="5088019"/>
                </a:cubicBezTo>
                <a:cubicBezTo>
                  <a:pt x="1186156" y="5099726"/>
                  <a:pt x="1189926" y="5109400"/>
                  <a:pt x="1197467" y="5117040"/>
                </a:cubicBezTo>
                <a:cubicBezTo>
                  <a:pt x="1205007" y="5124680"/>
                  <a:pt x="1214929" y="5128500"/>
                  <a:pt x="1227232" y="5128500"/>
                </a:cubicBezTo>
                <a:cubicBezTo>
                  <a:pt x="1243702" y="5128500"/>
                  <a:pt x="1258040" y="5121207"/>
                  <a:pt x="1270244" y="5106622"/>
                </a:cubicBezTo>
                <a:cubicBezTo>
                  <a:pt x="1282448" y="5092037"/>
                  <a:pt x="1288550" y="5073334"/>
                  <a:pt x="1288550" y="5050514"/>
                </a:cubicBezTo>
                <a:cubicBezTo>
                  <a:pt x="1288550" y="5019756"/>
                  <a:pt x="1276643" y="4994307"/>
                  <a:pt x="1252831" y="4974165"/>
                </a:cubicBezTo>
                <a:cubicBezTo>
                  <a:pt x="1229018" y="4954024"/>
                  <a:pt x="1201237" y="4943556"/>
                  <a:pt x="1169487" y="4942762"/>
                </a:cubicBezTo>
                <a:lnTo>
                  <a:pt x="1169487" y="4923415"/>
                </a:lnTo>
                <a:lnTo>
                  <a:pt x="1334389" y="4923415"/>
                </a:lnTo>
                <a:lnTo>
                  <a:pt x="1349569" y="4923415"/>
                </a:lnTo>
                <a:lnTo>
                  <a:pt x="1434699" y="4923415"/>
                </a:lnTo>
                <a:cubicBezTo>
                  <a:pt x="1417832" y="4946830"/>
                  <a:pt x="1409398" y="4970941"/>
                  <a:pt x="1409398" y="4995745"/>
                </a:cubicBezTo>
                <a:cubicBezTo>
                  <a:pt x="1409398" y="5018367"/>
                  <a:pt x="1416690" y="5037566"/>
                  <a:pt x="1431276" y="5053342"/>
                </a:cubicBezTo>
                <a:cubicBezTo>
                  <a:pt x="1445861" y="5069117"/>
                  <a:pt x="1461984" y="5077005"/>
                  <a:pt x="1479645" y="5077005"/>
                </a:cubicBezTo>
                <a:cubicBezTo>
                  <a:pt x="1491154" y="5077005"/>
                  <a:pt x="1501572" y="5075071"/>
                  <a:pt x="1510899" y="5071201"/>
                </a:cubicBezTo>
                <a:cubicBezTo>
                  <a:pt x="1520225" y="5067332"/>
                  <a:pt x="1528957" y="5062123"/>
                  <a:pt x="1537093" y="5055574"/>
                </a:cubicBezTo>
                <a:cubicBezTo>
                  <a:pt x="1540863" y="5061924"/>
                  <a:pt x="1542748" y="5068274"/>
                  <a:pt x="1542748" y="5074624"/>
                </a:cubicBezTo>
                <a:cubicBezTo>
                  <a:pt x="1542748" y="5087324"/>
                  <a:pt x="1537886" y="5098189"/>
                  <a:pt x="1528163" y="5107217"/>
                </a:cubicBezTo>
                <a:cubicBezTo>
                  <a:pt x="1518440" y="5116246"/>
                  <a:pt x="1503656" y="5120761"/>
                  <a:pt x="1483812" y="5120761"/>
                </a:cubicBezTo>
                <a:cubicBezTo>
                  <a:pt x="1456031" y="5120761"/>
                  <a:pt x="1431276" y="5107317"/>
                  <a:pt x="1409547" y="5080428"/>
                </a:cubicBezTo>
                <a:cubicBezTo>
                  <a:pt x="1387818" y="5053540"/>
                  <a:pt x="1376755" y="5012910"/>
                  <a:pt x="1376358" y="4958538"/>
                </a:cubicBezTo>
                <a:lnTo>
                  <a:pt x="1349272" y="4949608"/>
                </a:lnTo>
                <a:cubicBezTo>
                  <a:pt x="1348874" y="4955165"/>
                  <a:pt x="1348676" y="4960622"/>
                  <a:pt x="1348676" y="4965980"/>
                </a:cubicBezTo>
                <a:cubicBezTo>
                  <a:pt x="1348676" y="5032059"/>
                  <a:pt x="1362070" y="5084298"/>
                  <a:pt x="1388860" y="5122696"/>
                </a:cubicBezTo>
                <a:cubicBezTo>
                  <a:pt x="1415649" y="5161093"/>
                  <a:pt x="1448490" y="5180292"/>
                  <a:pt x="1487384" y="5180292"/>
                </a:cubicBezTo>
                <a:cubicBezTo>
                  <a:pt x="1516554" y="5180292"/>
                  <a:pt x="1538779" y="5171759"/>
                  <a:pt x="1554059" y="5154694"/>
                </a:cubicBezTo>
                <a:cubicBezTo>
                  <a:pt x="1569339" y="5137628"/>
                  <a:pt x="1576978" y="5115899"/>
                  <a:pt x="1576978" y="5089507"/>
                </a:cubicBezTo>
                <a:cubicBezTo>
                  <a:pt x="1576978" y="5055971"/>
                  <a:pt x="1560806" y="5026007"/>
                  <a:pt x="1528460" y="4999615"/>
                </a:cubicBezTo>
                <a:cubicBezTo>
                  <a:pt x="1504251" y="5023229"/>
                  <a:pt x="1484110" y="5035036"/>
                  <a:pt x="1468036" y="5035036"/>
                </a:cubicBezTo>
                <a:cubicBezTo>
                  <a:pt x="1460297" y="5035036"/>
                  <a:pt x="1454294" y="5032803"/>
                  <a:pt x="1450028" y="5028339"/>
                </a:cubicBezTo>
                <a:cubicBezTo>
                  <a:pt x="1445762" y="5023874"/>
                  <a:pt x="1443628" y="5017970"/>
                  <a:pt x="1443628" y="5010628"/>
                </a:cubicBezTo>
                <a:cubicBezTo>
                  <a:pt x="1443628" y="5000706"/>
                  <a:pt x="1448093" y="4989445"/>
                  <a:pt x="1457023" y="4976844"/>
                </a:cubicBezTo>
                <a:cubicBezTo>
                  <a:pt x="1465953" y="4964243"/>
                  <a:pt x="1476073" y="4952982"/>
                  <a:pt x="1487384" y="4943060"/>
                </a:cubicBezTo>
                <a:cubicBezTo>
                  <a:pt x="1506236" y="4962904"/>
                  <a:pt x="1525335" y="4978183"/>
                  <a:pt x="1544683" y="4988899"/>
                </a:cubicBezTo>
                <a:cubicBezTo>
                  <a:pt x="1564030" y="4999615"/>
                  <a:pt x="1584717" y="5004973"/>
                  <a:pt x="1606744" y="5004973"/>
                </a:cubicBezTo>
                <a:cubicBezTo>
                  <a:pt x="1611110" y="5004973"/>
                  <a:pt x="1615178" y="5004675"/>
                  <a:pt x="1618948" y="5004080"/>
                </a:cubicBezTo>
                <a:cubicBezTo>
                  <a:pt x="1606050" y="5034639"/>
                  <a:pt x="1599600" y="5065496"/>
                  <a:pt x="1599600" y="5096651"/>
                </a:cubicBezTo>
                <a:cubicBezTo>
                  <a:pt x="1599600" y="5133560"/>
                  <a:pt x="1608927" y="5173843"/>
                  <a:pt x="1627580" y="5217499"/>
                </a:cubicBezTo>
                <a:lnTo>
                  <a:pt x="1652583" y="5225833"/>
                </a:lnTo>
                <a:cubicBezTo>
                  <a:pt x="1644050" y="5193091"/>
                  <a:pt x="1639784" y="5160845"/>
                  <a:pt x="1639784" y="5129095"/>
                </a:cubicBezTo>
                <a:cubicBezTo>
                  <a:pt x="1639784" y="5083653"/>
                  <a:pt x="1653873" y="5043767"/>
                  <a:pt x="1682051" y="5009437"/>
                </a:cubicBezTo>
                <a:lnTo>
                  <a:pt x="1640081" y="4955859"/>
                </a:lnTo>
                <a:cubicBezTo>
                  <a:pt x="1625992" y="4960622"/>
                  <a:pt x="1612003" y="4963003"/>
                  <a:pt x="1598112" y="4963003"/>
                </a:cubicBezTo>
                <a:cubicBezTo>
                  <a:pt x="1581245" y="4963003"/>
                  <a:pt x="1564824" y="4960324"/>
                  <a:pt x="1548850" y="4954966"/>
                </a:cubicBezTo>
                <a:cubicBezTo>
                  <a:pt x="1532876" y="4949608"/>
                  <a:pt x="1517844" y="4940877"/>
                  <a:pt x="1503755" y="4928773"/>
                </a:cubicBezTo>
                <a:lnTo>
                  <a:pt x="1510601" y="4923415"/>
                </a:lnTo>
                <a:lnTo>
                  <a:pt x="1715389" y="4923415"/>
                </a:lnTo>
                <a:lnTo>
                  <a:pt x="1734141" y="4923415"/>
                </a:lnTo>
                <a:lnTo>
                  <a:pt x="1901424" y="4923415"/>
                </a:lnTo>
                <a:lnTo>
                  <a:pt x="1901424" y="5080280"/>
                </a:lnTo>
                <a:cubicBezTo>
                  <a:pt x="1888724" y="5057261"/>
                  <a:pt x="1872501" y="5038260"/>
                  <a:pt x="1852757" y="5023278"/>
                </a:cubicBezTo>
                <a:cubicBezTo>
                  <a:pt x="1833012" y="5008296"/>
                  <a:pt x="1811432" y="5000805"/>
                  <a:pt x="1788017" y="5000805"/>
                </a:cubicBezTo>
                <a:cubicBezTo>
                  <a:pt x="1767181" y="5000805"/>
                  <a:pt x="1750264" y="5007007"/>
                  <a:pt x="1737266" y="5019409"/>
                </a:cubicBezTo>
                <a:cubicBezTo>
                  <a:pt x="1724269" y="5031811"/>
                  <a:pt x="1717770" y="5046942"/>
                  <a:pt x="1717770" y="5064801"/>
                </a:cubicBezTo>
                <a:cubicBezTo>
                  <a:pt x="1717770" y="5081669"/>
                  <a:pt x="1723078" y="5095708"/>
                  <a:pt x="1733694" y="5106920"/>
                </a:cubicBezTo>
                <a:cubicBezTo>
                  <a:pt x="1744311" y="5118132"/>
                  <a:pt x="1757556" y="5123737"/>
                  <a:pt x="1773431" y="5123737"/>
                </a:cubicBezTo>
                <a:cubicBezTo>
                  <a:pt x="1789704" y="5123737"/>
                  <a:pt x="1802949" y="5118677"/>
                  <a:pt x="1813168" y="5108557"/>
                </a:cubicBezTo>
                <a:cubicBezTo>
                  <a:pt x="1823388" y="5098437"/>
                  <a:pt x="1828498" y="5085836"/>
                  <a:pt x="1828498" y="5070755"/>
                </a:cubicBezTo>
                <a:cubicBezTo>
                  <a:pt x="1828498" y="5065198"/>
                  <a:pt x="1827407" y="5059245"/>
                  <a:pt x="1825224" y="5052895"/>
                </a:cubicBezTo>
                <a:cubicBezTo>
                  <a:pt x="1844869" y="5060436"/>
                  <a:pt x="1862877" y="5077204"/>
                  <a:pt x="1879248" y="5103199"/>
                </a:cubicBezTo>
                <a:cubicBezTo>
                  <a:pt x="1895619" y="5129194"/>
                  <a:pt x="1905293" y="5160944"/>
                  <a:pt x="1908270" y="5198449"/>
                </a:cubicBezTo>
                <a:lnTo>
                  <a:pt x="1953811" y="5228215"/>
                </a:lnTo>
                <a:lnTo>
                  <a:pt x="1953811" y="4923415"/>
                </a:lnTo>
                <a:lnTo>
                  <a:pt x="2014831" y="4923415"/>
                </a:lnTo>
                <a:lnTo>
                  <a:pt x="1993399" y="4889482"/>
                </a:lnTo>
                <a:lnTo>
                  <a:pt x="1712710" y="4889482"/>
                </a:lnTo>
                <a:lnTo>
                  <a:pt x="1693957" y="4889482"/>
                </a:lnTo>
                <a:lnTo>
                  <a:pt x="1328138" y="4889482"/>
                </a:lnTo>
                <a:lnTo>
                  <a:pt x="1312957" y="4889482"/>
                </a:lnTo>
                <a:close/>
                <a:moveTo>
                  <a:pt x="829564" y="4888589"/>
                </a:moveTo>
                <a:cubicBezTo>
                  <a:pt x="798607" y="4888589"/>
                  <a:pt x="769387" y="4902033"/>
                  <a:pt x="741904" y="4928921"/>
                </a:cubicBezTo>
                <a:cubicBezTo>
                  <a:pt x="714420" y="4955810"/>
                  <a:pt x="700679" y="4986319"/>
                  <a:pt x="700679" y="5020451"/>
                </a:cubicBezTo>
                <a:cubicBezTo>
                  <a:pt x="700679" y="5038310"/>
                  <a:pt x="706433" y="5052994"/>
                  <a:pt x="717943" y="5064504"/>
                </a:cubicBezTo>
                <a:cubicBezTo>
                  <a:pt x="729452" y="5076013"/>
                  <a:pt x="742846" y="5081768"/>
                  <a:pt x="758126" y="5081768"/>
                </a:cubicBezTo>
                <a:cubicBezTo>
                  <a:pt x="774001" y="5081768"/>
                  <a:pt x="786205" y="5077353"/>
                  <a:pt x="794738" y="5068522"/>
                </a:cubicBezTo>
                <a:cubicBezTo>
                  <a:pt x="803271" y="5059692"/>
                  <a:pt x="807537" y="5049224"/>
                  <a:pt x="807537" y="5037119"/>
                </a:cubicBezTo>
                <a:cubicBezTo>
                  <a:pt x="807537" y="5024221"/>
                  <a:pt x="803568" y="5013952"/>
                  <a:pt x="795631" y="5006312"/>
                </a:cubicBezTo>
                <a:cubicBezTo>
                  <a:pt x="787693" y="4998672"/>
                  <a:pt x="777077" y="4994852"/>
                  <a:pt x="763782" y="4994852"/>
                </a:cubicBezTo>
                <a:cubicBezTo>
                  <a:pt x="760607" y="4994852"/>
                  <a:pt x="757233" y="4995150"/>
                  <a:pt x="753661" y="4995745"/>
                </a:cubicBezTo>
                <a:cubicBezTo>
                  <a:pt x="757233" y="4979672"/>
                  <a:pt x="767949" y="4963846"/>
                  <a:pt x="785808" y="4948269"/>
                </a:cubicBezTo>
                <a:cubicBezTo>
                  <a:pt x="803668" y="4932692"/>
                  <a:pt x="820039" y="4924903"/>
                  <a:pt x="834921" y="4924903"/>
                </a:cubicBezTo>
                <a:cubicBezTo>
                  <a:pt x="842065" y="4924903"/>
                  <a:pt x="847225" y="4927383"/>
                  <a:pt x="850400" y="4932344"/>
                </a:cubicBezTo>
                <a:cubicBezTo>
                  <a:pt x="853575" y="4937305"/>
                  <a:pt x="855162" y="4945342"/>
                  <a:pt x="855162" y="4956455"/>
                </a:cubicBezTo>
                <a:lnTo>
                  <a:pt x="855162" y="5154694"/>
                </a:lnTo>
                <a:cubicBezTo>
                  <a:pt x="832540" y="5126516"/>
                  <a:pt x="809323" y="5112426"/>
                  <a:pt x="785511" y="5112426"/>
                </a:cubicBezTo>
                <a:cubicBezTo>
                  <a:pt x="776978" y="5112426"/>
                  <a:pt x="765220" y="5113567"/>
                  <a:pt x="750238" y="5115849"/>
                </a:cubicBezTo>
                <a:cubicBezTo>
                  <a:pt x="735256" y="5118132"/>
                  <a:pt x="721713" y="5119273"/>
                  <a:pt x="709608" y="5119273"/>
                </a:cubicBezTo>
                <a:cubicBezTo>
                  <a:pt x="692939" y="5119273"/>
                  <a:pt x="678702" y="5113319"/>
                  <a:pt x="666894" y="5101413"/>
                </a:cubicBezTo>
                <a:cubicBezTo>
                  <a:pt x="655088" y="5089507"/>
                  <a:pt x="649184" y="5071449"/>
                  <a:pt x="649184" y="5047240"/>
                </a:cubicBezTo>
                <a:cubicBezTo>
                  <a:pt x="649184" y="5035532"/>
                  <a:pt x="650771" y="5024816"/>
                  <a:pt x="653946" y="5015093"/>
                </a:cubicBezTo>
                <a:lnTo>
                  <a:pt x="627157" y="5003187"/>
                </a:lnTo>
                <a:cubicBezTo>
                  <a:pt x="622990" y="5020451"/>
                  <a:pt x="620907" y="5038211"/>
                  <a:pt x="620907" y="5056467"/>
                </a:cubicBezTo>
                <a:cubicBezTo>
                  <a:pt x="620907" y="5094964"/>
                  <a:pt x="629390" y="5124978"/>
                  <a:pt x="646356" y="5146508"/>
                </a:cubicBezTo>
                <a:cubicBezTo>
                  <a:pt x="663323" y="5168039"/>
                  <a:pt x="685597" y="5178804"/>
                  <a:pt x="713180" y="5178804"/>
                </a:cubicBezTo>
                <a:cubicBezTo>
                  <a:pt x="725880" y="5178804"/>
                  <a:pt x="742152" y="5177067"/>
                  <a:pt x="761996" y="5173595"/>
                </a:cubicBezTo>
                <a:cubicBezTo>
                  <a:pt x="781839" y="5170122"/>
                  <a:pt x="797417" y="5168386"/>
                  <a:pt x="808728" y="5168386"/>
                </a:cubicBezTo>
                <a:cubicBezTo>
                  <a:pt x="825595" y="5168386"/>
                  <a:pt x="837948" y="5170916"/>
                  <a:pt x="845786" y="5175976"/>
                </a:cubicBezTo>
                <a:cubicBezTo>
                  <a:pt x="853624" y="5181036"/>
                  <a:pt x="859230" y="5188527"/>
                  <a:pt x="862603" y="5198449"/>
                </a:cubicBezTo>
                <a:lnTo>
                  <a:pt x="908145" y="5228215"/>
                </a:lnTo>
                <a:lnTo>
                  <a:pt x="908145" y="4956455"/>
                </a:lnTo>
                <a:cubicBezTo>
                  <a:pt x="908145" y="4936214"/>
                  <a:pt x="900059" y="4919843"/>
                  <a:pt x="883886" y="4907341"/>
                </a:cubicBezTo>
                <a:cubicBezTo>
                  <a:pt x="867713" y="4894840"/>
                  <a:pt x="849606" y="4888589"/>
                  <a:pt x="829564" y="4888589"/>
                </a:cubicBezTo>
                <a:close/>
                <a:moveTo>
                  <a:pt x="4079077" y="4831439"/>
                </a:moveTo>
                <a:lnTo>
                  <a:pt x="4079077" y="4923415"/>
                </a:lnTo>
                <a:cubicBezTo>
                  <a:pt x="4070346" y="4909723"/>
                  <a:pt x="4062507" y="4900644"/>
                  <a:pt x="4055562" y="4896179"/>
                </a:cubicBezTo>
                <a:cubicBezTo>
                  <a:pt x="4048617" y="4891714"/>
                  <a:pt x="4038596" y="4889482"/>
                  <a:pt x="4025499" y="4889482"/>
                </a:cubicBezTo>
                <a:lnTo>
                  <a:pt x="4022820" y="4889482"/>
                </a:lnTo>
                <a:lnTo>
                  <a:pt x="4008532" y="4889482"/>
                </a:lnTo>
                <a:lnTo>
                  <a:pt x="3671288" y="4889482"/>
                </a:lnTo>
                <a:lnTo>
                  <a:pt x="3656107" y="4889482"/>
                </a:lnTo>
                <a:lnTo>
                  <a:pt x="3275107" y="4889482"/>
                </a:lnTo>
                <a:lnTo>
                  <a:pt x="3296539" y="4923415"/>
                </a:lnTo>
                <a:lnTo>
                  <a:pt x="3460249" y="4923415"/>
                </a:lnTo>
                <a:lnTo>
                  <a:pt x="3460249" y="4945441"/>
                </a:lnTo>
                <a:lnTo>
                  <a:pt x="3291478" y="5052002"/>
                </a:lnTo>
                <a:lnTo>
                  <a:pt x="3321244" y="5102604"/>
                </a:lnTo>
                <a:cubicBezTo>
                  <a:pt x="3392483" y="5110144"/>
                  <a:pt x="3441100" y="5142093"/>
                  <a:pt x="3467096" y="5198449"/>
                </a:cubicBezTo>
                <a:lnTo>
                  <a:pt x="3512637" y="5228215"/>
                </a:lnTo>
                <a:lnTo>
                  <a:pt x="3512637" y="4996341"/>
                </a:lnTo>
                <a:lnTo>
                  <a:pt x="3521567" y="4996341"/>
                </a:lnTo>
                <a:cubicBezTo>
                  <a:pt x="3550340" y="4996341"/>
                  <a:pt x="3571126" y="5001153"/>
                  <a:pt x="3583926" y="5010777"/>
                </a:cubicBezTo>
                <a:cubicBezTo>
                  <a:pt x="3596725" y="5020401"/>
                  <a:pt x="3603124" y="5031960"/>
                  <a:pt x="3603124" y="5045454"/>
                </a:cubicBezTo>
                <a:cubicBezTo>
                  <a:pt x="3603124" y="5053788"/>
                  <a:pt x="3601239" y="5060932"/>
                  <a:pt x="3597469" y="5066885"/>
                </a:cubicBezTo>
                <a:cubicBezTo>
                  <a:pt x="3589333" y="5055177"/>
                  <a:pt x="3579114" y="5049323"/>
                  <a:pt x="3566810" y="5049323"/>
                </a:cubicBezTo>
                <a:cubicBezTo>
                  <a:pt x="3555897" y="5049323"/>
                  <a:pt x="3546917" y="5052994"/>
                  <a:pt x="3539873" y="5060337"/>
                </a:cubicBezTo>
                <a:cubicBezTo>
                  <a:pt x="3532828" y="5067679"/>
                  <a:pt x="3529306" y="5076906"/>
                  <a:pt x="3529306" y="5088019"/>
                </a:cubicBezTo>
                <a:cubicBezTo>
                  <a:pt x="3529306" y="5099726"/>
                  <a:pt x="3533076" y="5109400"/>
                  <a:pt x="3540616" y="5117040"/>
                </a:cubicBezTo>
                <a:cubicBezTo>
                  <a:pt x="3548157" y="5124680"/>
                  <a:pt x="3558079" y="5128500"/>
                  <a:pt x="3570382" y="5128500"/>
                </a:cubicBezTo>
                <a:cubicBezTo>
                  <a:pt x="3586853" y="5128500"/>
                  <a:pt x="3601189" y="5121207"/>
                  <a:pt x="3613393" y="5106622"/>
                </a:cubicBezTo>
                <a:cubicBezTo>
                  <a:pt x="3625597" y="5092037"/>
                  <a:pt x="3631699" y="5073334"/>
                  <a:pt x="3631699" y="5050514"/>
                </a:cubicBezTo>
                <a:cubicBezTo>
                  <a:pt x="3631699" y="5019756"/>
                  <a:pt x="3619793" y="4994307"/>
                  <a:pt x="3595980" y="4974165"/>
                </a:cubicBezTo>
                <a:cubicBezTo>
                  <a:pt x="3572168" y="4954024"/>
                  <a:pt x="3544387" y="4943556"/>
                  <a:pt x="3512637" y="4942762"/>
                </a:cubicBezTo>
                <a:lnTo>
                  <a:pt x="3512637" y="4923415"/>
                </a:lnTo>
                <a:lnTo>
                  <a:pt x="3677539" y="4923415"/>
                </a:lnTo>
                <a:lnTo>
                  <a:pt x="3692719" y="4923415"/>
                </a:lnTo>
                <a:lnTo>
                  <a:pt x="4029964" y="4923415"/>
                </a:lnTo>
                <a:lnTo>
                  <a:pt x="4032345" y="4923415"/>
                </a:lnTo>
                <a:cubicBezTo>
                  <a:pt x="4043457" y="4923415"/>
                  <a:pt x="4054024" y="4931699"/>
                  <a:pt x="4064045" y="4948269"/>
                </a:cubicBezTo>
                <a:cubicBezTo>
                  <a:pt x="4074066" y="4964839"/>
                  <a:pt x="4079077" y="4979771"/>
                  <a:pt x="4079077" y="4993066"/>
                </a:cubicBezTo>
                <a:lnTo>
                  <a:pt x="4079077" y="5193984"/>
                </a:lnTo>
                <a:lnTo>
                  <a:pt x="4131464" y="5228215"/>
                </a:lnTo>
                <a:lnTo>
                  <a:pt x="4131464" y="4923415"/>
                </a:lnTo>
                <a:lnTo>
                  <a:pt x="4192484" y="4923415"/>
                </a:lnTo>
                <a:lnTo>
                  <a:pt x="4171053" y="4889482"/>
                </a:lnTo>
                <a:lnTo>
                  <a:pt x="4128785" y="4889482"/>
                </a:lnTo>
                <a:cubicBezTo>
                  <a:pt x="4125809" y="4885116"/>
                  <a:pt x="4122882" y="4880403"/>
                  <a:pt x="4120005" y="4875343"/>
                </a:cubicBezTo>
                <a:cubicBezTo>
                  <a:pt x="4117127" y="4870283"/>
                  <a:pt x="4112662" y="4861701"/>
                  <a:pt x="4106610" y="4849596"/>
                </a:cubicBezTo>
                <a:cubicBezTo>
                  <a:pt x="4100558" y="4837491"/>
                  <a:pt x="4091380" y="4831439"/>
                  <a:pt x="4079077" y="4831439"/>
                </a:cubicBezTo>
                <a:close/>
                <a:moveTo>
                  <a:pt x="2382436" y="4831439"/>
                </a:moveTo>
                <a:lnTo>
                  <a:pt x="2382436" y="4974909"/>
                </a:lnTo>
                <a:cubicBezTo>
                  <a:pt x="2344138" y="4917958"/>
                  <a:pt x="2301970" y="4889482"/>
                  <a:pt x="2255932" y="4889482"/>
                </a:cubicBezTo>
                <a:cubicBezTo>
                  <a:pt x="2222992" y="4889482"/>
                  <a:pt x="2195905" y="4900942"/>
                  <a:pt x="2174672" y="4923861"/>
                </a:cubicBezTo>
                <a:cubicBezTo>
                  <a:pt x="2153439" y="4946781"/>
                  <a:pt x="2142823" y="4971635"/>
                  <a:pt x="2142823" y="4998424"/>
                </a:cubicBezTo>
                <a:cubicBezTo>
                  <a:pt x="2142823" y="5009140"/>
                  <a:pt x="2145651" y="5017524"/>
                  <a:pt x="2151306" y="5023576"/>
                </a:cubicBezTo>
                <a:cubicBezTo>
                  <a:pt x="2156962" y="5029628"/>
                  <a:pt x="2164453" y="5032655"/>
                  <a:pt x="2173779" y="5032655"/>
                </a:cubicBezTo>
                <a:cubicBezTo>
                  <a:pt x="2181717" y="5032655"/>
                  <a:pt x="2190994" y="5030075"/>
                  <a:pt x="2201610" y="5024916"/>
                </a:cubicBezTo>
                <a:cubicBezTo>
                  <a:pt x="2212226" y="5019756"/>
                  <a:pt x="2220610" y="5017176"/>
                  <a:pt x="2226762" y="5017176"/>
                </a:cubicBezTo>
                <a:cubicBezTo>
                  <a:pt x="2232914" y="5017176"/>
                  <a:pt x="2237726" y="5019161"/>
                  <a:pt x="2241198" y="5023130"/>
                </a:cubicBezTo>
                <a:cubicBezTo>
                  <a:pt x="2244671" y="5027098"/>
                  <a:pt x="2246407" y="5031365"/>
                  <a:pt x="2246407" y="5035929"/>
                </a:cubicBezTo>
                <a:cubicBezTo>
                  <a:pt x="2246407" y="5039302"/>
                  <a:pt x="2230929" y="5055872"/>
                  <a:pt x="2199973" y="5085637"/>
                </a:cubicBezTo>
                <a:lnTo>
                  <a:pt x="2245812" y="5116594"/>
                </a:lnTo>
                <a:lnTo>
                  <a:pt x="2361005" y="4999912"/>
                </a:lnTo>
                <a:cubicBezTo>
                  <a:pt x="2375293" y="5019756"/>
                  <a:pt x="2382436" y="5043469"/>
                  <a:pt x="2382436" y="5071052"/>
                </a:cubicBezTo>
                <a:lnTo>
                  <a:pt x="2382436" y="5193984"/>
                </a:lnTo>
                <a:lnTo>
                  <a:pt x="2384888" y="5195586"/>
                </a:lnTo>
                <a:lnTo>
                  <a:pt x="2391068" y="5218764"/>
                </a:lnTo>
                <a:cubicBezTo>
                  <a:pt x="2392854" y="5228041"/>
                  <a:pt x="2393747" y="5236549"/>
                  <a:pt x="2393747" y="5244288"/>
                </a:cubicBezTo>
                <a:cubicBezTo>
                  <a:pt x="2381841" y="5240319"/>
                  <a:pt x="2369835" y="5238335"/>
                  <a:pt x="2357731" y="5238335"/>
                </a:cubicBezTo>
                <a:cubicBezTo>
                  <a:pt x="2336498" y="5238335"/>
                  <a:pt x="2319432" y="5244338"/>
                  <a:pt x="2306534" y="5256343"/>
                </a:cubicBezTo>
                <a:cubicBezTo>
                  <a:pt x="2293636" y="5268349"/>
                  <a:pt x="2287186" y="5282388"/>
                  <a:pt x="2287186" y="5298462"/>
                </a:cubicBezTo>
                <a:cubicBezTo>
                  <a:pt x="2287186" y="5313146"/>
                  <a:pt x="2292743" y="5325598"/>
                  <a:pt x="2303855" y="5335817"/>
                </a:cubicBezTo>
                <a:cubicBezTo>
                  <a:pt x="2314967" y="5346037"/>
                  <a:pt x="2329454" y="5351147"/>
                  <a:pt x="2347313" y="5351147"/>
                </a:cubicBezTo>
                <a:cubicBezTo>
                  <a:pt x="2366760" y="5351147"/>
                  <a:pt x="2383032" y="5346037"/>
                  <a:pt x="2396129" y="5335817"/>
                </a:cubicBezTo>
                <a:cubicBezTo>
                  <a:pt x="2409225" y="5325598"/>
                  <a:pt x="2418353" y="5311856"/>
                  <a:pt x="2423513" y="5294592"/>
                </a:cubicBezTo>
                <a:cubicBezTo>
                  <a:pt x="2442959" y="5304911"/>
                  <a:pt x="2470641" y="5323762"/>
                  <a:pt x="2506559" y="5351147"/>
                </a:cubicBezTo>
                <a:lnTo>
                  <a:pt x="2506559" y="5314833"/>
                </a:lnTo>
                <a:cubicBezTo>
                  <a:pt x="2477984" y="5289830"/>
                  <a:pt x="2451889" y="5270780"/>
                  <a:pt x="2428275" y="5257683"/>
                </a:cubicBezTo>
                <a:cubicBezTo>
                  <a:pt x="2424704" y="5240567"/>
                  <a:pt x="2420238" y="5226606"/>
                  <a:pt x="2414881" y="5215797"/>
                </a:cubicBezTo>
                <a:lnTo>
                  <a:pt x="2414309" y="5214810"/>
                </a:lnTo>
                <a:lnTo>
                  <a:pt x="2434824" y="5228215"/>
                </a:lnTo>
                <a:lnTo>
                  <a:pt x="2434824" y="4923415"/>
                </a:lnTo>
                <a:lnTo>
                  <a:pt x="2477389" y="4923415"/>
                </a:lnTo>
                <a:lnTo>
                  <a:pt x="2495843" y="4923415"/>
                </a:lnTo>
                <a:lnTo>
                  <a:pt x="2641099" y="4923415"/>
                </a:lnTo>
                <a:lnTo>
                  <a:pt x="2641099" y="4945441"/>
                </a:lnTo>
                <a:lnTo>
                  <a:pt x="2472328" y="5052002"/>
                </a:lnTo>
                <a:lnTo>
                  <a:pt x="2502094" y="5102604"/>
                </a:lnTo>
                <a:cubicBezTo>
                  <a:pt x="2573333" y="5110144"/>
                  <a:pt x="2621950" y="5142093"/>
                  <a:pt x="2647946" y="5198449"/>
                </a:cubicBezTo>
                <a:lnTo>
                  <a:pt x="2693487" y="5228215"/>
                </a:lnTo>
                <a:lnTo>
                  <a:pt x="2693487" y="5069266"/>
                </a:lnTo>
                <a:cubicBezTo>
                  <a:pt x="2714521" y="5103199"/>
                  <a:pt x="2737937" y="5120166"/>
                  <a:pt x="2763734" y="5120166"/>
                </a:cubicBezTo>
                <a:cubicBezTo>
                  <a:pt x="2780998" y="5120166"/>
                  <a:pt x="2795980" y="5114014"/>
                  <a:pt x="2808680" y="5101711"/>
                </a:cubicBezTo>
                <a:cubicBezTo>
                  <a:pt x="2821380" y="5089408"/>
                  <a:pt x="2827730" y="5071846"/>
                  <a:pt x="2827730" y="5049026"/>
                </a:cubicBezTo>
                <a:cubicBezTo>
                  <a:pt x="2827730" y="5027594"/>
                  <a:pt x="2821082" y="5007900"/>
                  <a:pt x="2807787" y="4989941"/>
                </a:cubicBezTo>
                <a:cubicBezTo>
                  <a:pt x="2794492" y="4971982"/>
                  <a:pt x="2779510" y="4963003"/>
                  <a:pt x="2762841" y="4963003"/>
                </a:cubicBezTo>
                <a:cubicBezTo>
                  <a:pt x="2752324" y="4963003"/>
                  <a:pt x="2743692" y="4966525"/>
                  <a:pt x="2736945" y="4973570"/>
                </a:cubicBezTo>
                <a:cubicBezTo>
                  <a:pt x="2730198" y="4980614"/>
                  <a:pt x="2726824" y="4989098"/>
                  <a:pt x="2726824" y="4999019"/>
                </a:cubicBezTo>
                <a:cubicBezTo>
                  <a:pt x="2726824" y="5009934"/>
                  <a:pt x="2730049" y="5018714"/>
                  <a:pt x="2736498" y="5025362"/>
                </a:cubicBezTo>
                <a:cubicBezTo>
                  <a:pt x="2742948" y="5032010"/>
                  <a:pt x="2750935" y="5035333"/>
                  <a:pt x="2760460" y="5035333"/>
                </a:cubicBezTo>
                <a:cubicBezTo>
                  <a:pt x="2772167" y="5035333"/>
                  <a:pt x="2781990" y="5030174"/>
                  <a:pt x="2789928" y="5019855"/>
                </a:cubicBezTo>
                <a:cubicBezTo>
                  <a:pt x="2796079" y="5025610"/>
                  <a:pt x="2799155" y="5032357"/>
                  <a:pt x="2799155" y="5040096"/>
                </a:cubicBezTo>
                <a:cubicBezTo>
                  <a:pt x="2799155" y="5049224"/>
                  <a:pt x="2795484" y="5057162"/>
                  <a:pt x="2788142" y="5063908"/>
                </a:cubicBezTo>
                <a:cubicBezTo>
                  <a:pt x="2780799" y="5070655"/>
                  <a:pt x="2771076" y="5074029"/>
                  <a:pt x="2758971" y="5074029"/>
                </a:cubicBezTo>
                <a:cubicBezTo>
                  <a:pt x="2744684" y="5074029"/>
                  <a:pt x="2731637" y="5068820"/>
                  <a:pt x="2719830" y="5058402"/>
                </a:cubicBezTo>
                <a:cubicBezTo>
                  <a:pt x="2708023" y="5047984"/>
                  <a:pt x="2699242" y="5036226"/>
                  <a:pt x="2693487" y="5023130"/>
                </a:cubicBezTo>
                <a:lnTo>
                  <a:pt x="2693487" y="4923415"/>
                </a:lnTo>
                <a:lnTo>
                  <a:pt x="2858389" y="4923415"/>
                </a:lnTo>
                <a:lnTo>
                  <a:pt x="2871188" y="4923415"/>
                </a:lnTo>
                <a:lnTo>
                  <a:pt x="2881903" y="4959729"/>
                </a:lnTo>
                <a:cubicBezTo>
                  <a:pt x="2911470" y="4960721"/>
                  <a:pt x="2942427" y="4971238"/>
                  <a:pt x="2974772" y="4991280"/>
                </a:cubicBezTo>
                <a:lnTo>
                  <a:pt x="2893810" y="5063908"/>
                </a:lnTo>
                <a:lnTo>
                  <a:pt x="2923575" y="5114510"/>
                </a:lnTo>
                <a:cubicBezTo>
                  <a:pt x="2992235" y="5119868"/>
                  <a:pt x="3040852" y="5147848"/>
                  <a:pt x="3069427" y="5198449"/>
                </a:cubicBezTo>
                <a:lnTo>
                  <a:pt x="3114968" y="5228215"/>
                </a:lnTo>
                <a:lnTo>
                  <a:pt x="3114968" y="4923415"/>
                </a:lnTo>
                <a:lnTo>
                  <a:pt x="3175988" y="4923415"/>
                </a:lnTo>
                <a:lnTo>
                  <a:pt x="3154556" y="4889482"/>
                </a:lnTo>
                <a:lnTo>
                  <a:pt x="2855412" y="4889482"/>
                </a:lnTo>
                <a:lnTo>
                  <a:pt x="2836957" y="4889482"/>
                </a:lnTo>
                <a:lnTo>
                  <a:pt x="2474412" y="4889482"/>
                </a:lnTo>
                <a:lnTo>
                  <a:pt x="2455957" y="4889482"/>
                </a:lnTo>
                <a:lnTo>
                  <a:pt x="2432145" y="4889482"/>
                </a:lnTo>
                <a:cubicBezTo>
                  <a:pt x="2429168" y="4885116"/>
                  <a:pt x="2426241" y="4880403"/>
                  <a:pt x="2423364" y="4875343"/>
                </a:cubicBezTo>
                <a:cubicBezTo>
                  <a:pt x="2420487" y="4870283"/>
                  <a:pt x="2416022" y="4861701"/>
                  <a:pt x="2409969" y="4849596"/>
                </a:cubicBezTo>
                <a:cubicBezTo>
                  <a:pt x="2403917" y="4837491"/>
                  <a:pt x="2394739" y="4831439"/>
                  <a:pt x="2382436" y="4831439"/>
                </a:cubicBezTo>
                <a:close/>
                <a:moveTo>
                  <a:pt x="4213022" y="4799590"/>
                </a:moveTo>
                <a:cubicBezTo>
                  <a:pt x="4205680" y="4799590"/>
                  <a:pt x="4199776" y="4799937"/>
                  <a:pt x="4195311" y="4800632"/>
                </a:cubicBezTo>
                <a:cubicBezTo>
                  <a:pt x="4190847" y="4801326"/>
                  <a:pt x="4187374" y="4802368"/>
                  <a:pt x="4184893" y="4803757"/>
                </a:cubicBezTo>
                <a:cubicBezTo>
                  <a:pt x="4182413" y="4805146"/>
                  <a:pt x="4181024" y="4806932"/>
                  <a:pt x="4180726" y="4809115"/>
                </a:cubicBezTo>
                <a:cubicBezTo>
                  <a:pt x="4180429" y="4811298"/>
                  <a:pt x="4180776" y="4813679"/>
                  <a:pt x="4181768" y="4816258"/>
                </a:cubicBezTo>
                <a:cubicBezTo>
                  <a:pt x="4198636" y="4854954"/>
                  <a:pt x="4211335" y="4894889"/>
                  <a:pt x="4219868" y="4936065"/>
                </a:cubicBezTo>
                <a:cubicBezTo>
                  <a:pt x="4228401" y="4977241"/>
                  <a:pt x="4232667" y="5019459"/>
                  <a:pt x="4232667" y="5062718"/>
                </a:cubicBezTo>
                <a:cubicBezTo>
                  <a:pt x="4232667" y="5106176"/>
                  <a:pt x="4228351" y="5148492"/>
                  <a:pt x="4219719" y="5189668"/>
                </a:cubicBezTo>
                <a:cubicBezTo>
                  <a:pt x="4211088" y="5230844"/>
                  <a:pt x="4198536" y="5270879"/>
                  <a:pt x="4182066" y="5309773"/>
                </a:cubicBezTo>
                <a:cubicBezTo>
                  <a:pt x="4180875" y="5312948"/>
                  <a:pt x="4180280" y="5315676"/>
                  <a:pt x="4180280" y="5317958"/>
                </a:cubicBezTo>
                <a:cubicBezTo>
                  <a:pt x="4180280" y="5320240"/>
                  <a:pt x="4181371" y="5322175"/>
                  <a:pt x="4183554" y="5323762"/>
                </a:cubicBezTo>
                <a:cubicBezTo>
                  <a:pt x="4185737" y="5325350"/>
                  <a:pt x="4189061" y="5326541"/>
                  <a:pt x="4193526" y="5327334"/>
                </a:cubicBezTo>
                <a:cubicBezTo>
                  <a:pt x="4197990" y="5328128"/>
                  <a:pt x="4204291" y="5328525"/>
                  <a:pt x="4212427" y="5328525"/>
                </a:cubicBezTo>
                <a:cubicBezTo>
                  <a:pt x="4217983" y="5328525"/>
                  <a:pt x="4222745" y="5328326"/>
                  <a:pt x="4226714" y="5327930"/>
                </a:cubicBezTo>
                <a:cubicBezTo>
                  <a:pt x="4230684" y="5327533"/>
                  <a:pt x="4234007" y="5326987"/>
                  <a:pt x="4236686" y="5326292"/>
                </a:cubicBezTo>
                <a:cubicBezTo>
                  <a:pt x="4239364" y="5325598"/>
                  <a:pt x="4241448" y="5324705"/>
                  <a:pt x="4242936" y="5323614"/>
                </a:cubicBezTo>
                <a:cubicBezTo>
                  <a:pt x="4244425" y="5322522"/>
                  <a:pt x="4245466" y="5321282"/>
                  <a:pt x="4246062" y="5319893"/>
                </a:cubicBezTo>
                <a:cubicBezTo>
                  <a:pt x="4256777" y="5299255"/>
                  <a:pt x="4266054" y="5278469"/>
                  <a:pt x="4273893" y="5257534"/>
                </a:cubicBezTo>
                <a:cubicBezTo>
                  <a:pt x="4281731" y="5236599"/>
                  <a:pt x="4288280" y="5215465"/>
                  <a:pt x="4293539" y="5194133"/>
                </a:cubicBezTo>
                <a:cubicBezTo>
                  <a:pt x="4298797" y="5172801"/>
                  <a:pt x="4302716" y="5151271"/>
                  <a:pt x="4305295" y="5129542"/>
                </a:cubicBezTo>
                <a:cubicBezTo>
                  <a:pt x="4307875" y="5107813"/>
                  <a:pt x="4309165" y="5085737"/>
                  <a:pt x="4309165" y="5063313"/>
                </a:cubicBezTo>
                <a:cubicBezTo>
                  <a:pt x="4309165" y="5018863"/>
                  <a:pt x="4303807" y="4975356"/>
                  <a:pt x="4293091" y="4932791"/>
                </a:cubicBezTo>
                <a:cubicBezTo>
                  <a:pt x="4282376" y="4890226"/>
                  <a:pt x="4266699" y="4848108"/>
                  <a:pt x="4246062" y="4806436"/>
                </a:cubicBezTo>
                <a:cubicBezTo>
                  <a:pt x="4245466" y="4805444"/>
                  <a:pt x="4244623" y="4804551"/>
                  <a:pt x="4243532" y="4803757"/>
                </a:cubicBezTo>
                <a:cubicBezTo>
                  <a:pt x="4242440" y="4802963"/>
                  <a:pt x="4240606" y="4802219"/>
                  <a:pt x="4238025" y="4801525"/>
                </a:cubicBezTo>
                <a:cubicBezTo>
                  <a:pt x="4235446" y="4800830"/>
                  <a:pt x="4232171" y="4800334"/>
                  <a:pt x="4228202" y="4800036"/>
                </a:cubicBezTo>
                <a:cubicBezTo>
                  <a:pt x="4224234" y="4799739"/>
                  <a:pt x="4219174" y="4799590"/>
                  <a:pt x="4213022" y="4799590"/>
                </a:cubicBezTo>
                <a:close/>
                <a:moveTo>
                  <a:pt x="536372" y="4799590"/>
                </a:moveTo>
                <a:cubicBezTo>
                  <a:pt x="530022" y="4799590"/>
                  <a:pt x="524813" y="4799739"/>
                  <a:pt x="520745" y="4800036"/>
                </a:cubicBezTo>
                <a:cubicBezTo>
                  <a:pt x="516677" y="4800334"/>
                  <a:pt x="513453" y="4800830"/>
                  <a:pt x="511071" y="4801525"/>
                </a:cubicBezTo>
                <a:cubicBezTo>
                  <a:pt x="508690" y="4802219"/>
                  <a:pt x="506904" y="4802963"/>
                  <a:pt x="505714" y="4803757"/>
                </a:cubicBezTo>
                <a:cubicBezTo>
                  <a:pt x="504523" y="4804551"/>
                  <a:pt x="503729" y="4805444"/>
                  <a:pt x="503332" y="4806436"/>
                </a:cubicBezTo>
                <a:cubicBezTo>
                  <a:pt x="492815" y="4827272"/>
                  <a:pt x="483637" y="4848207"/>
                  <a:pt x="475799" y="4869241"/>
                </a:cubicBezTo>
                <a:cubicBezTo>
                  <a:pt x="467961" y="4890276"/>
                  <a:pt x="461363" y="4911459"/>
                  <a:pt x="456005" y="4932791"/>
                </a:cubicBezTo>
                <a:cubicBezTo>
                  <a:pt x="450647" y="4954123"/>
                  <a:pt x="446629" y="4975653"/>
                  <a:pt x="443950" y="4997382"/>
                </a:cubicBezTo>
                <a:cubicBezTo>
                  <a:pt x="441271" y="5019111"/>
                  <a:pt x="439932" y="5041088"/>
                  <a:pt x="439932" y="5063313"/>
                </a:cubicBezTo>
                <a:cubicBezTo>
                  <a:pt x="439932" y="5085737"/>
                  <a:pt x="441221" y="5107813"/>
                  <a:pt x="443801" y="5129542"/>
                </a:cubicBezTo>
                <a:cubicBezTo>
                  <a:pt x="446381" y="5151271"/>
                  <a:pt x="450300" y="5172801"/>
                  <a:pt x="455559" y="5194133"/>
                </a:cubicBezTo>
                <a:cubicBezTo>
                  <a:pt x="460817" y="5215465"/>
                  <a:pt x="467415" y="5236599"/>
                  <a:pt x="475353" y="5257534"/>
                </a:cubicBezTo>
                <a:cubicBezTo>
                  <a:pt x="483290" y="5278469"/>
                  <a:pt x="492617" y="5299255"/>
                  <a:pt x="503332" y="5319893"/>
                </a:cubicBezTo>
                <a:cubicBezTo>
                  <a:pt x="503928" y="5321282"/>
                  <a:pt x="504969" y="5322522"/>
                  <a:pt x="506458" y="5323614"/>
                </a:cubicBezTo>
                <a:cubicBezTo>
                  <a:pt x="507946" y="5324705"/>
                  <a:pt x="510030" y="5325598"/>
                  <a:pt x="512709" y="5326292"/>
                </a:cubicBezTo>
                <a:cubicBezTo>
                  <a:pt x="515388" y="5326987"/>
                  <a:pt x="518711" y="5327533"/>
                  <a:pt x="522680" y="5327930"/>
                </a:cubicBezTo>
                <a:cubicBezTo>
                  <a:pt x="526649" y="5328326"/>
                  <a:pt x="531411" y="5328525"/>
                  <a:pt x="536967" y="5328525"/>
                </a:cubicBezTo>
                <a:cubicBezTo>
                  <a:pt x="544905" y="5328525"/>
                  <a:pt x="551106" y="5328128"/>
                  <a:pt x="555571" y="5327334"/>
                </a:cubicBezTo>
                <a:cubicBezTo>
                  <a:pt x="560036" y="5326541"/>
                  <a:pt x="563360" y="5325350"/>
                  <a:pt x="565543" y="5323762"/>
                </a:cubicBezTo>
                <a:cubicBezTo>
                  <a:pt x="567725" y="5322175"/>
                  <a:pt x="568817" y="5320240"/>
                  <a:pt x="568817" y="5317958"/>
                </a:cubicBezTo>
                <a:cubicBezTo>
                  <a:pt x="568817" y="5315676"/>
                  <a:pt x="568222" y="5312948"/>
                  <a:pt x="567031" y="5309773"/>
                </a:cubicBezTo>
                <a:cubicBezTo>
                  <a:pt x="550759" y="5270482"/>
                  <a:pt x="538307" y="5230348"/>
                  <a:pt x="529675" y="5189371"/>
                </a:cubicBezTo>
                <a:cubicBezTo>
                  <a:pt x="521043" y="5148393"/>
                  <a:pt x="516727" y="5106176"/>
                  <a:pt x="516727" y="5062718"/>
                </a:cubicBezTo>
                <a:cubicBezTo>
                  <a:pt x="516727" y="5019459"/>
                  <a:pt x="520993" y="4977241"/>
                  <a:pt x="529526" y="4936065"/>
                </a:cubicBezTo>
                <a:cubicBezTo>
                  <a:pt x="538059" y="4894889"/>
                  <a:pt x="550660" y="4854954"/>
                  <a:pt x="567328" y="4816258"/>
                </a:cubicBezTo>
                <a:cubicBezTo>
                  <a:pt x="568321" y="4813679"/>
                  <a:pt x="568668" y="4811298"/>
                  <a:pt x="568370" y="4809115"/>
                </a:cubicBezTo>
                <a:cubicBezTo>
                  <a:pt x="568073" y="4806932"/>
                  <a:pt x="566733" y="4805146"/>
                  <a:pt x="564352" y="4803757"/>
                </a:cubicBezTo>
                <a:cubicBezTo>
                  <a:pt x="561971" y="4802368"/>
                  <a:pt x="558498" y="4801326"/>
                  <a:pt x="553934" y="4800632"/>
                </a:cubicBezTo>
                <a:cubicBezTo>
                  <a:pt x="549370" y="4799937"/>
                  <a:pt x="543516" y="4799590"/>
                  <a:pt x="536372" y="4799590"/>
                </a:cubicBezTo>
                <a:close/>
                <a:moveTo>
                  <a:pt x="3937988" y="4753453"/>
                </a:moveTo>
                <a:lnTo>
                  <a:pt x="3803149" y="4865074"/>
                </a:lnTo>
                <a:lnTo>
                  <a:pt x="3881433" y="4865074"/>
                </a:lnTo>
                <a:lnTo>
                  <a:pt x="3983827" y="4753453"/>
                </a:lnTo>
                <a:close/>
                <a:moveTo>
                  <a:pt x="8192720" y="4742400"/>
                </a:moveTo>
                <a:cubicBezTo>
                  <a:pt x="8212440" y="4742400"/>
                  <a:pt x="8230722" y="4750438"/>
                  <a:pt x="8247566" y="4766515"/>
                </a:cubicBezTo>
                <a:cubicBezTo>
                  <a:pt x="8264410" y="4782593"/>
                  <a:pt x="8283924" y="4811053"/>
                  <a:pt x="8306109" y="4851898"/>
                </a:cubicBezTo>
                <a:cubicBezTo>
                  <a:pt x="8278172" y="4880575"/>
                  <a:pt x="8254550" y="4900781"/>
                  <a:pt x="8235241" y="4912512"/>
                </a:cubicBezTo>
                <a:cubicBezTo>
                  <a:pt x="8215932" y="4924245"/>
                  <a:pt x="8196829" y="4930111"/>
                  <a:pt x="8177931" y="4930111"/>
                </a:cubicBezTo>
                <a:cubicBezTo>
                  <a:pt x="8154102" y="4930111"/>
                  <a:pt x="8134588" y="4923375"/>
                  <a:pt x="8119388" y="4909905"/>
                </a:cubicBezTo>
                <a:cubicBezTo>
                  <a:pt x="8104187" y="4896436"/>
                  <a:pt x="8096587" y="4879707"/>
                  <a:pt x="8096587" y="4859719"/>
                </a:cubicBezTo>
                <a:cubicBezTo>
                  <a:pt x="8096587" y="4828434"/>
                  <a:pt x="8106447" y="4801059"/>
                  <a:pt x="8126166" y="4777595"/>
                </a:cubicBezTo>
                <a:cubicBezTo>
                  <a:pt x="8145886" y="4754132"/>
                  <a:pt x="8168071" y="4742400"/>
                  <a:pt x="8192720" y="4742400"/>
                </a:cubicBezTo>
                <a:close/>
                <a:moveTo>
                  <a:pt x="7379091" y="4146679"/>
                </a:moveTo>
                <a:lnTo>
                  <a:pt x="7245983" y="4472566"/>
                </a:lnTo>
                <a:cubicBezTo>
                  <a:pt x="7284600" y="4515148"/>
                  <a:pt x="7309250" y="4547737"/>
                  <a:pt x="7319932" y="4570331"/>
                </a:cubicBezTo>
                <a:cubicBezTo>
                  <a:pt x="7342116" y="4617260"/>
                  <a:pt x="7353209" y="4682871"/>
                  <a:pt x="7353209" y="4767167"/>
                </a:cubicBezTo>
                <a:lnTo>
                  <a:pt x="7353209" y="5138677"/>
                </a:lnTo>
                <a:cubicBezTo>
                  <a:pt x="7353209" y="5356803"/>
                  <a:pt x="7377037" y="5511926"/>
                  <a:pt x="7424693" y="5604043"/>
                </a:cubicBezTo>
                <a:cubicBezTo>
                  <a:pt x="7467419" y="5687470"/>
                  <a:pt x="7536849" y="5729184"/>
                  <a:pt x="7632982" y="5729184"/>
                </a:cubicBezTo>
                <a:lnTo>
                  <a:pt x="7718214" y="5729184"/>
                </a:lnTo>
                <a:lnTo>
                  <a:pt x="7805530" y="5729184"/>
                </a:lnTo>
                <a:lnTo>
                  <a:pt x="8573558" y="5729184"/>
                </a:lnTo>
                <a:lnTo>
                  <a:pt x="8573558" y="5154320"/>
                </a:lnTo>
                <a:cubicBezTo>
                  <a:pt x="8573558" y="4977038"/>
                  <a:pt x="8535350" y="4808881"/>
                  <a:pt x="8458936" y="4649848"/>
                </a:cubicBezTo>
                <a:cubicBezTo>
                  <a:pt x="8382523" y="4490816"/>
                  <a:pt x="8301179" y="4411299"/>
                  <a:pt x="8214905" y="4411299"/>
                </a:cubicBezTo>
                <a:cubicBezTo>
                  <a:pt x="8148351" y="4411299"/>
                  <a:pt x="8082618" y="4488643"/>
                  <a:pt x="8017708" y="4643330"/>
                </a:cubicBezTo>
                <a:cubicBezTo>
                  <a:pt x="7958549" y="4784114"/>
                  <a:pt x="7928969" y="4905777"/>
                  <a:pt x="7928969" y="5008323"/>
                </a:cubicBezTo>
                <a:cubicBezTo>
                  <a:pt x="7928969" y="5077845"/>
                  <a:pt x="7951564" y="5135636"/>
                  <a:pt x="7996756" y="5181694"/>
                </a:cubicBezTo>
                <a:cubicBezTo>
                  <a:pt x="8041946" y="5227753"/>
                  <a:pt x="8097408" y="5250782"/>
                  <a:pt x="8163141" y="5250782"/>
                </a:cubicBezTo>
                <a:cubicBezTo>
                  <a:pt x="8213262" y="5250782"/>
                  <a:pt x="8260507" y="5236443"/>
                  <a:pt x="8304876" y="5207766"/>
                </a:cubicBezTo>
                <a:cubicBezTo>
                  <a:pt x="8349246" y="5179087"/>
                  <a:pt x="8384577" y="5137808"/>
                  <a:pt x="8410870" y="5083929"/>
                </a:cubicBezTo>
                <a:cubicBezTo>
                  <a:pt x="8431411" y="5120428"/>
                  <a:pt x="8444968" y="5163445"/>
                  <a:pt x="8451542" y="5212979"/>
                </a:cubicBezTo>
                <a:cubicBezTo>
                  <a:pt x="8455650" y="5245134"/>
                  <a:pt x="8457704" y="5299013"/>
                  <a:pt x="8457704" y="5374619"/>
                </a:cubicBezTo>
                <a:lnTo>
                  <a:pt x="7805530" y="5374619"/>
                </a:lnTo>
                <a:lnTo>
                  <a:pt x="7718214" y="5374619"/>
                </a:lnTo>
                <a:lnTo>
                  <a:pt x="7632982" y="5374619"/>
                </a:lnTo>
                <a:cubicBezTo>
                  <a:pt x="7593543" y="5374619"/>
                  <a:pt x="7564785" y="5346375"/>
                  <a:pt x="7546709" y="5289889"/>
                </a:cubicBezTo>
                <a:cubicBezTo>
                  <a:pt x="7523702" y="5219497"/>
                  <a:pt x="7512199" y="5093488"/>
                  <a:pt x="7512199" y="4911861"/>
                </a:cubicBezTo>
                <a:lnTo>
                  <a:pt x="7512199" y="4655062"/>
                </a:lnTo>
                <a:cubicBezTo>
                  <a:pt x="7512199" y="4532529"/>
                  <a:pt x="7501107" y="4431721"/>
                  <a:pt x="7478922" y="4352640"/>
                </a:cubicBezTo>
                <a:cubicBezTo>
                  <a:pt x="7460024" y="4284856"/>
                  <a:pt x="7426747" y="4216202"/>
                  <a:pt x="7379091" y="4146679"/>
                </a:cubicBezTo>
                <a:close/>
                <a:moveTo>
                  <a:pt x="5595018" y="4046306"/>
                </a:moveTo>
                <a:cubicBezTo>
                  <a:pt x="5519426" y="4221851"/>
                  <a:pt x="5481630" y="4352205"/>
                  <a:pt x="5481630" y="4437370"/>
                </a:cubicBezTo>
                <a:lnTo>
                  <a:pt x="5543254" y="4484298"/>
                </a:lnTo>
                <a:cubicBezTo>
                  <a:pt x="5578585" y="4691126"/>
                  <a:pt x="5613916" y="4897522"/>
                  <a:pt x="5649248" y="5103482"/>
                </a:cubicBezTo>
                <a:cubicBezTo>
                  <a:pt x="5671432" y="5231229"/>
                  <a:pt x="5685195" y="5315525"/>
                  <a:pt x="5690536" y="5356370"/>
                </a:cubicBezTo>
                <a:cubicBezTo>
                  <a:pt x="5695878" y="5397213"/>
                  <a:pt x="5698547" y="5434583"/>
                  <a:pt x="5698547" y="5468474"/>
                </a:cubicBezTo>
                <a:cubicBezTo>
                  <a:pt x="5698547" y="5473688"/>
                  <a:pt x="5698547" y="5481075"/>
                  <a:pt x="5698547" y="5490634"/>
                </a:cubicBezTo>
                <a:cubicBezTo>
                  <a:pt x="5698547" y="5500194"/>
                  <a:pt x="5698547" y="5513229"/>
                  <a:pt x="5698547" y="5529741"/>
                </a:cubicBezTo>
                <a:cubicBezTo>
                  <a:pt x="5698547" y="5625334"/>
                  <a:pt x="5653356" y="5702678"/>
                  <a:pt x="5562974" y="5761772"/>
                </a:cubicBezTo>
                <a:cubicBezTo>
                  <a:pt x="5472592" y="5820866"/>
                  <a:pt x="5355095" y="5850413"/>
                  <a:pt x="5210484" y="5850413"/>
                </a:cubicBezTo>
                <a:cubicBezTo>
                  <a:pt x="5109420" y="5850413"/>
                  <a:pt x="5031157" y="5828905"/>
                  <a:pt x="4975696" y="5785888"/>
                </a:cubicBezTo>
                <a:cubicBezTo>
                  <a:pt x="4920234" y="5742871"/>
                  <a:pt x="4892503" y="5681821"/>
                  <a:pt x="4892503" y="5602740"/>
                </a:cubicBezTo>
                <a:cubicBezTo>
                  <a:pt x="4892503" y="5528872"/>
                  <a:pt x="4906060" y="5454570"/>
                  <a:pt x="4933176" y="5379833"/>
                </a:cubicBezTo>
                <a:cubicBezTo>
                  <a:pt x="4960291" y="5305097"/>
                  <a:pt x="5005892" y="5216890"/>
                  <a:pt x="5069981" y="5115213"/>
                </a:cubicBezTo>
                <a:lnTo>
                  <a:pt x="4993567" y="5060465"/>
                </a:lnTo>
                <a:cubicBezTo>
                  <a:pt x="4895790" y="5214283"/>
                  <a:pt x="4830057" y="5344203"/>
                  <a:pt x="4796370" y="5450224"/>
                </a:cubicBezTo>
                <a:cubicBezTo>
                  <a:pt x="4766791" y="5544080"/>
                  <a:pt x="4752000" y="5654013"/>
                  <a:pt x="4752000" y="5780021"/>
                </a:cubicBezTo>
                <a:cubicBezTo>
                  <a:pt x="4752000" y="5914721"/>
                  <a:pt x="4791645" y="6019657"/>
                  <a:pt x="4870935" y="6094827"/>
                </a:cubicBezTo>
                <a:cubicBezTo>
                  <a:pt x="4950224" y="6169998"/>
                  <a:pt x="5060121" y="6207584"/>
                  <a:pt x="5200624" y="6207584"/>
                </a:cubicBezTo>
                <a:cubicBezTo>
                  <a:pt x="5369064" y="6207584"/>
                  <a:pt x="5519015" y="6155876"/>
                  <a:pt x="5650480" y="6052462"/>
                </a:cubicBezTo>
                <a:cubicBezTo>
                  <a:pt x="5749079" y="5974902"/>
                  <a:pt x="5810703" y="5888786"/>
                  <a:pt x="5835353" y="5794116"/>
                </a:cubicBezTo>
                <a:lnTo>
                  <a:pt x="5843559" y="5729184"/>
                </a:lnTo>
                <a:lnTo>
                  <a:pt x="5876513" y="5729184"/>
                </a:lnTo>
                <a:cubicBezTo>
                  <a:pt x="5940602" y="5729184"/>
                  <a:pt x="6004280" y="5724404"/>
                  <a:pt x="6067548" y="5714844"/>
                </a:cubicBezTo>
                <a:cubicBezTo>
                  <a:pt x="6153822" y="5701809"/>
                  <a:pt x="6259815" y="5678345"/>
                  <a:pt x="6385528" y="5644452"/>
                </a:cubicBezTo>
                <a:cubicBezTo>
                  <a:pt x="6530140" y="5605347"/>
                  <a:pt x="6712958" y="5549729"/>
                  <a:pt x="6933983" y="5477600"/>
                </a:cubicBezTo>
                <a:lnTo>
                  <a:pt x="7072021" y="5107392"/>
                </a:lnTo>
                <a:lnTo>
                  <a:pt x="6445920" y="5297710"/>
                </a:lnTo>
                <a:cubicBezTo>
                  <a:pt x="6217500" y="5159534"/>
                  <a:pt x="6103290" y="5060465"/>
                  <a:pt x="6103290" y="5000502"/>
                </a:cubicBezTo>
                <a:cubicBezTo>
                  <a:pt x="6103290" y="4959657"/>
                  <a:pt x="6150535" y="4928372"/>
                  <a:pt x="6245025" y="4906646"/>
                </a:cubicBezTo>
                <a:cubicBezTo>
                  <a:pt x="6319796" y="4889266"/>
                  <a:pt x="6408124" y="4880575"/>
                  <a:pt x="6510009" y="4880575"/>
                </a:cubicBezTo>
                <a:cubicBezTo>
                  <a:pt x="6565882" y="4880575"/>
                  <a:pt x="6612921" y="4884486"/>
                  <a:pt x="6651128" y="4892308"/>
                </a:cubicBezTo>
                <a:cubicBezTo>
                  <a:pt x="6689335" y="4900129"/>
                  <a:pt x="6740894" y="4917075"/>
                  <a:pt x="6805805" y="4943146"/>
                </a:cubicBezTo>
                <a:lnTo>
                  <a:pt x="6857569" y="4896218"/>
                </a:lnTo>
                <a:cubicBezTo>
                  <a:pt x="6822238" y="4811922"/>
                  <a:pt x="6766366" y="4740227"/>
                  <a:pt x="6689952" y="4681133"/>
                </a:cubicBezTo>
                <a:cubicBezTo>
                  <a:pt x="6606964" y="4617694"/>
                  <a:pt x="6519869" y="4585974"/>
                  <a:pt x="6428665" y="4585974"/>
                </a:cubicBezTo>
                <a:cubicBezTo>
                  <a:pt x="6293092" y="4585974"/>
                  <a:pt x="6174568" y="4634422"/>
                  <a:pt x="6073094" y="4731320"/>
                </a:cubicBezTo>
                <a:cubicBezTo>
                  <a:pt x="5971619" y="4828217"/>
                  <a:pt x="5920882" y="4941407"/>
                  <a:pt x="5920882" y="5070893"/>
                </a:cubicBezTo>
                <a:cubicBezTo>
                  <a:pt x="5920882" y="5121297"/>
                  <a:pt x="5927866" y="5166703"/>
                  <a:pt x="5941835" y="5207113"/>
                </a:cubicBezTo>
                <a:cubicBezTo>
                  <a:pt x="5955804" y="5247523"/>
                  <a:pt x="5983328" y="5300317"/>
                  <a:pt x="6024411" y="5365494"/>
                </a:cubicBezTo>
                <a:cubicBezTo>
                  <a:pt x="6000583" y="5367232"/>
                  <a:pt x="5976344" y="5369839"/>
                  <a:pt x="5951694" y="5373316"/>
                </a:cubicBezTo>
                <a:cubicBezTo>
                  <a:pt x="5940191" y="5374184"/>
                  <a:pt x="5922526" y="5374619"/>
                  <a:pt x="5898699" y="5374619"/>
                </a:cubicBezTo>
                <a:lnTo>
                  <a:pt x="5845727" y="5374619"/>
                </a:lnTo>
                <a:lnTo>
                  <a:pt x="5845520" y="5371441"/>
                </a:lnTo>
                <a:cubicBezTo>
                  <a:pt x="5841207" y="5327936"/>
                  <a:pt x="5830423" y="5253390"/>
                  <a:pt x="5813168" y="5147802"/>
                </a:cubicBezTo>
                <a:cubicBezTo>
                  <a:pt x="5796735" y="5049601"/>
                  <a:pt x="5776810" y="4932934"/>
                  <a:pt x="5753393" y="4797801"/>
                </a:cubicBezTo>
                <a:cubicBezTo>
                  <a:pt x="5729975" y="4662666"/>
                  <a:pt x="5718267" y="4588581"/>
                  <a:pt x="5718267" y="4575546"/>
                </a:cubicBezTo>
                <a:lnTo>
                  <a:pt x="5755241" y="4591188"/>
                </a:lnTo>
                <a:cubicBezTo>
                  <a:pt x="5783999" y="4526881"/>
                  <a:pt x="5802898" y="4478649"/>
                  <a:pt x="5811935" y="4446496"/>
                </a:cubicBezTo>
                <a:cubicBezTo>
                  <a:pt x="5820974" y="4414341"/>
                  <a:pt x="5830012" y="4360896"/>
                  <a:pt x="5839050" y="4286159"/>
                </a:cubicBezTo>
                <a:cubicBezTo>
                  <a:pt x="5794681" y="4259219"/>
                  <a:pt x="5747435" y="4230976"/>
                  <a:pt x="5697315" y="4201429"/>
                </a:cubicBezTo>
                <a:cubicBezTo>
                  <a:pt x="5663627" y="4179702"/>
                  <a:pt x="5646783" y="4151459"/>
                  <a:pt x="5646783" y="4116698"/>
                </a:cubicBezTo>
                <a:cubicBezTo>
                  <a:pt x="5646783" y="4101056"/>
                  <a:pt x="5648426" y="4087151"/>
                  <a:pt x="5651713" y="4074985"/>
                </a:cubicBezTo>
                <a:close/>
                <a:moveTo>
                  <a:pt x="5241082" y="3965856"/>
                </a:moveTo>
                <a:cubicBezTo>
                  <a:pt x="5257515" y="3965856"/>
                  <a:pt x="5270662" y="3974112"/>
                  <a:pt x="5280522" y="3990623"/>
                </a:cubicBezTo>
                <a:cubicBezTo>
                  <a:pt x="5290381" y="4007135"/>
                  <a:pt x="5295311" y="4025385"/>
                  <a:pt x="5295311" y="4045371"/>
                </a:cubicBezTo>
                <a:cubicBezTo>
                  <a:pt x="5295311" y="4061883"/>
                  <a:pt x="5289970" y="4078395"/>
                  <a:pt x="5279289" y="4094907"/>
                </a:cubicBezTo>
                <a:cubicBezTo>
                  <a:pt x="5254639" y="4071443"/>
                  <a:pt x="5240261" y="4057104"/>
                  <a:pt x="5236152" y="4051890"/>
                </a:cubicBezTo>
                <a:cubicBezTo>
                  <a:pt x="5221363" y="4034509"/>
                  <a:pt x="5213967" y="4017997"/>
                  <a:pt x="5213967" y="4002354"/>
                </a:cubicBezTo>
                <a:cubicBezTo>
                  <a:pt x="5213967" y="3978022"/>
                  <a:pt x="5223006" y="3965856"/>
                  <a:pt x="5241082" y="3965856"/>
                </a:cubicBezTo>
                <a:close/>
                <a:moveTo>
                  <a:pt x="5302706" y="3885036"/>
                </a:moveTo>
                <a:cubicBezTo>
                  <a:pt x="5259158" y="3885036"/>
                  <a:pt x="5219719" y="3907630"/>
                  <a:pt x="5184388" y="3952820"/>
                </a:cubicBezTo>
                <a:cubicBezTo>
                  <a:pt x="5152343" y="3993665"/>
                  <a:pt x="5136321" y="4034509"/>
                  <a:pt x="5136321" y="4075353"/>
                </a:cubicBezTo>
                <a:cubicBezTo>
                  <a:pt x="5136321" y="4103163"/>
                  <a:pt x="5147002" y="4129668"/>
                  <a:pt x="5168365" y="4154870"/>
                </a:cubicBezTo>
                <a:cubicBezTo>
                  <a:pt x="5181512" y="4169643"/>
                  <a:pt x="5195069" y="4183983"/>
                  <a:pt x="5209037" y="4197887"/>
                </a:cubicBezTo>
                <a:cubicBezTo>
                  <a:pt x="5157273" y="4238731"/>
                  <a:pt x="5103045" y="4267843"/>
                  <a:pt x="5046350" y="4285224"/>
                </a:cubicBezTo>
                <a:cubicBezTo>
                  <a:pt x="5048815" y="4272188"/>
                  <a:pt x="5052923" y="4253070"/>
                  <a:pt x="5058674" y="4227868"/>
                </a:cubicBezTo>
                <a:cubicBezTo>
                  <a:pt x="5061961" y="4209618"/>
                  <a:pt x="5063605" y="4191369"/>
                  <a:pt x="5063605" y="4173119"/>
                </a:cubicBezTo>
                <a:cubicBezTo>
                  <a:pt x="5063605" y="4136620"/>
                  <a:pt x="5055799" y="4104031"/>
                  <a:pt x="5040188" y="4075353"/>
                </a:cubicBezTo>
                <a:cubicBezTo>
                  <a:pt x="5024576" y="4046675"/>
                  <a:pt x="5002802" y="4032337"/>
                  <a:pt x="4974866" y="4032337"/>
                </a:cubicBezTo>
                <a:cubicBezTo>
                  <a:pt x="4937069" y="4032337"/>
                  <a:pt x="4909955" y="4056235"/>
                  <a:pt x="4893522" y="4104031"/>
                </a:cubicBezTo>
                <a:cubicBezTo>
                  <a:pt x="4884484" y="4130972"/>
                  <a:pt x="4877089" y="4174857"/>
                  <a:pt x="4871337" y="4235690"/>
                </a:cubicBezTo>
                <a:cubicBezTo>
                  <a:pt x="4887770" y="4205273"/>
                  <a:pt x="4898863" y="4185720"/>
                  <a:pt x="4904614" y="4177030"/>
                </a:cubicBezTo>
                <a:cubicBezTo>
                  <a:pt x="4919404" y="4156173"/>
                  <a:pt x="4935016" y="4145745"/>
                  <a:pt x="4951448" y="4145745"/>
                </a:cubicBezTo>
                <a:cubicBezTo>
                  <a:pt x="4967060" y="4145745"/>
                  <a:pt x="4978975" y="4153783"/>
                  <a:pt x="4987190" y="4169861"/>
                </a:cubicBezTo>
                <a:cubicBezTo>
                  <a:pt x="4995407" y="4185937"/>
                  <a:pt x="4999515" y="4204404"/>
                  <a:pt x="4999515" y="4225261"/>
                </a:cubicBezTo>
                <a:cubicBezTo>
                  <a:pt x="4999515" y="4246118"/>
                  <a:pt x="4994585" y="4268278"/>
                  <a:pt x="4984725" y="4291742"/>
                </a:cubicBezTo>
                <a:cubicBezTo>
                  <a:pt x="4981439" y="4299564"/>
                  <a:pt x="4963362" y="4332152"/>
                  <a:pt x="4930496" y="4389508"/>
                </a:cubicBezTo>
                <a:cubicBezTo>
                  <a:pt x="5001980" y="4389508"/>
                  <a:pt x="5066891" y="4373865"/>
                  <a:pt x="5125229" y="4342581"/>
                </a:cubicBezTo>
                <a:cubicBezTo>
                  <a:pt x="5172885" y="4316509"/>
                  <a:pt x="5215611" y="4280010"/>
                  <a:pt x="5253407" y="4233082"/>
                </a:cubicBezTo>
                <a:lnTo>
                  <a:pt x="5359400" y="4320420"/>
                </a:lnTo>
                <a:cubicBezTo>
                  <a:pt x="5365152" y="4284790"/>
                  <a:pt x="5368029" y="4246553"/>
                  <a:pt x="5368029" y="4205708"/>
                </a:cubicBezTo>
                <a:cubicBezTo>
                  <a:pt x="5368029" y="4194411"/>
                  <a:pt x="5364331" y="4183765"/>
                  <a:pt x="5356935" y="4173771"/>
                </a:cubicBezTo>
                <a:cubicBezTo>
                  <a:pt x="5349540" y="4163777"/>
                  <a:pt x="5340091" y="4154435"/>
                  <a:pt x="5328589" y="4145745"/>
                </a:cubicBezTo>
                <a:cubicBezTo>
                  <a:pt x="5346665" y="4116198"/>
                  <a:pt x="5360222" y="4087303"/>
                  <a:pt x="5369260" y="4059058"/>
                </a:cubicBezTo>
                <a:cubicBezTo>
                  <a:pt x="5378298" y="4030816"/>
                  <a:pt x="5382817" y="4000617"/>
                  <a:pt x="5382817" y="3968463"/>
                </a:cubicBezTo>
                <a:cubicBezTo>
                  <a:pt x="5382817" y="3945868"/>
                  <a:pt x="5375012" y="3926315"/>
                  <a:pt x="5359400" y="3909803"/>
                </a:cubicBezTo>
                <a:cubicBezTo>
                  <a:pt x="5343789" y="3893292"/>
                  <a:pt x="5324891" y="3885036"/>
                  <a:pt x="5302706" y="3885036"/>
                </a:cubicBezTo>
                <a:close/>
                <a:moveTo>
                  <a:pt x="8107679" y="3842954"/>
                </a:moveTo>
                <a:lnTo>
                  <a:pt x="7958549" y="4137555"/>
                </a:lnTo>
                <a:lnTo>
                  <a:pt x="8246950" y="4296587"/>
                </a:lnTo>
                <a:lnTo>
                  <a:pt x="8394848" y="4004593"/>
                </a:lnTo>
                <a:close/>
                <a:moveTo>
                  <a:pt x="7569321" y="3807374"/>
                </a:moveTo>
                <a:cubicBezTo>
                  <a:pt x="7392665" y="3883849"/>
                  <a:pt x="7269006" y="3937294"/>
                  <a:pt x="7198344" y="3967710"/>
                </a:cubicBezTo>
                <a:cubicBezTo>
                  <a:pt x="7164656" y="4001602"/>
                  <a:pt x="7147812" y="4038102"/>
                  <a:pt x="7147812" y="4077208"/>
                </a:cubicBezTo>
                <a:cubicBezTo>
                  <a:pt x="7312143" y="4006817"/>
                  <a:pt x="7432105" y="3955543"/>
                  <a:pt x="7507697" y="3923390"/>
                </a:cubicBezTo>
                <a:cubicBezTo>
                  <a:pt x="7548780" y="3886021"/>
                  <a:pt x="7569321" y="3847349"/>
                  <a:pt x="7569321" y="3807374"/>
                </a:cubicBezTo>
                <a:close/>
                <a:moveTo>
                  <a:pt x="5170798" y="3664925"/>
                </a:moveTo>
                <a:cubicBezTo>
                  <a:pt x="5068804" y="3707620"/>
                  <a:pt x="4998120" y="3737032"/>
                  <a:pt x="4958746" y="3753162"/>
                </a:cubicBezTo>
                <a:cubicBezTo>
                  <a:pt x="4937873" y="3772137"/>
                  <a:pt x="4927436" y="3791824"/>
                  <a:pt x="4927436" y="3812223"/>
                </a:cubicBezTo>
                <a:cubicBezTo>
                  <a:pt x="5022315" y="3774272"/>
                  <a:pt x="5091101" y="3746995"/>
                  <a:pt x="5133796" y="3730391"/>
                </a:cubicBezTo>
                <a:cubicBezTo>
                  <a:pt x="5158464" y="3709518"/>
                  <a:pt x="5170798" y="3687696"/>
                  <a:pt x="5170798" y="3664925"/>
                </a:cubicBezTo>
                <a:close/>
                <a:moveTo>
                  <a:pt x="8596905" y="2670753"/>
                </a:moveTo>
                <a:cubicBezTo>
                  <a:pt x="8614458" y="2670753"/>
                  <a:pt x="8628690" y="2678106"/>
                  <a:pt x="8639600" y="2692812"/>
                </a:cubicBezTo>
                <a:cubicBezTo>
                  <a:pt x="8650511" y="2707518"/>
                  <a:pt x="8664268" y="2738117"/>
                  <a:pt x="8680872" y="2784607"/>
                </a:cubicBezTo>
                <a:cubicBezTo>
                  <a:pt x="8642921" y="2773696"/>
                  <a:pt x="8613746" y="2761836"/>
                  <a:pt x="8593348" y="2749028"/>
                </a:cubicBezTo>
                <a:cubicBezTo>
                  <a:pt x="8572948" y="2736219"/>
                  <a:pt x="8562749" y="2722462"/>
                  <a:pt x="8562749" y="2707756"/>
                </a:cubicBezTo>
                <a:cubicBezTo>
                  <a:pt x="8562749" y="2696845"/>
                  <a:pt x="8566188" y="2687950"/>
                  <a:pt x="8573067" y="2681071"/>
                </a:cubicBezTo>
                <a:cubicBezTo>
                  <a:pt x="8579946" y="2674193"/>
                  <a:pt x="8587892" y="2670753"/>
                  <a:pt x="8596905" y="2670753"/>
                </a:cubicBezTo>
                <a:close/>
                <a:moveTo>
                  <a:pt x="8651697" y="2477202"/>
                </a:moveTo>
                <a:cubicBezTo>
                  <a:pt x="8598091" y="2477202"/>
                  <a:pt x="8548992" y="2513493"/>
                  <a:pt x="8504399" y="2586075"/>
                </a:cubicBezTo>
                <a:cubicBezTo>
                  <a:pt x="8463128" y="2653438"/>
                  <a:pt x="8442492" y="2721039"/>
                  <a:pt x="8442492" y="2788876"/>
                </a:cubicBezTo>
                <a:cubicBezTo>
                  <a:pt x="8442492" y="2811173"/>
                  <a:pt x="8446168" y="2828132"/>
                  <a:pt x="8453521" y="2839755"/>
                </a:cubicBezTo>
                <a:cubicBezTo>
                  <a:pt x="8460874" y="2851377"/>
                  <a:pt x="8474276" y="2861932"/>
                  <a:pt x="8493726" y="2871420"/>
                </a:cubicBezTo>
                <a:cubicBezTo>
                  <a:pt x="8430632" y="2871420"/>
                  <a:pt x="8364692" y="2872962"/>
                  <a:pt x="8295905" y="2876045"/>
                </a:cubicBezTo>
                <a:cubicBezTo>
                  <a:pt x="8227119" y="2879129"/>
                  <a:pt x="8156435" y="2882805"/>
                  <a:pt x="8083853" y="2887075"/>
                </a:cubicBezTo>
                <a:cubicBezTo>
                  <a:pt x="7979013" y="2887075"/>
                  <a:pt x="7905245" y="2875215"/>
                  <a:pt x="7862550" y="2851496"/>
                </a:cubicBezTo>
                <a:cubicBezTo>
                  <a:pt x="7824125" y="2830148"/>
                  <a:pt x="7804912" y="2795043"/>
                  <a:pt x="7804912" y="2746181"/>
                </a:cubicBezTo>
                <a:cubicBezTo>
                  <a:pt x="7804912" y="2708704"/>
                  <a:pt x="7821990" y="2649406"/>
                  <a:pt x="7856146" y="2568285"/>
                </a:cubicBezTo>
                <a:lnTo>
                  <a:pt x="7809181" y="2546938"/>
                </a:lnTo>
                <a:cubicBezTo>
                  <a:pt x="7771230" y="2637072"/>
                  <a:pt x="7747036" y="2702300"/>
                  <a:pt x="7736600" y="2742623"/>
                </a:cubicBezTo>
                <a:cubicBezTo>
                  <a:pt x="7726163" y="2782946"/>
                  <a:pt x="7720945" y="2830148"/>
                  <a:pt x="7720945" y="2884229"/>
                </a:cubicBezTo>
                <a:cubicBezTo>
                  <a:pt x="7720945" y="2953964"/>
                  <a:pt x="7741818" y="3005435"/>
                  <a:pt x="7783564" y="3038643"/>
                </a:cubicBezTo>
                <a:cubicBezTo>
                  <a:pt x="7828631" y="3074222"/>
                  <a:pt x="7901687" y="3092011"/>
                  <a:pt x="8002732" y="3092011"/>
                </a:cubicBezTo>
                <a:cubicBezTo>
                  <a:pt x="8010323" y="3092011"/>
                  <a:pt x="8064877" y="3089639"/>
                  <a:pt x="8166397" y="3084895"/>
                </a:cubicBezTo>
                <a:cubicBezTo>
                  <a:pt x="8267916" y="3080152"/>
                  <a:pt x="8350460" y="3076594"/>
                  <a:pt x="8414028" y="3074222"/>
                </a:cubicBezTo>
                <a:cubicBezTo>
                  <a:pt x="8519342" y="3070427"/>
                  <a:pt x="8613509" y="3068529"/>
                  <a:pt x="8696527" y="3068529"/>
                </a:cubicBezTo>
                <a:lnTo>
                  <a:pt x="8791880" y="3068529"/>
                </a:lnTo>
                <a:lnTo>
                  <a:pt x="8791880" y="2874978"/>
                </a:lnTo>
                <a:cubicBezTo>
                  <a:pt x="8791880" y="2743572"/>
                  <a:pt x="8781680" y="2646085"/>
                  <a:pt x="8761281" y="2582517"/>
                </a:cubicBezTo>
                <a:cubicBezTo>
                  <a:pt x="8738510" y="2512307"/>
                  <a:pt x="8701982" y="2477202"/>
                  <a:pt x="8651697" y="2477202"/>
                </a:cubicBezTo>
                <a:close/>
                <a:moveTo>
                  <a:pt x="5231557" y="2410313"/>
                </a:moveTo>
                <a:cubicBezTo>
                  <a:pt x="5194080" y="2410313"/>
                  <a:pt x="5159095" y="2416362"/>
                  <a:pt x="5126598" y="2428459"/>
                </a:cubicBezTo>
                <a:cubicBezTo>
                  <a:pt x="5094103" y="2440556"/>
                  <a:pt x="5069790" y="2456803"/>
                  <a:pt x="5053661" y="2477202"/>
                </a:cubicBezTo>
                <a:cubicBezTo>
                  <a:pt x="5033737" y="2499499"/>
                  <a:pt x="5013575" y="2537450"/>
                  <a:pt x="4993176" y="2591056"/>
                </a:cubicBezTo>
                <a:cubicBezTo>
                  <a:pt x="4972778" y="2644662"/>
                  <a:pt x="4962579" y="2684985"/>
                  <a:pt x="4962579" y="2712025"/>
                </a:cubicBezTo>
                <a:cubicBezTo>
                  <a:pt x="4962579" y="2734322"/>
                  <a:pt x="4971592" y="2763259"/>
                  <a:pt x="4989618" y="2798838"/>
                </a:cubicBezTo>
                <a:cubicBezTo>
                  <a:pt x="5007645" y="2834418"/>
                  <a:pt x="5028518" y="2865728"/>
                  <a:pt x="5052238" y="2892768"/>
                </a:cubicBezTo>
                <a:cubicBezTo>
                  <a:pt x="5006222" y="2938309"/>
                  <a:pt x="4972778" y="2991678"/>
                  <a:pt x="4951904" y="3052874"/>
                </a:cubicBezTo>
                <a:cubicBezTo>
                  <a:pt x="4933404" y="3106955"/>
                  <a:pt x="4924153" y="3169337"/>
                  <a:pt x="4924153" y="3240021"/>
                </a:cubicBezTo>
                <a:cubicBezTo>
                  <a:pt x="4924153" y="3349605"/>
                  <a:pt x="4957953" y="3432742"/>
                  <a:pt x="5025553" y="3489431"/>
                </a:cubicBezTo>
                <a:cubicBezTo>
                  <a:pt x="5093154" y="3546121"/>
                  <a:pt x="5193131" y="3574466"/>
                  <a:pt x="5325486" y="3574466"/>
                </a:cubicBezTo>
                <a:lnTo>
                  <a:pt x="5398068" y="3573042"/>
                </a:lnTo>
                <a:lnTo>
                  <a:pt x="5667047" y="3406532"/>
                </a:lnTo>
                <a:lnTo>
                  <a:pt x="5654239" y="3378068"/>
                </a:lnTo>
                <a:cubicBezTo>
                  <a:pt x="5620082" y="3381389"/>
                  <a:pt x="5596482" y="3383405"/>
                  <a:pt x="5583435" y="3384117"/>
                </a:cubicBezTo>
                <a:cubicBezTo>
                  <a:pt x="5570390" y="3384828"/>
                  <a:pt x="5549872" y="3385184"/>
                  <a:pt x="5521883" y="3385184"/>
                </a:cubicBezTo>
                <a:lnTo>
                  <a:pt x="5504805" y="3385184"/>
                </a:lnTo>
                <a:cubicBezTo>
                  <a:pt x="5327384" y="3385184"/>
                  <a:pt x="5197164" y="3365260"/>
                  <a:pt x="5114146" y="3325411"/>
                </a:cubicBezTo>
                <a:cubicBezTo>
                  <a:pt x="5041564" y="3290781"/>
                  <a:pt x="5005273" y="3240970"/>
                  <a:pt x="5005273" y="3175978"/>
                </a:cubicBezTo>
                <a:cubicBezTo>
                  <a:pt x="5005273" y="3106717"/>
                  <a:pt x="5047494" y="3041489"/>
                  <a:pt x="5131935" y="2980292"/>
                </a:cubicBezTo>
                <a:cubicBezTo>
                  <a:pt x="5216376" y="2919096"/>
                  <a:pt x="5330704" y="2871420"/>
                  <a:pt x="5474920" y="2837264"/>
                </a:cubicBezTo>
                <a:cubicBezTo>
                  <a:pt x="5491522" y="2802634"/>
                  <a:pt x="5504095" y="2774407"/>
                  <a:pt x="5512633" y="2752585"/>
                </a:cubicBezTo>
                <a:cubicBezTo>
                  <a:pt x="5519749" y="2733610"/>
                  <a:pt x="5529949" y="2703486"/>
                  <a:pt x="5543231" y="2662214"/>
                </a:cubicBezTo>
                <a:cubicBezTo>
                  <a:pt x="5469226" y="2678818"/>
                  <a:pt x="5414671" y="2692694"/>
                  <a:pt x="5379567" y="2703842"/>
                </a:cubicBezTo>
                <a:cubicBezTo>
                  <a:pt x="5344462" y="2714990"/>
                  <a:pt x="5294176" y="2734796"/>
                  <a:pt x="5228711" y="2763259"/>
                </a:cubicBezTo>
                <a:cubicBezTo>
                  <a:pt x="5173682" y="2739540"/>
                  <a:pt x="5133834" y="2715820"/>
                  <a:pt x="5109165" y="2692101"/>
                </a:cubicBezTo>
                <a:cubicBezTo>
                  <a:pt x="5088291" y="2672176"/>
                  <a:pt x="5077855" y="2652252"/>
                  <a:pt x="5077855" y="2632328"/>
                </a:cubicBezTo>
                <a:cubicBezTo>
                  <a:pt x="5077855" y="2606711"/>
                  <a:pt x="5108097" y="2586075"/>
                  <a:pt x="5168582" y="2570420"/>
                </a:cubicBezTo>
                <a:cubicBezTo>
                  <a:pt x="5229066" y="2554765"/>
                  <a:pt x="5308408" y="2546938"/>
                  <a:pt x="5406607" y="2546938"/>
                </a:cubicBezTo>
                <a:cubicBezTo>
                  <a:pt x="5420839" y="2547886"/>
                  <a:pt x="5434359" y="2548598"/>
                  <a:pt x="5447167" y="2549072"/>
                </a:cubicBezTo>
                <a:cubicBezTo>
                  <a:pt x="5459976" y="2549547"/>
                  <a:pt x="5473496" y="2549784"/>
                  <a:pt x="5487727" y="2549784"/>
                </a:cubicBezTo>
                <a:cubicBezTo>
                  <a:pt x="5457366" y="2504717"/>
                  <a:pt x="5420127" y="2470205"/>
                  <a:pt x="5376009" y="2446248"/>
                </a:cubicBezTo>
                <a:cubicBezTo>
                  <a:pt x="5331890" y="2422292"/>
                  <a:pt x="5283740" y="2410313"/>
                  <a:pt x="5231557" y="2410313"/>
                </a:cubicBezTo>
                <a:close/>
                <a:moveTo>
                  <a:pt x="7173508" y="2397505"/>
                </a:moveTo>
                <a:lnTo>
                  <a:pt x="7173508" y="2668618"/>
                </a:lnTo>
                <a:lnTo>
                  <a:pt x="6900260" y="2668618"/>
                </a:lnTo>
                <a:lnTo>
                  <a:pt x="6900260" y="2855765"/>
                </a:lnTo>
                <a:lnTo>
                  <a:pt x="7173508" y="2855765"/>
                </a:lnTo>
                <a:lnTo>
                  <a:pt x="7173508" y="3126879"/>
                </a:lnTo>
                <a:lnTo>
                  <a:pt x="7355674" y="3126879"/>
                </a:lnTo>
                <a:lnTo>
                  <a:pt x="7355674" y="2855765"/>
                </a:lnTo>
                <a:lnTo>
                  <a:pt x="7629634" y="2855765"/>
                </a:lnTo>
                <a:lnTo>
                  <a:pt x="7629634" y="2668618"/>
                </a:lnTo>
                <a:lnTo>
                  <a:pt x="7355674" y="2668618"/>
                </a:lnTo>
                <a:lnTo>
                  <a:pt x="7355674" y="2397505"/>
                </a:lnTo>
                <a:close/>
                <a:moveTo>
                  <a:pt x="6011458" y="2397505"/>
                </a:moveTo>
                <a:lnTo>
                  <a:pt x="6011458" y="2668618"/>
                </a:lnTo>
                <a:lnTo>
                  <a:pt x="5738210" y="2668618"/>
                </a:lnTo>
                <a:lnTo>
                  <a:pt x="5738210" y="2855765"/>
                </a:lnTo>
                <a:lnTo>
                  <a:pt x="6011458" y="2855765"/>
                </a:lnTo>
                <a:lnTo>
                  <a:pt x="6011458" y="3126879"/>
                </a:lnTo>
                <a:lnTo>
                  <a:pt x="6193624" y="3126879"/>
                </a:lnTo>
                <a:lnTo>
                  <a:pt x="6193624" y="2855765"/>
                </a:lnTo>
                <a:lnTo>
                  <a:pt x="6467584" y="2855765"/>
                </a:lnTo>
                <a:lnTo>
                  <a:pt x="6467584" y="2668618"/>
                </a:lnTo>
                <a:lnTo>
                  <a:pt x="6193624" y="2668618"/>
                </a:lnTo>
                <a:lnTo>
                  <a:pt x="6193624" y="2397505"/>
                </a:lnTo>
                <a:close/>
                <a:moveTo>
                  <a:pt x="4373158" y="2397505"/>
                </a:moveTo>
                <a:lnTo>
                  <a:pt x="4373158" y="2668618"/>
                </a:lnTo>
                <a:lnTo>
                  <a:pt x="4099910" y="2668618"/>
                </a:lnTo>
                <a:lnTo>
                  <a:pt x="4099910" y="2855765"/>
                </a:lnTo>
                <a:lnTo>
                  <a:pt x="4373158" y="2855765"/>
                </a:lnTo>
                <a:lnTo>
                  <a:pt x="4373158" y="3126879"/>
                </a:lnTo>
                <a:lnTo>
                  <a:pt x="4555324" y="3126879"/>
                </a:lnTo>
                <a:lnTo>
                  <a:pt x="4555324" y="2855765"/>
                </a:lnTo>
                <a:lnTo>
                  <a:pt x="4829285" y="2855765"/>
                </a:lnTo>
                <a:lnTo>
                  <a:pt x="4829285" y="2668618"/>
                </a:lnTo>
                <a:lnTo>
                  <a:pt x="4555324" y="2668618"/>
                </a:lnTo>
                <a:lnTo>
                  <a:pt x="4555324" y="2397505"/>
                </a:lnTo>
                <a:close/>
                <a:moveTo>
                  <a:pt x="8256898" y="2249230"/>
                </a:moveTo>
                <a:cubicBezTo>
                  <a:pt x="8154904" y="2290976"/>
                  <a:pt x="8083509" y="2320151"/>
                  <a:pt x="8042711" y="2336755"/>
                </a:cubicBezTo>
                <a:cubicBezTo>
                  <a:pt x="8023261" y="2355256"/>
                  <a:pt x="8013536" y="2375181"/>
                  <a:pt x="8013536" y="2396528"/>
                </a:cubicBezTo>
                <a:cubicBezTo>
                  <a:pt x="8108414" y="2358103"/>
                  <a:pt x="8177675" y="2330114"/>
                  <a:pt x="8221319" y="2312561"/>
                </a:cubicBezTo>
                <a:cubicBezTo>
                  <a:pt x="8245039" y="2292162"/>
                  <a:pt x="8256898" y="2271052"/>
                  <a:pt x="8256898" y="2249230"/>
                </a:cubicBezTo>
                <a:close/>
                <a:moveTo>
                  <a:pt x="6707616" y="2204665"/>
                </a:moveTo>
                <a:cubicBezTo>
                  <a:pt x="6681050" y="2254951"/>
                  <a:pt x="6660414" y="2297764"/>
                  <a:pt x="6645708" y="2333106"/>
                </a:cubicBezTo>
                <a:cubicBezTo>
                  <a:pt x="6631002" y="2368449"/>
                  <a:pt x="6623649" y="2393473"/>
                  <a:pt x="6623649" y="2408179"/>
                </a:cubicBezTo>
                <a:cubicBezTo>
                  <a:pt x="6623649" y="2418141"/>
                  <a:pt x="6626495" y="2436405"/>
                  <a:pt x="6632188" y="2462971"/>
                </a:cubicBezTo>
                <a:cubicBezTo>
                  <a:pt x="6648317" y="2538873"/>
                  <a:pt x="6659940" y="2604220"/>
                  <a:pt x="6667055" y="2659012"/>
                </a:cubicBezTo>
                <a:cubicBezTo>
                  <a:pt x="6674171" y="2713804"/>
                  <a:pt x="6680101" y="2769189"/>
                  <a:pt x="6684845" y="2825167"/>
                </a:cubicBezTo>
                <a:cubicBezTo>
                  <a:pt x="6689589" y="2881145"/>
                  <a:pt x="6691961" y="2923603"/>
                  <a:pt x="6691961" y="2952541"/>
                </a:cubicBezTo>
                <a:cubicBezTo>
                  <a:pt x="6691961" y="2990492"/>
                  <a:pt x="6686268" y="3039828"/>
                  <a:pt x="6674883" y="3100550"/>
                </a:cubicBezTo>
                <a:lnTo>
                  <a:pt x="6717578" y="3117628"/>
                </a:lnTo>
                <a:cubicBezTo>
                  <a:pt x="6746041" y="3058804"/>
                  <a:pt x="6765254" y="3011958"/>
                  <a:pt x="6775216" y="2977090"/>
                </a:cubicBezTo>
                <a:cubicBezTo>
                  <a:pt x="6785178" y="2942223"/>
                  <a:pt x="6790159" y="2903679"/>
                  <a:pt x="6790159" y="2861458"/>
                </a:cubicBezTo>
                <a:cubicBezTo>
                  <a:pt x="6790159" y="2811647"/>
                  <a:pt x="6787788" y="2759701"/>
                  <a:pt x="6783044" y="2705621"/>
                </a:cubicBezTo>
                <a:cubicBezTo>
                  <a:pt x="6776877" y="2635411"/>
                  <a:pt x="6765966" y="2552393"/>
                  <a:pt x="6750311" y="2456566"/>
                </a:cubicBezTo>
                <a:close/>
                <a:moveTo>
                  <a:pt x="3893829" y="2149873"/>
                </a:moveTo>
                <a:cubicBezTo>
                  <a:pt x="3850186" y="2245700"/>
                  <a:pt x="3828364" y="2316859"/>
                  <a:pt x="3828364" y="2363349"/>
                </a:cubicBezTo>
                <a:lnTo>
                  <a:pt x="3863943" y="2388966"/>
                </a:lnTo>
                <a:cubicBezTo>
                  <a:pt x="3884342" y="2501871"/>
                  <a:pt x="3904741" y="2614538"/>
                  <a:pt x="3925139" y="2726969"/>
                </a:cubicBezTo>
                <a:cubicBezTo>
                  <a:pt x="3937948" y="2796704"/>
                  <a:pt x="3945894" y="2842719"/>
                  <a:pt x="3948977" y="2865016"/>
                </a:cubicBezTo>
                <a:cubicBezTo>
                  <a:pt x="3952061" y="2887312"/>
                  <a:pt x="3953603" y="2907711"/>
                  <a:pt x="3953603" y="2926212"/>
                </a:cubicBezTo>
                <a:cubicBezTo>
                  <a:pt x="3953603" y="2929058"/>
                  <a:pt x="3953603" y="2933091"/>
                  <a:pt x="3953603" y="2938309"/>
                </a:cubicBezTo>
                <a:cubicBezTo>
                  <a:pt x="3953603" y="2943527"/>
                  <a:pt x="3953603" y="2950643"/>
                  <a:pt x="3953603" y="2959657"/>
                </a:cubicBezTo>
                <a:cubicBezTo>
                  <a:pt x="3953603" y="3011839"/>
                  <a:pt x="3927511" y="3054060"/>
                  <a:pt x="3875328" y="3086319"/>
                </a:cubicBezTo>
                <a:cubicBezTo>
                  <a:pt x="3823146" y="3118577"/>
                  <a:pt x="3755308" y="3134706"/>
                  <a:pt x="3671815" y="3134706"/>
                </a:cubicBezTo>
                <a:cubicBezTo>
                  <a:pt x="3613465" y="3134706"/>
                  <a:pt x="3568280" y="3122965"/>
                  <a:pt x="3536258" y="3099483"/>
                </a:cubicBezTo>
                <a:cubicBezTo>
                  <a:pt x="3504237" y="3076001"/>
                  <a:pt x="3488226" y="3042675"/>
                  <a:pt x="3488226" y="2999505"/>
                </a:cubicBezTo>
                <a:cubicBezTo>
                  <a:pt x="3488226" y="2959182"/>
                  <a:pt x="3496054" y="2918622"/>
                  <a:pt x="3511709" y="2877824"/>
                </a:cubicBezTo>
                <a:cubicBezTo>
                  <a:pt x="3527363" y="2837027"/>
                  <a:pt x="3553692" y="2788876"/>
                  <a:pt x="3590694" y="2733373"/>
                </a:cubicBezTo>
                <a:lnTo>
                  <a:pt x="3546576" y="2703486"/>
                </a:lnTo>
                <a:cubicBezTo>
                  <a:pt x="3490124" y="2787453"/>
                  <a:pt x="3452173" y="2858375"/>
                  <a:pt x="3432723" y="2916250"/>
                </a:cubicBezTo>
                <a:cubicBezTo>
                  <a:pt x="3415645" y="2967484"/>
                  <a:pt x="3407106" y="3027494"/>
                  <a:pt x="3407106" y="3096281"/>
                </a:cubicBezTo>
                <a:cubicBezTo>
                  <a:pt x="3407106" y="3169811"/>
                  <a:pt x="3429995" y="3227094"/>
                  <a:pt x="3475774" y="3268128"/>
                </a:cubicBezTo>
                <a:cubicBezTo>
                  <a:pt x="3521552" y="3309163"/>
                  <a:pt x="3585002" y="3329681"/>
                  <a:pt x="3666123" y="3329681"/>
                </a:cubicBezTo>
                <a:cubicBezTo>
                  <a:pt x="3763372" y="3329681"/>
                  <a:pt x="3849949" y="3301454"/>
                  <a:pt x="3925851" y="3245002"/>
                </a:cubicBezTo>
                <a:cubicBezTo>
                  <a:pt x="4001753" y="3188550"/>
                  <a:pt x="4039704" y="3123795"/>
                  <a:pt x="4039704" y="3050739"/>
                </a:cubicBezTo>
                <a:lnTo>
                  <a:pt x="4039704" y="2891344"/>
                </a:lnTo>
                <a:cubicBezTo>
                  <a:pt x="4039704" y="2874741"/>
                  <a:pt x="4033063" y="2828014"/>
                  <a:pt x="4019780" y="2751162"/>
                </a:cubicBezTo>
                <a:cubicBezTo>
                  <a:pt x="4010292" y="2697556"/>
                  <a:pt x="3998788" y="2633869"/>
                  <a:pt x="3985268" y="2560102"/>
                </a:cubicBezTo>
                <a:cubicBezTo>
                  <a:pt x="3971748" y="2486334"/>
                  <a:pt x="3964988" y="2445892"/>
                  <a:pt x="3964988" y="2438777"/>
                </a:cubicBezTo>
                <a:lnTo>
                  <a:pt x="3986335" y="2447316"/>
                </a:lnTo>
                <a:cubicBezTo>
                  <a:pt x="4002939" y="2412211"/>
                  <a:pt x="4013850" y="2385882"/>
                  <a:pt x="4019068" y="2368330"/>
                </a:cubicBezTo>
                <a:cubicBezTo>
                  <a:pt x="4024287" y="2350777"/>
                  <a:pt x="4029505" y="2321602"/>
                  <a:pt x="4034723" y="2280805"/>
                </a:cubicBezTo>
                <a:cubicBezTo>
                  <a:pt x="4009106" y="2266099"/>
                  <a:pt x="3981829" y="2250681"/>
                  <a:pt x="3952891" y="2234552"/>
                </a:cubicBezTo>
                <a:cubicBezTo>
                  <a:pt x="3933441" y="2222692"/>
                  <a:pt x="3923716" y="2207275"/>
                  <a:pt x="3923716" y="2188299"/>
                </a:cubicBezTo>
                <a:cubicBezTo>
                  <a:pt x="3923716" y="2179760"/>
                  <a:pt x="3924665" y="2172170"/>
                  <a:pt x="3926562" y="2165528"/>
                </a:cubicBezTo>
                <a:close/>
                <a:moveTo>
                  <a:pt x="8570576" y="2141334"/>
                </a:moveTo>
                <a:lnTo>
                  <a:pt x="8484475" y="2302152"/>
                </a:lnTo>
                <a:lnTo>
                  <a:pt x="8650986" y="2388966"/>
                </a:lnTo>
                <a:lnTo>
                  <a:pt x="8736376" y="2229571"/>
                </a:lnTo>
                <a:close/>
                <a:moveTo>
                  <a:pt x="3693112" y="2108113"/>
                </a:moveTo>
                <a:cubicBezTo>
                  <a:pt x="3702599" y="2108113"/>
                  <a:pt x="3710190" y="2112620"/>
                  <a:pt x="3715882" y="2121633"/>
                </a:cubicBezTo>
                <a:cubicBezTo>
                  <a:pt x="3721575" y="2130647"/>
                  <a:pt x="3724421" y="2140609"/>
                  <a:pt x="3724421" y="2151520"/>
                </a:cubicBezTo>
                <a:cubicBezTo>
                  <a:pt x="3724421" y="2160533"/>
                  <a:pt x="3721338" y="2169546"/>
                  <a:pt x="3715171" y="2178560"/>
                </a:cubicBezTo>
                <a:cubicBezTo>
                  <a:pt x="3700939" y="2165751"/>
                  <a:pt x="3692637" y="2157924"/>
                  <a:pt x="3690265" y="2155078"/>
                </a:cubicBezTo>
                <a:cubicBezTo>
                  <a:pt x="3681726" y="2145590"/>
                  <a:pt x="3677457" y="2136576"/>
                  <a:pt x="3677457" y="2128037"/>
                </a:cubicBezTo>
                <a:cubicBezTo>
                  <a:pt x="3677457" y="2114755"/>
                  <a:pt x="3682675" y="2108113"/>
                  <a:pt x="3693112" y="2108113"/>
                </a:cubicBezTo>
                <a:close/>
                <a:moveTo>
                  <a:pt x="3728691" y="2063995"/>
                </a:moveTo>
                <a:cubicBezTo>
                  <a:pt x="3703548" y="2063995"/>
                  <a:pt x="3680777" y="2076329"/>
                  <a:pt x="3660379" y="2100997"/>
                </a:cubicBezTo>
                <a:cubicBezTo>
                  <a:pt x="3641878" y="2123294"/>
                  <a:pt x="3632627" y="2145590"/>
                  <a:pt x="3632627" y="2167886"/>
                </a:cubicBezTo>
                <a:cubicBezTo>
                  <a:pt x="3632627" y="2183067"/>
                  <a:pt x="3638794" y="2197536"/>
                  <a:pt x="3651128" y="2211293"/>
                </a:cubicBezTo>
                <a:cubicBezTo>
                  <a:pt x="3658718" y="2219357"/>
                  <a:pt x="3666546" y="2227185"/>
                  <a:pt x="3674610" y="2234775"/>
                </a:cubicBezTo>
                <a:cubicBezTo>
                  <a:pt x="3644724" y="2257071"/>
                  <a:pt x="3613414" y="2272964"/>
                  <a:pt x="3580681" y="2282451"/>
                </a:cubicBezTo>
                <a:cubicBezTo>
                  <a:pt x="3582104" y="2275335"/>
                  <a:pt x="3584476" y="2264899"/>
                  <a:pt x="3587797" y="2251142"/>
                </a:cubicBezTo>
                <a:cubicBezTo>
                  <a:pt x="3589695" y="2241179"/>
                  <a:pt x="3590643" y="2231217"/>
                  <a:pt x="3590643" y="2221255"/>
                </a:cubicBezTo>
                <a:cubicBezTo>
                  <a:pt x="3590643" y="2201331"/>
                  <a:pt x="3586137" y="2183541"/>
                  <a:pt x="3577123" y="2167886"/>
                </a:cubicBezTo>
                <a:cubicBezTo>
                  <a:pt x="3568110" y="2152231"/>
                  <a:pt x="3555539" y="2144404"/>
                  <a:pt x="3539409" y="2144404"/>
                </a:cubicBezTo>
                <a:cubicBezTo>
                  <a:pt x="3517587" y="2144404"/>
                  <a:pt x="3501933" y="2157450"/>
                  <a:pt x="3492445" y="2183541"/>
                </a:cubicBezTo>
                <a:cubicBezTo>
                  <a:pt x="3487226" y="2198247"/>
                  <a:pt x="3482957" y="2222204"/>
                  <a:pt x="3479636" y="2255411"/>
                </a:cubicBezTo>
                <a:cubicBezTo>
                  <a:pt x="3489124" y="2238807"/>
                  <a:pt x="3495528" y="2228134"/>
                  <a:pt x="3498849" y="2223390"/>
                </a:cubicBezTo>
                <a:cubicBezTo>
                  <a:pt x="3507388" y="2212004"/>
                  <a:pt x="3516401" y="2206312"/>
                  <a:pt x="3525889" y="2206312"/>
                </a:cubicBezTo>
                <a:cubicBezTo>
                  <a:pt x="3534903" y="2206312"/>
                  <a:pt x="3541781" y="2210700"/>
                  <a:pt x="3546525" y="2219476"/>
                </a:cubicBezTo>
                <a:cubicBezTo>
                  <a:pt x="3551269" y="2228252"/>
                  <a:pt x="3553641" y="2238333"/>
                  <a:pt x="3553641" y="2249718"/>
                </a:cubicBezTo>
                <a:cubicBezTo>
                  <a:pt x="3553641" y="2261104"/>
                  <a:pt x="3550795" y="2273201"/>
                  <a:pt x="3545102" y="2286009"/>
                </a:cubicBezTo>
                <a:cubicBezTo>
                  <a:pt x="3543204" y="2290279"/>
                  <a:pt x="3532768" y="2308068"/>
                  <a:pt x="3513792" y="2339378"/>
                </a:cubicBezTo>
                <a:cubicBezTo>
                  <a:pt x="3555064" y="2339378"/>
                  <a:pt x="3592541" y="2330839"/>
                  <a:pt x="3626223" y="2313761"/>
                </a:cubicBezTo>
                <a:cubicBezTo>
                  <a:pt x="3653737" y="2299529"/>
                  <a:pt x="3678406" y="2279605"/>
                  <a:pt x="3700227" y="2253988"/>
                </a:cubicBezTo>
                <a:lnTo>
                  <a:pt x="3761424" y="2301664"/>
                </a:lnTo>
                <a:cubicBezTo>
                  <a:pt x="3764744" y="2282214"/>
                  <a:pt x="3766405" y="2261341"/>
                  <a:pt x="3766405" y="2239045"/>
                </a:cubicBezTo>
                <a:cubicBezTo>
                  <a:pt x="3766405" y="2232878"/>
                  <a:pt x="3764270" y="2227066"/>
                  <a:pt x="3760001" y="2221611"/>
                </a:cubicBezTo>
                <a:cubicBezTo>
                  <a:pt x="3755731" y="2216155"/>
                  <a:pt x="3750276" y="2211056"/>
                  <a:pt x="3743634" y="2206312"/>
                </a:cubicBezTo>
                <a:cubicBezTo>
                  <a:pt x="3754071" y="2190182"/>
                  <a:pt x="3761898" y="2174409"/>
                  <a:pt x="3767116" y="2158991"/>
                </a:cubicBezTo>
                <a:cubicBezTo>
                  <a:pt x="3772335" y="2143574"/>
                  <a:pt x="3774944" y="2127089"/>
                  <a:pt x="3774944" y="2109536"/>
                </a:cubicBezTo>
                <a:cubicBezTo>
                  <a:pt x="3774944" y="2097202"/>
                  <a:pt x="3770437" y="2086528"/>
                  <a:pt x="3761424" y="2077515"/>
                </a:cubicBezTo>
                <a:cubicBezTo>
                  <a:pt x="3752410" y="2068501"/>
                  <a:pt x="3741499" y="2063995"/>
                  <a:pt x="3728691" y="2063995"/>
                </a:cubicBezTo>
                <a:close/>
                <a:moveTo>
                  <a:pt x="6730386" y="2000441"/>
                </a:moveTo>
                <a:cubicBezTo>
                  <a:pt x="6700025" y="2000441"/>
                  <a:pt x="6669427" y="2021077"/>
                  <a:pt x="6638592" y="2062348"/>
                </a:cubicBezTo>
                <a:cubicBezTo>
                  <a:pt x="6632425" y="2069939"/>
                  <a:pt x="6627444" y="2077648"/>
                  <a:pt x="6623649" y="2085475"/>
                </a:cubicBezTo>
                <a:cubicBezTo>
                  <a:pt x="6619854" y="2093302"/>
                  <a:pt x="6617956" y="2100300"/>
                  <a:pt x="6617956" y="2106467"/>
                </a:cubicBezTo>
                <a:cubicBezTo>
                  <a:pt x="6617956" y="2113583"/>
                  <a:pt x="6620921" y="2120817"/>
                  <a:pt x="6626851" y="2128170"/>
                </a:cubicBezTo>
                <a:cubicBezTo>
                  <a:pt x="6632781" y="2135523"/>
                  <a:pt x="6642387" y="2143469"/>
                  <a:pt x="6655670" y="2152008"/>
                </a:cubicBezTo>
                <a:cubicBezTo>
                  <a:pt x="6637169" y="2157226"/>
                  <a:pt x="6624360" y="2163038"/>
                  <a:pt x="6617244" y="2169442"/>
                </a:cubicBezTo>
                <a:cubicBezTo>
                  <a:pt x="6610129" y="2175846"/>
                  <a:pt x="6601827" y="2187587"/>
                  <a:pt x="6592339" y="2204665"/>
                </a:cubicBezTo>
                <a:lnTo>
                  <a:pt x="6746041" y="2157701"/>
                </a:lnTo>
                <a:cubicBezTo>
                  <a:pt x="6756952" y="2154380"/>
                  <a:pt x="6765017" y="2150111"/>
                  <a:pt x="6770235" y="2144892"/>
                </a:cubicBezTo>
                <a:cubicBezTo>
                  <a:pt x="6777351" y="2137776"/>
                  <a:pt x="6783518" y="2127340"/>
                  <a:pt x="6788736" y="2113583"/>
                </a:cubicBezTo>
                <a:cubicBezTo>
                  <a:pt x="6760747" y="2120698"/>
                  <a:pt x="6743669" y="2124256"/>
                  <a:pt x="6737502" y="2124256"/>
                </a:cubicBezTo>
                <a:cubicBezTo>
                  <a:pt x="6727540" y="2124256"/>
                  <a:pt x="6711174" y="2117852"/>
                  <a:pt x="6688403" y="2105044"/>
                </a:cubicBezTo>
                <a:cubicBezTo>
                  <a:pt x="6665632" y="2092235"/>
                  <a:pt x="6654247" y="2082747"/>
                  <a:pt x="6654247" y="2076580"/>
                </a:cubicBezTo>
                <a:cubicBezTo>
                  <a:pt x="6658991" y="2071836"/>
                  <a:pt x="6664209" y="2068041"/>
                  <a:pt x="6669902" y="2065195"/>
                </a:cubicBezTo>
                <a:cubicBezTo>
                  <a:pt x="6678441" y="2060925"/>
                  <a:pt x="6686980" y="2058791"/>
                  <a:pt x="6695519" y="2058791"/>
                </a:cubicBezTo>
                <a:cubicBezTo>
                  <a:pt x="6704058" y="2058791"/>
                  <a:pt x="6720187" y="2064720"/>
                  <a:pt x="6743906" y="2076580"/>
                </a:cubicBezTo>
                <a:cubicBezTo>
                  <a:pt x="6750548" y="2065669"/>
                  <a:pt x="6754936" y="2057486"/>
                  <a:pt x="6757071" y="2052031"/>
                </a:cubicBezTo>
                <a:cubicBezTo>
                  <a:pt x="6759206" y="2046575"/>
                  <a:pt x="6760273" y="2040052"/>
                  <a:pt x="6760273" y="2032462"/>
                </a:cubicBezTo>
                <a:cubicBezTo>
                  <a:pt x="6760273" y="2022974"/>
                  <a:pt x="6757545" y="2015265"/>
                  <a:pt x="6752090" y="2009335"/>
                </a:cubicBezTo>
                <a:cubicBezTo>
                  <a:pt x="6746634" y="2003406"/>
                  <a:pt x="6739400" y="2000441"/>
                  <a:pt x="6730386" y="2000441"/>
                </a:cubicBezTo>
                <a:close/>
                <a:moveTo>
                  <a:pt x="5017494" y="864924"/>
                </a:moveTo>
                <a:cubicBezTo>
                  <a:pt x="5042046" y="895446"/>
                  <a:pt x="5060541" y="925388"/>
                  <a:pt x="5072982" y="954749"/>
                </a:cubicBezTo>
                <a:cubicBezTo>
                  <a:pt x="5085423" y="984110"/>
                  <a:pt x="5091643" y="1013222"/>
                  <a:pt x="5091643" y="1042085"/>
                </a:cubicBezTo>
                <a:cubicBezTo>
                  <a:pt x="5091643" y="1094172"/>
                  <a:pt x="5077461" y="1136223"/>
                  <a:pt x="5049095" y="1168238"/>
                </a:cubicBezTo>
                <a:cubicBezTo>
                  <a:pt x="5020729" y="1200253"/>
                  <a:pt x="4987636" y="1216261"/>
                  <a:pt x="4949815" y="1216261"/>
                </a:cubicBezTo>
                <a:cubicBezTo>
                  <a:pt x="4926260" y="1216261"/>
                  <a:pt x="4907847" y="1210455"/>
                  <a:pt x="4894576" y="1198843"/>
                </a:cubicBezTo>
                <a:cubicBezTo>
                  <a:pt x="4881306" y="1187231"/>
                  <a:pt x="4874671" y="1175288"/>
                  <a:pt x="4874671" y="1163013"/>
                </a:cubicBezTo>
                <a:cubicBezTo>
                  <a:pt x="4874671" y="1154719"/>
                  <a:pt x="4881306" y="1147088"/>
                  <a:pt x="4894576" y="1140121"/>
                </a:cubicBezTo>
                <a:cubicBezTo>
                  <a:pt x="4935383" y="1118556"/>
                  <a:pt x="4966900" y="1090357"/>
                  <a:pt x="4989129" y="1055521"/>
                </a:cubicBezTo>
                <a:cubicBezTo>
                  <a:pt x="5011358" y="1020686"/>
                  <a:pt x="5022471" y="975235"/>
                  <a:pt x="5022471" y="919167"/>
                </a:cubicBezTo>
                <a:cubicBezTo>
                  <a:pt x="5022471" y="905565"/>
                  <a:pt x="5020812" y="887484"/>
                  <a:pt x="5017494" y="864924"/>
                </a:cubicBezTo>
                <a:close/>
                <a:moveTo>
                  <a:pt x="6147198" y="839046"/>
                </a:moveTo>
                <a:cubicBezTo>
                  <a:pt x="6181701" y="839046"/>
                  <a:pt x="6214048" y="853976"/>
                  <a:pt x="6244238" y="883834"/>
                </a:cubicBezTo>
                <a:lnTo>
                  <a:pt x="6147198" y="977889"/>
                </a:lnTo>
                <a:cubicBezTo>
                  <a:pt x="6132600" y="935755"/>
                  <a:pt x="6107552" y="914688"/>
                  <a:pt x="6072053" y="914688"/>
                </a:cubicBezTo>
                <a:cubicBezTo>
                  <a:pt x="6059778" y="914688"/>
                  <a:pt x="6049328" y="916347"/>
                  <a:pt x="6040702" y="919665"/>
                </a:cubicBezTo>
                <a:cubicBezTo>
                  <a:pt x="6048000" y="897437"/>
                  <a:pt x="6060857" y="878443"/>
                  <a:pt x="6079269" y="862684"/>
                </a:cubicBezTo>
                <a:cubicBezTo>
                  <a:pt x="6097682" y="846926"/>
                  <a:pt x="6120325" y="839046"/>
                  <a:pt x="6147198" y="839046"/>
                </a:cubicBezTo>
                <a:close/>
                <a:moveTo>
                  <a:pt x="5552964" y="664871"/>
                </a:moveTo>
                <a:lnTo>
                  <a:pt x="5552964" y="909214"/>
                </a:lnTo>
                <a:cubicBezTo>
                  <a:pt x="5500877" y="810017"/>
                  <a:pt x="5444975" y="760419"/>
                  <a:pt x="5385258" y="760419"/>
                </a:cubicBezTo>
                <a:cubicBezTo>
                  <a:pt x="5345115" y="760419"/>
                  <a:pt x="5312768" y="777587"/>
                  <a:pt x="5288217" y="811925"/>
                </a:cubicBezTo>
                <a:cubicBezTo>
                  <a:pt x="5263668" y="846262"/>
                  <a:pt x="5251392" y="887318"/>
                  <a:pt x="5251392" y="935092"/>
                </a:cubicBezTo>
                <a:cubicBezTo>
                  <a:pt x="5251392" y="988837"/>
                  <a:pt x="5265990" y="1032796"/>
                  <a:pt x="5295184" y="1066967"/>
                </a:cubicBezTo>
                <a:cubicBezTo>
                  <a:pt x="5324379" y="1101139"/>
                  <a:pt x="5358551" y="1118225"/>
                  <a:pt x="5397699" y="1118225"/>
                </a:cubicBezTo>
                <a:cubicBezTo>
                  <a:pt x="5424572" y="1118225"/>
                  <a:pt x="5446302" y="1110428"/>
                  <a:pt x="5462891" y="1094835"/>
                </a:cubicBezTo>
                <a:cubicBezTo>
                  <a:pt x="5479478" y="1079243"/>
                  <a:pt x="5487773" y="1059669"/>
                  <a:pt x="5487773" y="1036113"/>
                </a:cubicBezTo>
                <a:cubicBezTo>
                  <a:pt x="5487773" y="1014549"/>
                  <a:pt x="5480640" y="995721"/>
                  <a:pt x="5466374" y="979631"/>
                </a:cubicBezTo>
                <a:cubicBezTo>
                  <a:pt x="5452108" y="963540"/>
                  <a:pt x="5433531" y="955495"/>
                  <a:pt x="5410638" y="955495"/>
                </a:cubicBezTo>
                <a:cubicBezTo>
                  <a:pt x="5390401" y="955495"/>
                  <a:pt x="5373895" y="961467"/>
                  <a:pt x="5361123" y="973410"/>
                </a:cubicBezTo>
                <a:cubicBezTo>
                  <a:pt x="5348349" y="985354"/>
                  <a:pt x="5341299" y="999951"/>
                  <a:pt x="5339972" y="1017203"/>
                </a:cubicBezTo>
                <a:cubicBezTo>
                  <a:pt x="5317412" y="997961"/>
                  <a:pt x="5306133" y="974571"/>
                  <a:pt x="5306133" y="947035"/>
                </a:cubicBezTo>
                <a:cubicBezTo>
                  <a:pt x="5306133" y="923148"/>
                  <a:pt x="5313763" y="903491"/>
                  <a:pt x="5329024" y="888064"/>
                </a:cubicBezTo>
                <a:cubicBezTo>
                  <a:pt x="5344285" y="872637"/>
                  <a:pt x="5364191" y="864924"/>
                  <a:pt x="5388742" y="864924"/>
                </a:cubicBezTo>
                <a:cubicBezTo>
                  <a:pt x="5419264" y="864924"/>
                  <a:pt x="5448874" y="877697"/>
                  <a:pt x="5477571" y="903242"/>
                </a:cubicBezTo>
                <a:cubicBezTo>
                  <a:pt x="5506268" y="928788"/>
                  <a:pt x="5531399" y="962462"/>
                  <a:pt x="5552964" y="1004264"/>
                </a:cubicBezTo>
                <a:lnTo>
                  <a:pt x="5552964" y="1271001"/>
                </a:lnTo>
                <a:lnTo>
                  <a:pt x="5640549" y="1328230"/>
                </a:lnTo>
                <a:lnTo>
                  <a:pt x="5640549" y="818643"/>
                </a:lnTo>
                <a:lnTo>
                  <a:pt x="5742567" y="818643"/>
                </a:lnTo>
                <a:lnTo>
                  <a:pt x="5706736" y="761911"/>
                </a:lnTo>
                <a:lnTo>
                  <a:pt x="5636071" y="761911"/>
                </a:lnTo>
                <a:cubicBezTo>
                  <a:pt x="5631094" y="754613"/>
                  <a:pt x="5626201" y="746733"/>
                  <a:pt x="5621390" y="738273"/>
                </a:cubicBezTo>
                <a:cubicBezTo>
                  <a:pt x="5616579" y="729813"/>
                  <a:pt x="5609115" y="715465"/>
                  <a:pt x="5598996" y="695227"/>
                </a:cubicBezTo>
                <a:cubicBezTo>
                  <a:pt x="5588877" y="674990"/>
                  <a:pt x="5573533" y="664871"/>
                  <a:pt x="5552964" y="664871"/>
                </a:cubicBezTo>
                <a:close/>
                <a:moveTo>
                  <a:pt x="7551717" y="579276"/>
                </a:moveTo>
                <a:cubicBezTo>
                  <a:pt x="7629681" y="579276"/>
                  <a:pt x="7696531" y="596777"/>
                  <a:pt x="7752267" y="631778"/>
                </a:cubicBezTo>
                <a:cubicBezTo>
                  <a:pt x="7808003" y="666779"/>
                  <a:pt x="7839023" y="710156"/>
                  <a:pt x="7845327" y="761911"/>
                </a:cubicBezTo>
                <a:lnTo>
                  <a:pt x="7785405" y="761911"/>
                </a:lnTo>
                <a:lnTo>
                  <a:pt x="7759732" y="761911"/>
                </a:lnTo>
                <a:lnTo>
                  <a:pt x="7719920" y="761911"/>
                </a:lnTo>
                <a:cubicBezTo>
                  <a:pt x="7714944" y="725418"/>
                  <a:pt x="7700844" y="695642"/>
                  <a:pt x="7677621" y="672584"/>
                </a:cubicBezTo>
                <a:cubicBezTo>
                  <a:pt x="7654397" y="649527"/>
                  <a:pt x="7622050" y="637998"/>
                  <a:pt x="7580580" y="637998"/>
                </a:cubicBezTo>
                <a:cubicBezTo>
                  <a:pt x="7569964" y="637998"/>
                  <a:pt x="7555283" y="638745"/>
                  <a:pt x="7536538" y="640238"/>
                </a:cubicBezTo>
                <a:cubicBezTo>
                  <a:pt x="7517794" y="641730"/>
                  <a:pt x="7501787" y="642477"/>
                  <a:pt x="7488516" y="642477"/>
                </a:cubicBezTo>
                <a:cubicBezTo>
                  <a:pt x="7472591" y="642477"/>
                  <a:pt x="7461229" y="640569"/>
                  <a:pt x="7454427" y="636754"/>
                </a:cubicBezTo>
                <a:cubicBezTo>
                  <a:pt x="7447626" y="632939"/>
                  <a:pt x="7444226" y="627216"/>
                  <a:pt x="7444226" y="619585"/>
                </a:cubicBezTo>
                <a:cubicBezTo>
                  <a:pt x="7444226" y="608969"/>
                  <a:pt x="7453266" y="599597"/>
                  <a:pt x="7471347" y="591468"/>
                </a:cubicBezTo>
                <a:cubicBezTo>
                  <a:pt x="7489428" y="583340"/>
                  <a:pt x="7516218" y="579276"/>
                  <a:pt x="7551717" y="579276"/>
                </a:cubicBezTo>
                <a:close/>
                <a:moveTo>
                  <a:pt x="4874671" y="518066"/>
                </a:moveTo>
                <a:cubicBezTo>
                  <a:pt x="4863722" y="542948"/>
                  <a:pt x="4858248" y="568162"/>
                  <a:pt x="4858248" y="593708"/>
                </a:cubicBezTo>
                <a:cubicBezTo>
                  <a:pt x="4858248" y="642477"/>
                  <a:pt x="4882633" y="698545"/>
                  <a:pt x="4931402" y="761911"/>
                </a:cubicBezTo>
                <a:lnTo>
                  <a:pt x="4768319" y="761911"/>
                </a:lnTo>
                <a:lnTo>
                  <a:pt x="4740307" y="761911"/>
                </a:lnTo>
                <a:lnTo>
                  <a:pt x="4697654" y="761911"/>
                </a:lnTo>
                <a:cubicBezTo>
                  <a:pt x="4692677" y="754613"/>
                  <a:pt x="4687784" y="746733"/>
                  <a:pt x="4682973" y="738273"/>
                </a:cubicBezTo>
                <a:cubicBezTo>
                  <a:pt x="4678162" y="729813"/>
                  <a:pt x="4670698" y="715465"/>
                  <a:pt x="4660580" y="695227"/>
                </a:cubicBezTo>
                <a:cubicBezTo>
                  <a:pt x="4650460" y="674990"/>
                  <a:pt x="4635116" y="664871"/>
                  <a:pt x="4614547" y="664871"/>
                </a:cubicBezTo>
                <a:lnTo>
                  <a:pt x="4614547" y="892294"/>
                </a:lnTo>
                <a:cubicBezTo>
                  <a:pt x="4555825" y="804377"/>
                  <a:pt x="4491131" y="760419"/>
                  <a:pt x="4420466" y="760419"/>
                </a:cubicBezTo>
                <a:cubicBezTo>
                  <a:pt x="4372360" y="760419"/>
                  <a:pt x="4332134" y="777421"/>
                  <a:pt x="4299787" y="811427"/>
                </a:cubicBezTo>
                <a:cubicBezTo>
                  <a:pt x="4267440" y="845433"/>
                  <a:pt x="4251267" y="885659"/>
                  <a:pt x="4251267" y="932106"/>
                </a:cubicBezTo>
                <a:cubicBezTo>
                  <a:pt x="4251267" y="955329"/>
                  <a:pt x="4256492" y="973908"/>
                  <a:pt x="4266943" y="987842"/>
                </a:cubicBezTo>
                <a:cubicBezTo>
                  <a:pt x="4277393" y="1001776"/>
                  <a:pt x="4290747" y="1008743"/>
                  <a:pt x="4307003" y="1008743"/>
                </a:cubicBezTo>
                <a:cubicBezTo>
                  <a:pt x="4314965" y="1008743"/>
                  <a:pt x="4322016" y="1007333"/>
                  <a:pt x="4328153" y="1004513"/>
                </a:cubicBezTo>
                <a:cubicBezTo>
                  <a:pt x="4334290" y="1001693"/>
                  <a:pt x="4348889" y="992404"/>
                  <a:pt x="4371947" y="976645"/>
                </a:cubicBezTo>
                <a:cubicBezTo>
                  <a:pt x="4395003" y="960886"/>
                  <a:pt x="4414827" y="953007"/>
                  <a:pt x="4431414" y="953007"/>
                </a:cubicBezTo>
                <a:cubicBezTo>
                  <a:pt x="4443689" y="953007"/>
                  <a:pt x="4453062" y="956407"/>
                  <a:pt x="4459531" y="963208"/>
                </a:cubicBezTo>
                <a:cubicBezTo>
                  <a:pt x="4466000" y="970010"/>
                  <a:pt x="4469235" y="978552"/>
                  <a:pt x="4469235" y="988837"/>
                </a:cubicBezTo>
                <a:cubicBezTo>
                  <a:pt x="4469235" y="1027653"/>
                  <a:pt x="4425276" y="1069124"/>
                  <a:pt x="4337359" y="1113248"/>
                </a:cubicBezTo>
                <a:lnTo>
                  <a:pt x="4432907" y="1189885"/>
                </a:lnTo>
                <a:cubicBezTo>
                  <a:pt x="4465420" y="1164340"/>
                  <a:pt x="4490136" y="1137550"/>
                  <a:pt x="4507056" y="1109516"/>
                </a:cubicBezTo>
                <a:cubicBezTo>
                  <a:pt x="4523976" y="1081482"/>
                  <a:pt x="4532436" y="1053697"/>
                  <a:pt x="4532436" y="1026160"/>
                </a:cubicBezTo>
                <a:cubicBezTo>
                  <a:pt x="4532436" y="988340"/>
                  <a:pt x="4520990" y="957154"/>
                  <a:pt x="4498099" y="932603"/>
                </a:cubicBezTo>
                <a:cubicBezTo>
                  <a:pt x="4475207" y="908053"/>
                  <a:pt x="4449661" y="895778"/>
                  <a:pt x="4421461" y="895778"/>
                </a:cubicBezTo>
                <a:cubicBezTo>
                  <a:pt x="4400892" y="895778"/>
                  <a:pt x="4377668" y="903740"/>
                  <a:pt x="4351791" y="919665"/>
                </a:cubicBezTo>
                <a:cubicBezTo>
                  <a:pt x="4354445" y="896110"/>
                  <a:pt x="4363817" y="876950"/>
                  <a:pt x="4379908" y="862187"/>
                </a:cubicBezTo>
                <a:cubicBezTo>
                  <a:pt x="4395998" y="847423"/>
                  <a:pt x="4417149" y="840042"/>
                  <a:pt x="4443357" y="840042"/>
                </a:cubicBezTo>
                <a:cubicBezTo>
                  <a:pt x="4484828" y="840042"/>
                  <a:pt x="4523727" y="859864"/>
                  <a:pt x="4560055" y="899510"/>
                </a:cubicBezTo>
                <a:cubicBezTo>
                  <a:pt x="4596383" y="939156"/>
                  <a:pt x="4614547" y="978055"/>
                  <a:pt x="4614547" y="1016208"/>
                </a:cubicBezTo>
                <a:lnTo>
                  <a:pt x="4614547" y="1271001"/>
                </a:lnTo>
                <a:lnTo>
                  <a:pt x="4702132" y="1328230"/>
                </a:lnTo>
                <a:lnTo>
                  <a:pt x="4702132" y="818643"/>
                </a:lnTo>
                <a:lnTo>
                  <a:pt x="4776137" y="818643"/>
                </a:lnTo>
                <a:lnTo>
                  <a:pt x="4804149" y="818643"/>
                </a:lnTo>
                <a:lnTo>
                  <a:pt x="4962256" y="818643"/>
                </a:lnTo>
                <a:cubicBezTo>
                  <a:pt x="4968228" y="837222"/>
                  <a:pt x="4971214" y="856298"/>
                  <a:pt x="4971214" y="875872"/>
                </a:cubicBezTo>
                <a:cubicBezTo>
                  <a:pt x="4971214" y="921655"/>
                  <a:pt x="4957196" y="961964"/>
                  <a:pt x="4929163" y="996799"/>
                </a:cubicBezTo>
                <a:cubicBezTo>
                  <a:pt x="4901130" y="1031635"/>
                  <a:pt x="4855097" y="1056351"/>
                  <a:pt x="4791066" y="1070948"/>
                </a:cubicBezTo>
                <a:cubicBezTo>
                  <a:pt x="4790403" y="1075593"/>
                  <a:pt x="4790071" y="1079740"/>
                  <a:pt x="4790071" y="1083390"/>
                </a:cubicBezTo>
                <a:cubicBezTo>
                  <a:pt x="4790071" y="1139789"/>
                  <a:pt x="4808152" y="1187729"/>
                  <a:pt x="4844314" y="1227209"/>
                </a:cubicBezTo>
                <a:cubicBezTo>
                  <a:pt x="4880477" y="1266688"/>
                  <a:pt x="4925098" y="1286428"/>
                  <a:pt x="4978181" y="1286428"/>
                </a:cubicBezTo>
                <a:cubicBezTo>
                  <a:pt x="5034580" y="1286428"/>
                  <a:pt x="5081691" y="1267601"/>
                  <a:pt x="5119511" y="1229946"/>
                </a:cubicBezTo>
                <a:cubicBezTo>
                  <a:pt x="5157332" y="1192291"/>
                  <a:pt x="5176243" y="1141946"/>
                  <a:pt x="5176243" y="1078911"/>
                </a:cubicBezTo>
                <a:cubicBezTo>
                  <a:pt x="5176243" y="1037109"/>
                  <a:pt x="5164797" y="994809"/>
                  <a:pt x="5141906" y="952012"/>
                </a:cubicBezTo>
                <a:cubicBezTo>
                  <a:pt x="5119014" y="909214"/>
                  <a:pt x="5086833" y="864758"/>
                  <a:pt x="5045363" y="818643"/>
                </a:cubicBezTo>
                <a:lnTo>
                  <a:pt x="5278260" y="818643"/>
                </a:lnTo>
                <a:lnTo>
                  <a:pt x="5242429" y="761911"/>
                </a:lnTo>
                <a:lnTo>
                  <a:pt x="4999579" y="761911"/>
                </a:lnTo>
                <a:cubicBezTo>
                  <a:pt x="4961758" y="717124"/>
                  <a:pt x="4942848" y="670511"/>
                  <a:pt x="4942848" y="622074"/>
                </a:cubicBezTo>
                <a:cubicBezTo>
                  <a:pt x="4942848" y="596196"/>
                  <a:pt x="4947161" y="572309"/>
                  <a:pt x="4955788" y="550413"/>
                </a:cubicBezTo>
                <a:close/>
                <a:moveTo>
                  <a:pt x="7582571" y="499653"/>
                </a:moveTo>
                <a:cubicBezTo>
                  <a:pt x="7524512" y="499653"/>
                  <a:pt x="7478646" y="512094"/>
                  <a:pt x="7444972" y="536976"/>
                </a:cubicBezTo>
                <a:cubicBezTo>
                  <a:pt x="7411298" y="561859"/>
                  <a:pt x="7394461" y="590888"/>
                  <a:pt x="7394461" y="624064"/>
                </a:cubicBezTo>
                <a:cubicBezTo>
                  <a:pt x="7394461" y="655913"/>
                  <a:pt x="7405492" y="680215"/>
                  <a:pt x="7427554" y="696969"/>
                </a:cubicBezTo>
                <a:cubicBezTo>
                  <a:pt x="7449616" y="713723"/>
                  <a:pt x="7479226" y="722100"/>
                  <a:pt x="7516384" y="722100"/>
                </a:cubicBezTo>
                <a:cubicBezTo>
                  <a:pt x="7529655" y="722100"/>
                  <a:pt x="7545496" y="721354"/>
                  <a:pt x="7563909" y="719861"/>
                </a:cubicBezTo>
                <a:cubicBezTo>
                  <a:pt x="7582322" y="718368"/>
                  <a:pt x="7598163" y="717621"/>
                  <a:pt x="7611434" y="717621"/>
                </a:cubicBezTo>
                <a:cubicBezTo>
                  <a:pt x="7633994" y="717621"/>
                  <a:pt x="7650250" y="721602"/>
                  <a:pt x="7660203" y="729565"/>
                </a:cubicBezTo>
                <a:cubicBezTo>
                  <a:pt x="7670156" y="737527"/>
                  <a:pt x="7675962" y="748309"/>
                  <a:pt x="7677621" y="761911"/>
                </a:cubicBezTo>
                <a:lnTo>
                  <a:pt x="7212295" y="761911"/>
                </a:lnTo>
                <a:lnTo>
                  <a:pt x="7188232" y="761911"/>
                </a:lnTo>
                <a:lnTo>
                  <a:pt x="7141630" y="761911"/>
                </a:lnTo>
                <a:cubicBezTo>
                  <a:pt x="7136654" y="754613"/>
                  <a:pt x="7131760" y="746733"/>
                  <a:pt x="7126950" y="738273"/>
                </a:cubicBezTo>
                <a:cubicBezTo>
                  <a:pt x="7122139" y="729813"/>
                  <a:pt x="7114674" y="715465"/>
                  <a:pt x="7104555" y="695227"/>
                </a:cubicBezTo>
                <a:cubicBezTo>
                  <a:pt x="7094437" y="674990"/>
                  <a:pt x="7079093" y="664871"/>
                  <a:pt x="7058523" y="664871"/>
                </a:cubicBezTo>
                <a:lnTo>
                  <a:pt x="7058523" y="818643"/>
                </a:lnTo>
                <a:cubicBezTo>
                  <a:pt x="7043926" y="795751"/>
                  <a:pt x="7030821" y="780573"/>
                  <a:pt x="7019209" y="773108"/>
                </a:cubicBezTo>
                <a:cubicBezTo>
                  <a:pt x="7007598" y="765644"/>
                  <a:pt x="6990844" y="761911"/>
                  <a:pt x="6968947" y="761911"/>
                </a:cubicBezTo>
                <a:lnTo>
                  <a:pt x="6964962" y="761911"/>
                </a:lnTo>
                <a:lnTo>
                  <a:pt x="6940582" y="761911"/>
                </a:lnTo>
                <a:lnTo>
                  <a:pt x="6490572" y="761911"/>
                </a:lnTo>
                <a:lnTo>
                  <a:pt x="6464332" y="761911"/>
                </a:lnTo>
                <a:lnTo>
                  <a:pt x="6419907" y="761911"/>
                </a:lnTo>
                <a:cubicBezTo>
                  <a:pt x="6414930" y="754613"/>
                  <a:pt x="6410036" y="746733"/>
                  <a:pt x="6405226" y="738273"/>
                </a:cubicBezTo>
                <a:cubicBezTo>
                  <a:pt x="6400415" y="729813"/>
                  <a:pt x="6392951" y="715465"/>
                  <a:pt x="6382832" y="695227"/>
                </a:cubicBezTo>
                <a:cubicBezTo>
                  <a:pt x="6372713" y="674990"/>
                  <a:pt x="6357369" y="664871"/>
                  <a:pt x="6336800" y="664871"/>
                </a:cubicBezTo>
                <a:lnTo>
                  <a:pt x="6336800" y="904735"/>
                </a:lnTo>
                <a:cubicBezTo>
                  <a:pt x="6272770" y="809519"/>
                  <a:pt x="6202270" y="761911"/>
                  <a:pt x="6125301" y="761911"/>
                </a:cubicBezTo>
                <a:cubicBezTo>
                  <a:pt x="6070229" y="761911"/>
                  <a:pt x="6024943" y="781071"/>
                  <a:pt x="5989444" y="819389"/>
                </a:cubicBezTo>
                <a:cubicBezTo>
                  <a:pt x="5953946" y="857708"/>
                  <a:pt x="5936198" y="899261"/>
                  <a:pt x="5936198" y="944049"/>
                </a:cubicBezTo>
                <a:cubicBezTo>
                  <a:pt x="5936198" y="961964"/>
                  <a:pt x="5940925" y="975981"/>
                  <a:pt x="5950379" y="986100"/>
                </a:cubicBezTo>
                <a:cubicBezTo>
                  <a:pt x="5959835" y="996219"/>
                  <a:pt x="5972359" y="1001278"/>
                  <a:pt x="5987951" y="1001278"/>
                </a:cubicBezTo>
                <a:cubicBezTo>
                  <a:pt x="6001222" y="1001278"/>
                  <a:pt x="6016732" y="996965"/>
                  <a:pt x="6034481" y="988340"/>
                </a:cubicBezTo>
                <a:cubicBezTo>
                  <a:pt x="6052230" y="979714"/>
                  <a:pt x="6066247" y="975401"/>
                  <a:pt x="6076533" y="975401"/>
                </a:cubicBezTo>
                <a:cubicBezTo>
                  <a:pt x="6086817" y="975401"/>
                  <a:pt x="6094862" y="978718"/>
                  <a:pt x="6100668" y="985354"/>
                </a:cubicBezTo>
                <a:cubicBezTo>
                  <a:pt x="6106474" y="991989"/>
                  <a:pt x="6109377" y="999122"/>
                  <a:pt x="6109377" y="1006752"/>
                </a:cubicBezTo>
                <a:cubicBezTo>
                  <a:pt x="6109377" y="1012392"/>
                  <a:pt x="6083499" y="1040094"/>
                  <a:pt x="6031744" y="1089859"/>
                </a:cubicBezTo>
                <a:lnTo>
                  <a:pt x="6108381" y="1141614"/>
                </a:lnTo>
                <a:lnTo>
                  <a:pt x="6300970" y="946537"/>
                </a:lnTo>
                <a:cubicBezTo>
                  <a:pt x="6324857" y="979714"/>
                  <a:pt x="6336800" y="1019359"/>
                  <a:pt x="6336800" y="1065474"/>
                </a:cubicBezTo>
                <a:lnTo>
                  <a:pt x="6336800" y="1110262"/>
                </a:lnTo>
                <a:lnTo>
                  <a:pt x="6336800" y="1271001"/>
                </a:lnTo>
                <a:lnTo>
                  <a:pt x="6336800" y="1295386"/>
                </a:lnTo>
                <a:cubicBezTo>
                  <a:pt x="6304619" y="1259224"/>
                  <a:pt x="6266964" y="1241143"/>
                  <a:pt x="6223835" y="1241143"/>
                </a:cubicBezTo>
                <a:cubicBezTo>
                  <a:pt x="6211228" y="1241143"/>
                  <a:pt x="6194308" y="1241889"/>
                  <a:pt x="6173075" y="1243382"/>
                </a:cubicBezTo>
                <a:cubicBezTo>
                  <a:pt x="6151842" y="1244875"/>
                  <a:pt x="6132600" y="1245622"/>
                  <a:pt x="6115348" y="1245622"/>
                </a:cubicBezTo>
                <a:cubicBezTo>
                  <a:pt x="6086153" y="1245622"/>
                  <a:pt x="6062515" y="1239152"/>
                  <a:pt x="6044434" y="1226213"/>
                </a:cubicBezTo>
                <a:cubicBezTo>
                  <a:pt x="6026354" y="1213275"/>
                  <a:pt x="6017312" y="1195360"/>
                  <a:pt x="6017312" y="1172468"/>
                </a:cubicBezTo>
                <a:cubicBezTo>
                  <a:pt x="6017312" y="1161851"/>
                  <a:pt x="6018972" y="1152230"/>
                  <a:pt x="6022289" y="1143604"/>
                </a:cubicBezTo>
                <a:lnTo>
                  <a:pt x="5981482" y="1126187"/>
                </a:lnTo>
                <a:cubicBezTo>
                  <a:pt x="5977169" y="1144766"/>
                  <a:pt x="5975013" y="1163510"/>
                  <a:pt x="5975013" y="1182421"/>
                </a:cubicBezTo>
                <a:cubicBezTo>
                  <a:pt x="5975013" y="1230526"/>
                  <a:pt x="5989444" y="1269011"/>
                  <a:pt x="6018308" y="1297874"/>
                </a:cubicBezTo>
                <a:cubicBezTo>
                  <a:pt x="6047171" y="1326737"/>
                  <a:pt x="6083831" y="1341169"/>
                  <a:pt x="6128287" y="1341169"/>
                </a:cubicBezTo>
                <a:cubicBezTo>
                  <a:pt x="6147861" y="1341169"/>
                  <a:pt x="6174651" y="1339427"/>
                  <a:pt x="6208657" y="1335944"/>
                </a:cubicBezTo>
                <a:cubicBezTo>
                  <a:pt x="6242662" y="1332460"/>
                  <a:pt x="6267627" y="1330719"/>
                  <a:pt x="6283552" y="1330719"/>
                </a:cubicBezTo>
                <a:cubicBezTo>
                  <a:pt x="6308102" y="1330719"/>
                  <a:pt x="6326681" y="1335280"/>
                  <a:pt x="6339288" y="1344404"/>
                </a:cubicBezTo>
                <a:cubicBezTo>
                  <a:pt x="6351895" y="1353527"/>
                  <a:pt x="6360355" y="1365554"/>
                  <a:pt x="6364668" y="1380483"/>
                </a:cubicBezTo>
                <a:lnTo>
                  <a:pt x="6424385" y="1411337"/>
                </a:lnTo>
                <a:lnTo>
                  <a:pt x="6424385" y="1328230"/>
                </a:lnTo>
                <a:lnTo>
                  <a:pt x="6424385" y="1110262"/>
                </a:lnTo>
                <a:lnTo>
                  <a:pt x="6424385" y="818643"/>
                </a:lnTo>
                <a:lnTo>
                  <a:pt x="6500162" y="818643"/>
                </a:lnTo>
                <a:lnTo>
                  <a:pt x="6526402" y="818643"/>
                </a:lnTo>
                <a:lnTo>
                  <a:pt x="6811190" y="818643"/>
                </a:lnTo>
                <a:lnTo>
                  <a:pt x="6811190" y="1080901"/>
                </a:lnTo>
                <a:cubicBezTo>
                  <a:pt x="6789957" y="1042417"/>
                  <a:pt x="6762835" y="1010651"/>
                  <a:pt x="6729825" y="985602"/>
                </a:cubicBezTo>
                <a:cubicBezTo>
                  <a:pt x="6696814" y="960554"/>
                  <a:pt x="6660735" y="948030"/>
                  <a:pt x="6621587" y="948030"/>
                </a:cubicBezTo>
                <a:cubicBezTo>
                  <a:pt x="6586752" y="948030"/>
                  <a:pt x="6558469" y="958398"/>
                  <a:pt x="6536739" y="979133"/>
                </a:cubicBezTo>
                <a:cubicBezTo>
                  <a:pt x="6515008" y="999868"/>
                  <a:pt x="6504143" y="1025165"/>
                  <a:pt x="6504143" y="1055024"/>
                </a:cubicBezTo>
                <a:cubicBezTo>
                  <a:pt x="6504143" y="1083224"/>
                  <a:pt x="6513018" y="1106696"/>
                  <a:pt x="6530767" y="1125440"/>
                </a:cubicBezTo>
                <a:cubicBezTo>
                  <a:pt x="6548516" y="1144185"/>
                  <a:pt x="6570662" y="1153557"/>
                  <a:pt x="6597203" y="1153557"/>
                </a:cubicBezTo>
                <a:cubicBezTo>
                  <a:pt x="6624407" y="1153557"/>
                  <a:pt x="6646552" y="1145097"/>
                  <a:pt x="6663638" y="1128178"/>
                </a:cubicBezTo>
                <a:cubicBezTo>
                  <a:pt x="6680724" y="1111258"/>
                  <a:pt x="6689267" y="1090191"/>
                  <a:pt x="6689267" y="1064977"/>
                </a:cubicBezTo>
                <a:cubicBezTo>
                  <a:pt x="6689267" y="1055687"/>
                  <a:pt x="6687442" y="1045735"/>
                  <a:pt x="6683793" y="1035118"/>
                </a:cubicBezTo>
                <a:cubicBezTo>
                  <a:pt x="6716637" y="1047725"/>
                  <a:pt x="6746745" y="1075759"/>
                  <a:pt x="6774115" y="1119220"/>
                </a:cubicBezTo>
                <a:cubicBezTo>
                  <a:pt x="6801486" y="1162681"/>
                  <a:pt x="6817659" y="1215763"/>
                  <a:pt x="6822636" y="1278466"/>
                </a:cubicBezTo>
                <a:lnTo>
                  <a:pt x="6898775" y="1328230"/>
                </a:lnTo>
                <a:lnTo>
                  <a:pt x="6898775" y="818643"/>
                </a:lnTo>
                <a:lnTo>
                  <a:pt x="6976412" y="818643"/>
                </a:lnTo>
                <a:lnTo>
                  <a:pt x="6980393" y="818643"/>
                </a:lnTo>
                <a:cubicBezTo>
                  <a:pt x="6998972" y="818643"/>
                  <a:pt x="7016638" y="832494"/>
                  <a:pt x="7033392" y="860196"/>
                </a:cubicBezTo>
                <a:cubicBezTo>
                  <a:pt x="7050146" y="887898"/>
                  <a:pt x="7058523" y="912863"/>
                  <a:pt x="7058523" y="935092"/>
                </a:cubicBezTo>
                <a:lnTo>
                  <a:pt x="7058523" y="1271001"/>
                </a:lnTo>
                <a:lnTo>
                  <a:pt x="7146109" y="1328230"/>
                </a:lnTo>
                <a:lnTo>
                  <a:pt x="7146109" y="818643"/>
                </a:lnTo>
                <a:lnTo>
                  <a:pt x="7224062" y="818643"/>
                </a:lnTo>
                <a:lnTo>
                  <a:pt x="7248126" y="818643"/>
                </a:lnTo>
                <a:lnTo>
                  <a:pt x="7631633" y="818643"/>
                </a:lnTo>
                <a:lnTo>
                  <a:pt x="7631633" y="952012"/>
                </a:lnTo>
                <a:cubicBezTo>
                  <a:pt x="7598456" y="895612"/>
                  <a:pt x="7566773" y="867412"/>
                  <a:pt x="7536583" y="867412"/>
                </a:cubicBezTo>
                <a:cubicBezTo>
                  <a:pt x="7520326" y="867412"/>
                  <a:pt x="7507056" y="874296"/>
                  <a:pt x="7496771" y="888064"/>
                </a:cubicBezTo>
                <a:cubicBezTo>
                  <a:pt x="7486486" y="901832"/>
                  <a:pt x="7479519" y="922319"/>
                  <a:pt x="7475870" y="949523"/>
                </a:cubicBezTo>
                <a:cubicBezTo>
                  <a:pt x="7434068" y="888147"/>
                  <a:pt x="7389446" y="857459"/>
                  <a:pt x="7342004" y="857459"/>
                </a:cubicBezTo>
                <a:cubicBezTo>
                  <a:pt x="7305842" y="857459"/>
                  <a:pt x="7276978" y="871725"/>
                  <a:pt x="7255414" y="900257"/>
                </a:cubicBezTo>
                <a:cubicBezTo>
                  <a:pt x="7233849" y="928788"/>
                  <a:pt x="7223067" y="962462"/>
                  <a:pt x="7223067" y="1001278"/>
                </a:cubicBezTo>
                <a:cubicBezTo>
                  <a:pt x="7223067" y="1051043"/>
                  <a:pt x="7238079" y="1092264"/>
                  <a:pt x="7268104" y="1124943"/>
                </a:cubicBezTo>
                <a:cubicBezTo>
                  <a:pt x="7298128" y="1157621"/>
                  <a:pt x="7332051" y="1173961"/>
                  <a:pt x="7369872" y="1173961"/>
                </a:cubicBezTo>
                <a:cubicBezTo>
                  <a:pt x="7396745" y="1173961"/>
                  <a:pt x="7417729" y="1166330"/>
                  <a:pt x="7432824" y="1151069"/>
                </a:cubicBezTo>
                <a:cubicBezTo>
                  <a:pt x="7447919" y="1135808"/>
                  <a:pt x="7455467" y="1117561"/>
                  <a:pt x="7455467" y="1096328"/>
                </a:cubicBezTo>
                <a:cubicBezTo>
                  <a:pt x="7455467" y="1078081"/>
                  <a:pt x="7448914" y="1061742"/>
                  <a:pt x="7435810" y="1047310"/>
                </a:cubicBezTo>
                <a:cubicBezTo>
                  <a:pt x="7422705" y="1032879"/>
                  <a:pt x="7406200" y="1025663"/>
                  <a:pt x="7386294" y="1025663"/>
                </a:cubicBezTo>
                <a:cubicBezTo>
                  <a:pt x="7365393" y="1025663"/>
                  <a:pt x="7348888" y="1032879"/>
                  <a:pt x="7336779" y="1047310"/>
                </a:cubicBezTo>
                <a:cubicBezTo>
                  <a:pt x="7324669" y="1061742"/>
                  <a:pt x="7318947" y="1080735"/>
                  <a:pt x="7319610" y="1104291"/>
                </a:cubicBezTo>
                <a:cubicBezTo>
                  <a:pt x="7305344" y="1096660"/>
                  <a:pt x="7295225" y="1086790"/>
                  <a:pt x="7289254" y="1074681"/>
                </a:cubicBezTo>
                <a:cubicBezTo>
                  <a:pt x="7283282" y="1062571"/>
                  <a:pt x="7280296" y="1048720"/>
                  <a:pt x="7280296" y="1033127"/>
                </a:cubicBezTo>
                <a:cubicBezTo>
                  <a:pt x="7280296" y="1010899"/>
                  <a:pt x="7287926" y="991823"/>
                  <a:pt x="7303188" y="975898"/>
                </a:cubicBezTo>
                <a:cubicBezTo>
                  <a:pt x="7318448" y="959974"/>
                  <a:pt x="7338686" y="952012"/>
                  <a:pt x="7363900" y="952012"/>
                </a:cubicBezTo>
                <a:cubicBezTo>
                  <a:pt x="7389446" y="952012"/>
                  <a:pt x="7413250" y="960223"/>
                  <a:pt x="7435312" y="976645"/>
                </a:cubicBezTo>
                <a:cubicBezTo>
                  <a:pt x="7457374" y="993067"/>
                  <a:pt x="7478026" y="1017701"/>
                  <a:pt x="7497269" y="1050545"/>
                </a:cubicBezTo>
                <a:lnTo>
                  <a:pt x="7533099" y="1060996"/>
                </a:lnTo>
                <a:cubicBezTo>
                  <a:pt x="7531440" y="1046066"/>
                  <a:pt x="7530611" y="1035118"/>
                  <a:pt x="7530611" y="1028151"/>
                </a:cubicBezTo>
                <a:cubicBezTo>
                  <a:pt x="7530611" y="1007250"/>
                  <a:pt x="7533680" y="990994"/>
                  <a:pt x="7539817" y="979382"/>
                </a:cubicBezTo>
                <a:cubicBezTo>
                  <a:pt x="7545955" y="967770"/>
                  <a:pt x="7554664" y="961964"/>
                  <a:pt x="7565944" y="961964"/>
                </a:cubicBezTo>
                <a:cubicBezTo>
                  <a:pt x="7579878" y="961964"/>
                  <a:pt x="7594309" y="971751"/>
                  <a:pt x="7609239" y="991325"/>
                </a:cubicBezTo>
                <a:cubicBezTo>
                  <a:pt x="7624168" y="1010899"/>
                  <a:pt x="7631633" y="1038602"/>
                  <a:pt x="7631633" y="1074432"/>
                </a:cubicBezTo>
                <a:lnTo>
                  <a:pt x="7631633" y="1271001"/>
                </a:lnTo>
                <a:lnTo>
                  <a:pt x="7719218" y="1328230"/>
                </a:lnTo>
                <a:lnTo>
                  <a:pt x="7719218" y="818643"/>
                </a:lnTo>
                <a:lnTo>
                  <a:pt x="7795562" y="818643"/>
                </a:lnTo>
                <a:lnTo>
                  <a:pt x="7821235" y="818643"/>
                </a:lnTo>
                <a:lnTo>
                  <a:pt x="7840350" y="818643"/>
                </a:lnTo>
                <a:lnTo>
                  <a:pt x="7840350" y="1271001"/>
                </a:lnTo>
                <a:lnTo>
                  <a:pt x="7927936" y="1328230"/>
                </a:lnTo>
                <a:lnTo>
                  <a:pt x="7927936" y="818643"/>
                </a:lnTo>
                <a:lnTo>
                  <a:pt x="8029953" y="818643"/>
                </a:lnTo>
                <a:lnTo>
                  <a:pt x="7994122" y="761911"/>
                </a:lnTo>
                <a:lnTo>
                  <a:pt x="7912509" y="761911"/>
                </a:lnTo>
                <a:cubicBezTo>
                  <a:pt x="7895589" y="684279"/>
                  <a:pt x="7856856" y="621161"/>
                  <a:pt x="7796309" y="572558"/>
                </a:cubicBezTo>
                <a:cubicBezTo>
                  <a:pt x="7735762" y="523955"/>
                  <a:pt x="7664516" y="499653"/>
                  <a:pt x="7582571" y="4996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7253416"/>
                </a:lnTo>
                <a:lnTo>
                  <a:pt x="0" y="72534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0EFADC-CF55-A6CB-CE1C-374EDF73CCBE}"/>
              </a:ext>
            </a:extLst>
          </p:cNvPr>
          <p:cNvSpPr/>
          <p:nvPr/>
        </p:nvSpPr>
        <p:spPr>
          <a:xfrm>
            <a:off x="3539804" y="1814267"/>
            <a:ext cx="2403177" cy="15145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521BE8-C93D-67B0-A3C4-2C72326E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3523" y="2631834"/>
            <a:ext cx="2672132" cy="20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443A00FF-C208-353E-4145-51DEB76C6AC4}"/>
              </a:ext>
            </a:extLst>
          </p:cNvPr>
          <p:cNvGrpSpPr/>
          <p:nvPr/>
        </p:nvGrpSpPr>
        <p:grpSpPr>
          <a:xfrm>
            <a:off x="20978" y="-1162076"/>
            <a:ext cx="12192000" cy="12192000"/>
            <a:chOff x="4154995" y="1487995"/>
            <a:chExt cx="3882010" cy="3882010"/>
          </a:xfrm>
        </p:grpSpPr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FF512066-3139-360D-8E9B-9D03DB16D10C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19292161-BA19-F04B-3B25-46D3705157C8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096DBB05-F207-8164-7ACB-D8D16C14C828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89E0BC7F-EF9F-B47E-AB23-FF6E35D0EF69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963F028F-5470-F2F0-1F1D-8FFE9F7FEC85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7A5644E5-0938-44AC-BF9F-FE1B1E0A0323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78B67C79-689B-843B-1B38-B78D5B18ECE4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323F68DE-788F-4424-AEF2-222B286B4B64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1F455D75-C8B9-86F4-D12E-834A4367E0E4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0122B4F1-2A47-2B8C-3CCC-C71FFB143EBF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8C3DE6E-9832-7EC1-3410-E98AE3DB9AF9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1F7DE8D0-873F-AAA0-2D3B-D5A6CBAA5F20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A4846C-9D22-E655-E57F-17836853D4A7}"/>
              </a:ext>
            </a:extLst>
          </p:cNvPr>
          <p:cNvSpPr/>
          <p:nvPr/>
        </p:nvSpPr>
        <p:spPr>
          <a:xfrm>
            <a:off x="20979" y="-3717"/>
            <a:ext cx="12150044" cy="7397293"/>
          </a:xfrm>
          <a:custGeom>
            <a:avLst/>
            <a:gdLst>
              <a:gd name="connsiteX0" fmla="*/ 2193332 w 12191999"/>
              <a:gd name="connsiteY0" fmla="*/ 6361841 h 7807485"/>
              <a:gd name="connsiteX1" fmla="*/ 2045034 w 12191999"/>
              <a:gd name="connsiteY1" fmla="*/ 6432093 h 7807485"/>
              <a:gd name="connsiteX2" fmla="*/ 2023137 w 12191999"/>
              <a:gd name="connsiteY2" fmla="*/ 6479115 h 7807485"/>
              <a:gd name="connsiteX3" fmla="*/ 2167454 w 12191999"/>
              <a:gd name="connsiteY3" fmla="*/ 6413963 h 7807485"/>
              <a:gd name="connsiteX4" fmla="*/ 2193332 w 12191999"/>
              <a:gd name="connsiteY4" fmla="*/ 6361841 h 7807485"/>
              <a:gd name="connsiteX5" fmla="*/ 9701631 w 12191999"/>
              <a:gd name="connsiteY5" fmla="*/ 6361840 h 7807485"/>
              <a:gd name="connsiteX6" fmla="*/ 9553333 w 12191999"/>
              <a:gd name="connsiteY6" fmla="*/ 6432091 h 7807485"/>
              <a:gd name="connsiteX7" fmla="*/ 9531437 w 12191999"/>
              <a:gd name="connsiteY7" fmla="*/ 6479114 h 7807485"/>
              <a:gd name="connsiteX8" fmla="*/ 9675753 w 12191999"/>
              <a:gd name="connsiteY8" fmla="*/ 6413962 h 7807485"/>
              <a:gd name="connsiteX9" fmla="*/ 9701631 w 12191999"/>
              <a:gd name="connsiteY9" fmla="*/ 6361840 h 7807485"/>
              <a:gd name="connsiteX10" fmla="*/ 2774068 w 12191999"/>
              <a:gd name="connsiteY10" fmla="*/ 6133546 h 7807485"/>
              <a:gd name="connsiteX11" fmla="*/ 2734257 w 12191999"/>
              <a:gd name="connsiteY11" fmla="*/ 6223060 h 7807485"/>
              <a:gd name="connsiteX12" fmla="*/ 2663591 w 12191999"/>
              <a:gd name="connsiteY12" fmla="*/ 6177736 h 7807485"/>
              <a:gd name="connsiteX13" fmla="*/ 2608850 w 12191999"/>
              <a:gd name="connsiteY13" fmla="*/ 6293311 h 7807485"/>
              <a:gd name="connsiteX14" fmla="*/ 2699422 w 12191999"/>
              <a:gd name="connsiteY14" fmla="*/ 6351098 h 7807485"/>
              <a:gd name="connsiteX15" fmla="*/ 2741224 w 12191999"/>
              <a:gd name="connsiteY15" fmla="*/ 6259318 h 7807485"/>
              <a:gd name="connsiteX16" fmla="*/ 2814875 w 12191999"/>
              <a:gd name="connsiteY16" fmla="*/ 6301243 h 7807485"/>
              <a:gd name="connsiteX17" fmla="*/ 2866630 w 12191999"/>
              <a:gd name="connsiteY17" fmla="*/ 6191333 h 7807485"/>
              <a:gd name="connsiteX18" fmla="*/ 10373436 w 12191999"/>
              <a:gd name="connsiteY18" fmla="*/ 5842909 h 7807485"/>
              <a:gd name="connsiteX19" fmla="*/ 10414741 w 12191999"/>
              <a:gd name="connsiteY19" fmla="*/ 5876900 h 7807485"/>
              <a:gd name="connsiteX20" fmla="*/ 10436139 w 12191999"/>
              <a:gd name="connsiteY20" fmla="*/ 5919958 h 7807485"/>
              <a:gd name="connsiteX21" fmla="*/ 10425191 w 12191999"/>
              <a:gd name="connsiteY21" fmla="*/ 5927889 h 7807485"/>
              <a:gd name="connsiteX22" fmla="*/ 10379906 w 12191999"/>
              <a:gd name="connsiteY22" fmla="*/ 5910893 h 7807485"/>
              <a:gd name="connsiteX23" fmla="*/ 10340592 w 12191999"/>
              <a:gd name="connsiteY23" fmla="*/ 5893897 h 7807485"/>
              <a:gd name="connsiteX24" fmla="*/ 10373436 w 12191999"/>
              <a:gd name="connsiteY24" fmla="*/ 5842909 h 7807485"/>
              <a:gd name="connsiteX25" fmla="*/ 1615362 w 12191999"/>
              <a:gd name="connsiteY25" fmla="*/ 5757928 h 7807485"/>
              <a:gd name="connsiteX26" fmla="*/ 1544945 w 12191999"/>
              <a:gd name="connsiteY26" fmla="*/ 5804668 h 7807485"/>
              <a:gd name="connsiteX27" fmla="*/ 1490951 w 12191999"/>
              <a:gd name="connsiteY27" fmla="*/ 5938089 h 7807485"/>
              <a:gd name="connsiteX28" fmla="*/ 1514838 w 12191999"/>
              <a:gd name="connsiteY28" fmla="*/ 5951685 h 7807485"/>
              <a:gd name="connsiteX29" fmla="*/ 1552161 w 12191999"/>
              <a:gd name="connsiteY29" fmla="*/ 5901830 h 7807485"/>
              <a:gd name="connsiteX30" fmla="*/ 1576546 w 12191999"/>
              <a:gd name="connsiteY30" fmla="*/ 5890499 h 7807485"/>
              <a:gd name="connsiteX31" fmla="*/ 1646216 w 12191999"/>
              <a:gd name="connsiteY31" fmla="*/ 5953952 h 7807485"/>
              <a:gd name="connsiteX32" fmla="*/ 1525537 w 12191999"/>
              <a:gd name="connsiteY32" fmla="*/ 5980579 h 7807485"/>
              <a:gd name="connsiteX33" fmla="*/ 1470050 w 12191999"/>
              <a:gd name="connsiteY33" fmla="*/ 6025336 h 7807485"/>
              <a:gd name="connsiteX34" fmla="*/ 1446163 w 12191999"/>
              <a:gd name="connsiteY34" fmla="*/ 6082557 h 7807485"/>
              <a:gd name="connsiteX35" fmla="*/ 1433224 w 12191999"/>
              <a:gd name="connsiteY35" fmla="*/ 6148843 h 7807485"/>
              <a:gd name="connsiteX36" fmla="*/ 1449149 w 12191999"/>
              <a:gd name="connsiteY36" fmla="*/ 6224759 h 7807485"/>
              <a:gd name="connsiteX37" fmla="*/ 1481496 w 12191999"/>
              <a:gd name="connsiteY37" fmla="*/ 6346565 h 7807485"/>
              <a:gd name="connsiteX38" fmla="*/ 1505880 w 12191999"/>
              <a:gd name="connsiteY38" fmla="*/ 6503498 h 7807485"/>
              <a:gd name="connsiteX39" fmla="*/ 1531011 w 12191999"/>
              <a:gd name="connsiteY39" fmla="*/ 6451376 h 7807485"/>
              <a:gd name="connsiteX40" fmla="*/ 1537730 w 12191999"/>
              <a:gd name="connsiteY40" fmla="*/ 6389057 h 7807485"/>
              <a:gd name="connsiteX41" fmla="*/ 1522551 w 12191999"/>
              <a:gd name="connsiteY41" fmla="*/ 6276315 h 7807485"/>
              <a:gd name="connsiteX42" fmla="*/ 1487965 w 12191999"/>
              <a:gd name="connsiteY42" fmla="*/ 6148843 h 7807485"/>
              <a:gd name="connsiteX43" fmla="*/ 1558133 w 12191999"/>
              <a:gd name="connsiteY43" fmla="*/ 6108618 h 7807485"/>
              <a:gd name="connsiteX44" fmla="*/ 1719369 w 12191999"/>
              <a:gd name="connsiteY44" fmla="*/ 6091055 h 7807485"/>
              <a:gd name="connsiteX45" fmla="*/ 1784063 w 12191999"/>
              <a:gd name="connsiteY45" fmla="*/ 6091622 h 7807485"/>
              <a:gd name="connsiteX46" fmla="*/ 1784063 w 12191999"/>
              <a:gd name="connsiteY46" fmla="*/ 5937522 h 7807485"/>
              <a:gd name="connsiteX47" fmla="*/ 1689511 w 12191999"/>
              <a:gd name="connsiteY47" fmla="*/ 5801552 h 7807485"/>
              <a:gd name="connsiteX48" fmla="*/ 1615362 w 12191999"/>
              <a:gd name="connsiteY48" fmla="*/ 5757928 h 7807485"/>
              <a:gd name="connsiteX49" fmla="*/ 9123661 w 12191999"/>
              <a:gd name="connsiteY49" fmla="*/ 5757927 h 7807485"/>
              <a:gd name="connsiteX50" fmla="*/ 9053245 w 12191999"/>
              <a:gd name="connsiteY50" fmla="*/ 5804667 h 7807485"/>
              <a:gd name="connsiteX51" fmla="*/ 8999251 w 12191999"/>
              <a:gd name="connsiteY51" fmla="*/ 5938088 h 7807485"/>
              <a:gd name="connsiteX52" fmla="*/ 9023137 w 12191999"/>
              <a:gd name="connsiteY52" fmla="*/ 5951684 h 7807485"/>
              <a:gd name="connsiteX53" fmla="*/ 9060461 w 12191999"/>
              <a:gd name="connsiteY53" fmla="*/ 5901829 h 7807485"/>
              <a:gd name="connsiteX54" fmla="*/ 9084845 w 12191999"/>
              <a:gd name="connsiteY54" fmla="*/ 5890498 h 7807485"/>
              <a:gd name="connsiteX55" fmla="*/ 9154515 w 12191999"/>
              <a:gd name="connsiteY55" fmla="*/ 5953951 h 7807485"/>
              <a:gd name="connsiteX56" fmla="*/ 9033837 w 12191999"/>
              <a:gd name="connsiteY56" fmla="*/ 5980578 h 7807485"/>
              <a:gd name="connsiteX57" fmla="*/ 8978349 w 12191999"/>
              <a:gd name="connsiteY57" fmla="*/ 6025335 h 7807485"/>
              <a:gd name="connsiteX58" fmla="*/ 8954463 w 12191999"/>
              <a:gd name="connsiteY58" fmla="*/ 6082556 h 7807485"/>
              <a:gd name="connsiteX59" fmla="*/ 8941524 w 12191999"/>
              <a:gd name="connsiteY59" fmla="*/ 6148842 h 7807485"/>
              <a:gd name="connsiteX60" fmla="*/ 8957448 w 12191999"/>
              <a:gd name="connsiteY60" fmla="*/ 6224758 h 7807485"/>
              <a:gd name="connsiteX61" fmla="*/ 8989795 w 12191999"/>
              <a:gd name="connsiteY61" fmla="*/ 6346564 h 7807485"/>
              <a:gd name="connsiteX62" fmla="*/ 9014180 w 12191999"/>
              <a:gd name="connsiteY62" fmla="*/ 6503497 h 7807485"/>
              <a:gd name="connsiteX63" fmla="*/ 9039311 w 12191999"/>
              <a:gd name="connsiteY63" fmla="*/ 6451375 h 7807485"/>
              <a:gd name="connsiteX64" fmla="*/ 9046029 w 12191999"/>
              <a:gd name="connsiteY64" fmla="*/ 6389056 h 7807485"/>
              <a:gd name="connsiteX65" fmla="*/ 9030851 w 12191999"/>
              <a:gd name="connsiteY65" fmla="*/ 6276314 h 7807485"/>
              <a:gd name="connsiteX66" fmla="*/ 8996265 w 12191999"/>
              <a:gd name="connsiteY66" fmla="*/ 6148842 h 7807485"/>
              <a:gd name="connsiteX67" fmla="*/ 9066432 w 12191999"/>
              <a:gd name="connsiteY67" fmla="*/ 6108617 h 7807485"/>
              <a:gd name="connsiteX68" fmla="*/ 9227669 w 12191999"/>
              <a:gd name="connsiteY68" fmla="*/ 6091054 h 7807485"/>
              <a:gd name="connsiteX69" fmla="*/ 9292363 w 12191999"/>
              <a:gd name="connsiteY69" fmla="*/ 6091621 h 7807485"/>
              <a:gd name="connsiteX70" fmla="*/ 9292363 w 12191999"/>
              <a:gd name="connsiteY70" fmla="*/ 5937521 h 7807485"/>
              <a:gd name="connsiteX71" fmla="*/ 9197811 w 12191999"/>
              <a:gd name="connsiteY71" fmla="*/ 5801551 h 7807485"/>
              <a:gd name="connsiteX72" fmla="*/ 9123661 w 12191999"/>
              <a:gd name="connsiteY72" fmla="*/ 5757927 h 7807485"/>
              <a:gd name="connsiteX73" fmla="*/ 6690257 w 12191999"/>
              <a:gd name="connsiteY73" fmla="*/ 5573257 h 7807485"/>
              <a:gd name="connsiteX74" fmla="*/ 6600184 w 12191999"/>
              <a:gd name="connsiteY74" fmla="*/ 5606966 h 7807485"/>
              <a:gd name="connsiteX75" fmla="*/ 6567339 w 12191999"/>
              <a:gd name="connsiteY75" fmla="*/ 5690531 h 7807485"/>
              <a:gd name="connsiteX76" fmla="*/ 6592968 w 12191999"/>
              <a:gd name="connsiteY76" fmla="*/ 5763331 h 7807485"/>
              <a:gd name="connsiteX77" fmla="*/ 6656915 w 12191999"/>
              <a:gd name="connsiteY77" fmla="*/ 5793075 h 7807485"/>
              <a:gd name="connsiteX78" fmla="*/ 6716881 w 12191999"/>
              <a:gd name="connsiteY78" fmla="*/ 5767864 h 7807485"/>
              <a:gd name="connsiteX79" fmla="*/ 6740519 w 12191999"/>
              <a:gd name="connsiteY79" fmla="*/ 5699595 h 7807485"/>
              <a:gd name="connsiteX80" fmla="*/ 6731064 w 12191999"/>
              <a:gd name="connsiteY80" fmla="*/ 5654839 h 7807485"/>
              <a:gd name="connsiteX81" fmla="*/ 6739524 w 12191999"/>
              <a:gd name="connsiteY81" fmla="*/ 5653139 h 7807485"/>
              <a:gd name="connsiteX82" fmla="*/ 6801730 w 12191999"/>
              <a:gd name="connsiteY82" fmla="*/ 5685715 h 7807485"/>
              <a:gd name="connsiteX83" fmla="*/ 6828603 w 12191999"/>
              <a:gd name="connsiteY83" fmla="*/ 5767581 h 7807485"/>
              <a:gd name="connsiteX84" fmla="*/ 6790035 w 12191999"/>
              <a:gd name="connsiteY84" fmla="*/ 5864743 h 7807485"/>
              <a:gd name="connsiteX85" fmla="*/ 6688267 w 12191999"/>
              <a:gd name="connsiteY85" fmla="*/ 5904684 h 7807485"/>
              <a:gd name="connsiteX86" fmla="*/ 6542955 w 12191999"/>
              <a:gd name="connsiteY86" fmla="*/ 5832166 h 7807485"/>
              <a:gd name="connsiteX87" fmla="*/ 6429990 w 12191999"/>
              <a:gd name="connsiteY87" fmla="*/ 5601584 h 7807485"/>
              <a:gd name="connsiteX88" fmla="*/ 6383709 w 12191999"/>
              <a:gd name="connsiteY88" fmla="*/ 5584588 h 7807485"/>
              <a:gd name="connsiteX89" fmla="*/ 6507124 w 12191999"/>
              <a:gd name="connsiteY89" fmla="*/ 5916865 h 7807485"/>
              <a:gd name="connsiteX90" fmla="*/ 6688267 w 12191999"/>
              <a:gd name="connsiteY90" fmla="*/ 6023658 h 7807485"/>
              <a:gd name="connsiteX91" fmla="*/ 6837809 w 12191999"/>
              <a:gd name="connsiteY91" fmla="*/ 5961055 h 7807485"/>
              <a:gd name="connsiteX92" fmla="*/ 6890808 w 12191999"/>
              <a:gd name="connsiteY92" fmla="*/ 5797607 h 7807485"/>
              <a:gd name="connsiteX93" fmla="*/ 6831588 w 12191999"/>
              <a:gd name="connsiteY93" fmla="*/ 5636142 h 7807485"/>
              <a:gd name="connsiteX94" fmla="*/ 6690257 w 12191999"/>
              <a:gd name="connsiteY94" fmla="*/ 5573257 h 7807485"/>
              <a:gd name="connsiteX95" fmla="*/ 9137805 w 12191999"/>
              <a:gd name="connsiteY95" fmla="*/ 5444121 h 7807485"/>
              <a:gd name="connsiteX96" fmla="*/ 9153729 w 12191999"/>
              <a:gd name="connsiteY96" fmla="*/ 5454885 h 7807485"/>
              <a:gd name="connsiteX97" fmla="*/ 9159701 w 12191999"/>
              <a:gd name="connsiteY97" fmla="*/ 5478680 h 7807485"/>
              <a:gd name="connsiteX98" fmla="*/ 9153232 w 12191999"/>
              <a:gd name="connsiteY98" fmla="*/ 5500208 h 7807485"/>
              <a:gd name="connsiteX99" fmla="*/ 9135814 w 12191999"/>
              <a:gd name="connsiteY99" fmla="*/ 5481512 h 7807485"/>
              <a:gd name="connsiteX100" fmla="*/ 9126857 w 12191999"/>
              <a:gd name="connsiteY100" fmla="*/ 5459984 h 7807485"/>
              <a:gd name="connsiteX101" fmla="*/ 9137805 w 12191999"/>
              <a:gd name="connsiteY101" fmla="*/ 5444121 h 7807485"/>
              <a:gd name="connsiteX102" fmla="*/ 1593675 w 12191999"/>
              <a:gd name="connsiteY102" fmla="*/ 5439669 h 7807485"/>
              <a:gd name="connsiteX103" fmla="*/ 1612088 w 12191999"/>
              <a:gd name="connsiteY103" fmla="*/ 5452699 h 7807485"/>
              <a:gd name="connsiteX104" fmla="*/ 1621543 w 12191999"/>
              <a:gd name="connsiteY104" fmla="*/ 5481026 h 7807485"/>
              <a:gd name="connsiteX105" fmla="*/ 1617562 w 12191999"/>
              <a:gd name="connsiteY105" fmla="*/ 5496889 h 7807485"/>
              <a:gd name="connsiteX106" fmla="*/ 1595666 w 12191999"/>
              <a:gd name="connsiteY106" fmla="*/ 5477627 h 7807485"/>
              <a:gd name="connsiteX107" fmla="*/ 1583224 w 12191999"/>
              <a:gd name="connsiteY107" fmla="*/ 5451567 h 7807485"/>
              <a:gd name="connsiteX108" fmla="*/ 1585962 w 12191999"/>
              <a:gd name="connsiteY108" fmla="*/ 5443635 h 7807485"/>
              <a:gd name="connsiteX109" fmla="*/ 1593675 w 12191999"/>
              <a:gd name="connsiteY109" fmla="*/ 5439669 h 7807485"/>
              <a:gd name="connsiteX110" fmla="*/ 2550393 w 12191999"/>
              <a:gd name="connsiteY110" fmla="*/ 5436132 h 7807485"/>
              <a:gd name="connsiteX111" fmla="*/ 2466292 w 12191999"/>
              <a:gd name="connsiteY111" fmla="*/ 5473524 h 7807485"/>
              <a:gd name="connsiteX112" fmla="*/ 2397617 w 12191999"/>
              <a:gd name="connsiteY112" fmla="*/ 5508083 h 7807485"/>
              <a:gd name="connsiteX113" fmla="*/ 2335909 w 12191999"/>
              <a:gd name="connsiteY113" fmla="*/ 5549440 h 7807485"/>
              <a:gd name="connsiteX114" fmla="*/ 2293609 w 12191999"/>
              <a:gd name="connsiteY114" fmla="*/ 5607795 h 7807485"/>
              <a:gd name="connsiteX115" fmla="*/ 2286642 w 12191999"/>
              <a:gd name="connsiteY115" fmla="*/ 5688243 h 7807485"/>
              <a:gd name="connsiteX116" fmla="*/ 2311524 w 12191999"/>
              <a:gd name="connsiteY116" fmla="*/ 5762460 h 7807485"/>
              <a:gd name="connsiteX117" fmla="*/ 2364275 w 12191999"/>
              <a:gd name="connsiteY117" fmla="*/ 5823080 h 7807485"/>
              <a:gd name="connsiteX118" fmla="*/ 2380199 w 12191999"/>
              <a:gd name="connsiteY118" fmla="*/ 5802685 h 7807485"/>
              <a:gd name="connsiteX119" fmla="*/ 2436433 w 12191999"/>
              <a:gd name="connsiteY119" fmla="*/ 5852541 h 7807485"/>
              <a:gd name="connsiteX120" fmla="*/ 2476742 w 12191999"/>
              <a:gd name="connsiteY120" fmla="*/ 5891066 h 7807485"/>
              <a:gd name="connsiteX121" fmla="*/ 2514563 w 12191999"/>
              <a:gd name="connsiteY121" fmla="*/ 5937522 h 7807485"/>
              <a:gd name="connsiteX122" fmla="*/ 2229190 w 12191999"/>
              <a:gd name="connsiteY122" fmla="*/ 5937522 h 7807485"/>
              <a:gd name="connsiteX123" fmla="*/ 2229190 w 12191999"/>
              <a:gd name="connsiteY123" fmla="*/ 5931290 h 7807485"/>
              <a:gd name="connsiteX124" fmla="*/ 2210777 w 12191999"/>
              <a:gd name="connsiteY124" fmla="*/ 5814016 h 7807485"/>
              <a:gd name="connsiteX125" fmla="*/ 2158525 w 12191999"/>
              <a:gd name="connsiteY125" fmla="*/ 5722802 h 7807485"/>
              <a:gd name="connsiteX126" fmla="*/ 2130656 w 12191999"/>
              <a:gd name="connsiteY126" fmla="*/ 5875769 h 7807485"/>
              <a:gd name="connsiteX127" fmla="*/ 2174449 w 12191999"/>
              <a:gd name="connsiteY127" fmla="*/ 5945453 h 7807485"/>
              <a:gd name="connsiteX128" fmla="*/ 2190374 w 12191999"/>
              <a:gd name="connsiteY128" fmla="*/ 6004941 h 7807485"/>
              <a:gd name="connsiteX129" fmla="*/ 2107765 w 12191999"/>
              <a:gd name="connsiteY129" fmla="*/ 6134113 h 7807485"/>
              <a:gd name="connsiteX130" fmla="*/ 2014207 w 12191999"/>
              <a:gd name="connsiteY130" fmla="*/ 6216261 h 7807485"/>
              <a:gd name="connsiteX131" fmla="*/ 1945533 w 12191999"/>
              <a:gd name="connsiteY131" fmla="*/ 6238356 h 7807485"/>
              <a:gd name="connsiteX132" fmla="*/ 1886313 w 12191999"/>
              <a:gd name="connsiteY132" fmla="*/ 6226459 h 7807485"/>
              <a:gd name="connsiteX133" fmla="*/ 1814155 w 12191999"/>
              <a:gd name="connsiteY133" fmla="*/ 6180569 h 7807485"/>
              <a:gd name="connsiteX134" fmla="*/ 1793254 w 12191999"/>
              <a:gd name="connsiteY134" fmla="*/ 6215695 h 7807485"/>
              <a:gd name="connsiteX135" fmla="*/ 1930106 w 12191999"/>
              <a:gd name="connsiteY135" fmla="*/ 6313139 h 7807485"/>
              <a:gd name="connsiteX136" fmla="*/ 2024160 w 12191999"/>
              <a:gd name="connsiteY136" fmla="*/ 6341467 h 7807485"/>
              <a:gd name="connsiteX137" fmla="*/ 2112741 w 12191999"/>
              <a:gd name="connsiteY137" fmla="*/ 6295011 h 7807485"/>
              <a:gd name="connsiteX138" fmla="*/ 2194355 w 12191999"/>
              <a:gd name="connsiteY138" fmla="*/ 6196149 h 7807485"/>
              <a:gd name="connsiteX139" fmla="*/ 2229190 w 12191999"/>
              <a:gd name="connsiteY139" fmla="*/ 6104652 h 7807485"/>
              <a:gd name="connsiteX140" fmla="*/ 2229190 w 12191999"/>
              <a:gd name="connsiteY140" fmla="*/ 6091621 h 7807485"/>
              <a:gd name="connsiteX141" fmla="*/ 2563067 w 12191999"/>
              <a:gd name="connsiteY141" fmla="*/ 6091621 h 7807485"/>
              <a:gd name="connsiteX142" fmla="*/ 2593689 w 12191999"/>
              <a:gd name="connsiteY142" fmla="*/ 6091621 h 7807485"/>
              <a:gd name="connsiteX143" fmla="*/ 2874592 w 12191999"/>
              <a:gd name="connsiteY143" fmla="*/ 6091621 h 7807485"/>
              <a:gd name="connsiteX144" fmla="*/ 2874592 w 12191999"/>
              <a:gd name="connsiteY144" fmla="*/ 5943754 h 7807485"/>
              <a:gd name="connsiteX145" fmla="*/ 2860907 w 12191999"/>
              <a:gd name="connsiteY145" fmla="*/ 5787389 h 7807485"/>
              <a:gd name="connsiteX146" fmla="*/ 2809898 w 12191999"/>
              <a:gd name="connsiteY146" fmla="*/ 5686544 h 7807485"/>
              <a:gd name="connsiteX147" fmla="*/ 2770087 w 12191999"/>
              <a:gd name="connsiteY147" fmla="*/ 5821381 h 7807485"/>
              <a:gd name="connsiteX148" fmla="*/ 2804922 w 12191999"/>
              <a:gd name="connsiteY148" fmla="*/ 5872369 h 7807485"/>
              <a:gd name="connsiteX149" fmla="*/ 2824828 w 12191999"/>
              <a:gd name="connsiteY149" fmla="*/ 5937522 h 7807485"/>
              <a:gd name="connsiteX150" fmla="*/ 2593689 w 12191999"/>
              <a:gd name="connsiteY150" fmla="*/ 5937522 h 7807485"/>
              <a:gd name="connsiteX151" fmla="*/ 2593689 w 12191999"/>
              <a:gd name="connsiteY151" fmla="*/ 5933557 h 7807485"/>
              <a:gd name="connsiteX152" fmla="*/ 2505606 w 12191999"/>
              <a:gd name="connsiteY152" fmla="*/ 5787955 h 7807485"/>
              <a:gd name="connsiteX153" fmla="*/ 2424490 w 12191999"/>
              <a:gd name="connsiteY153" fmla="*/ 5690510 h 7807485"/>
              <a:gd name="connsiteX154" fmla="*/ 2389157 w 12191999"/>
              <a:gd name="connsiteY154" fmla="*/ 5646319 h 7807485"/>
              <a:gd name="connsiteX155" fmla="*/ 2430959 w 12191999"/>
              <a:gd name="connsiteY155" fmla="*/ 5617425 h 7807485"/>
              <a:gd name="connsiteX156" fmla="*/ 2508591 w 12191999"/>
              <a:gd name="connsiteY156" fmla="*/ 5585699 h 7807485"/>
              <a:gd name="connsiteX157" fmla="*/ 2550393 w 12191999"/>
              <a:gd name="connsiteY157" fmla="*/ 5570969 h 7807485"/>
              <a:gd name="connsiteX158" fmla="*/ 10058693 w 12191999"/>
              <a:gd name="connsiteY158" fmla="*/ 5436130 h 7807485"/>
              <a:gd name="connsiteX159" fmla="*/ 9974591 w 12191999"/>
              <a:gd name="connsiteY159" fmla="*/ 5473523 h 7807485"/>
              <a:gd name="connsiteX160" fmla="*/ 9905916 w 12191999"/>
              <a:gd name="connsiteY160" fmla="*/ 5508082 h 7807485"/>
              <a:gd name="connsiteX161" fmla="*/ 9844208 w 12191999"/>
              <a:gd name="connsiteY161" fmla="*/ 5549439 h 7807485"/>
              <a:gd name="connsiteX162" fmla="*/ 9801909 w 12191999"/>
              <a:gd name="connsiteY162" fmla="*/ 5607794 h 7807485"/>
              <a:gd name="connsiteX163" fmla="*/ 9794941 w 12191999"/>
              <a:gd name="connsiteY163" fmla="*/ 5688242 h 7807485"/>
              <a:gd name="connsiteX164" fmla="*/ 9819824 w 12191999"/>
              <a:gd name="connsiteY164" fmla="*/ 5762459 h 7807485"/>
              <a:gd name="connsiteX165" fmla="*/ 9872574 w 12191999"/>
              <a:gd name="connsiteY165" fmla="*/ 5823079 h 7807485"/>
              <a:gd name="connsiteX166" fmla="*/ 9888499 w 12191999"/>
              <a:gd name="connsiteY166" fmla="*/ 5802684 h 7807485"/>
              <a:gd name="connsiteX167" fmla="*/ 9944732 w 12191999"/>
              <a:gd name="connsiteY167" fmla="*/ 5852540 h 7807485"/>
              <a:gd name="connsiteX168" fmla="*/ 9985041 w 12191999"/>
              <a:gd name="connsiteY168" fmla="*/ 5891065 h 7807485"/>
              <a:gd name="connsiteX169" fmla="*/ 10022862 w 12191999"/>
              <a:gd name="connsiteY169" fmla="*/ 5937521 h 7807485"/>
              <a:gd name="connsiteX170" fmla="*/ 9737489 w 12191999"/>
              <a:gd name="connsiteY170" fmla="*/ 5937521 h 7807485"/>
              <a:gd name="connsiteX171" fmla="*/ 9737489 w 12191999"/>
              <a:gd name="connsiteY171" fmla="*/ 5931289 h 7807485"/>
              <a:gd name="connsiteX172" fmla="*/ 9719076 w 12191999"/>
              <a:gd name="connsiteY172" fmla="*/ 5814015 h 7807485"/>
              <a:gd name="connsiteX173" fmla="*/ 9666824 w 12191999"/>
              <a:gd name="connsiteY173" fmla="*/ 5722801 h 7807485"/>
              <a:gd name="connsiteX174" fmla="*/ 9638956 w 12191999"/>
              <a:gd name="connsiteY174" fmla="*/ 5875768 h 7807485"/>
              <a:gd name="connsiteX175" fmla="*/ 9682748 w 12191999"/>
              <a:gd name="connsiteY175" fmla="*/ 5945452 h 7807485"/>
              <a:gd name="connsiteX176" fmla="*/ 9698673 w 12191999"/>
              <a:gd name="connsiteY176" fmla="*/ 6004940 h 7807485"/>
              <a:gd name="connsiteX177" fmla="*/ 9616064 w 12191999"/>
              <a:gd name="connsiteY177" fmla="*/ 6134111 h 7807485"/>
              <a:gd name="connsiteX178" fmla="*/ 9522507 w 12191999"/>
              <a:gd name="connsiteY178" fmla="*/ 6216260 h 7807485"/>
              <a:gd name="connsiteX179" fmla="*/ 9453832 w 12191999"/>
              <a:gd name="connsiteY179" fmla="*/ 6238355 h 7807485"/>
              <a:gd name="connsiteX180" fmla="*/ 9394612 w 12191999"/>
              <a:gd name="connsiteY180" fmla="*/ 6226458 h 7807485"/>
              <a:gd name="connsiteX181" fmla="*/ 9322454 w 12191999"/>
              <a:gd name="connsiteY181" fmla="*/ 6180568 h 7807485"/>
              <a:gd name="connsiteX182" fmla="*/ 9301553 w 12191999"/>
              <a:gd name="connsiteY182" fmla="*/ 6215694 h 7807485"/>
              <a:gd name="connsiteX183" fmla="*/ 9438405 w 12191999"/>
              <a:gd name="connsiteY183" fmla="*/ 6313138 h 7807485"/>
              <a:gd name="connsiteX184" fmla="*/ 9532460 w 12191999"/>
              <a:gd name="connsiteY184" fmla="*/ 6341466 h 7807485"/>
              <a:gd name="connsiteX185" fmla="*/ 9621041 w 12191999"/>
              <a:gd name="connsiteY185" fmla="*/ 6295010 h 7807485"/>
              <a:gd name="connsiteX186" fmla="*/ 9702654 w 12191999"/>
              <a:gd name="connsiteY186" fmla="*/ 6196148 h 7807485"/>
              <a:gd name="connsiteX187" fmla="*/ 9737489 w 12191999"/>
              <a:gd name="connsiteY187" fmla="*/ 6104651 h 7807485"/>
              <a:gd name="connsiteX188" fmla="*/ 9737489 w 12191999"/>
              <a:gd name="connsiteY188" fmla="*/ 6091621 h 7807485"/>
              <a:gd name="connsiteX189" fmla="*/ 10071366 w 12191999"/>
              <a:gd name="connsiteY189" fmla="*/ 6091621 h 7807485"/>
              <a:gd name="connsiteX190" fmla="*/ 10101988 w 12191999"/>
              <a:gd name="connsiteY190" fmla="*/ 6091621 h 7807485"/>
              <a:gd name="connsiteX191" fmla="*/ 10169900 w 12191999"/>
              <a:gd name="connsiteY191" fmla="*/ 6091621 h 7807485"/>
              <a:gd name="connsiteX192" fmla="*/ 10225636 w 12191999"/>
              <a:gd name="connsiteY192" fmla="*/ 6084255 h 7807485"/>
              <a:gd name="connsiteX193" fmla="*/ 10296799 w 12191999"/>
              <a:gd name="connsiteY193" fmla="*/ 6019670 h 7807485"/>
              <a:gd name="connsiteX194" fmla="*/ 10406281 w 12191999"/>
              <a:gd name="connsiteY194" fmla="*/ 6067825 h 7807485"/>
              <a:gd name="connsiteX195" fmla="*/ 10529199 w 12191999"/>
              <a:gd name="connsiteY195" fmla="*/ 6091054 h 7807485"/>
              <a:gd name="connsiteX196" fmla="*/ 10529199 w 12191999"/>
              <a:gd name="connsiteY196" fmla="*/ 5967547 h 7807485"/>
              <a:gd name="connsiteX197" fmla="*/ 10489885 w 12191999"/>
              <a:gd name="connsiteY197" fmla="*/ 5797585 h 7807485"/>
              <a:gd name="connsiteX198" fmla="*/ 10427182 w 12191999"/>
              <a:gd name="connsiteY198" fmla="*/ 5710337 h 7807485"/>
              <a:gd name="connsiteX199" fmla="*/ 10360498 w 12191999"/>
              <a:gd name="connsiteY199" fmla="*/ 5751695 h 7807485"/>
              <a:gd name="connsiteX200" fmla="*/ 10287842 w 12191999"/>
              <a:gd name="connsiteY200" fmla="*/ 5870103 h 7807485"/>
              <a:gd name="connsiteX201" fmla="*/ 10241063 w 12191999"/>
              <a:gd name="connsiteY201" fmla="*/ 5925057 h 7807485"/>
              <a:gd name="connsiteX202" fmla="*/ 10169900 w 12191999"/>
              <a:gd name="connsiteY202" fmla="*/ 5937521 h 7807485"/>
              <a:gd name="connsiteX203" fmla="*/ 10101988 w 12191999"/>
              <a:gd name="connsiteY203" fmla="*/ 5937521 h 7807485"/>
              <a:gd name="connsiteX204" fmla="*/ 10101988 w 12191999"/>
              <a:gd name="connsiteY204" fmla="*/ 5933555 h 7807485"/>
              <a:gd name="connsiteX205" fmla="*/ 10013905 w 12191999"/>
              <a:gd name="connsiteY205" fmla="*/ 5787953 h 7807485"/>
              <a:gd name="connsiteX206" fmla="*/ 9932789 w 12191999"/>
              <a:gd name="connsiteY206" fmla="*/ 5690509 h 7807485"/>
              <a:gd name="connsiteX207" fmla="*/ 9897456 w 12191999"/>
              <a:gd name="connsiteY207" fmla="*/ 5646318 h 7807485"/>
              <a:gd name="connsiteX208" fmla="*/ 9939258 w 12191999"/>
              <a:gd name="connsiteY208" fmla="*/ 5617424 h 7807485"/>
              <a:gd name="connsiteX209" fmla="*/ 10016891 w 12191999"/>
              <a:gd name="connsiteY209" fmla="*/ 5585698 h 7807485"/>
              <a:gd name="connsiteX210" fmla="*/ 10058693 w 12191999"/>
              <a:gd name="connsiteY210" fmla="*/ 5570968 h 7807485"/>
              <a:gd name="connsiteX211" fmla="*/ 9162687 w 12191999"/>
              <a:gd name="connsiteY211" fmla="*/ 5408995 h 7807485"/>
              <a:gd name="connsiteX212" fmla="*/ 9114913 w 12191999"/>
              <a:gd name="connsiteY212" fmla="*/ 5438455 h 7807485"/>
              <a:gd name="connsiteX213" fmla="*/ 9095505 w 12191999"/>
              <a:gd name="connsiteY213" fmla="*/ 5491711 h 7807485"/>
              <a:gd name="connsiteX214" fmla="*/ 9108444 w 12191999"/>
              <a:gd name="connsiteY214" fmla="*/ 5526269 h 7807485"/>
              <a:gd name="connsiteX215" fmla="*/ 9124866 w 12191999"/>
              <a:gd name="connsiteY215" fmla="*/ 5544965 h 7807485"/>
              <a:gd name="connsiteX216" fmla="*/ 9059177 w 12191999"/>
              <a:gd name="connsiteY216" fmla="*/ 5582923 h 7807485"/>
              <a:gd name="connsiteX217" fmla="*/ 9064153 w 12191999"/>
              <a:gd name="connsiteY217" fmla="*/ 5557996 h 7807485"/>
              <a:gd name="connsiteX218" fmla="*/ 9066144 w 12191999"/>
              <a:gd name="connsiteY218" fmla="*/ 5534201 h 7807485"/>
              <a:gd name="connsiteX219" fmla="*/ 9056689 w 12191999"/>
              <a:gd name="connsiteY219" fmla="*/ 5491711 h 7807485"/>
              <a:gd name="connsiteX220" fmla="*/ 9030314 w 12191999"/>
              <a:gd name="connsiteY220" fmla="*/ 5473014 h 7807485"/>
              <a:gd name="connsiteX221" fmla="*/ 8997469 w 12191999"/>
              <a:gd name="connsiteY221" fmla="*/ 5504174 h 7807485"/>
              <a:gd name="connsiteX222" fmla="*/ 8988512 w 12191999"/>
              <a:gd name="connsiteY222" fmla="*/ 5561395 h 7807485"/>
              <a:gd name="connsiteX223" fmla="*/ 9001948 w 12191999"/>
              <a:gd name="connsiteY223" fmla="*/ 5535901 h 7807485"/>
              <a:gd name="connsiteX224" fmla="*/ 9020859 w 12191999"/>
              <a:gd name="connsiteY224" fmla="*/ 5522303 h 7807485"/>
              <a:gd name="connsiteX225" fmla="*/ 9035290 w 12191999"/>
              <a:gd name="connsiteY225" fmla="*/ 5532785 h 7807485"/>
              <a:gd name="connsiteX226" fmla="*/ 9040267 w 12191999"/>
              <a:gd name="connsiteY226" fmla="*/ 5556863 h 7807485"/>
              <a:gd name="connsiteX227" fmla="*/ 9034295 w 12191999"/>
              <a:gd name="connsiteY227" fmla="*/ 5585757 h 7807485"/>
              <a:gd name="connsiteX228" fmla="*/ 9012399 w 12191999"/>
              <a:gd name="connsiteY228" fmla="*/ 5628247 h 7807485"/>
              <a:gd name="connsiteX229" fmla="*/ 9091026 w 12191999"/>
              <a:gd name="connsiteY229" fmla="*/ 5607852 h 7807485"/>
              <a:gd name="connsiteX230" fmla="*/ 9142781 w 12191999"/>
              <a:gd name="connsiteY230" fmla="*/ 5560262 h 7807485"/>
              <a:gd name="connsiteX231" fmla="*/ 9185579 w 12191999"/>
              <a:gd name="connsiteY231" fmla="*/ 5598221 h 7807485"/>
              <a:gd name="connsiteX232" fmla="*/ 9189062 w 12191999"/>
              <a:gd name="connsiteY232" fmla="*/ 5548364 h 7807485"/>
              <a:gd name="connsiteX233" fmla="*/ 9184583 w 12191999"/>
              <a:gd name="connsiteY233" fmla="*/ 5534484 h 7807485"/>
              <a:gd name="connsiteX234" fmla="*/ 9173138 w 12191999"/>
              <a:gd name="connsiteY234" fmla="*/ 5522303 h 7807485"/>
              <a:gd name="connsiteX235" fmla="*/ 9189560 w 12191999"/>
              <a:gd name="connsiteY235" fmla="*/ 5484628 h 7807485"/>
              <a:gd name="connsiteX236" fmla="*/ 9195034 w 12191999"/>
              <a:gd name="connsiteY236" fmla="*/ 5445254 h 7807485"/>
              <a:gd name="connsiteX237" fmla="*/ 9185579 w 12191999"/>
              <a:gd name="connsiteY237" fmla="*/ 5419759 h 7807485"/>
              <a:gd name="connsiteX238" fmla="*/ 9162687 w 12191999"/>
              <a:gd name="connsiteY238" fmla="*/ 5408995 h 7807485"/>
              <a:gd name="connsiteX239" fmla="*/ 10321175 w 12191999"/>
              <a:gd name="connsiteY239" fmla="*/ 5396293 h 7807485"/>
              <a:gd name="connsiteX240" fmla="*/ 10339587 w 12191999"/>
              <a:gd name="connsiteY240" fmla="*/ 5409323 h 7807485"/>
              <a:gd name="connsiteX241" fmla="*/ 10349043 w 12191999"/>
              <a:gd name="connsiteY241" fmla="*/ 5437650 h 7807485"/>
              <a:gd name="connsiteX242" fmla="*/ 10345061 w 12191999"/>
              <a:gd name="connsiteY242" fmla="*/ 5453513 h 7807485"/>
              <a:gd name="connsiteX243" fmla="*/ 10323165 w 12191999"/>
              <a:gd name="connsiteY243" fmla="*/ 5434251 h 7807485"/>
              <a:gd name="connsiteX244" fmla="*/ 10310724 w 12191999"/>
              <a:gd name="connsiteY244" fmla="*/ 5408191 h 7807485"/>
              <a:gd name="connsiteX245" fmla="*/ 10313461 w 12191999"/>
              <a:gd name="connsiteY245" fmla="*/ 5400259 h 7807485"/>
              <a:gd name="connsiteX246" fmla="*/ 10321175 w 12191999"/>
              <a:gd name="connsiteY246" fmla="*/ 5396293 h 7807485"/>
              <a:gd name="connsiteX247" fmla="*/ 1618557 w 12191999"/>
              <a:gd name="connsiteY247" fmla="*/ 5392646 h 7807485"/>
              <a:gd name="connsiteX248" fmla="*/ 1577004 w 12191999"/>
              <a:gd name="connsiteY248" fmla="*/ 5421257 h 7807485"/>
              <a:gd name="connsiteX249" fmla="*/ 1557845 w 12191999"/>
              <a:gd name="connsiteY249" fmla="*/ 5487258 h 7807485"/>
              <a:gd name="connsiteX250" fmla="*/ 1567797 w 12191999"/>
              <a:gd name="connsiteY250" fmla="*/ 5519551 h 7807485"/>
              <a:gd name="connsiteX251" fmla="*/ 1591187 w 12191999"/>
              <a:gd name="connsiteY251" fmla="*/ 5542213 h 7807485"/>
              <a:gd name="connsiteX252" fmla="*/ 1542915 w 12191999"/>
              <a:gd name="connsiteY252" fmla="*/ 5593202 h 7807485"/>
              <a:gd name="connsiteX253" fmla="*/ 1481208 w 12191999"/>
              <a:gd name="connsiteY253" fmla="*/ 5639092 h 7807485"/>
              <a:gd name="connsiteX254" fmla="*/ 1517536 w 12191999"/>
              <a:gd name="connsiteY254" fmla="*/ 5639092 h 7807485"/>
              <a:gd name="connsiteX255" fmla="*/ 1579243 w 12191999"/>
              <a:gd name="connsiteY255" fmla="*/ 5598301 h 7807485"/>
              <a:gd name="connsiteX256" fmla="*/ 1613083 w 12191999"/>
              <a:gd name="connsiteY256" fmla="*/ 5556943 h 7807485"/>
              <a:gd name="connsiteX257" fmla="*/ 1654388 w 12191999"/>
              <a:gd name="connsiteY257" fmla="*/ 5585271 h 7807485"/>
              <a:gd name="connsiteX258" fmla="*/ 1657373 w 12191999"/>
              <a:gd name="connsiteY258" fmla="*/ 5564875 h 7807485"/>
              <a:gd name="connsiteX259" fmla="*/ 1658866 w 12191999"/>
              <a:gd name="connsiteY259" fmla="*/ 5545046 h 7807485"/>
              <a:gd name="connsiteX260" fmla="*/ 1653392 w 12191999"/>
              <a:gd name="connsiteY260" fmla="*/ 5527483 h 7807485"/>
              <a:gd name="connsiteX261" fmla="*/ 1636970 w 12191999"/>
              <a:gd name="connsiteY261" fmla="*/ 5512187 h 7807485"/>
              <a:gd name="connsiteX262" fmla="*/ 1649660 w 12191999"/>
              <a:gd name="connsiteY262" fmla="*/ 5469412 h 7807485"/>
              <a:gd name="connsiteX263" fmla="*/ 1652397 w 12191999"/>
              <a:gd name="connsiteY263" fmla="*/ 5447034 h 7807485"/>
              <a:gd name="connsiteX264" fmla="*/ 1641946 w 12191999"/>
              <a:gd name="connsiteY264" fmla="*/ 5408509 h 7807485"/>
              <a:gd name="connsiteX265" fmla="*/ 1618557 w 12191999"/>
              <a:gd name="connsiteY265" fmla="*/ 5392646 h 7807485"/>
              <a:gd name="connsiteX266" fmla="*/ 10346057 w 12191999"/>
              <a:gd name="connsiteY266" fmla="*/ 5349270 h 7807485"/>
              <a:gd name="connsiteX267" fmla="*/ 10304503 w 12191999"/>
              <a:gd name="connsiteY267" fmla="*/ 5377880 h 7807485"/>
              <a:gd name="connsiteX268" fmla="*/ 10285344 w 12191999"/>
              <a:gd name="connsiteY268" fmla="*/ 5443882 h 7807485"/>
              <a:gd name="connsiteX269" fmla="*/ 10295297 w 12191999"/>
              <a:gd name="connsiteY269" fmla="*/ 5476175 h 7807485"/>
              <a:gd name="connsiteX270" fmla="*/ 10318686 w 12191999"/>
              <a:gd name="connsiteY270" fmla="*/ 5498837 h 7807485"/>
              <a:gd name="connsiteX271" fmla="*/ 10270415 w 12191999"/>
              <a:gd name="connsiteY271" fmla="*/ 5549826 h 7807485"/>
              <a:gd name="connsiteX272" fmla="*/ 10208707 w 12191999"/>
              <a:gd name="connsiteY272" fmla="*/ 5595716 h 7807485"/>
              <a:gd name="connsiteX273" fmla="*/ 10245035 w 12191999"/>
              <a:gd name="connsiteY273" fmla="*/ 5595716 h 7807485"/>
              <a:gd name="connsiteX274" fmla="*/ 10306743 w 12191999"/>
              <a:gd name="connsiteY274" fmla="*/ 5554924 h 7807485"/>
              <a:gd name="connsiteX275" fmla="*/ 10340583 w 12191999"/>
              <a:gd name="connsiteY275" fmla="*/ 5513567 h 7807485"/>
              <a:gd name="connsiteX276" fmla="*/ 10381887 w 12191999"/>
              <a:gd name="connsiteY276" fmla="*/ 5541895 h 7807485"/>
              <a:gd name="connsiteX277" fmla="*/ 10384873 w 12191999"/>
              <a:gd name="connsiteY277" fmla="*/ 5521498 h 7807485"/>
              <a:gd name="connsiteX278" fmla="*/ 10386366 w 12191999"/>
              <a:gd name="connsiteY278" fmla="*/ 5501670 h 7807485"/>
              <a:gd name="connsiteX279" fmla="*/ 10380892 w 12191999"/>
              <a:gd name="connsiteY279" fmla="*/ 5484107 h 7807485"/>
              <a:gd name="connsiteX280" fmla="*/ 10364469 w 12191999"/>
              <a:gd name="connsiteY280" fmla="*/ 5468811 h 7807485"/>
              <a:gd name="connsiteX281" fmla="*/ 10377159 w 12191999"/>
              <a:gd name="connsiteY281" fmla="*/ 5426036 h 7807485"/>
              <a:gd name="connsiteX282" fmla="*/ 10379897 w 12191999"/>
              <a:gd name="connsiteY282" fmla="*/ 5403658 h 7807485"/>
              <a:gd name="connsiteX283" fmla="*/ 10369446 w 12191999"/>
              <a:gd name="connsiteY283" fmla="*/ 5365133 h 7807485"/>
              <a:gd name="connsiteX284" fmla="*/ 10346057 w 12191999"/>
              <a:gd name="connsiteY284" fmla="*/ 5349270 h 7807485"/>
              <a:gd name="connsiteX285" fmla="*/ 2736675 w 12191999"/>
              <a:gd name="connsiteY285" fmla="*/ 5342075 h 7807485"/>
              <a:gd name="connsiteX286" fmla="*/ 2755088 w 12191999"/>
              <a:gd name="connsiteY286" fmla="*/ 5355106 h 7807485"/>
              <a:gd name="connsiteX287" fmla="*/ 2764543 w 12191999"/>
              <a:gd name="connsiteY287" fmla="*/ 5383433 h 7807485"/>
              <a:gd name="connsiteX288" fmla="*/ 2760562 w 12191999"/>
              <a:gd name="connsiteY288" fmla="*/ 5399296 h 7807485"/>
              <a:gd name="connsiteX289" fmla="*/ 2738666 w 12191999"/>
              <a:gd name="connsiteY289" fmla="*/ 5380033 h 7807485"/>
              <a:gd name="connsiteX290" fmla="*/ 2726225 w 12191999"/>
              <a:gd name="connsiteY290" fmla="*/ 5353973 h 7807485"/>
              <a:gd name="connsiteX291" fmla="*/ 2728962 w 12191999"/>
              <a:gd name="connsiteY291" fmla="*/ 5346041 h 7807485"/>
              <a:gd name="connsiteX292" fmla="*/ 2736675 w 12191999"/>
              <a:gd name="connsiteY292" fmla="*/ 5342075 h 7807485"/>
              <a:gd name="connsiteX293" fmla="*/ 2761557 w 12191999"/>
              <a:gd name="connsiteY293" fmla="*/ 5295053 h 7807485"/>
              <a:gd name="connsiteX294" fmla="*/ 2720004 w 12191999"/>
              <a:gd name="connsiteY294" fmla="*/ 5323663 h 7807485"/>
              <a:gd name="connsiteX295" fmla="*/ 2700845 w 12191999"/>
              <a:gd name="connsiteY295" fmla="*/ 5389665 h 7807485"/>
              <a:gd name="connsiteX296" fmla="*/ 2710798 w 12191999"/>
              <a:gd name="connsiteY296" fmla="*/ 5421958 h 7807485"/>
              <a:gd name="connsiteX297" fmla="*/ 2734187 w 12191999"/>
              <a:gd name="connsiteY297" fmla="*/ 5444620 h 7807485"/>
              <a:gd name="connsiteX298" fmla="*/ 2685916 w 12191999"/>
              <a:gd name="connsiteY298" fmla="*/ 5495609 h 7807485"/>
              <a:gd name="connsiteX299" fmla="*/ 2624208 w 12191999"/>
              <a:gd name="connsiteY299" fmla="*/ 5541498 h 7807485"/>
              <a:gd name="connsiteX300" fmla="*/ 2660536 w 12191999"/>
              <a:gd name="connsiteY300" fmla="*/ 5541498 h 7807485"/>
              <a:gd name="connsiteX301" fmla="*/ 2722244 w 12191999"/>
              <a:gd name="connsiteY301" fmla="*/ 5500707 h 7807485"/>
              <a:gd name="connsiteX302" fmla="*/ 2756083 w 12191999"/>
              <a:gd name="connsiteY302" fmla="*/ 5459349 h 7807485"/>
              <a:gd name="connsiteX303" fmla="*/ 2797388 w 12191999"/>
              <a:gd name="connsiteY303" fmla="*/ 5487677 h 7807485"/>
              <a:gd name="connsiteX304" fmla="*/ 2800374 w 12191999"/>
              <a:gd name="connsiteY304" fmla="*/ 5467281 h 7807485"/>
              <a:gd name="connsiteX305" fmla="*/ 2801867 w 12191999"/>
              <a:gd name="connsiteY305" fmla="*/ 5447452 h 7807485"/>
              <a:gd name="connsiteX306" fmla="*/ 2796393 w 12191999"/>
              <a:gd name="connsiteY306" fmla="*/ 5429889 h 7807485"/>
              <a:gd name="connsiteX307" fmla="*/ 2779970 w 12191999"/>
              <a:gd name="connsiteY307" fmla="*/ 5414593 h 7807485"/>
              <a:gd name="connsiteX308" fmla="*/ 2792660 w 12191999"/>
              <a:gd name="connsiteY308" fmla="*/ 5371818 h 7807485"/>
              <a:gd name="connsiteX309" fmla="*/ 2795397 w 12191999"/>
              <a:gd name="connsiteY309" fmla="*/ 5349441 h 7807485"/>
              <a:gd name="connsiteX310" fmla="*/ 2784947 w 12191999"/>
              <a:gd name="connsiteY310" fmla="*/ 5310916 h 7807485"/>
              <a:gd name="connsiteX311" fmla="*/ 2761557 w 12191999"/>
              <a:gd name="connsiteY311" fmla="*/ 5295053 h 7807485"/>
              <a:gd name="connsiteX312" fmla="*/ 2369172 w 12191999"/>
              <a:gd name="connsiteY312" fmla="*/ 5292479 h 7807485"/>
              <a:gd name="connsiteX313" fmla="*/ 2402017 w 12191999"/>
              <a:gd name="connsiteY313" fmla="*/ 5311741 h 7807485"/>
              <a:gd name="connsiteX314" fmla="*/ 2421425 w 12191999"/>
              <a:gd name="connsiteY314" fmla="*/ 5346867 h 7807485"/>
              <a:gd name="connsiteX315" fmla="*/ 2412965 w 12191999"/>
              <a:gd name="connsiteY315" fmla="*/ 5361597 h 7807485"/>
              <a:gd name="connsiteX316" fmla="*/ 2392063 w 12191999"/>
              <a:gd name="connsiteY316" fmla="*/ 5365562 h 7807485"/>
              <a:gd name="connsiteX317" fmla="*/ 2354740 w 12191999"/>
              <a:gd name="connsiteY317" fmla="*/ 5359331 h 7807485"/>
              <a:gd name="connsiteX318" fmla="*/ 2338318 w 12191999"/>
              <a:gd name="connsiteY318" fmla="*/ 5331571 h 7807485"/>
              <a:gd name="connsiteX319" fmla="*/ 2347276 w 12191999"/>
              <a:gd name="connsiteY319" fmla="*/ 5305226 h 7807485"/>
              <a:gd name="connsiteX320" fmla="*/ 2369172 w 12191999"/>
              <a:gd name="connsiteY320" fmla="*/ 5292479 h 7807485"/>
              <a:gd name="connsiteX321" fmla="*/ 9877471 w 12191999"/>
              <a:gd name="connsiteY321" fmla="*/ 5292477 h 7807485"/>
              <a:gd name="connsiteX322" fmla="*/ 9910316 w 12191999"/>
              <a:gd name="connsiteY322" fmla="*/ 5311740 h 7807485"/>
              <a:gd name="connsiteX323" fmla="*/ 9929724 w 12191999"/>
              <a:gd name="connsiteY323" fmla="*/ 5346866 h 7807485"/>
              <a:gd name="connsiteX324" fmla="*/ 9921264 w 12191999"/>
              <a:gd name="connsiteY324" fmla="*/ 5361596 h 7807485"/>
              <a:gd name="connsiteX325" fmla="*/ 9900363 w 12191999"/>
              <a:gd name="connsiteY325" fmla="*/ 5365561 h 7807485"/>
              <a:gd name="connsiteX326" fmla="*/ 9863040 w 12191999"/>
              <a:gd name="connsiteY326" fmla="*/ 5359329 h 7807485"/>
              <a:gd name="connsiteX327" fmla="*/ 9846617 w 12191999"/>
              <a:gd name="connsiteY327" fmla="*/ 5331570 h 7807485"/>
              <a:gd name="connsiteX328" fmla="*/ 9855575 w 12191999"/>
              <a:gd name="connsiteY328" fmla="*/ 5305225 h 7807485"/>
              <a:gd name="connsiteX329" fmla="*/ 9877471 w 12191999"/>
              <a:gd name="connsiteY329" fmla="*/ 5292477 h 7807485"/>
              <a:gd name="connsiteX330" fmla="*/ 2387585 w 12191999"/>
              <a:gd name="connsiteY330" fmla="*/ 5246589 h 7807485"/>
              <a:gd name="connsiteX331" fmla="*/ 2338318 w 12191999"/>
              <a:gd name="connsiteY331" fmla="*/ 5280298 h 7807485"/>
              <a:gd name="connsiteX332" fmla="*/ 2318412 w 12191999"/>
              <a:gd name="connsiteY332" fmla="*/ 5357631 h 7807485"/>
              <a:gd name="connsiteX333" fmla="*/ 2331849 w 12191999"/>
              <a:gd name="connsiteY333" fmla="*/ 5405221 h 7807485"/>
              <a:gd name="connsiteX334" fmla="*/ 2372158 w 12191999"/>
              <a:gd name="connsiteY334" fmla="*/ 5422217 h 7807485"/>
              <a:gd name="connsiteX335" fmla="*/ 2428392 w 12191999"/>
              <a:gd name="connsiteY335" fmla="*/ 5394456 h 7807485"/>
              <a:gd name="connsiteX336" fmla="*/ 2451283 w 12191999"/>
              <a:gd name="connsiteY336" fmla="*/ 5331571 h 7807485"/>
              <a:gd name="connsiteX337" fmla="*/ 2432870 w 12191999"/>
              <a:gd name="connsiteY337" fmla="*/ 5272083 h 7807485"/>
              <a:gd name="connsiteX338" fmla="*/ 2387585 w 12191999"/>
              <a:gd name="connsiteY338" fmla="*/ 5246589 h 7807485"/>
              <a:gd name="connsiteX339" fmla="*/ 9895884 w 12191999"/>
              <a:gd name="connsiteY339" fmla="*/ 5246588 h 7807485"/>
              <a:gd name="connsiteX340" fmla="*/ 9846617 w 12191999"/>
              <a:gd name="connsiteY340" fmla="*/ 5280297 h 7807485"/>
              <a:gd name="connsiteX341" fmla="*/ 9826712 w 12191999"/>
              <a:gd name="connsiteY341" fmla="*/ 5357630 h 7807485"/>
              <a:gd name="connsiteX342" fmla="*/ 9840148 w 12191999"/>
              <a:gd name="connsiteY342" fmla="*/ 5405220 h 7807485"/>
              <a:gd name="connsiteX343" fmla="*/ 9880457 w 12191999"/>
              <a:gd name="connsiteY343" fmla="*/ 5422216 h 7807485"/>
              <a:gd name="connsiteX344" fmla="*/ 9936691 w 12191999"/>
              <a:gd name="connsiteY344" fmla="*/ 5394455 h 7807485"/>
              <a:gd name="connsiteX345" fmla="*/ 9959583 w 12191999"/>
              <a:gd name="connsiteY345" fmla="*/ 5331570 h 7807485"/>
              <a:gd name="connsiteX346" fmla="*/ 9941170 w 12191999"/>
              <a:gd name="connsiteY346" fmla="*/ 5272082 h 7807485"/>
              <a:gd name="connsiteX347" fmla="*/ 9895884 w 12191999"/>
              <a:gd name="connsiteY347" fmla="*/ 5246588 h 7807485"/>
              <a:gd name="connsiteX348" fmla="*/ 5547778 w 12191999"/>
              <a:gd name="connsiteY348" fmla="*/ 5192540 h 7807485"/>
              <a:gd name="connsiteX349" fmla="*/ 5543798 w 12191999"/>
              <a:gd name="connsiteY349" fmla="*/ 5232198 h 7807485"/>
              <a:gd name="connsiteX350" fmla="*/ 5584853 w 12191999"/>
              <a:gd name="connsiteY350" fmla="*/ 5348906 h 7807485"/>
              <a:gd name="connsiteX351" fmla="*/ 5702547 w 12191999"/>
              <a:gd name="connsiteY351" fmla="*/ 5394229 h 7807485"/>
              <a:gd name="connsiteX352" fmla="*/ 5762761 w 12191999"/>
              <a:gd name="connsiteY352" fmla="*/ 5392247 h 7807485"/>
              <a:gd name="connsiteX353" fmla="*/ 5821482 w 12191999"/>
              <a:gd name="connsiteY353" fmla="*/ 5390263 h 7807485"/>
              <a:gd name="connsiteX354" fmla="*/ 5877468 w 12191999"/>
              <a:gd name="connsiteY354" fmla="*/ 5405843 h 7807485"/>
              <a:gd name="connsiteX355" fmla="*/ 5895134 w 12191999"/>
              <a:gd name="connsiteY355" fmla="*/ 5441818 h 7807485"/>
              <a:gd name="connsiteX356" fmla="*/ 5889660 w 12191999"/>
              <a:gd name="connsiteY356" fmla="*/ 5470146 h 7807485"/>
              <a:gd name="connsiteX357" fmla="*/ 5571801 w 12191999"/>
              <a:gd name="connsiteY357" fmla="*/ 5470146 h 7807485"/>
              <a:gd name="connsiteX358" fmla="*/ 5543798 w 12191999"/>
              <a:gd name="connsiteY358" fmla="*/ 5470146 h 7807485"/>
              <a:gd name="connsiteX359" fmla="*/ 5086599 w 12191999"/>
              <a:gd name="connsiteY359" fmla="*/ 5470146 h 7807485"/>
              <a:gd name="connsiteX360" fmla="*/ 5122428 w 12191999"/>
              <a:gd name="connsiteY360" fmla="*/ 5534731 h 7807485"/>
              <a:gd name="connsiteX361" fmla="*/ 5227928 w 12191999"/>
              <a:gd name="connsiteY361" fmla="*/ 5534731 h 7807485"/>
              <a:gd name="connsiteX362" fmla="*/ 5259779 w 12191999"/>
              <a:gd name="connsiteY362" fmla="*/ 5581754 h 7807485"/>
              <a:gd name="connsiteX363" fmla="*/ 5188365 w 12191999"/>
              <a:gd name="connsiteY363" fmla="*/ 5627078 h 7807485"/>
              <a:gd name="connsiteX364" fmla="*/ 5162737 w 12191999"/>
              <a:gd name="connsiteY364" fmla="*/ 5698462 h 7807485"/>
              <a:gd name="connsiteX365" fmla="*/ 5184137 w 12191999"/>
              <a:gd name="connsiteY365" fmla="*/ 5759366 h 7807485"/>
              <a:gd name="connsiteX366" fmla="*/ 5236886 w 12191999"/>
              <a:gd name="connsiteY366" fmla="*/ 5783444 h 7807485"/>
              <a:gd name="connsiteX367" fmla="*/ 5301331 w 12191999"/>
              <a:gd name="connsiteY367" fmla="*/ 5751434 h 7807485"/>
              <a:gd name="connsiteX368" fmla="*/ 5327955 w 12191999"/>
              <a:gd name="connsiteY368" fmla="*/ 5659937 h 7807485"/>
              <a:gd name="connsiteX369" fmla="*/ 5326959 w 12191999"/>
              <a:gd name="connsiteY369" fmla="*/ 5643508 h 7807485"/>
              <a:gd name="connsiteX370" fmla="*/ 5340396 w 12191999"/>
              <a:gd name="connsiteY370" fmla="*/ 5642374 h 7807485"/>
              <a:gd name="connsiteX371" fmla="*/ 5404593 w 12191999"/>
              <a:gd name="connsiteY371" fmla="*/ 5666452 h 7807485"/>
              <a:gd name="connsiteX372" fmla="*/ 5430967 w 12191999"/>
              <a:gd name="connsiteY372" fmla="*/ 5728489 h 7807485"/>
              <a:gd name="connsiteX373" fmla="*/ 5378714 w 12191999"/>
              <a:gd name="connsiteY373" fmla="*/ 5826785 h 7807485"/>
              <a:gd name="connsiteX374" fmla="*/ 5243853 w 12191999"/>
              <a:gd name="connsiteY374" fmla="*/ 5869559 h 7807485"/>
              <a:gd name="connsiteX375" fmla="*/ 5140343 w 12191999"/>
              <a:gd name="connsiteY375" fmla="*/ 5849729 h 7807485"/>
              <a:gd name="connsiteX376" fmla="*/ 5214989 w 12191999"/>
              <a:gd name="connsiteY376" fmla="*/ 5982866 h 7807485"/>
              <a:gd name="connsiteX377" fmla="*/ 5534974 w 12191999"/>
              <a:gd name="connsiteY377" fmla="*/ 6193054 h 7807485"/>
              <a:gd name="connsiteX378" fmla="*/ 5534974 w 12191999"/>
              <a:gd name="connsiteY378" fmla="*/ 6122803 h 7807485"/>
              <a:gd name="connsiteX379" fmla="*/ 5359804 w 12191999"/>
              <a:gd name="connsiteY379" fmla="*/ 5955106 h 7807485"/>
              <a:gd name="connsiteX380" fmla="*/ 5465304 w 12191999"/>
              <a:gd name="connsiteY380" fmla="*/ 5876356 h 7807485"/>
              <a:gd name="connsiteX381" fmla="*/ 5505615 w 12191999"/>
              <a:gd name="connsiteY381" fmla="*/ 5759082 h 7807485"/>
              <a:gd name="connsiteX382" fmla="*/ 5450126 w 12191999"/>
              <a:gd name="connsiteY382" fmla="*/ 5631894 h 7807485"/>
              <a:gd name="connsiteX383" fmla="*/ 5311533 w 12191999"/>
              <a:gd name="connsiteY383" fmla="*/ 5577789 h 7807485"/>
              <a:gd name="connsiteX384" fmla="*/ 5294613 w 12191999"/>
              <a:gd name="connsiteY384" fmla="*/ 5534731 h 7807485"/>
              <a:gd name="connsiteX385" fmla="*/ 5579629 w 12191999"/>
              <a:gd name="connsiteY385" fmla="*/ 5534731 h 7807485"/>
              <a:gd name="connsiteX386" fmla="*/ 5607631 w 12191999"/>
              <a:gd name="connsiteY386" fmla="*/ 5534731 h 7807485"/>
              <a:gd name="connsiteX387" fmla="*/ 5685128 w 12191999"/>
              <a:gd name="connsiteY387" fmla="*/ 5534731 h 7807485"/>
              <a:gd name="connsiteX388" fmla="*/ 5716978 w 12191999"/>
              <a:gd name="connsiteY388" fmla="*/ 5581754 h 7807485"/>
              <a:gd name="connsiteX389" fmla="*/ 5645565 w 12191999"/>
              <a:gd name="connsiteY389" fmla="*/ 5627078 h 7807485"/>
              <a:gd name="connsiteX390" fmla="*/ 5619937 w 12191999"/>
              <a:gd name="connsiteY390" fmla="*/ 5698462 h 7807485"/>
              <a:gd name="connsiteX391" fmla="*/ 5641336 w 12191999"/>
              <a:gd name="connsiteY391" fmla="*/ 5759366 h 7807485"/>
              <a:gd name="connsiteX392" fmla="*/ 5694086 w 12191999"/>
              <a:gd name="connsiteY392" fmla="*/ 5783444 h 7807485"/>
              <a:gd name="connsiteX393" fmla="*/ 5758531 w 12191999"/>
              <a:gd name="connsiteY393" fmla="*/ 5751434 h 7807485"/>
              <a:gd name="connsiteX394" fmla="*/ 5785155 w 12191999"/>
              <a:gd name="connsiteY394" fmla="*/ 5659937 h 7807485"/>
              <a:gd name="connsiteX395" fmla="*/ 5784159 w 12191999"/>
              <a:gd name="connsiteY395" fmla="*/ 5643508 h 7807485"/>
              <a:gd name="connsiteX396" fmla="*/ 5797596 w 12191999"/>
              <a:gd name="connsiteY396" fmla="*/ 5642374 h 7807485"/>
              <a:gd name="connsiteX397" fmla="*/ 5861792 w 12191999"/>
              <a:gd name="connsiteY397" fmla="*/ 5666452 h 7807485"/>
              <a:gd name="connsiteX398" fmla="*/ 5888167 w 12191999"/>
              <a:gd name="connsiteY398" fmla="*/ 5728489 h 7807485"/>
              <a:gd name="connsiteX399" fmla="*/ 5835914 w 12191999"/>
              <a:gd name="connsiteY399" fmla="*/ 5826785 h 7807485"/>
              <a:gd name="connsiteX400" fmla="*/ 5701054 w 12191999"/>
              <a:gd name="connsiteY400" fmla="*/ 5869559 h 7807485"/>
              <a:gd name="connsiteX401" fmla="*/ 5597543 w 12191999"/>
              <a:gd name="connsiteY401" fmla="*/ 5849729 h 7807485"/>
              <a:gd name="connsiteX402" fmla="*/ 5672189 w 12191999"/>
              <a:gd name="connsiteY402" fmla="*/ 5982866 h 7807485"/>
              <a:gd name="connsiteX403" fmla="*/ 5992175 w 12191999"/>
              <a:gd name="connsiteY403" fmla="*/ 6193054 h 7807485"/>
              <a:gd name="connsiteX404" fmla="*/ 5992175 w 12191999"/>
              <a:gd name="connsiteY404" fmla="*/ 6122803 h 7807485"/>
              <a:gd name="connsiteX405" fmla="*/ 5817004 w 12191999"/>
              <a:gd name="connsiteY405" fmla="*/ 5955106 h 7807485"/>
              <a:gd name="connsiteX406" fmla="*/ 5922504 w 12191999"/>
              <a:gd name="connsiteY406" fmla="*/ 5876356 h 7807485"/>
              <a:gd name="connsiteX407" fmla="*/ 5962813 w 12191999"/>
              <a:gd name="connsiteY407" fmla="*/ 5759082 h 7807485"/>
              <a:gd name="connsiteX408" fmla="*/ 5907327 w 12191999"/>
              <a:gd name="connsiteY408" fmla="*/ 5631894 h 7807485"/>
              <a:gd name="connsiteX409" fmla="*/ 5768733 w 12191999"/>
              <a:gd name="connsiteY409" fmla="*/ 5577789 h 7807485"/>
              <a:gd name="connsiteX410" fmla="*/ 5751813 w 12191999"/>
              <a:gd name="connsiteY410" fmla="*/ 5534731 h 7807485"/>
              <a:gd name="connsiteX411" fmla="*/ 6036828 w 12191999"/>
              <a:gd name="connsiteY411" fmla="*/ 5534731 h 7807485"/>
              <a:gd name="connsiteX412" fmla="*/ 6064831 w 12191999"/>
              <a:gd name="connsiteY412" fmla="*/ 5534731 h 7807485"/>
              <a:gd name="connsiteX413" fmla="*/ 6128892 w 12191999"/>
              <a:gd name="connsiteY413" fmla="*/ 5534731 h 7807485"/>
              <a:gd name="connsiteX414" fmla="*/ 6066188 w 12191999"/>
              <a:gd name="connsiteY414" fmla="*/ 5642092 h 7807485"/>
              <a:gd name="connsiteX415" fmla="*/ 6040809 w 12191999"/>
              <a:gd name="connsiteY415" fmla="*/ 5787976 h 7807485"/>
              <a:gd name="connsiteX416" fmla="*/ 6105502 w 12191999"/>
              <a:gd name="connsiteY416" fmla="*/ 6011478 h 7807485"/>
              <a:gd name="connsiteX417" fmla="*/ 6253800 w 12191999"/>
              <a:gd name="connsiteY417" fmla="*/ 6106940 h 7807485"/>
              <a:gd name="connsiteX418" fmla="*/ 6323470 w 12191999"/>
              <a:gd name="connsiteY418" fmla="*/ 6081162 h 7807485"/>
              <a:gd name="connsiteX419" fmla="*/ 6349846 w 12191999"/>
              <a:gd name="connsiteY419" fmla="*/ 6017426 h 7807485"/>
              <a:gd name="connsiteX420" fmla="*/ 6329442 w 12191999"/>
              <a:gd name="connsiteY420" fmla="*/ 5958789 h 7807485"/>
              <a:gd name="connsiteX421" fmla="*/ 6275697 w 12191999"/>
              <a:gd name="connsiteY421" fmla="*/ 5933577 h 7807485"/>
              <a:gd name="connsiteX422" fmla="*/ 6224439 w 12191999"/>
              <a:gd name="connsiteY422" fmla="*/ 5955106 h 7807485"/>
              <a:gd name="connsiteX423" fmla="*/ 6206026 w 12191999"/>
              <a:gd name="connsiteY423" fmla="*/ 6007795 h 7807485"/>
              <a:gd name="connsiteX424" fmla="*/ 6206026 w 12191999"/>
              <a:gd name="connsiteY424" fmla="*/ 6011194 h 7807485"/>
              <a:gd name="connsiteX425" fmla="*/ 6129887 w 12191999"/>
              <a:gd name="connsiteY425" fmla="*/ 5943492 h 7807485"/>
              <a:gd name="connsiteX426" fmla="*/ 6100526 w 12191999"/>
              <a:gd name="connsiteY426" fmla="*/ 5826501 h 7807485"/>
              <a:gd name="connsiteX427" fmla="*/ 6178905 w 12191999"/>
              <a:gd name="connsiteY427" fmla="*/ 5630761 h 7807485"/>
              <a:gd name="connsiteX428" fmla="*/ 6381197 w 12191999"/>
              <a:gd name="connsiteY428" fmla="*/ 5534731 h 7807485"/>
              <a:gd name="connsiteX429" fmla="*/ 6403591 w 12191999"/>
              <a:gd name="connsiteY429" fmla="*/ 5534731 h 7807485"/>
              <a:gd name="connsiteX430" fmla="*/ 6992825 w 12191999"/>
              <a:gd name="connsiteY430" fmla="*/ 5534731 h 7807485"/>
              <a:gd name="connsiteX431" fmla="*/ 6956995 w 12191999"/>
              <a:gd name="connsiteY431" fmla="*/ 5470146 h 7807485"/>
              <a:gd name="connsiteX432" fmla="*/ 6367761 w 12191999"/>
              <a:gd name="connsiteY432" fmla="*/ 5470146 h 7807485"/>
              <a:gd name="connsiteX433" fmla="*/ 6343897 w 12191999"/>
              <a:gd name="connsiteY433" fmla="*/ 5470146 h 7807485"/>
              <a:gd name="connsiteX434" fmla="*/ 6029000 w 12191999"/>
              <a:gd name="connsiteY434" fmla="*/ 5470146 h 7807485"/>
              <a:gd name="connsiteX435" fmla="*/ 6000998 w 12191999"/>
              <a:gd name="connsiteY435" fmla="*/ 5470146 h 7807485"/>
              <a:gd name="connsiteX436" fmla="*/ 5941415 w 12191999"/>
              <a:gd name="connsiteY436" fmla="*/ 5470146 h 7807485"/>
              <a:gd name="connsiteX437" fmla="*/ 5944899 w 12191999"/>
              <a:gd name="connsiteY437" fmla="*/ 5435020 h 7807485"/>
              <a:gd name="connsiteX438" fmla="*/ 5907077 w 12191999"/>
              <a:gd name="connsiteY438" fmla="*/ 5341258 h 7807485"/>
              <a:gd name="connsiteX439" fmla="*/ 5797596 w 12191999"/>
              <a:gd name="connsiteY439" fmla="*/ 5299617 h 7807485"/>
              <a:gd name="connsiteX440" fmla="*/ 5732653 w 12191999"/>
              <a:gd name="connsiteY440" fmla="*/ 5301600 h 7807485"/>
              <a:gd name="connsiteX441" fmla="*/ 5674181 w 12191999"/>
              <a:gd name="connsiteY441" fmla="*/ 5303582 h 7807485"/>
              <a:gd name="connsiteX442" fmla="*/ 5605257 w 12191999"/>
              <a:gd name="connsiteY442" fmla="*/ 5284319 h 7807485"/>
              <a:gd name="connsiteX443" fmla="*/ 5586099 w 12191999"/>
              <a:gd name="connsiteY443" fmla="*/ 5237864 h 7807485"/>
              <a:gd name="connsiteX444" fmla="*/ 5589083 w 12191999"/>
              <a:gd name="connsiteY444" fmla="*/ 5210103 h 7807485"/>
              <a:gd name="connsiteX445" fmla="*/ 2138664 w 12191999"/>
              <a:gd name="connsiteY445" fmla="*/ 4371057 h 7807485"/>
              <a:gd name="connsiteX446" fmla="*/ 2122642 w 12191999"/>
              <a:gd name="connsiteY446" fmla="*/ 4374565 h 7807485"/>
              <a:gd name="connsiteX447" fmla="*/ 2109824 w 12191999"/>
              <a:gd name="connsiteY447" fmla="*/ 4384386 h 7807485"/>
              <a:gd name="connsiteX448" fmla="*/ 2101196 w 12191999"/>
              <a:gd name="connsiteY448" fmla="*/ 4399119 h 7807485"/>
              <a:gd name="connsiteX449" fmla="*/ 2097992 w 12191999"/>
              <a:gd name="connsiteY449" fmla="*/ 4417079 h 7807485"/>
              <a:gd name="connsiteX450" fmla="*/ 2101196 w 12191999"/>
              <a:gd name="connsiteY450" fmla="*/ 4434618 h 7807485"/>
              <a:gd name="connsiteX451" fmla="*/ 2109824 w 12191999"/>
              <a:gd name="connsiteY451" fmla="*/ 4449211 h 7807485"/>
              <a:gd name="connsiteX452" fmla="*/ 2122642 w 12191999"/>
              <a:gd name="connsiteY452" fmla="*/ 4459173 h 7807485"/>
              <a:gd name="connsiteX453" fmla="*/ 2138664 w 12191999"/>
              <a:gd name="connsiteY453" fmla="*/ 4462821 h 7807485"/>
              <a:gd name="connsiteX454" fmla="*/ 2154316 w 12191999"/>
              <a:gd name="connsiteY454" fmla="*/ 4459173 h 7807485"/>
              <a:gd name="connsiteX455" fmla="*/ 2167134 w 12191999"/>
              <a:gd name="connsiteY455" fmla="*/ 4449351 h 7807485"/>
              <a:gd name="connsiteX456" fmla="*/ 2175885 w 12191999"/>
              <a:gd name="connsiteY456" fmla="*/ 4434899 h 7807485"/>
              <a:gd name="connsiteX457" fmla="*/ 2179089 w 12191999"/>
              <a:gd name="connsiteY457" fmla="*/ 4417079 h 7807485"/>
              <a:gd name="connsiteX458" fmla="*/ 2176008 w 12191999"/>
              <a:gd name="connsiteY458" fmla="*/ 4399119 h 7807485"/>
              <a:gd name="connsiteX459" fmla="*/ 2167381 w 12191999"/>
              <a:gd name="connsiteY459" fmla="*/ 4384386 h 7807485"/>
              <a:gd name="connsiteX460" fmla="*/ 2154440 w 12191999"/>
              <a:gd name="connsiteY460" fmla="*/ 4374565 h 7807485"/>
              <a:gd name="connsiteX461" fmla="*/ 2138664 w 12191999"/>
              <a:gd name="connsiteY461" fmla="*/ 4371057 h 7807485"/>
              <a:gd name="connsiteX462" fmla="*/ 1101099 w 12191999"/>
              <a:gd name="connsiteY462" fmla="*/ 4147120 h 7807485"/>
              <a:gd name="connsiteX463" fmla="*/ 1111205 w 12191999"/>
              <a:gd name="connsiteY463" fmla="*/ 4169149 h 7807485"/>
              <a:gd name="connsiteX464" fmla="*/ 1119463 w 12191999"/>
              <a:gd name="connsiteY464" fmla="*/ 4194544 h 7807485"/>
              <a:gd name="connsiteX465" fmla="*/ 1125132 w 12191999"/>
              <a:gd name="connsiteY465" fmla="*/ 4221204 h 7807485"/>
              <a:gd name="connsiteX466" fmla="*/ 1127228 w 12191999"/>
              <a:gd name="connsiteY466" fmla="*/ 4246741 h 7807485"/>
              <a:gd name="connsiteX467" fmla="*/ 1122791 w 12191999"/>
              <a:gd name="connsiteY467" fmla="*/ 4281959 h 7807485"/>
              <a:gd name="connsiteX468" fmla="*/ 1109973 w 12191999"/>
              <a:gd name="connsiteY468" fmla="*/ 4308478 h 7807485"/>
              <a:gd name="connsiteX469" fmla="*/ 1089514 w 12191999"/>
              <a:gd name="connsiteY469" fmla="*/ 4325176 h 7807485"/>
              <a:gd name="connsiteX470" fmla="*/ 1061906 w 12191999"/>
              <a:gd name="connsiteY470" fmla="*/ 4330928 h 7807485"/>
              <a:gd name="connsiteX471" fmla="*/ 1035408 w 12191999"/>
              <a:gd name="connsiteY471" fmla="*/ 4325877 h 7807485"/>
              <a:gd name="connsiteX472" fmla="*/ 1014702 w 12191999"/>
              <a:gd name="connsiteY472" fmla="*/ 4311424 h 7807485"/>
              <a:gd name="connsiteX473" fmla="*/ 1001144 w 12191999"/>
              <a:gd name="connsiteY473" fmla="*/ 4288414 h 7807485"/>
              <a:gd name="connsiteX474" fmla="*/ 996338 w 12191999"/>
              <a:gd name="connsiteY474" fmla="*/ 4254317 h 7807485"/>
              <a:gd name="connsiteX475" fmla="*/ 1030847 w 12191999"/>
              <a:gd name="connsiteY475" fmla="*/ 4241970 h 7807485"/>
              <a:gd name="connsiteX476" fmla="*/ 1061043 w 12191999"/>
              <a:gd name="connsiteY476" fmla="*/ 4222467 h 7807485"/>
              <a:gd name="connsiteX477" fmla="*/ 1085077 w 12191999"/>
              <a:gd name="connsiteY477" fmla="*/ 4192019 h 7807485"/>
              <a:gd name="connsiteX478" fmla="*/ 1101099 w 12191999"/>
              <a:gd name="connsiteY478" fmla="*/ 4147120 h 7807485"/>
              <a:gd name="connsiteX479" fmla="*/ 1457235 w 12191999"/>
              <a:gd name="connsiteY479" fmla="*/ 4094643 h 7807485"/>
              <a:gd name="connsiteX480" fmla="*/ 1416194 w 12191999"/>
              <a:gd name="connsiteY480" fmla="*/ 4102501 h 7807485"/>
              <a:gd name="connsiteX481" fmla="*/ 1386861 w 12191999"/>
              <a:gd name="connsiteY481" fmla="*/ 4123266 h 7807485"/>
              <a:gd name="connsiteX482" fmla="*/ 1369236 w 12191999"/>
              <a:gd name="connsiteY482" fmla="*/ 4152872 h 7807485"/>
              <a:gd name="connsiteX483" fmla="*/ 1363320 w 12191999"/>
              <a:gd name="connsiteY483" fmla="*/ 4186968 h 7807485"/>
              <a:gd name="connsiteX484" fmla="*/ 1369113 w 12191999"/>
              <a:gd name="connsiteY484" fmla="*/ 4219240 h 7807485"/>
              <a:gd name="connsiteX485" fmla="*/ 1385135 w 12191999"/>
              <a:gd name="connsiteY485" fmla="*/ 4245057 h 7807485"/>
              <a:gd name="connsiteX486" fmla="*/ 1409538 w 12191999"/>
              <a:gd name="connsiteY486" fmla="*/ 4262175 h 7807485"/>
              <a:gd name="connsiteX487" fmla="*/ 1440474 w 12191999"/>
              <a:gd name="connsiteY487" fmla="*/ 4268349 h 7807485"/>
              <a:gd name="connsiteX488" fmla="*/ 1458961 w 12191999"/>
              <a:gd name="connsiteY488" fmla="*/ 4265262 h 7807485"/>
              <a:gd name="connsiteX489" fmla="*/ 1473504 w 12191999"/>
              <a:gd name="connsiteY489" fmla="*/ 4256001 h 7807485"/>
              <a:gd name="connsiteX490" fmla="*/ 1482994 w 12191999"/>
              <a:gd name="connsiteY490" fmla="*/ 4241128 h 7807485"/>
              <a:gd name="connsiteX491" fmla="*/ 1486322 w 12191999"/>
              <a:gd name="connsiteY491" fmla="*/ 4220923 h 7807485"/>
              <a:gd name="connsiteX492" fmla="*/ 1483487 w 12191999"/>
              <a:gd name="connsiteY492" fmla="*/ 4205068 h 7807485"/>
              <a:gd name="connsiteX493" fmla="*/ 1475353 w 12191999"/>
              <a:gd name="connsiteY493" fmla="*/ 4190757 h 7807485"/>
              <a:gd name="connsiteX494" fmla="*/ 1462535 w 12191999"/>
              <a:gd name="connsiteY494" fmla="*/ 4180514 h 7807485"/>
              <a:gd name="connsiteX495" fmla="*/ 1445896 w 12191999"/>
              <a:gd name="connsiteY495" fmla="*/ 4176585 h 7807485"/>
              <a:gd name="connsiteX496" fmla="*/ 1434311 w 12191999"/>
              <a:gd name="connsiteY496" fmla="*/ 4178409 h 7807485"/>
              <a:gd name="connsiteX497" fmla="*/ 1425314 w 12191999"/>
              <a:gd name="connsiteY497" fmla="*/ 4182618 h 7807485"/>
              <a:gd name="connsiteX498" fmla="*/ 1419152 w 12191999"/>
              <a:gd name="connsiteY498" fmla="*/ 4187389 h 7807485"/>
              <a:gd name="connsiteX499" fmla="*/ 1416071 w 12191999"/>
              <a:gd name="connsiteY499" fmla="*/ 4190897 h 7807485"/>
              <a:gd name="connsiteX500" fmla="*/ 1418535 w 12191999"/>
              <a:gd name="connsiteY500" fmla="*/ 4176725 h 7807485"/>
              <a:gd name="connsiteX501" fmla="*/ 1425684 w 12191999"/>
              <a:gd name="connsiteY501" fmla="*/ 4165220 h 7807485"/>
              <a:gd name="connsiteX502" fmla="*/ 1437393 w 12191999"/>
              <a:gd name="connsiteY502" fmla="*/ 4157502 h 7807485"/>
              <a:gd name="connsiteX503" fmla="*/ 1453291 w 12191999"/>
              <a:gd name="connsiteY503" fmla="*/ 4154696 h 7807485"/>
              <a:gd name="connsiteX504" fmla="*/ 1482994 w 12191999"/>
              <a:gd name="connsiteY504" fmla="*/ 4162133 h 7807485"/>
              <a:gd name="connsiteX505" fmla="*/ 1502837 w 12191999"/>
              <a:gd name="connsiteY505" fmla="*/ 4181916 h 7807485"/>
              <a:gd name="connsiteX506" fmla="*/ 1513929 w 12191999"/>
              <a:gd name="connsiteY506" fmla="*/ 4210119 h 7807485"/>
              <a:gd name="connsiteX507" fmla="*/ 1517380 w 12191999"/>
              <a:gd name="connsiteY507" fmla="*/ 4242812 h 7807485"/>
              <a:gd name="connsiteX508" fmla="*/ 1509369 w 12191999"/>
              <a:gd name="connsiteY508" fmla="*/ 4284064 h 7807485"/>
              <a:gd name="connsiteX509" fmla="*/ 1488294 w 12191999"/>
              <a:gd name="connsiteY509" fmla="*/ 4311284 h 7807485"/>
              <a:gd name="connsiteX510" fmla="*/ 1458468 w 12191999"/>
              <a:gd name="connsiteY510" fmla="*/ 4326298 h 7807485"/>
              <a:gd name="connsiteX511" fmla="*/ 1424451 w 12191999"/>
              <a:gd name="connsiteY511" fmla="*/ 4330928 h 7807485"/>
              <a:gd name="connsiteX512" fmla="*/ 1391790 w 12191999"/>
              <a:gd name="connsiteY512" fmla="*/ 4325596 h 7807485"/>
              <a:gd name="connsiteX513" fmla="*/ 1365169 w 12191999"/>
              <a:gd name="connsiteY513" fmla="*/ 4310162 h 7807485"/>
              <a:gd name="connsiteX514" fmla="*/ 1343600 w 12191999"/>
              <a:gd name="connsiteY514" fmla="*/ 4285467 h 7807485"/>
              <a:gd name="connsiteX515" fmla="*/ 1326346 w 12191999"/>
              <a:gd name="connsiteY515" fmla="*/ 4252072 h 7807485"/>
              <a:gd name="connsiteX516" fmla="*/ 1318951 w 12191999"/>
              <a:gd name="connsiteY516" fmla="*/ 4233832 h 7807485"/>
              <a:gd name="connsiteX517" fmla="*/ 1310323 w 12191999"/>
              <a:gd name="connsiteY517" fmla="*/ 4208997 h 7807485"/>
              <a:gd name="connsiteX518" fmla="*/ 1300464 w 12191999"/>
              <a:gd name="connsiteY518" fmla="*/ 4175321 h 7807485"/>
              <a:gd name="connsiteX519" fmla="*/ 1289618 w 12191999"/>
              <a:gd name="connsiteY519" fmla="*/ 4130001 h 7807485"/>
              <a:gd name="connsiteX520" fmla="*/ 1234403 w 12191999"/>
              <a:gd name="connsiteY520" fmla="*/ 4143752 h 7807485"/>
              <a:gd name="connsiteX521" fmla="*/ 1246358 w 12191999"/>
              <a:gd name="connsiteY521" fmla="*/ 4195247 h 7807485"/>
              <a:gd name="connsiteX522" fmla="*/ 1258312 w 12191999"/>
              <a:gd name="connsiteY522" fmla="*/ 4235516 h 7807485"/>
              <a:gd name="connsiteX523" fmla="*/ 1270021 w 12191999"/>
              <a:gd name="connsiteY523" fmla="*/ 4267086 h 7807485"/>
              <a:gd name="connsiteX524" fmla="*/ 1281483 w 12191999"/>
              <a:gd name="connsiteY524" fmla="*/ 4292763 h 7807485"/>
              <a:gd name="connsiteX525" fmla="*/ 1310940 w 12191999"/>
              <a:gd name="connsiteY525" fmla="*/ 4338786 h 7807485"/>
              <a:gd name="connsiteX526" fmla="*/ 1345202 w 12191999"/>
              <a:gd name="connsiteY526" fmla="*/ 4369374 h 7807485"/>
              <a:gd name="connsiteX527" fmla="*/ 1383286 w 12191999"/>
              <a:gd name="connsiteY527" fmla="*/ 4386351 h 7807485"/>
              <a:gd name="connsiteX528" fmla="*/ 1424451 w 12191999"/>
              <a:gd name="connsiteY528" fmla="*/ 4391543 h 7807485"/>
              <a:gd name="connsiteX529" fmla="*/ 1491129 w 12191999"/>
              <a:gd name="connsiteY529" fmla="*/ 4379476 h 7807485"/>
              <a:gd name="connsiteX530" fmla="*/ 1538456 w 12191999"/>
              <a:gd name="connsiteY530" fmla="*/ 4346923 h 7807485"/>
              <a:gd name="connsiteX531" fmla="*/ 1566680 w 12191999"/>
              <a:gd name="connsiteY531" fmla="*/ 4299498 h 7807485"/>
              <a:gd name="connsiteX532" fmla="*/ 1576047 w 12191999"/>
              <a:gd name="connsiteY532" fmla="*/ 4242812 h 7807485"/>
              <a:gd name="connsiteX533" fmla="*/ 1568652 w 12191999"/>
              <a:gd name="connsiteY533" fmla="*/ 4186126 h 7807485"/>
              <a:gd name="connsiteX534" fmla="*/ 1546467 w 12191999"/>
              <a:gd name="connsiteY534" fmla="*/ 4138841 h 7807485"/>
              <a:gd name="connsiteX535" fmla="*/ 1509369 w 12191999"/>
              <a:gd name="connsiteY535" fmla="*/ 4106569 h 7807485"/>
              <a:gd name="connsiteX536" fmla="*/ 1457235 w 12191999"/>
              <a:gd name="connsiteY536" fmla="*/ 4094643 h 7807485"/>
              <a:gd name="connsiteX537" fmla="*/ 2199055 w 12191999"/>
              <a:gd name="connsiteY537" fmla="*/ 4069386 h 7807485"/>
              <a:gd name="connsiteX538" fmla="*/ 2292971 w 12191999"/>
              <a:gd name="connsiteY538" fmla="*/ 4069386 h 7807485"/>
              <a:gd name="connsiteX539" fmla="*/ 2292971 w 12191999"/>
              <a:gd name="connsiteY539" fmla="*/ 4259930 h 7807485"/>
              <a:gd name="connsiteX540" fmla="*/ 2278181 w 12191999"/>
              <a:gd name="connsiteY540" fmla="*/ 4242391 h 7807485"/>
              <a:gd name="connsiteX541" fmla="*/ 2253531 w 12191999"/>
              <a:gd name="connsiteY541" fmla="*/ 4221485 h 7807485"/>
              <a:gd name="connsiteX542" fmla="*/ 2222226 w 12191999"/>
              <a:gd name="connsiteY542" fmla="*/ 4202823 h 7807485"/>
              <a:gd name="connsiteX543" fmla="*/ 2187470 w 12191999"/>
              <a:gd name="connsiteY543" fmla="*/ 4192300 h 7807485"/>
              <a:gd name="connsiteX544" fmla="*/ 2201027 w 12191999"/>
              <a:gd name="connsiteY544" fmla="*/ 4176585 h 7807485"/>
              <a:gd name="connsiteX545" fmla="*/ 2209655 w 12191999"/>
              <a:gd name="connsiteY545" fmla="*/ 4159466 h 7807485"/>
              <a:gd name="connsiteX546" fmla="*/ 2214215 w 12191999"/>
              <a:gd name="connsiteY546" fmla="*/ 4142068 h 7807485"/>
              <a:gd name="connsiteX547" fmla="*/ 2215571 w 12191999"/>
              <a:gd name="connsiteY547" fmla="*/ 4125511 h 7807485"/>
              <a:gd name="connsiteX548" fmla="*/ 2215201 w 12191999"/>
              <a:gd name="connsiteY548" fmla="*/ 4115970 h 7807485"/>
              <a:gd name="connsiteX549" fmla="*/ 2213229 w 12191999"/>
              <a:gd name="connsiteY549" fmla="*/ 4101518 h 7807485"/>
              <a:gd name="connsiteX550" fmla="*/ 2208299 w 12191999"/>
              <a:gd name="connsiteY550" fmla="*/ 4084962 h 7807485"/>
              <a:gd name="connsiteX551" fmla="*/ 2199055 w 12191999"/>
              <a:gd name="connsiteY551" fmla="*/ 4069386 h 7807485"/>
              <a:gd name="connsiteX552" fmla="*/ 2506706 w 12191999"/>
              <a:gd name="connsiteY552" fmla="*/ 4012701 h 7807485"/>
              <a:gd name="connsiteX553" fmla="*/ 2506706 w 12191999"/>
              <a:gd name="connsiteY553" fmla="*/ 4380879 h 7807485"/>
              <a:gd name="connsiteX554" fmla="*/ 2563893 w 12191999"/>
              <a:gd name="connsiteY554" fmla="*/ 4403329 h 7807485"/>
              <a:gd name="connsiteX555" fmla="*/ 2563893 w 12191999"/>
              <a:gd name="connsiteY555" fmla="*/ 4034589 h 7807485"/>
              <a:gd name="connsiteX556" fmla="*/ 1786025 w 12191999"/>
              <a:gd name="connsiteY556" fmla="*/ 4010456 h 7807485"/>
              <a:gd name="connsiteX557" fmla="*/ 1786025 w 12191999"/>
              <a:gd name="connsiteY557" fmla="*/ 4069386 h 7807485"/>
              <a:gd name="connsiteX558" fmla="*/ 1854551 w 12191999"/>
              <a:gd name="connsiteY558" fmla="*/ 4069386 h 7807485"/>
              <a:gd name="connsiteX559" fmla="*/ 1854551 w 12191999"/>
              <a:gd name="connsiteY559" fmla="*/ 4109516 h 7807485"/>
              <a:gd name="connsiteX560" fmla="*/ 1837173 w 12191999"/>
              <a:gd name="connsiteY560" fmla="*/ 4125792 h 7807485"/>
              <a:gd name="connsiteX561" fmla="*/ 1830394 w 12191999"/>
              <a:gd name="connsiteY561" fmla="*/ 4151890 h 7807485"/>
              <a:gd name="connsiteX562" fmla="*/ 1833475 w 12191999"/>
              <a:gd name="connsiteY562" fmla="*/ 4169429 h 7807485"/>
              <a:gd name="connsiteX563" fmla="*/ 1841979 w 12191999"/>
              <a:gd name="connsiteY563" fmla="*/ 4184021 h 7807485"/>
              <a:gd name="connsiteX564" fmla="*/ 1854797 w 12191999"/>
              <a:gd name="connsiteY564" fmla="*/ 4193983 h 7807485"/>
              <a:gd name="connsiteX565" fmla="*/ 1870819 w 12191999"/>
              <a:gd name="connsiteY565" fmla="*/ 4197632 h 7807485"/>
              <a:gd name="connsiteX566" fmla="*/ 1887335 w 12191999"/>
              <a:gd name="connsiteY566" fmla="*/ 4193843 h 7807485"/>
              <a:gd name="connsiteX567" fmla="*/ 1900029 w 12191999"/>
              <a:gd name="connsiteY567" fmla="*/ 4183881 h 7807485"/>
              <a:gd name="connsiteX568" fmla="*/ 1908164 w 12191999"/>
              <a:gd name="connsiteY568" fmla="*/ 4169710 h 7807485"/>
              <a:gd name="connsiteX569" fmla="*/ 1910998 w 12191999"/>
              <a:gd name="connsiteY569" fmla="*/ 4153292 h 7807485"/>
              <a:gd name="connsiteX570" fmla="*/ 1910752 w 12191999"/>
              <a:gd name="connsiteY570" fmla="*/ 4149645 h 7807485"/>
              <a:gd name="connsiteX571" fmla="*/ 1928623 w 12191999"/>
              <a:gd name="connsiteY571" fmla="*/ 4153012 h 7807485"/>
              <a:gd name="connsiteX572" fmla="*/ 1940455 w 12191999"/>
              <a:gd name="connsiteY572" fmla="*/ 4162133 h 7807485"/>
              <a:gd name="connsiteX573" fmla="*/ 1946987 w 12191999"/>
              <a:gd name="connsiteY573" fmla="*/ 4175041 h 7807485"/>
              <a:gd name="connsiteX574" fmla="*/ 1948959 w 12191999"/>
              <a:gd name="connsiteY574" fmla="*/ 4189774 h 7807485"/>
              <a:gd name="connsiteX575" fmla="*/ 1943906 w 12191999"/>
              <a:gd name="connsiteY575" fmla="*/ 4216153 h 7807485"/>
              <a:gd name="connsiteX576" fmla="*/ 1929979 w 12191999"/>
              <a:gd name="connsiteY576" fmla="*/ 4234113 h 7807485"/>
              <a:gd name="connsiteX577" fmla="*/ 1909027 w 12191999"/>
              <a:gd name="connsiteY577" fmla="*/ 4244496 h 7807485"/>
              <a:gd name="connsiteX578" fmla="*/ 1882898 w 12191999"/>
              <a:gd name="connsiteY578" fmla="*/ 4247864 h 7807485"/>
              <a:gd name="connsiteX579" fmla="*/ 1843212 w 12191999"/>
              <a:gd name="connsiteY579" fmla="*/ 4244636 h 7807485"/>
              <a:gd name="connsiteX580" fmla="*/ 1816344 w 12191999"/>
              <a:gd name="connsiteY580" fmla="*/ 4238883 h 7807485"/>
              <a:gd name="connsiteX581" fmla="*/ 1816344 w 12191999"/>
              <a:gd name="connsiteY581" fmla="*/ 4296412 h 7807485"/>
              <a:gd name="connsiteX582" fmla="*/ 1839761 w 12191999"/>
              <a:gd name="connsiteY582" fmla="*/ 4302304 h 7807485"/>
              <a:gd name="connsiteX583" fmla="*/ 1867738 w 12191999"/>
              <a:gd name="connsiteY583" fmla="*/ 4310863 h 7807485"/>
              <a:gd name="connsiteX584" fmla="*/ 1898550 w 12191999"/>
              <a:gd name="connsiteY584" fmla="*/ 4323351 h 7807485"/>
              <a:gd name="connsiteX585" fmla="*/ 1930348 w 12191999"/>
              <a:gd name="connsiteY585" fmla="*/ 4340890 h 7807485"/>
              <a:gd name="connsiteX586" fmla="*/ 1961777 w 12191999"/>
              <a:gd name="connsiteY586" fmla="*/ 4365024 h 7807485"/>
              <a:gd name="connsiteX587" fmla="*/ 1991110 w 12191999"/>
              <a:gd name="connsiteY587" fmla="*/ 4396875 h 7807485"/>
              <a:gd name="connsiteX588" fmla="*/ 2036712 w 12191999"/>
              <a:gd name="connsiteY588" fmla="*/ 4364602 h 7807485"/>
              <a:gd name="connsiteX589" fmla="*/ 2018594 w 12191999"/>
              <a:gd name="connsiteY589" fmla="*/ 4338786 h 7807485"/>
              <a:gd name="connsiteX590" fmla="*/ 1998135 w 12191999"/>
              <a:gd name="connsiteY590" fmla="*/ 4317177 h 7807485"/>
              <a:gd name="connsiteX591" fmla="*/ 1977183 w 12191999"/>
              <a:gd name="connsiteY591" fmla="*/ 4299498 h 7807485"/>
              <a:gd name="connsiteX592" fmla="*/ 1957833 w 12191999"/>
              <a:gd name="connsiteY592" fmla="*/ 4285186 h 7807485"/>
              <a:gd name="connsiteX593" fmla="*/ 1977306 w 12191999"/>
              <a:gd name="connsiteY593" fmla="*/ 4269611 h 7807485"/>
              <a:gd name="connsiteX594" fmla="*/ 1992589 w 12191999"/>
              <a:gd name="connsiteY594" fmla="*/ 4248004 h 7807485"/>
              <a:gd name="connsiteX595" fmla="*/ 2002572 w 12191999"/>
              <a:gd name="connsiteY595" fmla="*/ 4221063 h 7807485"/>
              <a:gd name="connsiteX596" fmla="*/ 2006146 w 12191999"/>
              <a:gd name="connsiteY596" fmla="*/ 4189494 h 7807485"/>
              <a:gd name="connsiteX597" fmla="*/ 2000970 w 12191999"/>
              <a:gd name="connsiteY597" fmla="*/ 4153152 h 7807485"/>
              <a:gd name="connsiteX598" fmla="*/ 1984577 w 12191999"/>
              <a:gd name="connsiteY598" fmla="*/ 4121863 h 7807485"/>
              <a:gd name="connsiteX599" fmla="*/ 1955368 w 12191999"/>
              <a:gd name="connsiteY599" fmla="*/ 4099834 h 7807485"/>
              <a:gd name="connsiteX600" fmla="*/ 1911738 w 12191999"/>
              <a:gd name="connsiteY600" fmla="*/ 4091555 h 7807485"/>
              <a:gd name="connsiteX601" fmla="*/ 1911738 w 12191999"/>
              <a:gd name="connsiteY601" fmla="*/ 4069386 h 7807485"/>
              <a:gd name="connsiteX602" fmla="*/ 2062250 w 12191999"/>
              <a:gd name="connsiteY602" fmla="*/ 4069386 h 7807485"/>
              <a:gd name="connsiteX603" fmla="*/ 2075165 w 12191999"/>
              <a:gd name="connsiteY603" fmla="*/ 4069386 h 7807485"/>
              <a:gd name="connsiteX604" fmla="*/ 2085174 w 12191999"/>
              <a:gd name="connsiteY604" fmla="*/ 4069386 h 7807485"/>
              <a:gd name="connsiteX605" fmla="*/ 2110193 w 12191999"/>
              <a:gd name="connsiteY605" fmla="*/ 4072754 h 7807485"/>
              <a:gd name="connsiteX606" fmla="*/ 2133241 w 12191999"/>
              <a:gd name="connsiteY606" fmla="*/ 4083418 h 7807485"/>
              <a:gd name="connsiteX607" fmla="*/ 2150249 w 12191999"/>
              <a:gd name="connsiteY607" fmla="*/ 4102219 h 7807485"/>
              <a:gd name="connsiteX608" fmla="*/ 2156905 w 12191999"/>
              <a:gd name="connsiteY608" fmla="*/ 4130001 h 7807485"/>
              <a:gd name="connsiteX609" fmla="*/ 2152221 w 12191999"/>
              <a:gd name="connsiteY609" fmla="*/ 4150206 h 7807485"/>
              <a:gd name="connsiteX610" fmla="*/ 2140389 w 12191999"/>
              <a:gd name="connsiteY610" fmla="*/ 4166763 h 7807485"/>
              <a:gd name="connsiteX611" fmla="*/ 2124614 w 12191999"/>
              <a:gd name="connsiteY611" fmla="*/ 4177848 h 7807485"/>
              <a:gd name="connsiteX612" fmla="*/ 2107852 w 12191999"/>
              <a:gd name="connsiteY612" fmla="*/ 4181916 h 7807485"/>
              <a:gd name="connsiteX613" fmla="*/ 2092569 w 12191999"/>
              <a:gd name="connsiteY613" fmla="*/ 4181916 h 7807485"/>
              <a:gd name="connsiteX614" fmla="*/ 2092569 w 12191999"/>
              <a:gd name="connsiteY614" fmla="*/ 4240286 h 7807485"/>
              <a:gd name="connsiteX615" fmla="*/ 2156781 w 12191999"/>
              <a:gd name="connsiteY615" fmla="*/ 4246741 h 7807485"/>
              <a:gd name="connsiteX616" fmla="*/ 2208669 w 12191999"/>
              <a:gd name="connsiteY616" fmla="*/ 4265262 h 7807485"/>
              <a:gd name="connsiteX617" fmla="*/ 2252668 w 12191999"/>
              <a:gd name="connsiteY617" fmla="*/ 4299498 h 7807485"/>
              <a:gd name="connsiteX618" fmla="*/ 2292971 w 12191999"/>
              <a:gd name="connsiteY618" fmla="*/ 4352536 h 7807485"/>
              <a:gd name="connsiteX619" fmla="*/ 2292971 w 12191999"/>
              <a:gd name="connsiteY619" fmla="*/ 4380879 h 7807485"/>
              <a:gd name="connsiteX620" fmla="*/ 2350157 w 12191999"/>
              <a:gd name="connsiteY620" fmla="*/ 4380879 h 7807485"/>
              <a:gd name="connsiteX621" fmla="*/ 2350157 w 12191999"/>
              <a:gd name="connsiteY621" fmla="*/ 4069386 h 7807485"/>
              <a:gd name="connsiteX622" fmla="*/ 2419177 w 12191999"/>
              <a:gd name="connsiteY622" fmla="*/ 4069386 h 7807485"/>
              <a:gd name="connsiteX623" fmla="*/ 2419177 w 12191999"/>
              <a:gd name="connsiteY623" fmla="*/ 4010456 h 7807485"/>
              <a:gd name="connsiteX624" fmla="*/ 2075165 w 12191999"/>
              <a:gd name="connsiteY624" fmla="*/ 4010456 h 7807485"/>
              <a:gd name="connsiteX625" fmla="*/ 2062250 w 12191999"/>
              <a:gd name="connsiteY625" fmla="*/ 4010456 h 7807485"/>
              <a:gd name="connsiteX626" fmla="*/ 974893 w 12191999"/>
              <a:gd name="connsiteY626" fmla="*/ 3906625 h 7807485"/>
              <a:gd name="connsiteX627" fmla="*/ 1008663 w 12191999"/>
              <a:gd name="connsiteY627" fmla="*/ 3909150 h 7807485"/>
              <a:gd name="connsiteX628" fmla="*/ 1006444 w 12191999"/>
              <a:gd name="connsiteY628" fmla="*/ 3936932 h 7807485"/>
              <a:gd name="connsiteX629" fmla="*/ 1008170 w 12191999"/>
              <a:gd name="connsiteY629" fmla="*/ 3954891 h 7807485"/>
              <a:gd name="connsiteX630" fmla="*/ 1012606 w 12191999"/>
              <a:gd name="connsiteY630" fmla="*/ 3974675 h 7807485"/>
              <a:gd name="connsiteX631" fmla="*/ 1018769 w 12191999"/>
              <a:gd name="connsiteY631" fmla="*/ 3994039 h 7807485"/>
              <a:gd name="connsiteX632" fmla="*/ 1025671 w 12191999"/>
              <a:gd name="connsiteY632" fmla="*/ 4010456 h 7807485"/>
              <a:gd name="connsiteX633" fmla="*/ 883689 w 12191999"/>
              <a:gd name="connsiteY633" fmla="*/ 4010456 h 7807485"/>
              <a:gd name="connsiteX634" fmla="*/ 862983 w 12191999"/>
              <a:gd name="connsiteY634" fmla="*/ 3998669 h 7807485"/>
              <a:gd name="connsiteX635" fmla="*/ 855835 w 12191999"/>
              <a:gd name="connsiteY635" fmla="*/ 3966678 h 7807485"/>
              <a:gd name="connsiteX636" fmla="*/ 862860 w 12191999"/>
              <a:gd name="connsiteY636" fmla="*/ 3942124 h 7807485"/>
              <a:gd name="connsiteX637" fmla="*/ 884428 w 12191999"/>
              <a:gd name="connsiteY637" fmla="*/ 3923181 h 7807485"/>
              <a:gd name="connsiteX638" fmla="*/ 921403 w 12191999"/>
              <a:gd name="connsiteY638" fmla="*/ 3910975 h 7807485"/>
              <a:gd name="connsiteX639" fmla="*/ 974893 w 12191999"/>
              <a:gd name="connsiteY639" fmla="*/ 3906625 h 7807485"/>
              <a:gd name="connsiteX640" fmla="*/ 1124516 w 12191999"/>
              <a:gd name="connsiteY640" fmla="*/ 3828050 h 7807485"/>
              <a:gd name="connsiteX641" fmla="*/ 1074601 w 12191999"/>
              <a:gd name="connsiteY641" fmla="*/ 3834364 h 7807485"/>
              <a:gd name="connsiteX642" fmla="*/ 1037010 w 12191999"/>
              <a:gd name="connsiteY642" fmla="*/ 3854429 h 7807485"/>
              <a:gd name="connsiteX643" fmla="*/ 1005458 w 12191999"/>
              <a:gd name="connsiteY643" fmla="*/ 3849518 h 7807485"/>
              <a:gd name="connsiteX644" fmla="*/ 973907 w 12191999"/>
              <a:gd name="connsiteY644" fmla="*/ 3847694 h 7807485"/>
              <a:gd name="connsiteX645" fmla="*/ 902546 w 12191999"/>
              <a:gd name="connsiteY645" fmla="*/ 3856113 h 7807485"/>
              <a:gd name="connsiteX646" fmla="*/ 846714 w 12191999"/>
              <a:gd name="connsiteY646" fmla="*/ 3879966 h 7807485"/>
              <a:gd name="connsiteX647" fmla="*/ 810233 w 12191999"/>
              <a:gd name="connsiteY647" fmla="*/ 3917007 h 7807485"/>
              <a:gd name="connsiteX648" fmla="*/ 797169 w 12191999"/>
              <a:gd name="connsiteY648" fmla="*/ 3964714 h 7807485"/>
              <a:gd name="connsiteX649" fmla="*/ 799634 w 12191999"/>
              <a:gd name="connsiteY649" fmla="*/ 3990952 h 7807485"/>
              <a:gd name="connsiteX650" fmla="*/ 806536 w 12191999"/>
              <a:gd name="connsiteY650" fmla="*/ 4010456 h 7807485"/>
              <a:gd name="connsiteX651" fmla="*/ 784574 w 12191999"/>
              <a:gd name="connsiteY651" fmla="*/ 4010456 h 7807485"/>
              <a:gd name="connsiteX652" fmla="*/ 766850 w 12191999"/>
              <a:gd name="connsiteY652" fmla="*/ 4010456 h 7807485"/>
              <a:gd name="connsiteX653" fmla="*/ 658368 w 12191999"/>
              <a:gd name="connsiteY653" fmla="*/ 4010456 h 7807485"/>
              <a:gd name="connsiteX654" fmla="*/ 658368 w 12191999"/>
              <a:gd name="connsiteY654" fmla="*/ 4030380 h 7807485"/>
              <a:gd name="connsiteX655" fmla="*/ 645796 w 12191999"/>
              <a:gd name="connsiteY655" fmla="*/ 4021821 h 7807485"/>
              <a:gd name="connsiteX656" fmla="*/ 629281 w 12191999"/>
              <a:gd name="connsiteY656" fmla="*/ 4013262 h 7807485"/>
              <a:gd name="connsiteX657" fmla="*/ 606727 w 12191999"/>
              <a:gd name="connsiteY657" fmla="*/ 4006807 h 7807485"/>
              <a:gd name="connsiteX658" fmla="*/ 576531 w 12191999"/>
              <a:gd name="connsiteY658" fmla="*/ 4004282 h 7807485"/>
              <a:gd name="connsiteX659" fmla="*/ 530190 w 12191999"/>
              <a:gd name="connsiteY659" fmla="*/ 4014103 h 7807485"/>
              <a:gd name="connsiteX660" fmla="*/ 491859 w 12191999"/>
              <a:gd name="connsiteY660" fmla="*/ 4041465 h 7807485"/>
              <a:gd name="connsiteX661" fmla="*/ 465731 w 12191999"/>
              <a:gd name="connsiteY661" fmla="*/ 4082997 h 7807485"/>
              <a:gd name="connsiteX662" fmla="*/ 455994 w 12191999"/>
              <a:gd name="connsiteY662" fmla="*/ 4135333 h 7807485"/>
              <a:gd name="connsiteX663" fmla="*/ 456610 w 12191999"/>
              <a:gd name="connsiteY663" fmla="*/ 4146979 h 7807485"/>
              <a:gd name="connsiteX664" fmla="*/ 458459 w 12191999"/>
              <a:gd name="connsiteY664" fmla="*/ 4160730 h 7807485"/>
              <a:gd name="connsiteX665" fmla="*/ 461417 w 12191999"/>
              <a:gd name="connsiteY665" fmla="*/ 4174901 h 7807485"/>
              <a:gd name="connsiteX666" fmla="*/ 465361 w 12191999"/>
              <a:gd name="connsiteY666" fmla="*/ 4187529 h 7807485"/>
              <a:gd name="connsiteX667" fmla="*/ 477439 w 12191999"/>
              <a:gd name="connsiteY667" fmla="*/ 4181215 h 7807485"/>
              <a:gd name="connsiteX668" fmla="*/ 492476 w 12191999"/>
              <a:gd name="connsiteY668" fmla="*/ 4176865 h 7807485"/>
              <a:gd name="connsiteX669" fmla="*/ 507142 w 12191999"/>
              <a:gd name="connsiteY669" fmla="*/ 4174340 h 7807485"/>
              <a:gd name="connsiteX670" fmla="*/ 518111 w 12191999"/>
              <a:gd name="connsiteY670" fmla="*/ 4173498 h 7807485"/>
              <a:gd name="connsiteX671" fmla="*/ 532285 w 12191999"/>
              <a:gd name="connsiteY671" fmla="*/ 4176024 h 7807485"/>
              <a:gd name="connsiteX672" fmla="*/ 543993 w 12191999"/>
              <a:gd name="connsiteY672" fmla="*/ 4183179 h 7807485"/>
              <a:gd name="connsiteX673" fmla="*/ 551881 w 12191999"/>
              <a:gd name="connsiteY673" fmla="*/ 4194404 h 7807485"/>
              <a:gd name="connsiteX674" fmla="*/ 554839 w 12191999"/>
              <a:gd name="connsiteY674" fmla="*/ 4209137 h 7807485"/>
              <a:gd name="connsiteX675" fmla="*/ 552621 w 12191999"/>
              <a:gd name="connsiteY675" fmla="*/ 4221906 h 7807485"/>
              <a:gd name="connsiteX676" fmla="*/ 546458 w 12191999"/>
              <a:gd name="connsiteY676" fmla="*/ 4231727 h 7807485"/>
              <a:gd name="connsiteX677" fmla="*/ 537338 w 12191999"/>
              <a:gd name="connsiteY677" fmla="*/ 4238041 h 7807485"/>
              <a:gd name="connsiteX678" fmla="*/ 526246 w 12191999"/>
              <a:gd name="connsiteY678" fmla="*/ 4240286 h 7807485"/>
              <a:gd name="connsiteX679" fmla="*/ 517495 w 12191999"/>
              <a:gd name="connsiteY679" fmla="*/ 4239024 h 7807485"/>
              <a:gd name="connsiteX680" fmla="*/ 505293 w 12191999"/>
              <a:gd name="connsiteY680" fmla="*/ 4235516 h 7807485"/>
              <a:gd name="connsiteX681" fmla="*/ 490011 w 12191999"/>
              <a:gd name="connsiteY681" fmla="*/ 4290238 h 7807485"/>
              <a:gd name="connsiteX682" fmla="*/ 509854 w 12191999"/>
              <a:gd name="connsiteY682" fmla="*/ 4296412 h 7807485"/>
              <a:gd name="connsiteX683" fmla="*/ 525260 w 12191999"/>
              <a:gd name="connsiteY683" fmla="*/ 4298375 h 7807485"/>
              <a:gd name="connsiteX684" fmla="*/ 557920 w 12191999"/>
              <a:gd name="connsiteY684" fmla="*/ 4291922 h 7807485"/>
              <a:gd name="connsiteX685" fmla="*/ 585528 w 12191999"/>
              <a:gd name="connsiteY685" fmla="*/ 4273821 h 7807485"/>
              <a:gd name="connsiteX686" fmla="*/ 604508 w 12191999"/>
              <a:gd name="connsiteY686" fmla="*/ 4245899 h 7807485"/>
              <a:gd name="connsiteX687" fmla="*/ 611533 w 12191999"/>
              <a:gd name="connsiteY687" fmla="*/ 4209698 h 7807485"/>
              <a:gd name="connsiteX688" fmla="*/ 604139 w 12191999"/>
              <a:gd name="connsiteY688" fmla="*/ 4169710 h 7807485"/>
              <a:gd name="connsiteX689" fmla="*/ 584172 w 12191999"/>
              <a:gd name="connsiteY689" fmla="*/ 4140104 h 7807485"/>
              <a:gd name="connsiteX690" fmla="*/ 554716 w 12191999"/>
              <a:gd name="connsiteY690" fmla="*/ 4121723 h 7807485"/>
              <a:gd name="connsiteX691" fmla="*/ 518604 w 12191999"/>
              <a:gd name="connsiteY691" fmla="*/ 4115408 h 7807485"/>
              <a:gd name="connsiteX692" fmla="*/ 514414 w 12191999"/>
              <a:gd name="connsiteY692" fmla="*/ 4115408 h 7807485"/>
              <a:gd name="connsiteX693" fmla="*/ 521192 w 12191999"/>
              <a:gd name="connsiteY693" fmla="*/ 4096607 h 7807485"/>
              <a:gd name="connsiteX694" fmla="*/ 534134 w 12191999"/>
              <a:gd name="connsiteY694" fmla="*/ 4079489 h 7807485"/>
              <a:gd name="connsiteX695" fmla="*/ 552621 w 12191999"/>
              <a:gd name="connsiteY695" fmla="*/ 4067141 h 7807485"/>
              <a:gd name="connsiteX696" fmla="*/ 576531 w 12191999"/>
              <a:gd name="connsiteY696" fmla="*/ 4062371 h 7807485"/>
              <a:gd name="connsiteX697" fmla="*/ 603646 w 12191999"/>
              <a:gd name="connsiteY697" fmla="*/ 4065178 h 7807485"/>
              <a:gd name="connsiteX698" fmla="*/ 627433 w 12191999"/>
              <a:gd name="connsiteY698" fmla="*/ 4073595 h 7807485"/>
              <a:gd name="connsiteX699" fmla="*/ 646166 w 12191999"/>
              <a:gd name="connsiteY699" fmla="*/ 4088188 h 7807485"/>
              <a:gd name="connsiteX700" fmla="*/ 658368 w 12191999"/>
              <a:gd name="connsiteY700" fmla="*/ 4109236 h 7807485"/>
              <a:gd name="connsiteX701" fmla="*/ 658368 w 12191999"/>
              <a:gd name="connsiteY701" fmla="*/ 4380879 h 7807485"/>
              <a:gd name="connsiteX702" fmla="*/ 715555 w 12191999"/>
              <a:gd name="connsiteY702" fmla="*/ 4380879 h 7807485"/>
              <a:gd name="connsiteX703" fmla="*/ 715555 w 12191999"/>
              <a:gd name="connsiteY703" fmla="*/ 4069386 h 7807485"/>
              <a:gd name="connsiteX704" fmla="*/ 766850 w 12191999"/>
              <a:gd name="connsiteY704" fmla="*/ 4069386 h 7807485"/>
              <a:gd name="connsiteX705" fmla="*/ 784574 w 12191999"/>
              <a:gd name="connsiteY705" fmla="*/ 4069386 h 7807485"/>
              <a:gd name="connsiteX706" fmla="*/ 811219 w 12191999"/>
              <a:gd name="connsiteY706" fmla="*/ 4069386 h 7807485"/>
              <a:gd name="connsiteX707" fmla="*/ 811219 w 12191999"/>
              <a:gd name="connsiteY707" fmla="*/ 4406135 h 7807485"/>
              <a:gd name="connsiteX708" fmla="*/ 868899 w 12191999"/>
              <a:gd name="connsiteY708" fmla="*/ 4406135 h 7807485"/>
              <a:gd name="connsiteX709" fmla="*/ 868899 w 12191999"/>
              <a:gd name="connsiteY709" fmla="*/ 4069386 h 7807485"/>
              <a:gd name="connsiteX710" fmla="*/ 1047609 w 12191999"/>
              <a:gd name="connsiteY710" fmla="*/ 4069386 h 7807485"/>
              <a:gd name="connsiteX711" fmla="*/ 1049088 w 12191999"/>
              <a:gd name="connsiteY711" fmla="*/ 4094643 h 7807485"/>
              <a:gd name="connsiteX712" fmla="*/ 1040830 w 12191999"/>
              <a:gd name="connsiteY712" fmla="*/ 4138420 h 7807485"/>
              <a:gd name="connsiteX713" fmla="*/ 1017906 w 12191999"/>
              <a:gd name="connsiteY713" fmla="*/ 4170411 h 7807485"/>
              <a:gd name="connsiteX714" fmla="*/ 983027 w 12191999"/>
              <a:gd name="connsiteY714" fmla="*/ 4191037 h 7807485"/>
              <a:gd name="connsiteX715" fmla="*/ 939151 w 12191999"/>
              <a:gd name="connsiteY715" fmla="*/ 4200157 h 7807485"/>
              <a:gd name="connsiteX716" fmla="*/ 939151 w 12191999"/>
              <a:gd name="connsiteY716" fmla="*/ 4257685 h 7807485"/>
              <a:gd name="connsiteX717" fmla="*/ 946545 w 12191999"/>
              <a:gd name="connsiteY717" fmla="*/ 4309741 h 7807485"/>
              <a:gd name="connsiteX718" fmla="*/ 969100 w 12191999"/>
              <a:gd name="connsiteY718" fmla="*/ 4352256 h 7807485"/>
              <a:gd name="connsiteX719" fmla="*/ 1007307 w 12191999"/>
              <a:gd name="connsiteY719" fmla="*/ 4381019 h 7807485"/>
              <a:gd name="connsiteX720" fmla="*/ 1061906 w 12191999"/>
              <a:gd name="connsiteY720" fmla="*/ 4391543 h 7807485"/>
              <a:gd name="connsiteX721" fmla="*/ 1116628 w 12191999"/>
              <a:gd name="connsiteY721" fmla="*/ 4380318 h 7807485"/>
              <a:gd name="connsiteX722" fmla="*/ 1155328 w 12191999"/>
              <a:gd name="connsiteY722" fmla="*/ 4349450 h 7807485"/>
              <a:gd name="connsiteX723" fmla="*/ 1178252 w 12191999"/>
              <a:gd name="connsiteY723" fmla="*/ 4303147 h 7807485"/>
              <a:gd name="connsiteX724" fmla="*/ 1185894 w 12191999"/>
              <a:gd name="connsiteY724" fmla="*/ 4245619 h 7807485"/>
              <a:gd name="connsiteX725" fmla="*/ 1182443 w 12191999"/>
              <a:gd name="connsiteY725" fmla="*/ 4200718 h 7807485"/>
              <a:gd name="connsiteX726" fmla="*/ 1171844 w 12191999"/>
              <a:gd name="connsiteY726" fmla="*/ 4159607 h 7807485"/>
              <a:gd name="connsiteX727" fmla="*/ 1153973 w 12191999"/>
              <a:gd name="connsiteY727" fmla="*/ 4117373 h 7807485"/>
              <a:gd name="connsiteX728" fmla="*/ 1128953 w 12191999"/>
              <a:gd name="connsiteY728" fmla="*/ 4069386 h 7807485"/>
              <a:gd name="connsiteX729" fmla="*/ 1224050 w 12191999"/>
              <a:gd name="connsiteY729" fmla="*/ 4069386 h 7807485"/>
              <a:gd name="connsiteX730" fmla="*/ 1245053 w 12191999"/>
              <a:gd name="connsiteY730" fmla="*/ 4069386 h 7807485"/>
              <a:gd name="connsiteX731" fmla="*/ 1631262 w 12191999"/>
              <a:gd name="connsiteY731" fmla="*/ 4069386 h 7807485"/>
              <a:gd name="connsiteX732" fmla="*/ 1631262 w 12191999"/>
              <a:gd name="connsiteY732" fmla="*/ 4010456 h 7807485"/>
              <a:gd name="connsiteX733" fmla="*/ 1245053 w 12191999"/>
              <a:gd name="connsiteY733" fmla="*/ 4010456 h 7807485"/>
              <a:gd name="connsiteX734" fmla="*/ 1224050 w 12191999"/>
              <a:gd name="connsiteY734" fmla="*/ 4010456 h 7807485"/>
              <a:gd name="connsiteX735" fmla="*/ 1094443 w 12191999"/>
              <a:gd name="connsiteY735" fmla="*/ 4010456 h 7807485"/>
              <a:gd name="connsiteX736" fmla="*/ 1082858 w 12191999"/>
              <a:gd name="connsiteY736" fmla="*/ 3991513 h 7807485"/>
              <a:gd name="connsiteX737" fmla="*/ 1073368 w 12191999"/>
              <a:gd name="connsiteY737" fmla="*/ 3972430 h 7807485"/>
              <a:gd name="connsiteX738" fmla="*/ 1066959 w 12191999"/>
              <a:gd name="connsiteY738" fmla="*/ 3954471 h 7807485"/>
              <a:gd name="connsiteX739" fmla="*/ 1064617 w 12191999"/>
              <a:gd name="connsiteY739" fmla="*/ 3939457 h 7807485"/>
              <a:gd name="connsiteX740" fmla="*/ 1066096 w 12191999"/>
              <a:gd name="connsiteY740" fmla="*/ 3924304 h 7807485"/>
              <a:gd name="connsiteX741" fmla="*/ 1126365 w 12191999"/>
              <a:gd name="connsiteY741" fmla="*/ 3954190 h 7807485"/>
              <a:gd name="connsiteX742" fmla="*/ 1175541 w 12191999"/>
              <a:gd name="connsiteY742" fmla="*/ 3994459 h 7807485"/>
              <a:gd name="connsiteX743" fmla="*/ 1211776 w 12191999"/>
              <a:gd name="connsiteY743" fmla="*/ 3949840 h 7807485"/>
              <a:gd name="connsiteX744" fmla="*/ 1170488 w 12191999"/>
              <a:gd name="connsiteY744" fmla="*/ 3914482 h 7807485"/>
              <a:gd name="connsiteX745" fmla="*/ 1124516 w 12191999"/>
              <a:gd name="connsiteY745" fmla="*/ 3885858 h 7807485"/>
              <a:gd name="connsiteX746" fmla="*/ 8503493 w 12191999"/>
              <a:gd name="connsiteY746" fmla="*/ 3697725 h 7807485"/>
              <a:gd name="connsiteX747" fmla="*/ 8487471 w 12191999"/>
              <a:gd name="connsiteY747" fmla="*/ 3701232 h 7807485"/>
              <a:gd name="connsiteX748" fmla="*/ 8474653 w 12191999"/>
              <a:gd name="connsiteY748" fmla="*/ 3711054 h 7807485"/>
              <a:gd name="connsiteX749" fmla="*/ 8466025 w 12191999"/>
              <a:gd name="connsiteY749" fmla="*/ 3725786 h 7807485"/>
              <a:gd name="connsiteX750" fmla="*/ 8462821 w 12191999"/>
              <a:gd name="connsiteY750" fmla="*/ 3743747 h 7807485"/>
              <a:gd name="connsiteX751" fmla="*/ 8466025 w 12191999"/>
              <a:gd name="connsiteY751" fmla="*/ 3761286 h 7807485"/>
              <a:gd name="connsiteX752" fmla="*/ 8474653 w 12191999"/>
              <a:gd name="connsiteY752" fmla="*/ 3775878 h 7807485"/>
              <a:gd name="connsiteX753" fmla="*/ 8487471 w 12191999"/>
              <a:gd name="connsiteY753" fmla="*/ 3785840 h 7807485"/>
              <a:gd name="connsiteX754" fmla="*/ 8503493 w 12191999"/>
              <a:gd name="connsiteY754" fmla="*/ 3789488 h 7807485"/>
              <a:gd name="connsiteX755" fmla="*/ 8519145 w 12191999"/>
              <a:gd name="connsiteY755" fmla="*/ 3785840 h 7807485"/>
              <a:gd name="connsiteX756" fmla="*/ 8531963 w 12191999"/>
              <a:gd name="connsiteY756" fmla="*/ 3776019 h 7807485"/>
              <a:gd name="connsiteX757" fmla="*/ 8540714 w 12191999"/>
              <a:gd name="connsiteY757" fmla="*/ 3761566 h 7807485"/>
              <a:gd name="connsiteX758" fmla="*/ 8543918 w 12191999"/>
              <a:gd name="connsiteY758" fmla="*/ 3743747 h 7807485"/>
              <a:gd name="connsiteX759" fmla="*/ 8540837 w 12191999"/>
              <a:gd name="connsiteY759" fmla="*/ 3725786 h 7807485"/>
              <a:gd name="connsiteX760" fmla="*/ 8532209 w 12191999"/>
              <a:gd name="connsiteY760" fmla="*/ 3711054 h 7807485"/>
              <a:gd name="connsiteX761" fmla="*/ 8519269 w 12191999"/>
              <a:gd name="connsiteY761" fmla="*/ 3701232 h 7807485"/>
              <a:gd name="connsiteX762" fmla="*/ 8503493 w 12191999"/>
              <a:gd name="connsiteY762" fmla="*/ 3697725 h 7807485"/>
              <a:gd name="connsiteX763" fmla="*/ 7493843 w 12191999"/>
              <a:gd name="connsiteY763" fmla="*/ 3697725 h 7807485"/>
              <a:gd name="connsiteX764" fmla="*/ 7477821 w 12191999"/>
              <a:gd name="connsiteY764" fmla="*/ 3701232 h 7807485"/>
              <a:gd name="connsiteX765" fmla="*/ 7465003 w 12191999"/>
              <a:gd name="connsiteY765" fmla="*/ 3711054 h 7807485"/>
              <a:gd name="connsiteX766" fmla="*/ 7456376 w 12191999"/>
              <a:gd name="connsiteY766" fmla="*/ 3725786 h 7807485"/>
              <a:gd name="connsiteX767" fmla="*/ 7453171 w 12191999"/>
              <a:gd name="connsiteY767" fmla="*/ 3743747 h 7807485"/>
              <a:gd name="connsiteX768" fmla="*/ 7456376 w 12191999"/>
              <a:gd name="connsiteY768" fmla="*/ 3761286 h 7807485"/>
              <a:gd name="connsiteX769" fmla="*/ 7465003 w 12191999"/>
              <a:gd name="connsiteY769" fmla="*/ 3775878 h 7807485"/>
              <a:gd name="connsiteX770" fmla="*/ 7477821 w 12191999"/>
              <a:gd name="connsiteY770" fmla="*/ 3785840 h 7807485"/>
              <a:gd name="connsiteX771" fmla="*/ 7493843 w 12191999"/>
              <a:gd name="connsiteY771" fmla="*/ 3789488 h 7807485"/>
              <a:gd name="connsiteX772" fmla="*/ 7509496 w 12191999"/>
              <a:gd name="connsiteY772" fmla="*/ 3785840 h 7807485"/>
              <a:gd name="connsiteX773" fmla="*/ 7522313 w 12191999"/>
              <a:gd name="connsiteY773" fmla="*/ 3776019 h 7807485"/>
              <a:gd name="connsiteX774" fmla="*/ 7531064 w 12191999"/>
              <a:gd name="connsiteY774" fmla="*/ 3761566 h 7807485"/>
              <a:gd name="connsiteX775" fmla="*/ 7534268 w 12191999"/>
              <a:gd name="connsiteY775" fmla="*/ 3743747 h 7807485"/>
              <a:gd name="connsiteX776" fmla="*/ 7531187 w 12191999"/>
              <a:gd name="connsiteY776" fmla="*/ 3725786 h 7807485"/>
              <a:gd name="connsiteX777" fmla="*/ 7522560 w 12191999"/>
              <a:gd name="connsiteY777" fmla="*/ 3711054 h 7807485"/>
              <a:gd name="connsiteX778" fmla="*/ 7509619 w 12191999"/>
              <a:gd name="connsiteY778" fmla="*/ 3701232 h 7807485"/>
              <a:gd name="connsiteX779" fmla="*/ 7493843 w 12191999"/>
              <a:gd name="connsiteY779" fmla="*/ 3697725 h 7807485"/>
              <a:gd name="connsiteX780" fmla="*/ 4369645 w 12191999"/>
              <a:gd name="connsiteY780" fmla="*/ 3697725 h 7807485"/>
              <a:gd name="connsiteX781" fmla="*/ 4353622 w 12191999"/>
              <a:gd name="connsiteY781" fmla="*/ 3701232 h 7807485"/>
              <a:gd name="connsiteX782" fmla="*/ 4340805 w 12191999"/>
              <a:gd name="connsiteY782" fmla="*/ 3711054 h 7807485"/>
              <a:gd name="connsiteX783" fmla="*/ 4332176 w 12191999"/>
              <a:gd name="connsiteY783" fmla="*/ 3725786 h 7807485"/>
              <a:gd name="connsiteX784" fmla="*/ 4328971 w 12191999"/>
              <a:gd name="connsiteY784" fmla="*/ 3743747 h 7807485"/>
              <a:gd name="connsiteX785" fmla="*/ 4332176 w 12191999"/>
              <a:gd name="connsiteY785" fmla="*/ 3761286 h 7807485"/>
              <a:gd name="connsiteX786" fmla="*/ 4340805 w 12191999"/>
              <a:gd name="connsiteY786" fmla="*/ 3775878 h 7807485"/>
              <a:gd name="connsiteX787" fmla="*/ 4353622 w 12191999"/>
              <a:gd name="connsiteY787" fmla="*/ 3785840 h 7807485"/>
              <a:gd name="connsiteX788" fmla="*/ 4369645 w 12191999"/>
              <a:gd name="connsiteY788" fmla="*/ 3789488 h 7807485"/>
              <a:gd name="connsiteX789" fmla="*/ 4385296 w 12191999"/>
              <a:gd name="connsiteY789" fmla="*/ 3785840 h 7807485"/>
              <a:gd name="connsiteX790" fmla="*/ 4398114 w 12191999"/>
              <a:gd name="connsiteY790" fmla="*/ 3776019 h 7807485"/>
              <a:gd name="connsiteX791" fmla="*/ 4406865 w 12191999"/>
              <a:gd name="connsiteY791" fmla="*/ 3761566 h 7807485"/>
              <a:gd name="connsiteX792" fmla="*/ 4410069 w 12191999"/>
              <a:gd name="connsiteY792" fmla="*/ 3743747 h 7807485"/>
              <a:gd name="connsiteX793" fmla="*/ 4406989 w 12191999"/>
              <a:gd name="connsiteY793" fmla="*/ 3725786 h 7807485"/>
              <a:gd name="connsiteX794" fmla="*/ 4398360 w 12191999"/>
              <a:gd name="connsiteY794" fmla="*/ 3711054 h 7807485"/>
              <a:gd name="connsiteX795" fmla="*/ 4385419 w 12191999"/>
              <a:gd name="connsiteY795" fmla="*/ 3701232 h 7807485"/>
              <a:gd name="connsiteX796" fmla="*/ 4369645 w 12191999"/>
              <a:gd name="connsiteY796" fmla="*/ 3697725 h 7807485"/>
              <a:gd name="connsiteX797" fmla="*/ 2255094 w 12191999"/>
              <a:gd name="connsiteY797" fmla="*/ 3697725 h 7807485"/>
              <a:gd name="connsiteX798" fmla="*/ 2239073 w 12191999"/>
              <a:gd name="connsiteY798" fmla="*/ 3701232 h 7807485"/>
              <a:gd name="connsiteX799" fmla="*/ 2226254 w 12191999"/>
              <a:gd name="connsiteY799" fmla="*/ 3711054 h 7807485"/>
              <a:gd name="connsiteX800" fmla="*/ 2217627 w 12191999"/>
              <a:gd name="connsiteY800" fmla="*/ 3725786 h 7807485"/>
              <a:gd name="connsiteX801" fmla="*/ 2214422 w 12191999"/>
              <a:gd name="connsiteY801" fmla="*/ 3743747 h 7807485"/>
              <a:gd name="connsiteX802" fmla="*/ 2217627 w 12191999"/>
              <a:gd name="connsiteY802" fmla="*/ 3761286 h 7807485"/>
              <a:gd name="connsiteX803" fmla="*/ 2226254 w 12191999"/>
              <a:gd name="connsiteY803" fmla="*/ 3775878 h 7807485"/>
              <a:gd name="connsiteX804" fmla="*/ 2239073 w 12191999"/>
              <a:gd name="connsiteY804" fmla="*/ 3785840 h 7807485"/>
              <a:gd name="connsiteX805" fmla="*/ 2255094 w 12191999"/>
              <a:gd name="connsiteY805" fmla="*/ 3789488 h 7807485"/>
              <a:gd name="connsiteX806" fmla="*/ 2270747 w 12191999"/>
              <a:gd name="connsiteY806" fmla="*/ 3785840 h 7807485"/>
              <a:gd name="connsiteX807" fmla="*/ 2283565 w 12191999"/>
              <a:gd name="connsiteY807" fmla="*/ 3776019 h 7807485"/>
              <a:gd name="connsiteX808" fmla="*/ 2292315 w 12191999"/>
              <a:gd name="connsiteY808" fmla="*/ 3761566 h 7807485"/>
              <a:gd name="connsiteX809" fmla="*/ 2295519 w 12191999"/>
              <a:gd name="connsiteY809" fmla="*/ 3743747 h 7807485"/>
              <a:gd name="connsiteX810" fmla="*/ 2292439 w 12191999"/>
              <a:gd name="connsiteY810" fmla="*/ 3725786 h 7807485"/>
              <a:gd name="connsiteX811" fmla="*/ 2283811 w 12191999"/>
              <a:gd name="connsiteY811" fmla="*/ 3711054 h 7807485"/>
              <a:gd name="connsiteX812" fmla="*/ 2270870 w 12191999"/>
              <a:gd name="connsiteY812" fmla="*/ 3701232 h 7807485"/>
              <a:gd name="connsiteX813" fmla="*/ 2255094 w 12191999"/>
              <a:gd name="connsiteY813" fmla="*/ 3697725 h 7807485"/>
              <a:gd name="connsiteX814" fmla="*/ 969219 w 12191999"/>
              <a:gd name="connsiteY814" fmla="*/ 3697725 h 7807485"/>
              <a:gd name="connsiteX815" fmla="*/ 953197 w 12191999"/>
              <a:gd name="connsiteY815" fmla="*/ 3701232 h 7807485"/>
              <a:gd name="connsiteX816" fmla="*/ 940379 w 12191999"/>
              <a:gd name="connsiteY816" fmla="*/ 3711054 h 7807485"/>
              <a:gd name="connsiteX817" fmla="*/ 931752 w 12191999"/>
              <a:gd name="connsiteY817" fmla="*/ 3725786 h 7807485"/>
              <a:gd name="connsiteX818" fmla="*/ 928547 w 12191999"/>
              <a:gd name="connsiteY818" fmla="*/ 3743747 h 7807485"/>
              <a:gd name="connsiteX819" fmla="*/ 931752 w 12191999"/>
              <a:gd name="connsiteY819" fmla="*/ 3761286 h 7807485"/>
              <a:gd name="connsiteX820" fmla="*/ 940379 w 12191999"/>
              <a:gd name="connsiteY820" fmla="*/ 3775878 h 7807485"/>
              <a:gd name="connsiteX821" fmla="*/ 953197 w 12191999"/>
              <a:gd name="connsiteY821" fmla="*/ 3785840 h 7807485"/>
              <a:gd name="connsiteX822" fmla="*/ 969219 w 12191999"/>
              <a:gd name="connsiteY822" fmla="*/ 3789488 h 7807485"/>
              <a:gd name="connsiteX823" fmla="*/ 984872 w 12191999"/>
              <a:gd name="connsiteY823" fmla="*/ 3785840 h 7807485"/>
              <a:gd name="connsiteX824" fmla="*/ 997690 w 12191999"/>
              <a:gd name="connsiteY824" fmla="*/ 3776019 h 7807485"/>
              <a:gd name="connsiteX825" fmla="*/ 1006440 w 12191999"/>
              <a:gd name="connsiteY825" fmla="*/ 3761566 h 7807485"/>
              <a:gd name="connsiteX826" fmla="*/ 1009644 w 12191999"/>
              <a:gd name="connsiteY826" fmla="*/ 3743747 h 7807485"/>
              <a:gd name="connsiteX827" fmla="*/ 1006563 w 12191999"/>
              <a:gd name="connsiteY827" fmla="*/ 3725786 h 7807485"/>
              <a:gd name="connsiteX828" fmla="*/ 997936 w 12191999"/>
              <a:gd name="connsiteY828" fmla="*/ 3711054 h 7807485"/>
              <a:gd name="connsiteX829" fmla="*/ 984995 w 12191999"/>
              <a:gd name="connsiteY829" fmla="*/ 3701232 h 7807485"/>
              <a:gd name="connsiteX830" fmla="*/ 969219 w 12191999"/>
              <a:gd name="connsiteY830" fmla="*/ 3697725 h 7807485"/>
              <a:gd name="connsiteX831" fmla="*/ 612274 w 12191999"/>
              <a:gd name="connsiteY831" fmla="*/ 3592771 h 7807485"/>
              <a:gd name="connsiteX832" fmla="*/ 612274 w 12191999"/>
              <a:gd name="connsiteY832" fmla="*/ 3643844 h 7807485"/>
              <a:gd name="connsiteX833" fmla="*/ 596868 w 12191999"/>
              <a:gd name="connsiteY833" fmla="*/ 3630795 h 7807485"/>
              <a:gd name="connsiteX834" fmla="*/ 581338 w 12191999"/>
              <a:gd name="connsiteY834" fmla="*/ 3621815 h 7807485"/>
              <a:gd name="connsiteX835" fmla="*/ 567165 w 12191999"/>
              <a:gd name="connsiteY835" fmla="*/ 3616343 h 7807485"/>
              <a:gd name="connsiteX836" fmla="*/ 555333 w 12191999"/>
              <a:gd name="connsiteY836" fmla="*/ 3613818 h 7807485"/>
              <a:gd name="connsiteX837" fmla="*/ 578011 w 12191999"/>
              <a:gd name="connsiteY837" fmla="*/ 3599647 h 7807485"/>
              <a:gd name="connsiteX838" fmla="*/ 612274 w 12191999"/>
              <a:gd name="connsiteY838" fmla="*/ 3592771 h 7807485"/>
              <a:gd name="connsiteX839" fmla="*/ 5481584 w 12191999"/>
              <a:gd name="connsiteY839" fmla="*/ 3518687 h 7807485"/>
              <a:gd name="connsiteX840" fmla="*/ 5481584 w 12191999"/>
              <a:gd name="connsiteY840" fmla="*/ 3578179 h 7807485"/>
              <a:gd name="connsiteX841" fmla="*/ 5513506 w 12191999"/>
              <a:gd name="connsiteY841" fmla="*/ 3596840 h 7807485"/>
              <a:gd name="connsiteX842" fmla="*/ 5541113 w 12191999"/>
              <a:gd name="connsiteY842" fmla="*/ 3625043 h 7807485"/>
              <a:gd name="connsiteX843" fmla="*/ 5561450 w 12191999"/>
              <a:gd name="connsiteY843" fmla="*/ 3659699 h 7807485"/>
              <a:gd name="connsiteX844" fmla="*/ 5571803 w 12191999"/>
              <a:gd name="connsiteY844" fmla="*/ 3697725 h 7807485"/>
              <a:gd name="connsiteX845" fmla="*/ 5623074 w 12191999"/>
              <a:gd name="connsiteY845" fmla="*/ 3697725 h 7807485"/>
              <a:gd name="connsiteX846" fmla="*/ 5606558 w 12191999"/>
              <a:gd name="connsiteY846" fmla="*/ 3637390 h 7807485"/>
              <a:gd name="connsiteX847" fmla="*/ 5576980 w 12191999"/>
              <a:gd name="connsiteY847" fmla="*/ 3584211 h 7807485"/>
              <a:gd name="connsiteX848" fmla="*/ 5535074 w 12191999"/>
              <a:gd name="connsiteY848" fmla="*/ 3543101 h 7807485"/>
              <a:gd name="connsiteX849" fmla="*/ 5481584 w 12191999"/>
              <a:gd name="connsiteY849" fmla="*/ 3518687 h 7807485"/>
              <a:gd name="connsiteX850" fmla="*/ 3919332 w 12191999"/>
              <a:gd name="connsiteY850" fmla="*/ 3477996 h 7807485"/>
              <a:gd name="connsiteX851" fmla="*/ 3919332 w 12191999"/>
              <a:gd name="connsiteY851" fmla="*/ 3576776 h 7807485"/>
              <a:gd name="connsiteX852" fmla="*/ 3902694 w 12191999"/>
              <a:gd name="connsiteY852" fmla="*/ 3561201 h 7807485"/>
              <a:gd name="connsiteX853" fmla="*/ 3882481 w 12191999"/>
              <a:gd name="connsiteY853" fmla="*/ 3545346 h 7807485"/>
              <a:gd name="connsiteX854" fmla="*/ 3860173 w 12191999"/>
              <a:gd name="connsiteY854" fmla="*/ 3531595 h 7807485"/>
              <a:gd name="connsiteX855" fmla="*/ 3837249 w 12191999"/>
              <a:gd name="connsiteY855" fmla="*/ 3522054 h 7807485"/>
              <a:gd name="connsiteX856" fmla="*/ 3851546 w 12191999"/>
              <a:gd name="connsiteY856" fmla="*/ 3506619 h 7807485"/>
              <a:gd name="connsiteX857" fmla="*/ 3871389 w 12191999"/>
              <a:gd name="connsiteY857" fmla="*/ 3493430 h 7807485"/>
              <a:gd name="connsiteX858" fmla="*/ 3894560 w 12191999"/>
              <a:gd name="connsiteY858" fmla="*/ 3483609 h 7807485"/>
              <a:gd name="connsiteX859" fmla="*/ 3919332 w 12191999"/>
              <a:gd name="connsiteY859" fmla="*/ 3477996 h 7807485"/>
              <a:gd name="connsiteX860" fmla="*/ 8653116 w 12191999"/>
              <a:gd name="connsiteY860" fmla="*/ 3475190 h 7807485"/>
              <a:gd name="connsiteX861" fmla="*/ 8653116 w 12191999"/>
              <a:gd name="connsiteY861" fmla="*/ 3579301 h 7807485"/>
              <a:gd name="connsiteX862" fmla="*/ 8625632 w 12191999"/>
              <a:gd name="connsiteY862" fmla="*/ 3558535 h 7807485"/>
              <a:gd name="connsiteX863" fmla="*/ 8593464 w 12191999"/>
              <a:gd name="connsiteY863" fmla="*/ 3540576 h 7807485"/>
              <a:gd name="connsiteX864" fmla="*/ 8559941 w 12191999"/>
              <a:gd name="connsiteY864" fmla="*/ 3526403 h 7807485"/>
              <a:gd name="connsiteX865" fmla="*/ 8528635 w 12191999"/>
              <a:gd name="connsiteY865" fmla="*/ 3517002 h 7807485"/>
              <a:gd name="connsiteX866" fmla="*/ 8556367 w 12191999"/>
              <a:gd name="connsiteY866" fmla="*/ 3495114 h 7807485"/>
              <a:gd name="connsiteX867" fmla="*/ 8587795 w 12191999"/>
              <a:gd name="connsiteY867" fmla="*/ 3482485 h 7807485"/>
              <a:gd name="connsiteX868" fmla="*/ 8620825 w 12191999"/>
              <a:gd name="connsiteY868" fmla="*/ 3476593 h 7807485"/>
              <a:gd name="connsiteX869" fmla="*/ 8653116 w 12191999"/>
              <a:gd name="connsiteY869" fmla="*/ 3475190 h 7807485"/>
              <a:gd name="connsiteX870" fmla="*/ 7643466 w 12191999"/>
              <a:gd name="connsiteY870" fmla="*/ 3475190 h 7807485"/>
              <a:gd name="connsiteX871" fmla="*/ 7643466 w 12191999"/>
              <a:gd name="connsiteY871" fmla="*/ 3579301 h 7807485"/>
              <a:gd name="connsiteX872" fmla="*/ 7615982 w 12191999"/>
              <a:gd name="connsiteY872" fmla="*/ 3558535 h 7807485"/>
              <a:gd name="connsiteX873" fmla="*/ 7583814 w 12191999"/>
              <a:gd name="connsiteY873" fmla="*/ 3540576 h 7807485"/>
              <a:gd name="connsiteX874" fmla="*/ 7550291 w 12191999"/>
              <a:gd name="connsiteY874" fmla="*/ 3526403 h 7807485"/>
              <a:gd name="connsiteX875" fmla="*/ 7518986 w 12191999"/>
              <a:gd name="connsiteY875" fmla="*/ 3517002 h 7807485"/>
              <a:gd name="connsiteX876" fmla="*/ 7546717 w 12191999"/>
              <a:gd name="connsiteY876" fmla="*/ 3495114 h 7807485"/>
              <a:gd name="connsiteX877" fmla="*/ 7578145 w 12191999"/>
              <a:gd name="connsiteY877" fmla="*/ 3482485 h 7807485"/>
              <a:gd name="connsiteX878" fmla="*/ 7611175 w 12191999"/>
              <a:gd name="connsiteY878" fmla="*/ 3476593 h 7807485"/>
              <a:gd name="connsiteX879" fmla="*/ 7643466 w 12191999"/>
              <a:gd name="connsiteY879" fmla="*/ 3475190 h 7807485"/>
              <a:gd name="connsiteX880" fmla="*/ 5338417 w 12191999"/>
              <a:gd name="connsiteY880" fmla="*/ 3475190 h 7807485"/>
              <a:gd name="connsiteX881" fmla="*/ 5338417 w 12191999"/>
              <a:gd name="connsiteY881" fmla="*/ 3579301 h 7807485"/>
              <a:gd name="connsiteX882" fmla="*/ 5310932 w 12191999"/>
              <a:gd name="connsiteY882" fmla="*/ 3558535 h 7807485"/>
              <a:gd name="connsiteX883" fmla="*/ 5278764 w 12191999"/>
              <a:gd name="connsiteY883" fmla="*/ 3540576 h 7807485"/>
              <a:gd name="connsiteX884" fmla="*/ 5245241 w 12191999"/>
              <a:gd name="connsiteY884" fmla="*/ 3526403 h 7807485"/>
              <a:gd name="connsiteX885" fmla="*/ 5213936 w 12191999"/>
              <a:gd name="connsiteY885" fmla="*/ 3517002 h 7807485"/>
              <a:gd name="connsiteX886" fmla="*/ 5241668 w 12191999"/>
              <a:gd name="connsiteY886" fmla="*/ 3495114 h 7807485"/>
              <a:gd name="connsiteX887" fmla="*/ 5273095 w 12191999"/>
              <a:gd name="connsiteY887" fmla="*/ 3482485 h 7807485"/>
              <a:gd name="connsiteX888" fmla="*/ 5306127 w 12191999"/>
              <a:gd name="connsiteY888" fmla="*/ 3476593 h 7807485"/>
              <a:gd name="connsiteX889" fmla="*/ 5338417 w 12191999"/>
              <a:gd name="connsiteY889" fmla="*/ 3475190 h 7807485"/>
              <a:gd name="connsiteX890" fmla="*/ 4519267 w 12191999"/>
              <a:gd name="connsiteY890" fmla="*/ 3475190 h 7807485"/>
              <a:gd name="connsiteX891" fmla="*/ 4519267 w 12191999"/>
              <a:gd name="connsiteY891" fmla="*/ 3579301 h 7807485"/>
              <a:gd name="connsiteX892" fmla="*/ 4491782 w 12191999"/>
              <a:gd name="connsiteY892" fmla="*/ 3558535 h 7807485"/>
              <a:gd name="connsiteX893" fmla="*/ 4459614 w 12191999"/>
              <a:gd name="connsiteY893" fmla="*/ 3540576 h 7807485"/>
              <a:gd name="connsiteX894" fmla="*/ 4426091 w 12191999"/>
              <a:gd name="connsiteY894" fmla="*/ 3526403 h 7807485"/>
              <a:gd name="connsiteX895" fmla="*/ 4394787 w 12191999"/>
              <a:gd name="connsiteY895" fmla="*/ 3517002 h 7807485"/>
              <a:gd name="connsiteX896" fmla="*/ 4422517 w 12191999"/>
              <a:gd name="connsiteY896" fmla="*/ 3495114 h 7807485"/>
              <a:gd name="connsiteX897" fmla="*/ 4453946 w 12191999"/>
              <a:gd name="connsiteY897" fmla="*/ 3482485 h 7807485"/>
              <a:gd name="connsiteX898" fmla="*/ 4486976 w 12191999"/>
              <a:gd name="connsiteY898" fmla="*/ 3476593 h 7807485"/>
              <a:gd name="connsiteX899" fmla="*/ 4519267 w 12191999"/>
              <a:gd name="connsiteY899" fmla="*/ 3475190 h 7807485"/>
              <a:gd name="connsiteX900" fmla="*/ 2728568 w 12191999"/>
              <a:gd name="connsiteY900" fmla="*/ 3475190 h 7807485"/>
              <a:gd name="connsiteX901" fmla="*/ 2728568 w 12191999"/>
              <a:gd name="connsiteY901" fmla="*/ 3579301 h 7807485"/>
              <a:gd name="connsiteX902" fmla="*/ 2701083 w 12191999"/>
              <a:gd name="connsiteY902" fmla="*/ 3558535 h 7807485"/>
              <a:gd name="connsiteX903" fmla="*/ 2668916 w 12191999"/>
              <a:gd name="connsiteY903" fmla="*/ 3540576 h 7807485"/>
              <a:gd name="connsiteX904" fmla="*/ 2635392 w 12191999"/>
              <a:gd name="connsiteY904" fmla="*/ 3526403 h 7807485"/>
              <a:gd name="connsiteX905" fmla="*/ 2604087 w 12191999"/>
              <a:gd name="connsiteY905" fmla="*/ 3517002 h 7807485"/>
              <a:gd name="connsiteX906" fmla="*/ 2631818 w 12191999"/>
              <a:gd name="connsiteY906" fmla="*/ 3495114 h 7807485"/>
              <a:gd name="connsiteX907" fmla="*/ 2663246 w 12191999"/>
              <a:gd name="connsiteY907" fmla="*/ 3482485 h 7807485"/>
              <a:gd name="connsiteX908" fmla="*/ 2696277 w 12191999"/>
              <a:gd name="connsiteY908" fmla="*/ 3476593 h 7807485"/>
              <a:gd name="connsiteX909" fmla="*/ 2728568 w 12191999"/>
              <a:gd name="connsiteY909" fmla="*/ 3475190 h 7807485"/>
              <a:gd name="connsiteX910" fmla="*/ 2404718 w 12191999"/>
              <a:gd name="connsiteY910" fmla="*/ 3475190 h 7807485"/>
              <a:gd name="connsiteX911" fmla="*/ 2404718 w 12191999"/>
              <a:gd name="connsiteY911" fmla="*/ 3579301 h 7807485"/>
              <a:gd name="connsiteX912" fmla="*/ 2377234 w 12191999"/>
              <a:gd name="connsiteY912" fmla="*/ 3558535 h 7807485"/>
              <a:gd name="connsiteX913" fmla="*/ 2345065 w 12191999"/>
              <a:gd name="connsiteY913" fmla="*/ 3540576 h 7807485"/>
              <a:gd name="connsiteX914" fmla="*/ 2311542 w 12191999"/>
              <a:gd name="connsiteY914" fmla="*/ 3526403 h 7807485"/>
              <a:gd name="connsiteX915" fmla="*/ 2280237 w 12191999"/>
              <a:gd name="connsiteY915" fmla="*/ 3517002 h 7807485"/>
              <a:gd name="connsiteX916" fmla="*/ 2307967 w 12191999"/>
              <a:gd name="connsiteY916" fmla="*/ 3495114 h 7807485"/>
              <a:gd name="connsiteX917" fmla="*/ 2339396 w 12191999"/>
              <a:gd name="connsiteY917" fmla="*/ 3482485 h 7807485"/>
              <a:gd name="connsiteX918" fmla="*/ 2372427 w 12191999"/>
              <a:gd name="connsiteY918" fmla="*/ 3476593 h 7807485"/>
              <a:gd name="connsiteX919" fmla="*/ 2404718 w 12191999"/>
              <a:gd name="connsiteY919" fmla="*/ 3475190 h 7807485"/>
              <a:gd name="connsiteX920" fmla="*/ 1118843 w 12191999"/>
              <a:gd name="connsiteY920" fmla="*/ 3475190 h 7807485"/>
              <a:gd name="connsiteX921" fmla="*/ 1118843 w 12191999"/>
              <a:gd name="connsiteY921" fmla="*/ 3579301 h 7807485"/>
              <a:gd name="connsiteX922" fmla="*/ 1091358 w 12191999"/>
              <a:gd name="connsiteY922" fmla="*/ 3558535 h 7807485"/>
              <a:gd name="connsiteX923" fmla="*/ 1059190 w 12191999"/>
              <a:gd name="connsiteY923" fmla="*/ 3540576 h 7807485"/>
              <a:gd name="connsiteX924" fmla="*/ 1025667 w 12191999"/>
              <a:gd name="connsiteY924" fmla="*/ 3526403 h 7807485"/>
              <a:gd name="connsiteX925" fmla="*/ 994362 w 12191999"/>
              <a:gd name="connsiteY925" fmla="*/ 3517002 h 7807485"/>
              <a:gd name="connsiteX926" fmla="*/ 1022093 w 12191999"/>
              <a:gd name="connsiteY926" fmla="*/ 3495114 h 7807485"/>
              <a:gd name="connsiteX927" fmla="*/ 1053521 w 12191999"/>
              <a:gd name="connsiteY927" fmla="*/ 3482485 h 7807485"/>
              <a:gd name="connsiteX928" fmla="*/ 1086551 w 12191999"/>
              <a:gd name="connsiteY928" fmla="*/ 3476593 h 7807485"/>
              <a:gd name="connsiteX929" fmla="*/ 1118843 w 12191999"/>
              <a:gd name="connsiteY929" fmla="*/ 3475190 h 7807485"/>
              <a:gd name="connsiteX930" fmla="*/ 6460516 w 12191999"/>
              <a:gd name="connsiteY930" fmla="*/ 3468174 h 7807485"/>
              <a:gd name="connsiteX931" fmla="*/ 6482084 w 12191999"/>
              <a:gd name="connsiteY931" fmla="*/ 3477014 h 7807485"/>
              <a:gd name="connsiteX932" fmla="*/ 6505625 w 12191999"/>
              <a:gd name="connsiteY932" fmla="*/ 3491044 h 7807485"/>
              <a:gd name="connsiteX933" fmla="*/ 6526824 w 12191999"/>
              <a:gd name="connsiteY933" fmla="*/ 3508584 h 7807485"/>
              <a:gd name="connsiteX934" fmla="*/ 6541120 w 12191999"/>
              <a:gd name="connsiteY934" fmla="*/ 3527947 h 7807485"/>
              <a:gd name="connsiteX935" fmla="*/ 6541120 w 12191999"/>
              <a:gd name="connsiteY935" fmla="*/ 3585194 h 7807485"/>
              <a:gd name="connsiteX936" fmla="*/ 6526331 w 12191999"/>
              <a:gd name="connsiteY936" fmla="*/ 3566813 h 7807485"/>
              <a:gd name="connsiteX937" fmla="*/ 6501681 w 12191999"/>
              <a:gd name="connsiteY937" fmla="*/ 3543942 h 7807485"/>
              <a:gd name="connsiteX938" fmla="*/ 6470376 w 12191999"/>
              <a:gd name="connsiteY938" fmla="*/ 3523317 h 7807485"/>
              <a:gd name="connsiteX939" fmla="*/ 6435620 w 12191999"/>
              <a:gd name="connsiteY939" fmla="*/ 3511952 h 7807485"/>
              <a:gd name="connsiteX940" fmla="*/ 6451765 w 12191999"/>
              <a:gd name="connsiteY940" fmla="*/ 3490904 h 7807485"/>
              <a:gd name="connsiteX941" fmla="*/ 6460516 w 12191999"/>
              <a:gd name="connsiteY941" fmla="*/ 3468174 h 7807485"/>
              <a:gd name="connsiteX942" fmla="*/ 11443909 w 12191999"/>
              <a:gd name="connsiteY942" fmla="*/ 3441233 h 7807485"/>
              <a:gd name="connsiteX943" fmla="*/ 11422956 w 12191999"/>
              <a:gd name="connsiteY943" fmla="*/ 3473505 h 7807485"/>
              <a:gd name="connsiteX944" fmla="*/ 11417534 w 12191999"/>
              <a:gd name="connsiteY944" fmla="*/ 3482205 h 7807485"/>
              <a:gd name="connsiteX945" fmla="*/ 11415808 w 12191999"/>
              <a:gd name="connsiteY945" fmla="*/ 3493430 h 7807485"/>
              <a:gd name="connsiteX946" fmla="*/ 11421970 w 12191999"/>
              <a:gd name="connsiteY946" fmla="*/ 3513916 h 7807485"/>
              <a:gd name="connsiteX947" fmla="*/ 11428133 w 12191999"/>
              <a:gd name="connsiteY947" fmla="*/ 3538611 h 7807485"/>
              <a:gd name="connsiteX948" fmla="*/ 11404223 w 12191999"/>
              <a:gd name="connsiteY948" fmla="*/ 3532998 h 7807485"/>
              <a:gd name="connsiteX949" fmla="*/ 11383764 w 12191999"/>
              <a:gd name="connsiteY949" fmla="*/ 3524299 h 7807485"/>
              <a:gd name="connsiteX950" fmla="*/ 11387707 w 12191999"/>
              <a:gd name="connsiteY950" fmla="*/ 3483327 h 7807485"/>
              <a:gd name="connsiteX951" fmla="*/ 11387461 w 12191999"/>
              <a:gd name="connsiteY951" fmla="*/ 3471401 h 7807485"/>
              <a:gd name="connsiteX952" fmla="*/ 11386721 w 12191999"/>
              <a:gd name="connsiteY952" fmla="*/ 3456949 h 7807485"/>
              <a:gd name="connsiteX953" fmla="*/ 11377355 w 12191999"/>
              <a:gd name="connsiteY953" fmla="*/ 3465368 h 7807485"/>
              <a:gd name="connsiteX954" fmla="*/ 11368234 w 12191999"/>
              <a:gd name="connsiteY954" fmla="*/ 3474629 h 7807485"/>
              <a:gd name="connsiteX955" fmla="*/ 11364537 w 12191999"/>
              <a:gd name="connsiteY955" fmla="*/ 3486695 h 7807485"/>
              <a:gd name="connsiteX956" fmla="*/ 11349007 w 12191999"/>
              <a:gd name="connsiteY956" fmla="*/ 3529630 h 7807485"/>
              <a:gd name="connsiteX957" fmla="*/ 11306117 w 12191999"/>
              <a:gd name="connsiteY957" fmla="*/ 3539172 h 7807485"/>
              <a:gd name="connsiteX958" fmla="*/ 11275798 w 12191999"/>
              <a:gd name="connsiteY958" fmla="*/ 3539172 h 7807485"/>
              <a:gd name="connsiteX959" fmla="*/ 11256078 w 12191999"/>
              <a:gd name="connsiteY959" fmla="*/ 3529630 h 7807485"/>
              <a:gd name="connsiteX960" fmla="*/ 11247451 w 12191999"/>
              <a:gd name="connsiteY960" fmla="*/ 3505778 h 7807485"/>
              <a:gd name="connsiteX961" fmla="*/ 11247944 w 12191999"/>
              <a:gd name="connsiteY961" fmla="*/ 3480241 h 7807485"/>
              <a:gd name="connsiteX962" fmla="*/ 11248930 w 12191999"/>
              <a:gd name="connsiteY962" fmla="*/ 3459755 h 7807485"/>
              <a:gd name="connsiteX963" fmla="*/ 11232661 w 12191999"/>
              <a:gd name="connsiteY963" fmla="*/ 3456949 h 7807485"/>
              <a:gd name="connsiteX964" fmla="*/ 11210230 w 12191999"/>
              <a:gd name="connsiteY964" fmla="*/ 3522615 h 7807485"/>
              <a:gd name="connsiteX965" fmla="*/ 11167093 w 12191999"/>
              <a:gd name="connsiteY965" fmla="*/ 3539172 h 7807485"/>
              <a:gd name="connsiteX966" fmla="*/ 11150038 w 12191999"/>
              <a:gd name="connsiteY966" fmla="*/ 3539172 h 7807485"/>
              <a:gd name="connsiteX967" fmla="*/ 11103204 w 12191999"/>
              <a:gd name="connsiteY967" fmla="*/ 3471821 h 7807485"/>
              <a:gd name="connsiteX968" fmla="*/ 11066476 w 12191999"/>
              <a:gd name="connsiteY968" fmla="*/ 3450213 h 7807485"/>
              <a:gd name="connsiteX969" fmla="*/ 11031597 w 12191999"/>
              <a:gd name="connsiteY969" fmla="*/ 3473366 h 7807485"/>
              <a:gd name="connsiteX970" fmla="*/ 11004852 w 12191999"/>
              <a:gd name="connsiteY970" fmla="*/ 3539452 h 7807485"/>
              <a:gd name="connsiteX971" fmla="*/ 11016684 w 12191999"/>
              <a:gd name="connsiteY971" fmla="*/ 3546187 h 7807485"/>
              <a:gd name="connsiteX972" fmla="*/ 11035171 w 12191999"/>
              <a:gd name="connsiteY972" fmla="*/ 3521492 h 7807485"/>
              <a:gd name="connsiteX973" fmla="*/ 11047249 w 12191999"/>
              <a:gd name="connsiteY973" fmla="*/ 3515879 h 7807485"/>
              <a:gd name="connsiteX974" fmla="*/ 11081759 w 12191999"/>
              <a:gd name="connsiteY974" fmla="*/ 3547311 h 7807485"/>
              <a:gd name="connsiteX975" fmla="*/ 11021983 w 12191999"/>
              <a:gd name="connsiteY975" fmla="*/ 3560499 h 7807485"/>
              <a:gd name="connsiteX976" fmla="*/ 10994499 w 12191999"/>
              <a:gd name="connsiteY976" fmla="*/ 3582669 h 7807485"/>
              <a:gd name="connsiteX977" fmla="*/ 10982667 w 12191999"/>
              <a:gd name="connsiteY977" fmla="*/ 3611011 h 7807485"/>
              <a:gd name="connsiteX978" fmla="*/ 10976258 w 12191999"/>
              <a:gd name="connsiteY978" fmla="*/ 3643844 h 7807485"/>
              <a:gd name="connsiteX979" fmla="*/ 10984146 w 12191999"/>
              <a:gd name="connsiteY979" fmla="*/ 3681449 h 7807485"/>
              <a:gd name="connsiteX980" fmla="*/ 11000168 w 12191999"/>
              <a:gd name="connsiteY980" fmla="*/ 3741782 h 7807485"/>
              <a:gd name="connsiteX981" fmla="*/ 11012247 w 12191999"/>
              <a:gd name="connsiteY981" fmla="*/ 3819515 h 7807485"/>
              <a:gd name="connsiteX982" fmla="*/ 11024695 w 12191999"/>
              <a:gd name="connsiteY982" fmla="*/ 3793698 h 7807485"/>
              <a:gd name="connsiteX983" fmla="*/ 11028022 w 12191999"/>
              <a:gd name="connsiteY983" fmla="*/ 3762829 h 7807485"/>
              <a:gd name="connsiteX984" fmla="*/ 11020504 w 12191999"/>
              <a:gd name="connsiteY984" fmla="*/ 3706985 h 7807485"/>
              <a:gd name="connsiteX985" fmla="*/ 11003373 w 12191999"/>
              <a:gd name="connsiteY985" fmla="*/ 3643844 h 7807485"/>
              <a:gd name="connsiteX986" fmla="*/ 11038129 w 12191999"/>
              <a:gd name="connsiteY986" fmla="*/ 3623921 h 7807485"/>
              <a:gd name="connsiteX987" fmla="*/ 11117994 w 12191999"/>
              <a:gd name="connsiteY987" fmla="*/ 3615220 h 7807485"/>
              <a:gd name="connsiteX988" fmla="*/ 11131844 w 12191999"/>
              <a:gd name="connsiteY988" fmla="*/ 3615342 h 7807485"/>
              <a:gd name="connsiteX989" fmla="*/ 11131844 w 12191999"/>
              <a:gd name="connsiteY989" fmla="*/ 3615502 h 7807485"/>
              <a:gd name="connsiteX990" fmla="*/ 11150038 w 12191999"/>
              <a:gd name="connsiteY990" fmla="*/ 3615502 h 7807485"/>
              <a:gd name="connsiteX991" fmla="*/ 11167093 w 12191999"/>
              <a:gd name="connsiteY991" fmla="*/ 3615502 h 7807485"/>
              <a:gd name="connsiteX992" fmla="*/ 11201356 w 12191999"/>
              <a:gd name="connsiteY992" fmla="*/ 3606801 h 7807485"/>
              <a:gd name="connsiteX993" fmla="*/ 11231675 w 12191999"/>
              <a:gd name="connsiteY993" fmla="*/ 3573127 h 7807485"/>
              <a:gd name="connsiteX994" fmla="*/ 11248930 w 12191999"/>
              <a:gd name="connsiteY994" fmla="*/ 3605679 h 7807485"/>
              <a:gd name="connsiteX995" fmla="*/ 11275059 w 12191999"/>
              <a:gd name="connsiteY995" fmla="*/ 3615502 h 7807485"/>
              <a:gd name="connsiteX996" fmla="*/ 11315237 w 12191999"/>
              <a:gd name="connsiteY996" fmla="*/ 3615502 h 7807485"/>
              <a:gd name="connsiteX997" fmla="*/ 11348884 w 12191999"/>
              <a:gd name="connsiteY997" fmla="*/ 3611853 h 7807485"/>
              <a:gd name="connsiteX998" fmla="*/ 11374397 w 12191999"/>
              <a:gd name="connsiteY998" fmla="*/ 3596699 h 7807485"/>
              <a:gd name="connsiteX999" fmla="*/ 11410385 w 12191999"/>
              <a:gd name="connsiteY999" fmla="*/ 3611011 h 7807485"/>
              <a:gd name="connsiteX1000" fmla="*/ 11456234 w 12191999"/>
              <a:gd name="connsiteY1000" fmla="*/ 3615502 h 7807485"/>
              <a:gd name="connsiteX1001" fmla="*/ 11456234 w 12191999"/>
              <a:gd name="connsiteY1001" fmla="*/ 3509425 h 7807485"/>
              <a:gd name="connsiteX1002" fmla="*/ 11453399 w 12191999"/>
              <a:gd name="connsiteY1002" fmla="*/ 3473366 h 7807485"/>
              <a:gd name="connsiteX1003" fmla="*/ 11443909 w 12191999"/>
              <a:gd name="connsiteY1003" fmla="*/ 3441233 h 7807485"/>
              <a:gd name="connsiteX1004" fmla="*/ 5537047 w 12191999"/>
              <a:gd name="connsiteY1004" fmla="*/ 3412049 h 7807485"/>
              <a:gd name="connsiteX1005" fmla="*/ 5544565 w 12191999"/>
              <a:gd name="connsiteY1005" fmla="*/ 3413873 h 7807485"/>
              <a:gd name="connsiteX1006" fmla="*/ 5550851 w 12191999"/>
              <a:gd name="connsiteY1006" fmla="*/ 3418924 h 7807485"/>
              <a:gd name="connsiteX1007" fmla="*/ 5555164 w 12191999"/>
              <a:gd name="connsiteY1007" fmla="*/ 3426221 h 7807485"/>
              <a:gd name="connsiteX1008" fmla="*/ 5556766 w 12191999"/>
              <a:gd name="connsiteY1008" fmla="*/ 3434779 h 7807485"/>
              <a:gd name="connsiteX1009" fmla="*/ 5555164 w 12191999"/>
              <a:gd name="connsiteY1009" fmla="*/ 3443620 h 7807485"/>
              <a:gd name="connsiteX1010" fmla="*/ 5550851 w 12191999"/>
              <a:gd name="connsiteY1010" fmla="*/ 3450915 h 7807485"/>
              <a:gd name="connsiteX1011" fmla="*/ 5544565 w 12191999"/>
              <a:gd name="connsiteY1011" fmla="*/ 3455967 h 7807485"/>
              <a:gd name="connsiteX1012" fmla="*/ 5537047 w 12191999"/>
              <a:gd name="connsiteY1012" fmla="*/ 3457791 h 7807485"/>
              <a:gd name="connsiteX1013" fmla="*/ 5529159 w 12191999"/>
              <a:gd name="connsiteY1013" fmla="*/ 3455967 h 7807485"/>
              <a:gd name="connsiteX1014" fmla="*/ 5522627 w 12191999"/>
              <a:gd name="connsiteY1014" fmla="*/ 3450915 h 7807485"/>
              <a:gd name="connsiteX1015" fmla="*/ 5518189 w 12191999"/>
              <a:gd name="connsiteY1015" fmla="*/ 3443620 h 7807485"/>
              <a:gd name="connsiteX1016" fmla="*/ 5516588 w 12191999"/>
              <a:gd name="connsiteY1016" fmla="*/ 3434779 h 7807485"/>
              <a:gd name="connsiteX1017" fmla="*/ 5518189 w 12191999"/>
              <a:gd name="connsiteY1017" fmla="*/ 3426221 h 7807485"/>
              <a:gd name="connsiteX1018" fmla="*/ 5522627 w 12191999"/>
              <a:gd name="connsiteY1018" fmla="*/ 3418924 h 7807485"/>
              <a:gd name="connsiteX1019" fmla="*/ 5529159 w 12191999"/>
              <a:gd name="connsiteY1019" fmla="*/ 3413873 h 7807485"/>
              <a:gd name="connsiteX1020" fmla="*/ 5537047 w 12191999"/>
              <a:gd name="connsiteY1020" fmla="*/ 3412049 h 7807485"/>
              <a:gd name="connsiteX1021" fmla="*/ 3066961 w 12191999"/>
              <a:gd name="connsiteY1021" fmla="*/ 3411488 h 7807485"/>
              <a:gd name="connsiteX1022" fmla="*/ 3025920 w 12191999"/>
              <a:gd name="connsiteY1022" fmla="*/ 3419345 h 7807485"/>
              <a:gd name="connsiteX1023" fmla="*/ 2996586 w 12191999"/>
              <a:gd name="connsiteY1023" fmla="*/ 3440112 h 7807485"/>
              <a:gd name="connsiteX1024" fmla="*/ 2978962 w 12191999"/>
              <a:gd name="connsiteY1024" fmla="*/ 3469717 h 7807485"/>
              <a:gd name="connsiteX1025" fmla="*/ 2973046 w 12191999"/>
              <a:gd name="connsiteY1025" fmla="*/ 3503813 h 7807485"/>
              <a:gd name="connsiteX1026" fmla="*/ 2978838 w 12191999"/>
              <a:gd name="connsiteY1026" fmla="*/ 3536086 h 7807485"/>
              <a:gd name="connsiteX1027" fmla="*/ 2994861 w 12191999"/>
              <a:gd name="connsiteY1027" fmla="*/ 3561902 h 7807485"/>
              <a:gd name="connsiteX1028" fmla="*/ 3019264 w 12191999"/>
              <a:gd name="connsiteY1028" fmla="*/ 3579020 h 7807485"/>
              <a:gd name="connsiteX1029" fmla="*/ 3050199 w 12191999"/>
              <a:gd name="connsiteY1029" fmla="*/ 3585194 h 7807485"/>
              <a:gd name="connsiteX1030" fmla="*/ 3068687 w 12191999"/>
              <a:gd name="connsiteY1030" fmla="*/ 3582107 h 7807485"/>
              <a:gd name="connsiteX1031" fmla="*/ 3083230 w 12191999"/>
              <a:gd name="connsiteY1031" fmla="*/ 3572846 h 7807485"/>
              <a:gd name="connsiteX1032" fmla="*/ 3092720 w 12191999"/>
              <a:gd name="connsiteY1032" fmla="*/ 3557973 h 7807485"/>
              <a:gd name="connsiteX1033" fmla="*/ 3096048 w 12191999"/>
              <a:gd name="connsiteY1033" fmla="*/ 3537768 h 7807485"/>
              <a:gd name="connsiteX1034" fmla="*/ 3093213 w 12191999"/>
              <a:gd name="connsiteY1034" fmla="*/ 3521913 h 7807485"/>
              <a:gd name="connsiteX1035" fmla="*/ 3085079 w 12191999"/>
              <a:gd name="connsiteY1035" fmla="*/ 3507602 h 7807485"/>
              <a:gd name="connsiteX1036" fmla="*/ 3072261 w 12191999"/>
              <a:gd name="connsiteY1036" fmla="*/ 3497359 h 7807485"/>
              <a:gd name="connsiteX1037" fmla="*/ 3055622 w 12191999"/>
              <a:gd name="connsiteY1037" fmla="*/ 3493430 h 7807485"/>
              <a:gd name="connsiteX1038" fmla="*/ 3044037 w 12191999"/>
              <a:gd name="connsiteY1038" fmla="*/ 3495254 h 7807485"/>
              <a:gd name="connsiteX1039" fmla="*/ 3035040 w 12191999"/>
              <a:gd name="connsiteY1039" fmla="*/ 3499464 h 7807485"/>
              <a:gd name="connsiteX1040" fmla="*/ 3028877 w 12191999"/>
              <a:gd name="connsiteY1040" fmla="*/ 3504234 h 7807485"/>
              <a:gd name="connsiteX1041" fmla="*/ 3025797 w 12191999"/>
              <a:gd name="connsiteY1041" fmla="*/ 3507742 h 7807485"/>
              <a:gd name="connsiteX1042" fmla="*/ 3028261 w 12191999"/>
              <a:gd name="connsiteY1042" fmla="*/ 3493570 h 7807485"/>
              <a:gd name="connsiteX1043" fmla="*/ 3035410 w 12191999"/>
              <a:gd name="connsiteY1043" fmla="*/ 3482065 h 7807485"/>
              <a:gd name="connsiteX1044" fmla="*/ 3047118 w 12191999"/>
              <a:gd name="connsiteY1044" fmla="*/ 3474347 h 7807485"/>
              <a:gd name="connsiteX1045" fmla="*/ 3063017 w 12191999"/>
              <a:gd name="connsiteY1045" fmla="*/ 3471541 h 7807485"/>
              <a:gd name="connsiteX1046" fmla="*/ 3092720 w 12191999"/>
              <a:gd name="connsiteY1046" fmla="*/ 3478977 h 7807485"/>
              <a:gd name="connsiteX1047" fmla="*/ 3112563 w 12191999"/>
              <a:gd name="connsiteY1047" fmla="*/ 3498761 h 7807485"/>
              <a:gd name="connsiteX1048" fmla="*/ 3123655 w 12191999"/>
              <a:gd name="connsiteY1048" fmla="*/ 3526964 h 7807485"/>
              <a:gd name="connsiteX1049" fmla="*/ 3127106 w 12191999"/>
              <a:gd name="connsiteY1049" fmla="*/ 3559657 h 7807485"/>
              <a:gd name="connsiteX1050" fmla="*/ 3119095 w 12191999"/>
              <a:gd name="connsiteY1050" fmla="*/ 3600909 h 7807485"/>
              <a:gd name="connsiteX1051" fmla="*/ 3098020 w 12191999"/>
              <a:gd name="connsiteY1051" fmla="*/ 3628129 h 7807485"/>
              <a:gd name="connsiteX1052" fmla="*/ 3068193 w 12191999"/>
              <a:gd name="connsiteY1052" fmla="*/ 3643143 h 7807485"/>
              <a:gd name="connsiteX1053" fmla="*/ 3034177 w 12191999"/>
              <a:gd name="connsiteY1053" fmla="*/ 3647773 h 7807485"/>
              <a:gd name="connsiteX1054" fmla="*/ 3001516 w 12191999"/>
              <a:gd name="connsiteY1054" fmla="*/ 3642441 h 7807485"/>
              <a:gd name="connsiteX1055" fmla="*/ 2974895 w 12191999"/>
              <a:gd name="connsiteY1055" fmla="*/ 3627008 h 7807485"/>
              <a:gd name="connsiteX1056" fmla="*/ 2953326 w 12191999"/>
              <a:gd name="connsiteY1056" fmla="*/ 3602313 h 7807485"/>
              <a:gd name="connsiteX1057" fmla="*/ 2936071 w 12191999"/>
              <a:gd name="connsiteY1057" fmla="*/ 3568917 h 7807485"/>
              <a:gd name="connsiteX1058" fmla="*/ 2928676 w 12191999"/>
              <a:gd name="connsiteY1058" fmla="*/ 3550677 h 7807485"/>
              <a:gd name="connsiteX1059" fmla="*/ 2920049 w 12191999"/>
              <a:gd name="connsiteY1059" fmla="*/ 3525843 h 7807485"/>
              <a:gd name="connsiteX1060" fmla="*/ 2910189 w 12191999"/>
              <a:gd name="connsiteY1060" fmla="*/ 3492166 h 7807485"/>
              <a:gd name="connsiteX1061" fmla="*/ 2899344 w 12191999"/>
              <a:gd name="connsiteY1061" fmla="*/ 3446846 h 7807485"/>
              <a:gd name="connsiteX1062" fmla="*/ 2844129 w 12191999"/>
              <a:gd name="connsiteY1062" fmla="*/ 3460597 h 7807485"/>
              <a:gd name="connsiteX1063" fmla="*/ 2856083 w 12191999"/>
              <a:gd name="connsiteY1063" fmla="*/ 3512092 h 7807485"/>
              <a:gd name="connsiteX1064" fmla="*/ 2868039 w 12191999"/>
              <a:gd name="connsiteY1064" fmla="*/ 3552361 h 7807485"/>
              <a:gd name="connsiteX1065" fmla="*/ 2879747 w 12191999"/>
              <a:gd name="connsiteY1065" fmla="*/ 3583931 h 7807485"/>
              <a:gd name="connsiteX1066" fmla="*/ 2891209 w 12191999"/>
              <a:gd name="connsiteY1066" fmla="*/ 3609608 h 7807485"/>
              <a:gd name="connsiteX1067" fmla="*/ 2920665 w 12191999"/>
              <a:gd name="connsiteY1067" fmla="*/ 3655631 h 7807485"/>
              <a:gd name="connsiteX1068" fmla="*/ 2954928 w 12191999"/>
              <a:gd name="connsiteY1068" fmla="*/ 3686219 h 7807485"/>
              <a:gd name="connsiteX1069" fmla="*/ 2993012 w 12191999"/>
              <a:gd name="connsiteY1069" fmla="*/ 3703196 h 7807485"/>
              <a:gd name="connsiteX1070" fmla="*/ 3034177 w 12191999"/>
              <a:gd name="connsiteY1070" fmla="*/ 3708388 h 7807485"/>
              <a:gd name="connsiteX1071" fmla="*/ 3100854 w 12191999"/>
              <a:gd name="connsiteY1071" fmla="*/ 3696321 h 7807485"/>
              <a:gd name="connsiteX1072" fmla="*/ 3148182 w 12191999"/>
              <a:gd name="connsiteY1072" fmla="*/ 3663768 h 7807485"/>
              <a:gd name="connsiteX1073" fmla="*/ 3176405 w 12191999"/>
              <a:gd name="connsiteY1073" fmla="*/ 3616343 h 7807485"/>
              <a:gd name="connsiteX1074" fmla="*/ 3185772 w 12191999"/>
              <a:gd name="connsiteY1074" fmla="*/ 3559657 h 7807485"/>
              <a:gd name="connsiteX1075" fmla="*/ 3178378 w 12191999"/>
              <a:gd name="connsiteY1075" fmla="*/ 3502971 h 7807485"/>
              <a:gd name="connsiteX1076" fmla="*/ 3156193 w 12191999"/>
              <a:gd name="connsiteY1076" fmla="*/ 3455686 h 7807485"/>
              <a:gd name="connsiteX1077" fmla="*/ 3119095 w 12191999"/>
              <a:gd name="connsiteY1077" fmla="*/ 3423415 h 7807485"/>
              <a:gd name="connsiteX1078" fmla="*/ 3066961 w 12191999"/>
              <a:gd name="connsiteY1078" fmla="*/ 3411488 h 7807485"/>
              <a:gd name="connsiteX1079" fmla="*/ 10740970 w 12191999"/>
              <a:gd name="connsiteY1079" fmla="*/ 3403069 h 7807485"/>
              <a:gd name="connsiteX1080" fmla="*/ 10751939 w 12191999"/>
              <a:gd name="connsiteY1080" fmla="*/ 3408260 h 7807485"/>
              <a:gd name="connsiteX1081" fmla="*/ 10763648 w 12191999"/>
              <a:gd name="connsiteY1081" fmla="*/ 3426642 h 7807485"/>
              <a:gd name="connsiteX1082" fmla="*/ 10749474 w 12191999"/>
              <a:gd name="connsiteY1082" fmla="*/ 3439691 h 7807485"/>
              <a:gd name="connsiteX1083" fmla="*/ 10738012 w 12191999"/>
              <a:gd name="connsiteY1083" fmla="*/ 3443478 h 7807485"/>
              <a:gd name="connsiteX1084" fmla="*/ 10726304 w 12191999"/>
              <a:gd name="connsiteY1084" fmla="*/ 3439129 h 7807485"/>
              <a:gd name="connsiteX1085" fmla="*/ 10721743 w 12191999"/>
              <a:gd name="connsiteY1085" fmla="*/ 3428325 h 7807485"/>
              <a:gd name="connsiteX1086" fmla="*/ 10727659 w 12191999"/>
              <a:gd name="connsiteY1086" fmla="*/ 3410647 h 7807485"/>
              <a:gd name="connsiteX1087" fmla="*/ 10740970 w 12191999"/>
              <a:gd name="connsiteY1087" fmla="*/ 3403069 h 7807485"/>
              <a:gd name="connsiteX1088" fmla="*/ 8228380 w 12191999"/>
              <a:gd name="connsiteY1088" fmla="*/ 3386231 h 7807485"/>
              <a:gd name="connsiteX1089" fmla="*/ 8322295 w 12191999"/>
              <a:gd name="connsiteY1089" fmla="*/ 3386231 h 7807485"/>
              <a:gd name="connsiteX1090" fmla="*/ 8322295 w 12191999"/>
              <a:gd name="connsiteY1090" fmla="*/ 3576776 h 7807485"/>
              <a:gd name="connsiteX1091" fmla="*/ 8307505 w 12191999"/>
              <a:gd name="connsiteY1091" fmla="*/ 3559236 h 7807485"/>
              <a:gd name="connsiteX1092" fmla="*/ 8282855 w 12191999"/>
              <a:gd name="connsiteY1092" fmla="*/ 3538331 h 7807485"/>
              <a:gd name="connsiteX1093" fmla="*/ 8251550 w 12191999"/>
              <a:gd name="connsiteY1093" fmla="*/ 3519668 h 7807485"/>
              <a:gd name="connsiteX1094" fmla="*/ 8216794 w 12191999"/>
              <a:gd name="connsiteY1094" fmla="*/ 3509144 h 7807485"/>
              <a:gd name="connsiteX1095" fmla="*/ 8230352 w 12191999"/>
              <a:gd name="connsiteY1095" fmla="*/ 3493430 h 7807485"/>
              <a:gd name="connsiteX1096" fmla="*/ 8238979 w 12191999"/>
              <a:gd name="connsiteY1096" fmla="*/ 3476311 h 7807485"/>
              <a:gd name="connsiteX1097" fmla="*/ 8243539 w 12191999"/>
              <a:gd name="connsiteY1097" fmla="*/ 3458914 h 7807485"/>
              <a:gd name="connsiteX1098" fmla="*/ 8244895 w 12191999"/>
              <a:gd name="connsiteY1098" fmla="*/ 3442357 h 7807485"/>
              <a:gd name="connsiteX1099" fmla="*/ 8244525 w 12191999"/>
              <a:gd name="connsiteY1099" fmla="*/ 3432814 h 7807485"/>
              <a:gd name="connsiteX1100" fmla="*/ 8242553 w 12191999"/>
              <a:gd name="connsiteY1100" fmla="*/ 3418363 h 7807485"/>
              <a:gd name="connsiteX1101" fmla="*/ 8237623 w 12191999"/>
              <a:gd name="connsiteY1101" fmla="*/ 3401807 h 7807485"/>
              <a:gd name="connsiteX1102" fmla="*/ 8228380 w 12191999"/>
              <a:gd name="connsiteY1102" fmla="*/ 3386231 h 7807485"/>
              <a:gd name="connsiteX1103" fmla="*/ 7071897 w 12191999"/>
              <a:gd name="connsiteY1103" fmla="*/ 3386231 h 7807485"/>
              <a:gd name="connsiteX1104" fmla="*/ 7100737 w 12191999"/>
              <a:gd name="connsiteY1104" fmla="*/ 3386231 h 7807485"/>
              <a:gd name="connsiteX1105" fmla="*/ 7100737 w 12191999"/>
              <a:gd name="connsiteY1105" fmla="*/ 3481924 h 7807485"/>
              <a:gd name="connsiteX1106" fmla="*/ 7082373 w 12191999"/>
              <a:gd name="connsiteY1106" fmla="*/ 3470559 h 7807485"/>
              <a:gd name="connsiteX1107" fmla="*/ 7070911 w 12191999"/>
              <a:gd name="connsiteY1107" fmla="*/ 3456808 h 7807485"/>
              <a:gd name="connsiteX1108" fmla="*/ 7064995 w 12191999"/>
              <a:gd name="connsiteY1108" fmla="*/ 3441374 h 7807485"/>
              <a:gd name="connsiteX1109" fmla="*/ 7063269 w 12191999"/>
              <a:gd name="connsiteY1109" fmla="*/ 3424958 h 7807485"/>
              <a:gd name="connsiteX1110" fmla="*/ 7066227 w 12191999"/>
              <a:gd name="connsiteY1110" fmla="*/ 3400824 h 7807485"/>
              <a:gd name="connsiteX1111" fmla="*/ 7071897 w 12191999"/>
              <a:gd name="connsiteY1111" fmla="*/ 3386231 h 7807485"/>
              <a:gd name="connsiteX1112" fmla="*/ 6945690 w 12191999"/>
              <a:gd name="connsiteY1112" fmla="*/ 3386231 h 7807485"/>
              <a:gd name="connsiteX1113" fmla="*/ 7013231 w 12191999"/>
              <a:gd name="connsiteY1113" fmla="*/ 3386231 h 7807485"/>
              <a:gd name="connsiteX1114" fmla="*/ 7008177 w 12191999"/>
              <a:gd name="connsiteY1114" fmla="*/ 3405736 h 7807485"/>
              <a:gd name="connsiteX1115" fmla="*/ 7005836 w 12191999"/>
              <a:gd name="connsiteY1115" fmla="*/ 3427202 h 7807485"/>
              <a:gd name="connsiteX1116" fmla="*/ 7013724 w 12191999"/>
              <a:gd name="connsiteY1116" fmla="*/ 3471260 h 7807485"/>
              <a:gd name="connsiteX1117" fmla="*/ 7034799 w 12191999"/>
              <a:gd name="connsiteY1117" fmla="*/ 3504094 h 7807485"/>
              <a:gd name="connsiteX1118" fmla="*/ 7065118 w 12191999"/>
              <a:gd name="connsiteY1118" fmla="*/ 3528227 h 7807485"/>
              <a:gd name="connsiteX1119" fmla="*/ 7100737 w 12191999"/>
              <a:gd name="connsiteY1119" fmla="*/ 3546468 h 7807485"/>
              <a:gd name="connsiteX1120" fmla="*/ 7100737 w 12191999"/>
              <a:gd name="connsiteY1120" fmla="*/ 3634864 h 7807485"/>
              <a:gd name="connsiteX1121" fmla="*/ 7087303 w 12191999"/>
              <a:gd name="connsiteY1121" fmla="*/ 3625604 h 7807485"/>
              <a:gd name="connsiteX1122" fmla="*/ 7068939 w 12191999"/>
              <a:gd name="connsiteY1122" fmla="*/ 3615361 h 7807485"/>
              <a:gd name="connsiteX1123" fmla="*/ 7047617 w 12191999"/>
              <a:gd name="connsiteY1123" fmla="*/ 3605259 h 7807485"/>
              <a:gd name="connsiteX1124" fmla="*/ 7025555 w 12191999"/>
              <a:gd name="connsiteY1124" fmla="*/ 3595998 h 7807485"/>
              <a:gd name="connsiteX1125" fmla="*/ 7004850 w 12191999"/>
              <a:gd name="connsiteY1125" fmla="*/ 3588563 h 7807485"/>
              <a:gd name="connsiteX1126" fmla="*/ 6987595 w 12191999"/>
              <a:gd name="connsiteY1126" fmla="*/ 3583791 h 7807485"/>
              <a:gd name="connsiteX1127" fmla="*/ 6997578 w 12191999"/>
              <a:gd name="connsiteY1127" fmla="*/ 3556991 h 7807485"/>
              <a:gd name="connsiteX1128" fmla="*/ 7000659 w 12191999"/>
              <a:gd name="connsiteY1128" fmla="*/ 3526543 h 7807485"/>
              <a:gd name="connsiteX1129" fmla="*/ 6996962 w 12191999"/>
              <a:gd name="connsiteY1129" fmla="*/ 3499043 h 7807485"/>
              <a:gd name="connsiteX1130" fmla="*/ 6986239 w 12191999"/>
              <a:gd name="connsiteY1130" fmla="*/ 3472945 h 7807485"/>
              <a:gd name="connsiteX1131" fmla="*/ 6968984 w 12191999"/>
              <a:gd name="connsiteY1131" fmla="*/ 3451617 h 7807485"/>
              <a:gd name="connsiteX1132" fmla="*/ 6945690 w 12191999"/>
              <a:gd name="connsiteY1132" fmla="*/ 3438147 h 7807485"/>
              <a:gd name="connsiteX1133" fmla="*/ 6447205 w 12191999"/>
              <a:gd name="connsiteY1133" fmla="*/ 3386231 h 7807485"/>
              <a:gd name="connsiteX1134" fmla="*/ 6541120 w 12191999"/>
              <a:gd name="connsiteY1134" fmla="*/ 3386231 h 7807485"/>
              <a:gd name="connsiteX1135" fmla="*/ 6541120 w 12191999"/>
              <a:gd name="connsiteY1135" fmla="*/ 3461439 h 7807485"/>
              <a:gd name="connsiteX1136" fmla="*/ 6526700 w 12191999"/>
              <a:gd name="connsiteY1136" fmla="*/ 3448250 h 7807485"/>
              <a:gd name="connsiteX1137" fmla="*/ 6505748 w 12191999"/>
              <a:gd name="connsiteY1137" fmla="*/ 3433937 h 7807485"/>
              <a:gd name="connsiteX1138" fmla="*/ 6482208 w 12191999"/>
              <a:gd name="connsiteY1138" fmla="*/ 3421030 h 7807485"/>
              <a:gd name="connsiteX1139" fmla="*/ 6459777 w 12191999"/>
              <a:gd name="connsiteY1139" fmla="*/ 3412611 h 7807485"/>
              <a:gd name="connsiteX1140" fmla="*/ 6454600 w 12191999"/>
              <a:gd name="connsiteY1140" fmla="*/ 3399001 h 7807485"/>
              <a:gd name="connsiteX1141" fmla="*/ 6447205 w 12191999"/>
              <a:gd name="connsiteY1141" fmla="*/ 3386231 h 7807485"/>
              <a:gd name="connsiteX1142" fmla="*/ 1855188 w 12191999"/>
              <a:gd name="connsiteY1142" fmla="*/ 3381742 h 7807485"/>
              <a:gd name="connsiteX1143" fmla="*/ 1901160 w 12191999"/>
              <a:gd name="connsiteY1143" fmla="*/ 3392546 h 7807485"/>
              <a:gd name="connsiteX1144" fmla="*/ 1926919 w 12191999"/>
              <a:gd name="connsiteY1144" fmla="*/ 3426922 h 7807485"/>
              <a:gd name="connsiteX1145" fmla="*/ 1856421 w 12191999"/>
              <a:gd name="connsiteY1145" fmla="*/ 3463124 h 7807485"/>
              <a:gd name="connsiteX1146" fmla="*/ 1857037 w 12191999"/>
              <a:gd name="connsiteY1146" fmla="*/ 3456808 h 7807485"/>
              <a:gd name="connsiteX1147" fmla="*/ 1857160 w 12191999"/>
              <a:gd name="connsiteY1147" fmla="*/ 3450495 h 7807485"/>
              <a:gd name="connsiteX1148" fmla="*/ 1854819 w 12191999"/>
              <a:gd name="connsiteY1148" fmla="*/ 3429870 h 7807485"/>
              <a:gd name="connsiteX1149" fmla="*/ 1848040 w 12191999"/>
              <a:gd name="connsiteY1149" fmla="*/ 3411628 h 7807485"/>
              <a:gd name="connsiteX1150" fmla="*/ 1837317 w 12191999"/>
              <a:gd name="connsiteY1150" fmla="*/ 3397317 h 7807485"/>
              <a:gd name="connsiteX1151" fmla="*/ 1822897 w 12191999"/>
              <a:gd name="connsiteY1151" fmla="*/ 3388476 h 7807485"/>
              <a:gd name="connsiteX1152" fmla="*/ 1837071 w 12191999"/>
              <a:gd name="connsiteY1152" fmla="*/ 3383565 h 7807485"/>
              <a:gd name="connsiteX1153" fmla="*/ 1855188 w 12191999"/>
              <a:gd name="connsiteY1153" fmla="*/ 3381742 h 7807485"/>
              <a:gd name="connsiteX1154" fmla="*/ 5537047 w 12191999"/>
              <a:gd name="connsiteY1154" fmla="*/ 3368271 h 7807485"/>
              <a:gd name="connsiteX1155" fmla="*/ 5514246 w 12191999"/>
              <a:gd name="connsiteY1155" fmla="*/ 3373604 h 7807485"/>
              <a:gd name="connsiteX1156" fmla="*/ 5495512 w 12191999"/>
              <a:gd name="connsiteY1156" fmla="*/ 3387915 h 7807485"/>
              <a:gd name="connsiteX1157" fmla="*/ 5482818 w 12191999"/>
              <a:gd name="connsiteY1157" fmla="*/ 3409102 h 7807485"/>
              <a:gd name="connsiteX1158" fmla="*/ 5478134 w 12191999"/>
              <a:gd name="connsiteY1158" fmla="*/ 3434779 h 7807485"/>
              <a:gd name="connsiteX1159" fmla="*/ 5482818 w 12191999"/>
              <a:gd name="connsiteY1159" fmla="*/ 3460737 h 7807485"/>
              <a:gd name="connsiteX1160" fmla="*/ 5495512 w 12191999"/>
              <a:gd name="connsiteY1160" fmla="*/ 3482065 h 7807485"/>
              <a:gd name="connsiteX1161" fmla="*/ 5514246 w 12191999"/>
              <a:gd name="connsiteY1161" fmla="*/ 3496517 h 7807485"/>
              <a:gd name="connsiteX1162" fmla="*/ 5537047 w 12191999"/>
              <a:gd name="connsiteY1162" fmla="*/ 3501849 h 7807485"/>
              <a:gd name="connsiteX1163" fmla="*/ 5559477 w 12191999"/>
              <a:gd name="connsiteY1163" fmla="*/ 3496376 h 7807485"/>
              <a:gd name="connsiteX1164" fmla="*/ 5577965 w 12191999"/>
              <a:gd name="connsiteY1164" fmla="*/ 3481784 h 7807485"/>
              <a:gd name="connsiteX1165" fmla="*/ 5590413 w 12191999"/>
              <a:gd name="connsiteY1165" fmla="*/ 3460457 h 7807485"/>
              <a:gd name="connsiteX1166" fmla="*/ 5594974 w 12191999"/>
              <a:gd name="connsiteY1166" fmla="*/ 3434779 h 7807485"/>
              <a:gd name="connsiteX1167" fmla="*/ 5590413 w 12191999"/>
              <a:gd name="connsiteY1167" fmla="*/ 3409102 h 7807485"/>
              <a:gd name="connsiteX1168" fmla="*/ 5577965 w 12191999"/>
              <a:gd name="connsiteY1168" fmla="*/ 3387915 h 7807485"/>
              <a:gd name="connsiteX1169" fmla="*/ 5559477 w 12191999"/>
              <a:gd name="connsiteY1169" fmla="*/ 3373604 h 7807485"/>
              <a:gd name="connsiteX1170" fmla="*/ 5537047 w 12191999"/>
              <a:gd name="connsiteY1170" fmla="*/ 3368271 h 7807485"/>
              <a:gd name="connsiteX1171" fmla="*/ 8072617 w 12191999"/>
              <a:gd name="connsiteY1171" fmla="*/ 3327301 h 7807485"/>
              <a:gd name="connsiteX1172" fmla="*/ 8024550 w 12191999"/>
              <a:gd name="connsiteY1172" fmla="*/ 3335720 h 7807485"/>
              <a:gd name="connsiteX1173" fmla="*/ 7987822 w 12191999"/>
              <a:gd name="connsiteY1173" fmla="*/ 3358310 h 7807485"/>
              <a:gd name="connsiteX1174" fmla="*/ 7961077 w 12191999"/>
              <a:gd name="connsiteY1174" fmla="*/ 3391563 h 7807485"/>
              <a:gd name="connsiteX1175" fmla="*/ 7943330 w 12191999"/>
              <a:gd name="connsiteY1175" fmla="*/ 3432114 h 7807485"/>
              <a:gd name="connsiteX1176" fmla="*/ 7933470 w 12191999"/>
              <a:gd name="connsiteY1176" fmla="*/ 3476031 h 7807485"/>
              <a:gd name="connsiteX1177" fmla="*/ 7930389 w 12191999"/>
              <a:gd name="connsiteY1177" fmla="*/ 3519809 h 7807485"/>
              <a:gd name="connsiteX1178" fmla="*/ 7934209 w 12191999"/>
              <a:gd name="connsiteY1178" fmla="*/ 3569900 h 7807485"/>
              <a:gd name="connsiteX1179" fmla="*/ 7945302 w 12191999"/>
              <a:gd name="connsiteY1179" fmla="*/ 3618588 h 7807485"/>
              <a:gd name="connsiteX1180" fmla="*/ 7963296 w 12191999"/>
              <a:gd name="connsiteY1180" fmla="*/ 3662927 h 7807485"/>
              <a:gd name="connsiteX1181" fmla="*/ 7988069 w 12191999"/>
              <a:gd name="connsiteY1181" fmla="*/ 3699970 h 7807485"/>
              <a:gd name="connsiteX1182" fmla="*/ 8011239 w 12191999"/>
              <a:gd name="connsiteY1182" fmla="*/ 3720735 h 7807485"/>
              <a:gd name="connsiteX1183" fmla="*/ 8038108 w 12191999"/>
              <a:gd name="connsiteY1183" fmla="*/ 3729715 h 7807485"/>
              <a:gd name="connsiteX1184" fmla="*/ 8054623 w 12191999"/>
              <a:gd name="connsiteY1184" fmla="*/ 3725786 h 7807485"/>
              <a:gd name="connsiteX1185" fmla="*/ 8067317 w 12191999"/>
              <a:gd name="connsiteY1185" fmla="*/ 3715404 h 7807485"/>
              <a:gd name="connsiteX1186" fmla="*/ 8075575 w 12191999"/>
              <a:gd name="connsiteY1186" fmla="*/ 3700250 h 7807485"/>
              <a:gd name="connsiteX1187" fmla="*/ 8078533 w 12191999"/>
              <a:gd name="connsiteY1187" fmla="*/ 3682290 h 7807485"/>
              <a:gd name="connsiteX1188" fmla="*/ 8075575 w 12191999"/>
              <a:gd name="connsiteY1188" fmla="*/ 3666295 h 7807485"/>
              <a:gd name="connsiteX1189" fmla="*/ 8067317 w 12191999"/>
              <a:gd name="connsiteY1189" fmla="*/ 3652123 h 7807485"/>
              <a:gd name="connsiteX1190" fmla="*/ 8054623 w 12191999"/>
              <a:gd name="connsiteY1190" fmla="*/ 3641880 h 7807485"/>
              <a:gd name="connsiteX1191" fmla="*/ 8038108 w 12191999"/>
              <a:gd name="connsiteY1191" fmla="*/ 3637951 h 7807485"/>
              <a:gd name="connsiteX1192" fmla="*/ 8029850 w 12191999"/>
              <a:gd name="connsiteY1192" fmla="*/ 3638933 h 7807485"/>
              <a:gd name="connsiteX1193" fmla="*/ 8022332 w 12191999"/>
              <a:gd name="connsiteY1193" fmla="*/ 3641318 h 7807485"/>
              <a:gd name="connsiteX1194" fmla="*/ 8009637 w 12191999"/>
              <a:gd name="connsiteY1194" fmla="*/ 3617606 h 7807485"/>
              <a:gd name="connsiteX1195" fmla="*/ 7999038 w 12191999"/>
              <a:gd name="connsiteY1195" fmla="*/ 3586456 h 7807485"/>
              <a:gd name="connsiteX1196" fmla="*/ 7991766 w 12191999"/>
              <a:gd name="connsiteY1196" fmla="*/ 3552361 h 7807485"/>
              <a:gd name="connsiteX1197" fmla="*/ 7989055 w 12191999"/>
              <a:gd name="connsiteY1197" fmla="*/ 3519809 h 7807485"/>
              <a:gd name="connsiteX1198" fmla="*/ 7990041 w 12191999"/>
              <a:gd name="connsiteY1198" fmla="*/ 3494131 h 7807485"/>
              <a:gd name="connsiteX1199" fmla="*/ 7994108 w 12191999"/>
              <a:gd name="connsiteY1199" fmla="*/ 3464946 h 7807485"/>
              <a:gd name="connsiteX1200" fmla="*/ 8002859 w 12191999"/>
              <a:gd name="connsiteY1200" fmla="*/ 3436042 h 7807485"/>
              <a:gd name="connsiteX1201" fmla="*/ 8017895 w 12191999"/>
              <a:gd name="connsiteY1201" fmla="*/ 3410787 h 7807485"/>
              <a:gd name="connsiteX1202" fmla="*/ 8040696 w 12191999"/>
              <a:gd name="connsiteY1202" fmla="*/ 3392967 h 7807485"/>
              <a:gd name="connsiteX1203" fmla="*/ 8072617 w 12191999"/>
              <a:gd name="connsiteY1203" fmla="*/ 3386231 h 7807485"/>
              <a:gd name="connsiteX1204" fmla="*/ 8091574 w 12191999"/>
              <a:gd name="connsiteY1204" fmla="*/ 3386231 h 7807485"/>
              <a:gd name="connsiteX1205" fmla="*/ 8109838 w 12191999"/>
              <a:gd name="connsiteY1205" fmla="*/ 3386231 h 7807485"/>
              <a:gd name="connsiteX1206" fmla="*/ 8114498 w 12191999"/>
              <a:gd name="connsiteY1206" fmla="*/ 3386231 h 7807485"/>
              <a:gd name="connsiteX1207" fmla="*/ 8139518 w 12191999"/>
              <a:gd name="connsiteY1207" fmla="*/ 3389599 h 7807485"/>
              <a:gd name="connsiteX1208" fmla="*/ 8162565 w 12191999"/>
              <a:gd name="connsiteY1208" fmla="*/ 3400263 h 7807485"/>
              <a:gd name="connsiteX1209" fmla="*/ 8179573 w 12191999"/>
              <a:gd name="connsiteY1209" fmla="*/ 3419065 h 7807485"/>
              <a:gd name="connsiteX1210" fmla="*/ 8186229 w 12191999"/>
              <a:gd name="connsiteY1210" fmla="*/ 3446846 h 7807485"/>
              <a:gd name="connsiteX1211" fmla="*/ 8181545 w 12191999"/>
              <a:gd name="connsiteY1211" fmla="*/ 3467051 h 7807485"/>
              <a:gd name="connsiteX1212" fmla="*/ 8169713 w 12191999"/>
              <a:gd name="connsiteY1212" fmla="*/ 3483609 h 7807485"/>
              <a:gd name="connsiteX1213" fmla="*/ 8153938 w 12191999"/>
              <a:gd name="connsiteY1213" fmla="*/ 3494693 h 7807485"/>
              <a:gd name="connsiteX1214" fmla="*/ 8137176 w 12191999"/>
              <a:gd name="connsiteY1214" fmla="*/ 3498761 h 7807485"/>
              <a:gd name="connsiteX1215" fmla="*/ 8121893 w 12191999"/>
              <a:gd name="connsiteY1215" fmla="*/ 3498761 h 7807485"/>
              <a:gd name="connsiteX1216" fmla="*/ 8121893 w 12191999"/>
              <a:gd name="connsiteY1216" fmla="*/ 3557131 h 7807485"/>
              <a:gd name="connsiteX1217" fmla="*/ 8186105 w 12191999"/>
              <a:gd name="connsiteY1217" fmla="*/ 3563586 h 7807485"/>
              <a:gd name="connsiteX1218" fmla="*/ 8237993 w 12191999"/>
              <a:gd name="connsiteY1218" fmla="*/ 3582107 h 7807485"/>
              <a:gd name="connsiteX1219" fmla="*/ 8281993 w 12191999"/>
              <a:gd name="connsiteY1219" fmla="*/ 3616343 h 7807485"/>
              <a:gd name="connsiteX1220" fmla="*/ 8322295 w 12191999"/>
              <a:gd name="connsiteY1220" fmla="*/ 3669381 h 7807485"/>
              <a:gd name="connsiteX1221" fmla="*/ 8322295 w 12191999"/>
              <a:gd name="connsiteY1221" fmla="*/ 3697725 h 7807485"/>
              <a:gd name="connsiteX1222" fmla="*/ 8379482 w 12191999"/>
              <a:gd name="connsiteY1222" fmla="*/ 3697725 h 7807485"/>
              <a:gd name="connsiteX1223" fmla="*/ 8379482 w 12191999"/>
              <a:gd name="connsiteY1223" fmla="*/ 3386231 h 7807485"/>
              <a:gd name="connsiteX1224" fmla="*/ 8434474 w 12191999"/>
              <a:gd name="connsiteY1224" fmla="*/ 3386231 h 7807485"/>
              <a:gd name="connsiteX1225" fmla="*/ 8448501 w 12191999"/>
              <a:gd name="connsiteY1225" fmla="*/ 3386231 h 7807485"/>
              <a:gd name="connsiteX1226" fmla="*/ 8653116 w 12191999"/>
              <a:gd name="connsiteY1226" fmla="*/ 3386231 h 7807485"/>
              <a:gd name="connsiteX1227" fmla="*/ 8653116 w 12191999"/>
              <a:gd name="connsiteY1227" fmla="*/ 3416258 h 7807485"/>
              <a:gd name="connsiteX1228" fmla="*/ 8612937 w 12191999"/>
              <a:gd name="connsiteY1228" fmla="*/ 3419486 h 7807485"/>
              <a:gd name="connsiteX1229" fmla="*/ 8572881 w 12191999"/>
              <a:gd name="connsiteY1229" fmla="*/ 3428325 h 7807485"/>
              <a:gd name="connsiteX1230" fmla="*/ 8535414 w 12191999"/>
              <a:gd name="connsiteY1230" fmla="*/ 3444882 h 7807485"/>
              <a:gd name="connsiteX1231" fmla="*/ 8503000 w 12191999"/>
              <a:gd name="connsiteY1231" fmla="*/ 3470700 h 7807485"/>
              <a:gd name="connsiteX1232" fmla="*/ 8478103 w 12191999"/>
              <a:gd name="connsiteY1232" fmla="*/ 3507602 h 7807485"/>
              <a:gd name="connsiteX1233" fmla="*/ 8463314 w 12191999"/>
              <a:gd name="connsiteY1233" fmla="*/ 3557694 h 7807485"/>
              <a:gd name="connsiteX1234" fmla="*/ 8495112 w 12191999"/>
              <a:gd name="connsiteY1234" fmla="*/ 3562744 h 7807485"/>
              <a:gd name="connsiteX1235" fmla="*/ 8530361 w 12191999"/>
              <a:gd name="connsiteY1235" fmla="*/ 3572286 h 7807485"/>
              <a:gd name="connsiteX1236" fmla="*/ 8566349 w 12191999"/>
              <a:gd name="connsiteY1236" fmla="*/ 3586318 h 7807485"/>
              <a:gd name="connsiteX1237" fmla="*/ 8600613 w 12191999"/>
              <a:gd name="connsiteY1237" fmla="*/ 3604838 h 7807485"/>
              <a:gd name="connsiteX1238" fmla="*/ 8630439 w 12191999"/>
              <a:gd name="connsiteY1238" fmla="*/ 3627568 h 7807485"/>
              <a:gd name="connsiteX1239" fmla="*/ 8653116 w 12191999"/>
              <a:gd name="connsiteY1239" fmla="*/ 3654228 h 7807485"/>
              <a:gd name="connsiteX1240" fmla="*/ 8653116 w 12191999"/>
              <a:gd name="connsiteY1240" fmla="*/ 3697725 h 7807485"/>
              <a:gd name="connsiteX1241" fmla="*/ 8710303 w 12191999"/>
              <a:gd name="connsiteY1241" fmla="*/ 3697725 h 7807485"/>
              <a:gd name="connsiteX1242" fmla="*/ 8710303 w 12191999"/>
              <a:gd name="connsiteY1242" fmla="*/ 3386231 h 7807485"/>
              <a:gd name="connsiteX1243" fmla="*/ 8779322 w 12191999"/>
              <a:gd name="connsiteY1243" fmla="*/ 3386231 h 7807485"/>
              <a:gd name="connsiteX1244" fmla="*/ 8779322 w 12191999"/>
              <a:gd name="connsiteY1244" fmla="*/ 3327301 h 7807485"/>
              <a:gd name="connsiteX1245" fmla="*/ 8448501 w 12191999"/>
              <a:gd name="connsiteY1245" fmla="*/ 3327301 h 7807485"/>
              <a:gd name="connsiteX1246" fmla="*/ 8434474 w 12191999"/>
              <a:gd name="connsiteY1246" fmla="*/ 3327301 h 7807485"/>
              <a:gd name="connsiteX1247" fmla="*/ 8109838 w 12191999"/>
              <a:gd name="connsiteY1247" fmla="*/ 3327301 h 7807485"/>
              <a:gd name="connsiteX1248" fmla="*/ 8091574 w 12191999"/>
              <a:gd name="connsiteY1248" fmla="*/ 3327301 h 7807485"/>
              <a:gd name="connsiteX1249" fmla="*/ 5948543 w 12191999"/>
              <a:gd name="connsiteY1249" fmla="*/ 3327301 h 7807485"/>
              <a:gd name="connsiteX1250" fmla="*/ 5900476 w 12191999"/>
              <a:gd name="connsiteY1250" fmla="*/ 3335720 h 7807485"/>
              <a:gd name="connsiteX1251" fmla="*/ 5863749 w 12191999"/>
              <a:gd name="connsiteY1251" fmla="*/ 3358310 h 7807485"/>
              <a:gd name="connsiteX1252" fmla="*/ 5837003 w 12191999"/>
              <a:gd name="connsiteY1252" fmla="*/ 3391563 h 7807485"/>
              <a:gd name="connsiteX1253" fmla="*/ 5819255 w 12191999"/>
              <a:gd name="connsiteY1253" fmla="*/ 3432114 h 7807485"/>
              <a:gd name="connsiteX1254" fmla="*/ 5809395 w 12191999"/>
              <a:gd name="connsiteY1254" fmla="*/ 3476031 h 7807485"/>
              <a:gd name="connsiteX1255" fmla="*/ 5806315 w 12191999"/>
              <a:gd name="connsiteY1255" fmla="*/ 3519809 h 7807485"/>
              <a:gd name="connsiteX1256" fmla="*/ 5810135 w 12191999"/>
              <a:gd name="connsiteY1256" fmla="*/ 3569900 h 7807485"/>
              <a:gd name="connsiteX1257" fmla="*/ 5821228 w 12191999"/>
              <a:gd name="connsiteY1257" fmla="*/ 3618588 h 7807485"/>
              <a:gd name="connsiteX1258" fmla="*/ 5839222 w 12191999"/>
              <a:gd name="connsiteY1258" fmla="*/ 3662927 h 7807485"/>
              <a:gd name="connsiteX1259" fmla="*/ 5863994 w 12191999"/>
              <a:gd name="connsiteY1259" fmla="*/ 3699970 h 7807485"/>
              <a:gd name="connsiteX1260" fmla="*/ 5887165 w 12191999"/>
              <a:gd name="connsiteY1260" fmla="*/ 3720735 h 7807485"/>
              <a:gd name="connsiteX1261" fmla="*/ 5914033 w 12191999"/>
              <a:gd name="connsiteY1261" fmla="*/ 3729715 h 7807485"/>
              <a:gd name="connsiteX1262" fmla="*/ 5930549 w 12191999"/>
              <a:gd name="connsiteY1262" fmla="*/ 3725786 h 7807485"/>
              <a:gd name="connsiteX1263" fmla="*/ 5943243 w 12191999"/>
              <a:gd name="connsiteY1263" fmla="*/ 3715404 h 7807485"/>
              <a:gd name="connsiteX1264" fmla="*/ 5951501 w 12191999"/>
              <a:gd name="connsiteY1264" fmla="*/ 3700250 h 7807485"/>
              <a:gd name="connsiteX1265" fmla="*/ 5954459 w 12191999"/>
              <a:gd name="connsiteY1265" fmla="*/ 3682290 h 7807485"/>
              <a:gd name="connsiteX1266" fmla="*/ 5951501 w 12191999"/>
              <a:gd name="connsiteY1266" fmla="*/ 3666295 h 7807485"/>
              <a:gd name="connsiteX1267" fmla="*/ 5943243 w 12191999"/>
              <a:gd name="connsiteY1267" fmla="*/ 3652123 h 7807485"/>
              <a:gd name="connsiteX1268" fmla="*/ 5930549 w 12191999"/>
              <a:gd name="connsiteY1268" fmla="*/ 3641880 h 7807485"/>
              <a:gd name="connsiteX1269" fmla="*/ 5914033 w 12191999"/>
              <a:gd name="connsiteY1269" fmla="*/ 3637951 h 7807485"/>
              <a:gd name="connsiteX1270" fmla="*/ 5905775 w 12191999"/>
              <a:gd name="connsiteY1270" fmla="*/ 3638933 h 7807485"/>
              <a:gd name="connsiteX1271" fmla="*/ 5898258 w 12191999"/>
              <a:gd name="connsiteY1271" fmla="*/ 3641318 h 7807485"/>
              <a:gd name="connsiteX1272" fmla="*/ 5885563 w 12191999"/>
              <a:gd name="connsiteY1272" fmla="*/ 3617606 h 7807485"/>
              <a:gd name="connsiteX1273" fmla="*/ 5874964 w 12191999"/>
              <a:gd name="connsiteY1273" fmla="*/ 3586456 h 7807485"/>
              <a:gd name="connsiteX1274" fmla="*/ 5867692 w 12191999"/>
              <a:gd name="connsiteY1274" fmla="*/ 3552361 h 7807485"/>
              <a:gd name="connsiteX1275" fmla="*/ 5864980 w 12191999"/>
              <a:gd name="connsiteY1275" fmla="*/ 3519809 h 7807485"/>
              <a:gd name="connsiteX1276" fmla="*/ 5865967 w 12191999"/>
              <a:gd name="connsiteY1276" fmla="*/ 3494131 h 7807485"/>
              <a:gd name="connsiteX1277" fmla="*/ 5870033 w 12191999"/>
              <a:gd name="connsiteY1277" fmla="*/ 3464946 h 7807485"/>
              <a:gd name="connsiteX1278" fmla="*/ 5878785 w 12191999"/>
              <a:gd name="connsiteY1278" fmla="*/ 3436042 h 7807485"/>
              <a:gd name="connsiteX1279" fmla="*/ 5893820 w 12191999"/>
              <a:gd name="connsiteY1279" fmla="*/ 3410787 h 7807485"/>
              <a:gd name="connsiteX1280" fmla="*/ 5916621 w 12191999"/>
              <a:gd name="connsiteY1280" fmla="*/ 3392967 h 7807485"/>
              <a:gd name="connsiteX1281" fmla="*/ 5948543 w 12191999"/>
              <a:gd name="connsiteY1281" fmla="*/ 3386231 h 7807485"/>
              <a:gd name="connsiteX1282" fmla="*/ 5967499 w 12191999"/>
              <a:gd name="connsiteY1282" fmla="*/ 3386231 h 7807485"/>
              <a:gd name="connsiteX1283" fmla="*/ 5985764 w 12191999"/>
              <a:gd name="connsiteY1283" fmla="*/ 3386231 h 7807485"/>
              <a:gd name="connsiteX1284" fmla="*/ 6038737 w 12191999"/>
              <a:gd name="connsiteY1284" fmla="*/ 3386231 h 7807485"/>
              <a:gd name="connsiteX1285" fmla="*/ 6055129 w 12191999"/>
              <a:gd name="connsiteY1285" fmla="*/ 3389739 h 7807485"/>
              <a:gd name="connsiteX1286" fmla="*/ 6064742 w 12191999"/>
              <a:gd name="connsiteY1286" fmla="*/ 3398579 h 7807485"/>
              <a:gd name="connsiteX1287" fmla="*/ 6069179 w 12191999"/>
              <a:gd name="connsiteY1287" fmla="*/ 3410225 h 7807485"/>
              <a:gd name="connsiteX1288" fmla="*/ 6070289 w 12191999"/>
              <a:gd name="connsiteY1288" fmla="*/ 3422152 h 7807485"/>
              <a:gd name="connsiteX1289" fmla="*/ 6056484 w 12191999"/>
              <a:gd name="connsiteY1289" fmla="*/ 3420187 h 7807485"/>
              <a:gd name="connsiteX1290" fmla="*/ 6041571 w 12191999"/>
              <a:gd name="connsiteY1290" fmla="*/ 3423836 h 7807485"/>
              <a:gd name="connsiteX1291" fmla="*/ 6031588 w 12191999"/>
              <a:gd name="connsiteY1291" fmla="*/ 3433797 h 7807485"/>
              <a:gd name="connsiteX1292" fmla="*/ 6025919 w 12191999"/>
              <a:gd name="connsiteY1292" fmla="*/ 3448250 h 7807485"/>
              <a:gd name="connsiteX1293" fmla="*/ 6024193 w 12191999"/>
              <a:gd name="connsiteY1293" fmla="*/ 3465649 h 7807485"/>
              <a:gd name="connsiteX1294" fmla="*/ 6024193 w 12191999"/>
              <a:gd name="connsiteY1294" fmla="*/ 3514197 h 7807485"/>
              <a:gd name="connsiteX1295" fmla="*/ 6065605 w 12191999"/>
              <a:gd name="connsiteY1295" fmla="*/ 3507462 h 7807485"/>
              <a:gd name="connsiteX1296" fmla="*/ 6095184 w 12191999"/>
              <a:gd name="connsiteY1296" fmla="*/ 3489220 h 7807485"/>
              <a:gd name="connsiteX1297" fmla="*/ 6123038 w 12191999"/>
              <a:gd name="connsiteY1297" fmla="*/ 3506619 h 7807485"/>
              <a:gd name="connsiteX1298" fmla="*/ 6166175 w 12191999"/>
              <a:gd name="connsiteY1298" fmla="*/ 3514197 h 7807485"/>
              <a:gd name="connsiteX1299" fmla="*/ 6166175 w 12191999"/>
              <a:gd name="connsiteY1299" fmla="*/ 3463965 h 7807485"/>
              <a:gd name="connsiteX1300" fmla="*/ 6164573 w 12191999"/>
              <a:gd name="connsiteY1300" fmla="*/ 3448670 h 7807485"/>
              <a:gd name="connsiteX1301" fmla="*/ 6159150 w 12191999"/>
              <a:gd name="connsiteY1301" fmla="*/ 3434499 h 7807485"/>
              <a:gd name="connsiteX1302" fmla="*/ 6149167 w 12191999"/>
              <a:gd name="connsiteY1302" fmla="*/ 3423976 h 7807485"/>
              <a:gd name="connsiteX1303" fmla="*/ 6134131 w 12191999"/>
              <a:gd name="connsiteY1303" fmla="*/ 3419907 h 7807485"/>
              <a:gd name="connsiteX1304" fmla="*/ 6127475 w 12191999"/>
              <a:gd name="connsiteY1304" fmla="*/ 3420327 h 7807485"/>
              <a:gd name="connsiteX1305" fmla="*/ 6120080 w 12191999"/>
              <a:gd name="connsiteY1305" fmla="*/ 3422152 h 7807485"/>
              <a:gd name="connsiteX1306" fmla="*/ 6121929 w 12191999"/>
              <a:gd name="connsiteY1306" fmla="*/ 3412189 h 7807485"/>
              <a:gd name="connsiteX1307" fmla="*/ 6127968 w 12191999"/>
              <a:gd name="connsiteY1307" fmla="*/ 3401386 h 7807485"/>
              <a:gd name="connsiteX1308" fmla="*/ 6139184 w 12191999"/>
              <a:gd name="connsiteY1308" fmla="*/ 3392826 h 7807485"/>
              <a:gd name="connsiteX1309" fmla="*/ 6156315 w 12191999"/>
              <a:gd name="connsiteY1309" fmla="*/ 3389318 h 7807485"/>
              <a:gd name="connsiteX1310" fmla="*/ 6176651 w 12191999"/>
              <a:gd name="connsiteY1310" fmla="*/ 3394089 h 7807485"/>
              <a:gd name="connsiteX1311" fmla="*/ 6189962 w 12191999"/>
              <a:gd name="connsiteY1311" fmla="*/ 3406717 h 7807485"/>
              <a:gd name="connsiteX1312" fmla="*/ 6197234 w 12191999"/>
              <a:gd name="connsiteY1312" fmla="*/ 3424817 h 7807485"/>
              <a:gd name="connsiteX1313" fmla="*/ 6199452 w 12191999"/>
              <a:gd name="connsiteY1313" fmla="*/ 3446005 h 7807485"/>
              <a:gd name="connsiteX1314" fmla="*/ 6199452 w 12191999"/>
              <a:gd name="connsiteY1314" fmla="*/ 3697725 h 7807485"/>
              <a:gd name="connsiteX1315" fmla="*/ 6256640 w 12191999"/>
              <a:gd name="connsiteY1315" fmla="*/ 3697725 h 7807485"/>
              <a:gd name="connsiteX1316" fmla="*/ 6256640 w 12191999"/>
              <a:gd name="connsiteY1316" fmla="*/ 3386231 h 7807485"/>
              <a:gd name="connsiteX1317" fmla="*/ 6310400 w 12191999"/>
              <a:gd name="connsiteY1317" fmla="*/ 3386231 h 7807485"/>
              <a:gd name="connsiteX1318" fmla="*/ 6325659 w 12191999"/>
              <a:gd name="connsiteY1318" fmla="*/ 3386231 h 7807485"/>
              <a:gd name="connsiteX1319" fmla="*/ 6333324 w 12191999"/>
              <a:gd name="connsiteY1319" fmla="*/ 3386231 h 7807485"/>
              <a:gd name="connsiteX1320" fmla="*/ 6358343 w 12191999"/>
              <a:gd name="connsiteY1320" fmla="*/ 3389599 h 7807485"/>
              <a:gd name="connsiteX1321" fmla="*/ 6381391 w 12191999"/>
              <a:gd name="connsiteY1321" fmla="*/ 3400263 h 7807485"/>
              <a:gd name="connsiteX1322" fmla="*/ 6398399 w 12191999"/>
              <a:gd name="connsiteY1322" fmla="*/ 3419065 h 7807485"/>
              <a:gd name="connsiteX1323" fmla="*/ 6405054 w 12191999"/>
              <a:gd name="connsiteY1323" fmla="*/ 3446846 h 7807485"/>
              <a:gd name="connsiteX1324" fmla="*/ 6400371 w 12191999"/>
              <a:gd name="connsiteY1324" fmla="*/ 3467051 h 7807485"/>
              <a:gd name="connsiteX1325" fmla="*/ 6388539 w 12191999"/>
              <a:gd name="connsiteY1325" fmla="*/ 3483609 h 7807485"/>
              <a:gd name="connsiteX1326" fmla="*/ 6372763 w 12191999"/>
              <a:gd name="connsiteY1326" fmla="*/ 3494693 h 7807485"/>
              <a:gd name="connsiteX1327" fmla="*/ 6356001 w 12191999"/>
              <a:gd name="connsiteY1327" fmla="*/ 3498761 h 7807485"/>
              <a:gd name="connsiteX1328" fmla="*/ 6340719 w 12191999"/>
              <a:gd name="connsiteY1328" fmla="*/ 3498761 h 7807485"/>
              <a:gd name="connsiteX1329" fmla="*/ 6340719 w 12191999"/>
              <a:gd name="connsiteY1329" fmla="*/ 3557131 h 7807485"/>
              <a:gd name="connsiteX1330" fmla="*/ 6385088 w 12191999"/>
              <a:gd name="connsiteY1330" fmla="*/ 3560079 h 7807485"/>
              <a:gd name="connsiteX1331" fmla="*/ 6423418 w 12191999"/>
              <a:gd name="connsiteY1331" fmla="*/ 3567515 h 7807485"/>
              <a:gd name="connsiteX1332" fmla="*/ 6456819 w 12191999"/>
              <a:gd name="connsiteY1332" fmla="*/ 3580704 h 7807485"/>
              <a:gd name="connsiteX1333" fmla="*/ 6486645 w 12191999"/>
              <a:gd name="connsiteY1333" fmla="*/ 3600909 h 7807485"/>
              <a:gd name="connsiteX1334" fmla="*/ 6514376 w 12191999"/>
              <a:gd name="connsiteY1334" fmla="*/ 3629253 h 7807485"/>
              <a:gd name="connsiteX1335" fmla="*/ 6541120 w 12191999"/>
              <a:gd name="connsiteY1335" fmla="*/ 3666575 h 7807485"/>
              <a:gd name="connsiteX1336" fmla="*/ 6541120 w 12191999"/>
              <a:gd name="connsiteY1336" fmla="*/ 3697725 h 7807485"/>
              <a:gd name="connsiteX1337" fmla="*/ 6598307 w 12191999"/>
              <a:gd name="connsiteY1337" fmla="*/ 3697725 h 7807485"/>
              <a:gd name="connsiteX1338" fmla="*/ 6598307 w 12191999"/>
              <a:gd name="connsiteY1338" fmla="*/ 3386231 h 7807485"/>
              <a:gd name="connsiteX1339" fmla="*/ 6653299 w 12191999"/>
              <a:gd name="connsiteY1339" fmla="*/ 3386231 h 7807485"/>
              <a:gd name="connsiteX1340" fmla="*/ 6667326 w 12191999"/>
              <a:gd name="connsiteY1340" fmla="*/ 3386231 h 7807485"/>
              <a:gd name="connsiteX1341" fmla="*/ 6681893 w 12191999"/>
              <a:gd name="connsiteY1341" fmla="*/ 3386231 h 7807485"/>
              <a:gd name="connsiteX1342" fmla="*/ 6698778 w 12191999"/>
              <a:gd name="connsiteY1342" fmla="*/ 3389739 h 7807485"/>
              <a:gd name="connsiteX1343" fmla="*/ 6711472 w 12191999"/>
              <a:gd name="connsiteY1343" fmla="*/ 3399562 h 7807485"/>
              <a:gd name="connsiteX1344" fmla="*/ 6719483 w 12191999"/>
              <a:gd name="connsiteY1344" fmla="*/ 3414434 h 7807485"/>
              <a:gd name="connsiteX1345" fmla="*/ 6722318 w 12191999"/>
              <a:gd name="connsiteY1345" fmla="*/ 3433096 h 7807485"/>
              <a:gd name="connsiteX1346" fmla="*/ 6722318 w 12191999"/>
              <a:gd name="connsiteY1346" fmla="*/ 3725786 h 7807485"/>
              <a:gd name="connsiteX1347" fmla="*/ 6779505 w 12191999"/>
              <a:gd name="connsiteY1347" fmla="*/ 3725786 h 7807485"/>
              <a:gd name="connsiteX1348" fmla="*/ 6779505 w 12191999"/>
              <a:gd name="connsiteY1348" fmla="*/ 3415697 h 7807485"/>
              <a:gd name="connsiteX1349" fmla="*/ 6780122 w 12191999"/>
              <a:gd name="connsiteY1349" fmla="*/ 3406437 h 7807485"/>
              <a:gd name="connsiteX1350" fmla="*/ 6782956 w 12191999"/>
              <a:gd name="connsiteY1350" fmla="*/ 3396895 h 7807485"/>
              <a:gd name="connsiteX1351" fmla="*/ 6789735 w 12191999"/>
              <a:gd name="connsiteY1351" fmla="*/ 3389318 h 7807485"/>
              <a:gd name="connsiteX1352" fmla="*/ 6802183 w 12191999"/>
              <a:gd name="connsiteY1352" fmla="*/ 3386231 h 7807485"/>
              <a:gd name="connsiteX1353" fmla="*/ 6834274 w 12191999"/>
              <a:gd name="connsiteY1353" fmla="*/ 3386231 h 7807485"/>
              <a:gd name="connsiteX1354" fmla="*/ 6848524 w 12191999"/>
              <a:gd name="connsiteY1354" fmla="*/ 3386231 h 7807485"/>
              <a:gd name="connsiteX1355" fmla="*/ 6888503 w 12191999"/>
              <a:gd name="connsiteY1355" fmla="*/ 3386231 h 7807485"/>
              <a:gd name="connsiteX1356" fmla="*/ 6888503 w 12191999"/>
              <a:gd name="connsiteY1356" fmla="*/ 3437024 h 7807485"/>
              <a:gd name="connsiteX1357" fmla="*/ 6873837 w 12191999"/>
              <a:gd name="connsiteY1357" fmla="*/ 3441655 h 7807485"/>
              <a:gd name="connsiteX1358" fmla="*/ 6851775 w 12191999"/>
              <a:gd name="connsiteY1358" fmla="*/ 3451897 h 7807485"/>
              <a:gd name="connsiteX1359" fmla="*/ 6858924 w 12191999"/>
              <a:gd name="connsiteY1359" fmla="*/ 3510548 h 7807485"/>
              <a:gd name="connsiteX1360" fmla="*/ 6891091 w 12191999"/>
              <a:gd name="connsiteY1360" fmla="*/ 3496798 h 7807485"/>
              <a:gd name="connsiteX1361" fmla="*/ 6915864 w 12191999"/>
              <a:gd name="connsiteY1361" fmla="*/ 3493710 h 7807485"/>
              <a:gd name="connsiteX1362" fmla="*/ 6928312 w 12191999"/>
              <a:gd name="connsiteY1362" fmla="*/ 3496517 h 7807485"/>
              <a:gd name="connsiteX1363" fmla="*/ 6937063 w 12191999"/>
              <a:gd name="connsiteY1363" fmla="*/ 3504094 h 7807485"/>
              <a:gd name="connsiteX1364" fmla="*/ 6942240 w 12191999"/>
              <a:gd name="connsiteY1364" fmla="*/ 3515178 h 7807485"/>
              <a:gd name="connsiteX1365" fmla="*/ 6943965 w 12191999"/>
              <a:gd name="connsiteY1365" fmla="*/ 3528508 h 7807485"/>
              <a:gd name="connsiteX1366" fmla="*/ 6939405 w 12191999"/>
              <a:gd name="connsiteY1366" fmla="*/ 3548011 h 7807485"/>
              <a:gd name="connsiteX1367" fmla="*/ 6927326 w 12191999"/>
              <a:gd name="connsiteY1367" fmla="*/ 3560780 h 7807485"/>
              <a:gd name="connsiteX1368" fmla="*/ 6910318 w 12191999"/>
              <a:gd name="connsiteY1368" fmla="*/ 3567655 h 7807485"/>
              <a:gd name="connsiteX1369" fmla="*/ 6890968 w 12191999"/>
              <a:gd name="connsiteY1369" fmla="*/ 3569760 h 7807485"/>
              <a:gd name="connsiteX1370" fmla="*/ 6861882 w 12191999"/>
              <a:gd name="connsiteY1370" fmla="*/ 3569760 h 7807485"/>
              <a:gd name="connsiteX1371" fmla="*/ 6861882 w 12191999"/>
              <a:gd name="connsiteY1371" fmla="*/ 3628690 h 7807485"/>
              <a:gd name="connsiteX1372" fmla="*/ 6887764 w 12191999"/>
              <a:gd name="connsiteY1372" fmla="*/ 3628690 h 7807485"/>
              <a:gd name="connsiteX1373" fmla="*/ 6949758 w 12191999"/>
              <a:gd name="connsiteY1373" fmla="*/ 3634864 h 7807485"/>
              <a:gd name="connsiteX1374" fmla="*/ 7008547 w 12191999"/>
              <a:gd name="connsiteY1374" fmla="*/ 3651562 h 7807485"/>
              <a:gd name="connsiteX1375" fmla="*/ 7060188 w 12191999"/>
              <a:gd name="connsiteY1375" fmla="*/ 3675976 h 7807485"/>
              <a:gd name="connsiteX1376" fmla="*/ 7100737 w 12191999"/>
              <a:gd name="connsiteY1376" fmla="*/ 3705301 h 7807485"/>
              <a:gd name="connsiteX1377" fmla="*/ 7100737 w 12191999"/>
              <a:gd name="connsiteY1377" fmla="*/ 3722980 h 7807485"/>
              <a:gd name="connsiteX1378" fmla="*/ 7157924 w 12191999"/>
              <a:gd name="connsiteY1378" fmla="*/ 3722980 h 7807485"/>
              <a:gd name="connsiteX1379" fmla="*/ 7157924 w 12191999"/>
              <a:gd name="connsiteY1379" fmla="*/ 3566392 h 7807485"/>
              <a:gd name="connsiteX1380" fmla="*/ 7184176 w 12191999"/>
              <a:gd name="connsiteY1380" fmla="*/ 3581546 h 7807485"/>
              <a:gd name="connsiteX1381" fmla="*/ 7192187 w 12191999"/>
              <a:gd name="connsiteY1381" fmla="*/ 3597541 h 7807485"/>
              <a:gd name="connsiteX1382" fmla="*/ 7188366 w 12191999"/>
              <a:gd name="connsiteY1382" fmla="*/ 3616484 h 7807485"/>
              <a:gd name="connsiteX1383" fmla="*/ 7176165 w 12191999"/>
              <a:gd name="connsiteY1383" fmla="*/ 3632058 h 7807485"/>
              <a:gd name="connsiteX1384" fmla="*/ 7202786 w 12191999"/>
              <a:gd name="connsiteY1384" fmla="*/ 3681167 h 7807485"/>
              <a:gd name="connsiteX1385" fmla="*/ 7228052 w 12191999"/>
              <a:gd name="connsiteY1385" fmla="*/ 3659840 h 7807485"/>
              <a:gd name="connsiteX1386" fmla="*/ 7242349 w 12191999"/>
              <a:gd name="connsiteY1386" fmla="*/ 3638653 h 7807485"/>
              <a:gd name="connsiteX1387" fmla="*/ 7248635 w 12191999"/>
              <a:gd name="connsiteY1387" fmla="*/ 3617746 h 7807485"/>
              <a:gd name="connsiteX1388" fmla="*/ 7250114 w 12191999"/>
              <a:gd name="connsiteY1388" fmla="*/ 3597541 h 7807485"/>
              <a:gd name="connsiteX1389" fmla="*/ 7245184 w 12191999"/>
              <a:gd name="connsiteY1389" fmla="*/ 3569058 h 7807485"/>
              <a:gd name="connsiteX1390" fmla="*/ 7229285 w 12191999"/>
              <a:gd name="connsiteY1390" fmla="*/ 3544503 h 7807485"/>
              <a:gd name="connsiteX1391" fmla="*/ 7200814 w 12191999"/>
              <a:gd name="connsiteY1391" fmla="*/ 3522895 h 7807485"/>
              <a:gd name="connsiteX1392" fmla="*/ 7157924 w 12191999"/>
              <a:gd name="connsiteY1392" fmla="*/ 3503251 h 7807485"/>
              <a:gd name="connsiteX1393" fmla="*/ 7157924 w 12191999"/>
              <a:gd name="connsiteY1393" fmla="*/ 3386231 h 7807485"/>
              <a:gd name="connsiteX1394" fmla="*/ 7262899 w 12191999"/>
              <a:gd name="connsiteY1394" fmla="*/ 3386231 h 7807485"/>
              <a:gd name="connsiteX1395" fmla="*/ 7283391 w 12191999"/>
              <a:gd name="connsiteY1395" fmla="*/ 3386231 h 7807485"/>
              <a:gd name="connsiteX1396" fmla="*/ 7324770 w 12191999"/>
              <a:gd name="connsiteY1396" fmla="*/ 3386231 h 7807485"/>
              <a:gd name="connsiteX1397" fmla="*/ 7309364 w 12191999"/>
              <a:gd name="connsiteY1397" fmla="*/ 3419486 h 7807485"/>
              <a:gd name="connsiteX1398" fmla="*/ 7299874 w 12191999"/>
              <a:gd name="connsiteY1398" fmla="*/ 3453722 h 7807485"/>
              <a:gd name="connsiteX1399" fmla="*/ 7295190 w 12191999"/>
              <a:gd name="connsiteY1399" fmla="*/ 3489642 h 7807485"/>
              <a:gd name="connsiteX1400" fmla="*/ 7293958 w 12191999"/>
              <a:gd name="connsiteY1400" fmla="*/ 3528227 h 7807485"/>
              <a:gd name="connsiteX1401" fmla="*/ 7297778 w 12191999"/>
              <a:gd name="connsiteY1401" fmla="*/ 3578319 h 7807485"/>
              <a:gd name="connsiteX1402" fmla="*/ 7308871 w 12191999"/>
              <a:gd name="connsiteY1402" fmla="*/ 3627008 h 7807485"/>
              <a:gd name="connsiteX1403" fmla="*/ 7326865 w 12191999"/>
              <a:gd name="connsiteY1403" fmla="*/ 3671346 h 7807485"/>
              <a:gd name="connsiteX1404" fmla="*/ 7351638 w 12191999"/>
              <a:gd name="connsiteY1404" fmla="*/ 3708388 h 7807485"/>
              <a:gd name="connsiteX1405" fmla="*/ 7374808 w 12191999"/>
              <a:gd name="connsiteY1405" fmla="*/ 3729154 h 7807485"/>
              <a:gd name="connsiteX1406" fmla="*/ 7401677 w 12191999"/>
              <a:gd name="connsiteY1406" fmla="*/ 3738134 h 7807485"/>
              <a:gd name="connsiteX1407" fmla="*/ 7418192 w 12191999"/>
              <a:gd name="connsiteY1407" fmla="*/ 3734205 h 7807485"/>
              <a:gd name="connsiteX1408" fmla="*/ 7430886 w 12191999"/>
              <a:gd name="connsiteY1408" fmla="*/ 3723823 h 7807485"/>
              <a:gd name="connsiteX1409" fmla="*/ 7439144 w 12191999"/>
              <a:gd name="connsiteY1409" fmla="*/ 3708669 h 7807485"/>
              <a:gd name="connsiteX1410" fmla="*/ 7442102 w 12191999"/>
              <a:gd name="connsiteY1410" fmla="*/ 3690709 h 7807485"/>
              <a:gd name="connsiteX1411" fmla="*/ 7439144 w 12191999"/>
              <a:gd name="connsiteY1411" fmla="*/ 3674713 h 7807485"/>
              <a:gd name="connsiteX1412" fmla="*/ 7430886 w 12191999"/>
              <a:gd name="connsiteY1412" fmla="*/ 3660541 h 7807485"/>
              <a:gd name="connsiteX1413" fmla="*/ 7418192 w 12191999"/>
              <a:gd name="connsiteY1413" fmla="*/ 3650298 h 7807485"/>
              <a:gd name="connsiteX1414" fmla="*/ 7401677 w 12191999"/>
              <a:gd name="connsiteY1414" fmla="*/ 3646369 h 7807485"/>
              <a:gd name="connsiteX1415" fmla="*/ 7393419 w 12191999"/>
              <a:gd name="connsiteY1415" fmla="*/ 3647352 h 7807485"/>
              <a:gd name="connsiteX1416" fmla="*/ 7385901 w 12191999"/>
              <a:gd name="connsiteY1416" fmla="*/ 3649738 h 7807485"/>
              <a:gd name="connsiteX1417" fmla="*/ 7373206 w 12191999"/>
              <a:gd name="connsiteY1417" fmla="*/ 3626025 h 7807485"/>
              <a:gd name="connsiteX1418" fmla="*/ 7362607 w 12191999"/>
              <a:gd name="connsiteY1418" fmla="*/ 3594875 h 7807485"/>
              <a:gd name="connsiteX1419" fmla="*/ 7355335 w 12191999"/>
              <a:gd name="connsiteY1419" fmla="*/ 3560780 h 7807485"/>
              <a:gd name="connsiteX1420" fmla="*/ 7352624 w 12191999"/>
              <a:gd name="connsiteY1420" fmla="*/ 3528227 h 7807485"/>
              <a:gd name="connsiteX1421" fmla="*/ 7355089 w 12191999"/>
              <a:gd name="connsiteY1421" fmla="*/ 3490484 h 7807485"/>
              <a:gd name="connsiteX1422" fmla="*/ 7362977 w 12191999"/>
              <a:gd name="connsiteY1422" fmla="*/ 3450073 h 7807485"/>
              <a:gd name="connsiteX1423" fmla="*/ 7377150 w 12191999"/>
              <a:gd name="connsiteY1423" fmla="*/ 3413172 h 7807485"/>
              <a:gd name="connsiteX1424" fmla="*/ 7398472 w 12191999"/>
              <a:gd name="connsiteY1424" fmla="*/ 3386231 h 7807485"/>
              <a:gd name="connsiteX1425" fmla="*/ 7424824 w 12191999"/>
              <a:gd name="connsiteY1425" fmla="*/ 3386231 h 7807485"/>
              <a:gd name="connsiteX1426" fmla="*/ 7446292 w 12191999"/>
              <a:gd name="connsiteY1426" fmla="*/ 3386231 h 7807485"/>
              <a:gd name="connsiteX1427" fmla="*/ 7643466 w 12191999"/>
              <a:gd name="connsiteY1427" fmla="*/ 3386231 h 7807485"/>
              <a:gd name="connsiteX1428" fmla="*/ 7643466 w 12191999"/>
              <a:gd name="connsiteY1428" fmla="*/ 3416258 h 7807485"/>
              <a:gd name="connsiteX1429" fmla="*/ 7603288 w 12191999"/>
              <a:gd name="connsiteY1429" fmla="*/ 3419486 h 7807485"/>
              <a:gd name="connsiteX1430" fmla="*/ 7563232 w 12191999"/>
              <a:gd name="connsiteY1430" fmla="*/ 3428325 h 7807485"/>
              <a:gd name="connsiteX1431" fmla="*/ 7525764 w 12191999"/>
              <a:gd name="connsiteY1431" fmla="*/ 3444882 h 7807485"/>
              <a:gd name="connsiteX1432" fmla="*/ 7493350 w 12191999"/>
              <a:gd name="connsiteY1432" fmla="*/ 3470700 h 7807485"/>
              <a:gd name="connsiteX1433" fmla="*/ 7468454 w 12191999"/>
              <a:gd name="connsiteY1433" fmla="*/ 3507602 h 7807485"/>
              <a:gd name="connsiteX1434" fmla="*/ 7453664 w 12191999"/>
              <a:gd name="connsiteY1434" fmla="*/ 3557694 h 7807485"/>
              <a:gd name="connsiteX1435" fmla="*/ 7485462 w 12191999"/>
              <a:gd name="connsiteY1435" fmla="*/ 3562744 h 7807485"/>
              <a:gd name="connsiteX1436" fmla="*/ 7520711 w 12191999"/>
              <a:gd name="connsiteY1436" fmla="*/ 3572286 h 7807485"/>
              <a:gd name="connsiteX1437" fmla="*/ 7556700 w 12191999"/>
              <a:gd name="connsiteY1437" fmla="*/ 3586318 h 7807485"/>
              <a:gd name="connsiteX1438" fmla="*/ 7590963 w 12191999"/>
              <a:gd name="connsiteY1438" fmla="*/ 3604838 h 7807485"/>
              <a:gd name="connsiteX1439" fmla="*/ 7620789 w 12191999"/>
              <a:gd name="connsiteY1439" fmla="*/ 3627568 h 7807485"/>
              <a:gd name="connsiteX1440" fmla="*/ 7643466 w 12191999"/>
              <a:gd name="connsiteY1440" fmla="*/ 3654228 h 7807485"/>
              <a:gd name="connsiteX1441" fmla="*/ 7643466 w 12191999"/>
              <a:gd name="connsiteY1441" fmla="*/ 3697725 h 7807485"/>
              <a:gd name="connsiteX1442" fmla="*/ 7700654 w 12191999"/>
              <a:gd name="connsiteY1442" fmla="*/ 3697725 h 7807485"/>
              <a:gd name="connsiteX1443" fmla="*/ 7700654 w 12191999"/>
              <a:gd name="connsiteY1443" fmla="*/ 3386231 h 7807485"/>
              <a:gd name="connsiteX1444" fmla="*/ 7769673 w 12191999"/>
              <a:gd name="connsiteY1444" fmla="*/ 3386231 h 7807485"/>
              <a:gd name="connsiteX1445" fmla="*/ 7769673 w 12191999"/>
              <a:gd name="connsiteY1445" fmla="*/ 3327301 h 7807485"/>
              <a:gd name="connsiteX1446" fmla="*/ 7446292 w 12191999"/>
              <a:gd name="connsiteY1446" fmla="*/ 3327301 h 7807485"/>
              <a:gd name="connsiteX1447" fmla="*/ 7424824 w 12191999"/>
              <a:gd name="connsiteY1447" fmla="*/ 3327301 h 7807485"/>
              <a:gd name="connsiteX1448" fmla="*/ 7283391 w 12191999"/>
              <a:gd name="connsiteY1448" fmla="*/ 3327301 h 7807485"/>
              <a:gd name="connsiteX1449" fmla="*/ 7262899 w 12191999"/>
              <a:gd name="connsiteY1449" fmla="*/ 3327301 h 7807485"/>
              <a:gd name="connsiteX1450" fmla="*/ 6848524 w 12191999"/>
              <a:gd name="connsiteY1450" fmla="*/ 3327301 h 7807485"/>
              <a:gd name="connsiteX1451" fmla="*/ 6834274 w 12191999"/>
              <a:gd name="connsiteY1451" fmla="*/ 3327301 h 7807485"/>
              <a:gd name="connsiteX1452" fmla="*/ 6791337 w 12191999"/>
              <a:gd name="connsiteY1452" fmla="*/ 3327301 h 7807485"/>
              <a:gd name="connsiteX1453" fmla="*/ 6762743 w 12191999"/>
              <a:gd name="connsiteY1453" fmla="*/ 3332914 h 7807485"/>
              <a:gd name="connsiteX1454" fmla="*/ 6743763 w 12191999"/>
              <a:gd name="connsiteY1454" fmla="*/ 3347225 h 7807485"/>
              <a:gd name="connsiteX1455" fmla="*/ 6722934 w 12191999"/>
              <a:gd name="connsiteY1455" fmla="*/ 3333335 h 7807485"/>
              <a:gd name="connsiteX1456" fmla="*/ 6694957 w 12191999"/>
              <a:gd name="connsiteY1456" fmla="*/ 3327301 h 7807485"/>
              <a:gd name="connsiteX1457" fmla="*/ 6667326 w 12191999"/>
              <a:gd name="connsiteY1457" fmla="*/ 3327301 h 7807485"/>
              <a:gd name="connsiteX1458" fmla="*/ 6653299 w 12191999"/>
              <a:gd name="connsiteY1458" fmla="*/ 3327301 h 7807485"/>
              <a:gd name="connsiteX1459" fmla="*/ 6325659 w 12191999"/>
              <a:gd name="connsiteY1459" fmla="*/ 3327301 h 7807485"/>
              <a:gd name="connsiteX1460" fmla="*/ 6310400 w 12191999"/>
              <a:gd name="connsiteY1460" fmla="*/ 3327301 h 7807485"/>
              <a:gd name="connsiteX1461" fmla="*/ 6199452 w 12191999"/>
              <a:gd name="connsiteY1461" fmla="*/ 3327301 h 7807485"/>
              <a:gd name="connsiteX1462" fmla="*/ 6199452 w 12191999"/>
              <a:gd name="connsiteY1462" fmla="*/ 3343016 h 7807485"/>
              <a:gd name="connsiteX1463" fmla="*/ 6181705 w 12191999"/>
              <a:gd name="connsiteY1463" fmla="*/ 3333194 h 7807485"/>
              <a:gd name="connsiteX1464" fmla="*/ 6155083 w 12191999"/>
              <a:gd name="connsiteY1464" fmla="*/ 3328705 h 7807485"/>
              <a:gd name="connsiteX1465" fmla="*/ 6135610 w 12191999"/>
              <a:gd name="connsiteY1465" fmla="*/ 3330668 h 7807485"/>
              <a:gd name="connsiteX1466" fmla="*/ 6119834 w 12191999"/>
              <a:gd name="connsiteY1466" fmla="*/ 3336000 h 7807485"/>
              <a:gd name="connsiteX1467" fmla="*/ 6106893 w 12191999"/>
              <a:gd name="connsiteY1467" fmla="*/ 3343717 h 7807485"/>
              <a:gd name="connsiteX1468" fmla="*/ 6095924 w 12191999"/>
              <a:gd name="connsiteY1468" fmla="*/ 3352838 h 7807485"/>
              <a:gd name="connsiteX1469" fmla="*/ 6086064 w 12191999"/>
              <a:gd name="connsiteY1469" fmla="*/ 3342735 h 7807485"/>
              <a:gd name="connsiteX1470" fmla="*/ 6075096 w 12191999"/>
              <a:gd name="connsiteY1470" fmla="*/ 3334597 h 7807485"/>
              <a:gd name="connsiteX1471" fmla="*/ 6061784 w 12191999"/>
              <a:gd name="connsiteY1471" fmla="*/ 3329265 h 7807485"/>
              <a:gd name="connsiteX1472" fmla="*/ 6045392 w 12191999"/>
              <a:gd name="connsiteY1472" fmla="*/ 3327301 h 7807485"/>
              <a:gd name="connsiteX1473" fmla="*/ 5985764 w 12191999"/>
              <a:gd name="connsiteY1473" fmla="*/ 3327301 h 7807485"/>
              <a:gd name="connsiteX1474" fmla="*/ 5967499 w 12191999"/>
              <a:gd name="connsiteY1474" fmla="*/ 3327301 h 7807485"/>
              <a:gd name="connsiteX1475" fmla="*/ 5119775 w 12191999"/>
              <a:gd name="connsiteY1475" fmla="*/ 3327301 h 7807485"/>
              <a:gd name="connsiteX1476" fmla="*/ 5119775 w 12191999"/>
              <a:gd name="connsiteY1476" fmla="*/ 3386231 h 7807485"/>
              <a:gd name="connsiteX1477" fmla="*/ 5338417 w 12191999"/>
              <a:gd name="connsiteY1477" fmla="*/ 3386231 h 7807485"/>
              <a:gd name="connsiteX1478" fmla="*/ 5338417 w 12191999"/>
              <a:gd name="connsiteY1478" fmla="*/ 3416258 h 7807485"/>
              <a:gd name="connsiteX1479" fmla="*/ 5298238 w 12191999"/>
              <a:gd name="connsiteY1479" fmla="*/ 3419486 h 7807485"/>
              <a:gd name="connsiteX1480" fmla="*/ 5258182 w 12191999"/>
              <a:gd name="connsiteY1480" fmla="*/ 3428325 h 7807485"/>
              <a:gd name="connsiteX1481" fmla="*/ 5220715 w 12191999"/>
              <a:gd name="connsiteY1481" fmla="*/ 3444882 h 7807485"/>
              <a:gd name="connsiteX1482" fmla="*/ 5188301 w 12191999"/>
              <a:gd name="connsiteY1482" fmla="*/ 3470700 h 7807485"/>
              <a:gd name="connsiteX1483" fmla="*/ 5163405 w 12191999"/>
              <a:gd name="connsiteY1483" fmla="*/ 3507602 h 7807485"/>
              <a:gd name="connsiteX1484" fmla="*/ 5148615 w 12191999"/>
              <a:gd name="connsiteY1484" fmla="*/ 3557694 h 7807485"/>
              <a:gd name="connsiteX1485" fmla="*/ 5180412 w 12191999"/>
              <a:gd name="connsiteY1485" fmla="*/ 3562744 h 7807485"/>
              <a:gd name="connsiteX1486" fmla="*/ 5215662 w 12191999"/>
              <a:gd name="connsiteY1486" fmla="*/ 3572286 h 7807485"/>
              <a:gd name="connsiteX1487" fmla="*/ 5251650 w 12191999"/>
              <a:gd name="connsiteY1487" fmla="*/ 3586318 h 7807485"/>
              <a:gd name="connsiteX1488" fmla="*/ 5285913 w 12191999"/>
              <a:gd name="connsiteY1488" fmla="*/ 3604838 h 7807485"/>
              <a:gd name="connsiteX1489" fmla="*/ 5315739 w 12191999"/>
              <a:gd name="connsiteY1489" fmla="*/ 3627568 h 7807485"/>
              <a:gd name="connsiteX1490" fmla="*/ 5338417 w 12191999"/>
              <a:gd name="connsiteY1490" fmla="*/ 3654228 h 7807485"/>
              <a:gd name="connsiteX1491" fmla="*/ 5338417 w 12191999"/>
              <a:gd name="connsiteY1491" fmla="*/ 3697725 h 7807485"/>
              <a:gd name="connsiteX1492" fmla="*/ 5395605 w 12191999"/>
              <a:gd name="connsiteY1492" fmla="*/ 3697725 h 7807485"/>
              <a:gd name="connsiteX1493" fmla="*/ 5395605 w 12191999"/>
              <a:gd name="connsiteY1493" fmla="*/ 3386231 h 7807485"/>
              <a:gd name="connsiteX1494" fmla="*/ 5464623 w 12191999"/>
              <a:gd name="connsiteY1494" fmla="*/ 3386231 h 7807485"/>
              <a:gd name="connsiteX1495" fmla="*/ 5464623 w 12191999"/>
              <a:gd name="connsiteY1495" fmla="*/ 3327301 h 7807485"/>
              <a:gd name="connsiteX1496" fmla="*/ 3738650 w 12191999"/>
              <a:gd name="connsiteY1496" fmla="*/ 3327301 h 7807485"/>
              <a:gd name="connsiteX1497" fmla="*/ 3738650 w 12191999"/>
              <a:gd name="connsiteY1497" fmla="*/ 3386231 h 7807485"/>
              <a:gd name="connsiteX1498" fmla="*/ 3919332 w 12191999"/>
              <a:gd name="connsiteY1498" fmla="*/ 3386231 h 7807485"/>
              <a:gd name="connsiteX1499" fmla="*/ 3919332 w 12191999"/>
              <a:gd name="connsiteY1499" fmla="*/ 3419345 h 7807485"/>
              <a:gd name="connsiteX1500" fmla="*/ 3865350 w 12191999"/>
              <a:gd name="connsiteY1500" fmla="*/ 3433377 h 7807485"/>
              <a:gd name="connsiteX1501" fmla="*/ 3820487 w 12191999"/>
              <a:gd name="connsiteY1501" fmla="*/ 3461579 h 7807485"/>
              <a:gd name="connsiteX1502" fmla="*/ 3786964 w 12191999"/>
              <a:gd name="connsiteY1502" fmla="*/ 3503251 h 7807485"/>
              <a:gd name="connsiteX1503" fmla="*/ 3766751 w 12191999"/>
              <a:gd name="connsiteY1503" fmla="*/ 3557694 h 7807485"/>
              <a:gd name="connsiteX1504" fmla="*/ 3787704 w 12191999"/>
              <a:gd name="connsiteY1504" fmla="*/ 3563586 h 7807485"/>
              <a:gd name="connsiteX1505" fmla="*/ 3814694 w 12191999"/>
              <a:gd name="connsiteY1505" fmla="*/ 3574671 h 7807485"/>
              <a:gd name="connsiteX1506" fmla="*/ 3844397 w 12191999"/>
              <a:gd name="connsiteY1506" fmla="*/ 3590806 h 7807485"/>
              <a:gd name="connsiteX1507" fmla="*/ 3873854 w 12191999"/>
              <a:gd name="connsiteY1507" fmla="*/ 3611292 h 7807485"/>
              <a:gd name="connsiteX1508" fmla="*/ 3899859 w 12191999"/>
              <a:gd name="connsiteY1508" fmla="*/ 3635706 h 7807485"/>
              <a:gd name="connsiteX1509" fmla="*/ 3919332 w 12191999"/>
              <a:gd name="connsiteY1509" fmla="*/ 3663768 h 7807485"/>
              <a:gd name="connsiteX1510" fmla="*/ 3919332 w 12191999"/>
              <a:gd name="connsiteY1510" fmla="*/ 3697725 h 7807485"/>
              <a:gd name="connsiteX1511" fmla="*/ 3976520 w 12191999"/>
              <a:gd name="connsiteY1511" fmla="*/ 3697725 h 7807485"/>
              <a:gd name="connsiteX1512" fmla="*/ 3976520 w 12191999"/>
              <a:gd name="connsiteY1512" fmla="*/ 3477715 h 7807485"/>
              <a:gd name="connsiteX1513" fmla="*/ 3997472 w 12191999"/>
              <a:gd name="connsiteY1513" fmla="*/ 3482205 h 7807485"/>
              <a:gd name="connsiteX1514" fmla="*/ 4017685 w 12191999"/>
              <a:gd name="connsiteY1514" fmla="*/ 3491606 h 7807485"/>
              <a:gd name="connsiteX1515" fmla="*/ 4034077 w 12191999"/>
              <a:gd name="connsiteY1515" fmla="*/ 3504795 h 7807485"/>
              <a:gd name="connsiteX1516" fmla="*/ 4043813 w 12191999"/>
              <a:gd name="connsiteY1516" fmla="*/ 3520369 h 7807485"/>
              <a:gd name="connsiteX1517" fmla="*/ 4031735 w 12191999"/>
              <a:gd name="connsiteY1517" fmla="*/ 3523317 h 7807485"/>
              <a:gd name="connsiteX1518" fmla="*/ 4019164 w 12191999"/>
              <a:gd name="connsiteY1518" fmla="*/ 3531455 h 7807485"/>
              <a:gd name="connsiteX1519" fmla="*/ 4009303 w 12191999"/>
              <a:gd name="connsiteY1519" fmla="*/ 3545486 h 7807485"/>
              <a:gd name="connsiteX1520" fmla="*/ 4005360 w 12191999"/>
              <a:gd name="connsiteY1520" fmla="*/ 3566392 h 7807485"/>
              <a:gd name="connsiteX1521" fmla="*/ 4008194 w 12191999"/>
              <a:gd name="connsiteY1521" fmla="*/ 3582949 h 7807485"/>
              <a:gd name="connsiteX1522" fmla="*/ 4016329 w 12191999"/>
              <a:gd name="connsiteY1522" fmla="*/ 3597541 h 7807485"/>
              <a:gd name="connsiteX1523" fmla="*/ 4029146 w 12191999"/>
              <a:gd name="connsiteY1523" fmla="*/ 3608065 h 7807485"/>
              <a:gd name="connsiteX1524" fmla="*/ 4046031 w 12191999"/>
              <a:gd name="connsiteY1524" fmla="*/ 3612134 h 7807485"/>
              <a:gd name="connsiteX1525" fmla="*/ 4064026 w 12191999"/>
              <a:gd name="connsiteY1525" fmla="*/ 3607924 h 7807485"/>
              <a:gd name="connsiteX1526" fmla="*/ 4082390 w 12191999"/>
              <a:gd name="connsiteY1526" fmla="*/ 3594174 h 7807485"/>
              <a:gd name="connsiteX1527" fmla="*/ 4096687 w 12191999"/>
              <a:gd name="connsiteY1527" fmla="*/ 3569339 h 7807485"/>
              <a:gd name="connsiteX1528" fmla="*/ 4102479 w 12191999"/>
              <a:gd name="connsiteY1528" fmla="*/ 3532156 h 7807485"/>
              <a:gd name="connsiteX1529" fmla="*/ 4092619 w 12191999"/>
              <a:gd name="connsiteY1529" fmla="*/ 3488659 h 7807485"/>
              <a:gd name="connsiteX1530" fmla="*/ 4065628 w 12191999"/>
              <a:gd name="connsiteY1530" fmla="*/ 3453862 h 7807485"/>
              <a:gd name="connsiteX1531" fmla="*/ 4025572 w 12191999"/>
              <a:gd name="connsiteY1531" fmla="*/ 3430010 h 7807485"/>
              <a:gd name="connsiteX1532" fmla="*/ 3976520 w 12191999"/>
              <a:gd name="connsiteY1532" fmla="*/ 3419345 h 7807485"/>
              <a:gd name="connsiteX1533" fmla="*/ 3976520 w 12191999"/>
              <a:gd name="connsiteY1533" fmla="*/ 3386231 h 7807485"/>
              <a:gd name="connsiteX1534" fmla="*/ 4138700 w 12191999"/>
              <a:gd name="connsiteY1534" fmla="*/ 3386231 h 7807485"/>
              <a:gd name="connsiteX1535" fmla="*/ 4156709 w 12191999"/>
              <a:gd name="connsiteY1535" fmla="*/ 3386231 h 7807485"/>
              <a:gd name="connsiteX1536" fmla="*/ 4200570 w 12191999"/>
              <a:gd name="connsiteY1536" fmla="*/ 3386231 h 7807485"/>
              <a:gd name="connsiteX1537" fmla="*/ 4185165 w 12191999"/>
              <a:gd name="connsiteY1537" fmla="*/ 3419486 h 7807485"/>
              <a:gd name="connsiteX1538" fmla="*/ 4175675 w 12191999"/>
              <a:gd name="connsiteY1538" fmla="*/ 3453722 h 7807485"/>
              <a:gd name="connsiteX1539" fmla="*/ 4170991 w 12191999"/>
              <a:gd name="connsiteY1539" fmla="*/ 3489642 h 7807485"/>
              <a:gd name="connsiteX1540" fmla="*/ 4169759 w 12191999"/>
              <a:gd name="connsiteY1540" fmla="*/ 3528227 h 7807485"/>
              <a:gd name="connsiteX1541" fmla="*/ 4173579 w 12191999"/>
              <a:gd name="connsiteY1541" fmla="*/ 3578319 h 7807485"/>
              <a:gd name="connsiteX1542" fmla="*/ 4184672 w 12191999"/>
              <a:gd name="connsiteY1542" fmla="*/ 3627008 h 7807485"/>
              <a:gd name="connsiteX1543" fmla="*/ 4202666 w 12191999"/>
              <a:gd name="connsiteY1543" fmla="*/ 3671346 h 7807485"/>
              <a:gd name="connsiteX1544" fmla="*/ 4227439 w 12191999"/>
              <a:gd name="connsiteY1544" fmla="*/ 3708388 h 7807485"/>
              <a:gd name="connsiteX1545" fmla="*/ 4250610 w 12191999"/>
              <a:gd name="connsiteY1545" fmla="*/ 3729154 h 7807485"/>
              <a:gd name="connsiteX1546" fmla="*/ 4277477 w 12191999"/>
              <a:gd name="connsiteY1546" fmla="*/ 3738134 h 7807485"/>
              <a:gd name="connsiteX1547" fmla="*/ 4293993 w 12191999"/>
              <a:gd name="connsiteY1547" fmla="*/ 3734205 h 7807485"/>
              <a:gd name="connsiteX1548" fmla="*/ 4306687 w 12191999"/>
              <a:gd name="connsiteY1548" fmla="*/ 3723823 h 7807485"/>
              <a:gd name="connsiteX1549" fmla="*/ 4314944 w 12191999"/>
              <a:gd name="connsiteY1549" fmla="*/ 3708669 h 7807485"/>
              <a:gd name="connsiteX1550" fmla="*/ 4317902 w 12191999"/>
              <a:gd name="connsiteY1550" fmla="*/ 3690709 h 7807485"/>
              <a:gd name="connsiteX1551" fmla="*/ 4314944 w 12191999"/>
              <a:gd name="connsiteY1551" fmla="*/ 3674713 h 7807485"/>
              <a:gd name="connsiteX1552" fmla="*/ 4306687 w 12191999"/>
              <a:gd name="connsiteY1552" fmla="*/ 3660541 h 7807485"/>
              <a:gd name="connsiteX1553" fmla="*/ 4293993 w 12191999"/>
              <a:gd name="connsiteY1553" fmla="*/ 3650298 h 7807485"/>
              <a:gd name="connsiteX1554" fmla="*/ 4277477 w 12191999"/>
              <a:gd name="connsiteY1554" fmla="*/ 3646369 h 7807485"/>
              <a:gd name="connsiteX1555" fmla="*/ 4269220 w 12191999"/>
              <a:gd name="connsiteY1555" fmla="*/ 3647352 h 7807485"/>
              <a:gd name="connsiteX1556" fmla="*/ 4261702 w 12191999"/>
              <a:gd name="connsiteY1556" fmla="*/ 3649738 h 7807485"/>
              <a:gd name="connsiteX1557" fmla="*/ 4249006 w 12191999"/>
              <a:gd name="connsiteY1557" fmla="*/ 3626025 h 7807485"/>
              <a:gd name="connsiteX1558" fmla="*/ 4238408 w 12191999"/>
              <a:gd name="connsiteY1558" fmla="*/ 3594875 h 7807485"/>
              <a:gd name="connsiteX1559" fmla="*/ 4231135 w 12191999"/>
              <a:gd name="connsiteY1559" fmla="*/ 3560780 h 7807485"/>
              <a:gd name="connsiteX1560" fmla="*/ 4228424 w 12191999"/>
              <a:gd name="connsiteY1560" fmla="*/ 3528227 h 7807485"/>
              <a:gd name="connsiteX1561" fmla="*/ 4230889 w 12191999"/>
              <a:gd name="connsiteY1561" fmla="*/ 3490484 h 7807485"/>
              <a:gd name="connsiteX1562" fmla="*/ 4238778 w 12191999"/>
              <a:gd name="connsiteY1562" fmla="*/ 3450073 h 7807485"/>
              <a:gd name="connsiteX1563" fmla="*/ 4252951 w 12191999"/>
              <a:gd name="connsiteY1563" fmla="*/ 3413172 h 7807485"/>
              <a:gd name="connsiteX1564" fmla="*/ 4274274 w 12191999"/>
              <a:gd name="connsiteY1564" fmla="*/ 3386231 h 7807485"/>
              <a:gd name="connsiteX1565" fmla="*/ 4300624 w 12191999"/>
              <a:gd name="connsiteY1565" fmla="*/ 3386231 h 7807485"/>
              <a:gd name="connsiteX1566" fmla="*/ 4322093 w 12191999"/>
              <a:gd name="connsiteY1566" fmla="*/ 3386231 h 7807485"/>
              <a:gd name="connsiteX1567" fmla="*/ 4519267 w 12191999"/>
              <a:gd name="connsiteY1567" fmla="*/ 3386231 h 7807485"/>
              <a:gd name="connsiteX1568" fmla="*/ 4519267 w 12191999"/>
              <a:gd name="connsiteY1568" fmla="*/ 3416258 h 7807485"/>
              <a:gd name="connsiteX1569" fmla="*/ 4479088 w 12191999"/>
              <a:gd name="connsiteY1569" fmla="*/ 3419486 h 7807485"/>
              <a:gd name="connsiteX1570" fmla="*/ 4439032 w 12191999"/>
              <a:gd name="connsiteY1570" fmla="*/ 3428325 h 7807485"/>
              <a:gd name="connsiteX1571" fmla="*/ 4401565 w 12191999"/>
              <a:gd name="connsiteY1571" fmla="*/ 3444882 h 7807485"/>
              <a:gd name="connsiteX1572" fmla="*/ 4369151 w 12191999"/>
              <a:gd name="connsiteY1572" fmla="*/ 3470700 h 7807485"/>
              <a:gd name="connsiteX1573" fmla="*/ 4344254 w 12191999"/>
              <a:gd name="connsiteY1573" fmla="*/ 3507602 h 7807485"/>
              <a:gd name="connsiteX1574" fmla="*/ 4329464 w 12191999"/>
              <a:gd name="connsiteY1574" fmla="*/ 3557694 h 7807485"/>
              <a:gd name="connsiteX1575" fmla="*/ 4361262 w 12191999"/>
              <a:gd name="connsiteY1575" fmla="*/ 3562744 h 7807485"/>
              <a:gd name="connsiteX1576" fmla="*/ 4396512 w 12191999"/>
              <a:gd name="connsiteY1576" fmla="*/ 3572286 h 7807485"/>
              <a:gd name="connsiteX1577" fmla="*/ 4432500 w 12191999"/>
              <a:gd name="connsiteY1577" fmla="*/ 3586318 h 7807485"/>
              <a:gd name="connsiteX1578" fmla="*/ 4466763 w 12191999"/>
              <a:gd name="connsiteY1578" fmla="*/ 3604838 h 7807485"/>
              <a:gd name="connsiteX1579" fmla="*/ 4496590 w 12191999"/>
              <a:gd name="connsiteY1579" fmla="*/ 3627568 h 7807485"/>
              <a:gd name="connsiteX1580" fmla="*/ 4519267 w 12191999"/>
              <a:gd name="connsiteY1580" fmla="*/ 3654228 h 7807485"/>
              <a:gd name="connsiteX1581" fmla="*/ 4519267 w 12191999"/>
              <a:gd name="connsiteY1581" fmla="*/ 3697725 h 7807485"/>
              <a:gd name="connsiteX1582" fmla="*/ 4576454 w 12191999"/>
              <a:gd name="connsiteY1582" fmla="*/ 3697725 h 7807485"/>
              <a:gd name="connsiteX1583" fmla="*/ 4576454 w 12191999"/>
              <a:gd name="connsiteY1583" fmla="*/ 3386231 h 7807485"/>
              <a:gd name="connsiteX1584" fmla="*/ 4645473 w 12191999"/>
              <a:gd name="connsiteY1584" fmla="*/ 3386231 h 7807485"/>
              <a:gd name="connsiteX1585" fmla="*/ 4645473 w 12191999"/>
              <a:gd name="connsiteY1585" fmla="*/ 3327301 h 7807485"/>
              <a:gd name="connsiteX1586" fmla="*/ 4322093 w 12191999"/>
              <a:gd name="connsiteY1586" fmla="*/ 3327301 h 7807485"/>
              <a:gd name="connsiteX1587" fmla="*/ 4300624 w 12191999"/>
              <a:gd name="connsiteY1587" fmla="*/ 3327301 h 7807485"/>
              <a:gd name="connsiteX1588" fmla="*/ 4156709 w 12191999"/>
              <a:gd name="connsiteY1588" fmla="*/ 3327301 h 7807485"/>
              <a:gd name="connsiteX1589" fmla="*/ 4138700 w 12191999"/>
              <a:gd name="connsiteY1589" fmla="*/ 3327301 h 7807485"/>
              <a:gd name="connsiteX1590" fmla="*/ 423950 w 12191999"/>
              <a:gd name="connsiteY1590" fmla="*/ 3327301 h 7807485"/>
              <a:gd name="connsiteX1591" fmla="*/ 423950 w 12191999"/>
              <a:gd name="connsiteY1591" fmla="*/ 3386231 h 7807485"/>
              <a:gd name="connsiteX1592" fmla="*/ 468320 w 12191999"/>
              <a:gd name="connsiteY1592" fmla="*/ 3386231 h 7807485"/>
              <a:gd name="connsiteX1593" fmla="*/ 468320 w 12191999"/>
              <a:gd name="connsiteY1593" fmla="*/ 3466210 h 7807485"/>
              <a:gd name="connsiteX1594" fmla="*/ 471647 w 12191999"/>
              <a:gd name="connsiteY1594" fmla="*/ 3495815 h 7807485"/>
              <a:gd name="connsiteX1595" fmla="*/ 481754 w 12191999"/>
              <a:gd name="connsiteY1595" fmla="*/ 3515879 h 7807485"/>
              <a:gd name="connsiteX1596" fmla="*/ 499008 w 12191999"/>
              <a:gd name="connsiteY1596" fmla="*/ 3529630 h 7807485"/>
              <a:gd name="connsiteX1597" fmla="*/ 523535 w 12191999"/>
              <a:gd name="connsiteY1597" fmla="*/ 3540294 h 7807485"/>
              <a:gd name="connsiteX1598" fmla="*/ 534011 w 12191999"/>
              <a:gd name="connsiteY1598" fmla="*/ 3519949 h 7807485"/>
              <a:gd name="connsiteX1599" fmla="*/ 548554 w 12191999"/>
              <a:gd name="connsiteY1599" fmla="*/ 3505356 h 7807485"/>
              <a:gd name="connsiteX1600" fmla="*/ 565316 w 12191999"/>
              <a:gd name="connsiteY1600" fmla="*/ 3495534 h 7807485"/>
              <a:gd name="connsiteX1601" fmla="*/ 582571 w 12191999"/>
              <a:gd name="connsiteY1601" fmla="*/ 3489502 h 7807485"/>
              <a:gd name="connsiteX1602" fmla="*/ 598716 w 12191999"/>
              <a:gd name="connsiteY1602" fmla="*/ 3486134 h 7807485"/>
              <a:gd name="connsiteX1603" fmla="*/ 612274 w 12191999"/>
              <a:gd name="connsiteY1603" fmla="*/ 3484450 h 7807485"/>
              <a:gd name="connsiteX1604" fmla="*/ 612274 w 12191999"/>
              <a:gd name="connsiteY1604" fmla="*/ 3520932 h 7807485"/>
              <a:gd name="connsiteX1605" fmla="*/ 612274 w 12191999"/>
              <a:gd name="connsiteY1605" fmla="*/ 3542258 h 7807485"/>
              <a:gd name="connsiteX1606" fmla="*/ 570492 w 12191999"/>
              <a:gd name="connsiteY1606" fmla="*/ 3551660 h 7807485"/>
              <a:gd name="connsiteX1607" fmla="*/ 534011 w 12191999"/>
              <a:gd name="connsiteY1607" fmla="*/ 3571583 h 7807485"/>
              <a:gd name="connsiteX1608" fmla="*/ 504801 w 12191999"/>
              <a:gd name="connsiteY1608" fmla="*/ 3604416 h 7807485"/>
              <a:gd name="connsiteX1609" fmla="*/ 484588 w 12191999"/>
              <a:gd name="connsiteY1609" fmla="*/ 3652543 h 7807485"/>
              <a:gd name="connsiteX1610" fmla="*/ 523288 w 12191999"/>
              <a:gd name="connsiteY1610" fmla="*/ 3656192 h 7807485"/>
              <a:gd name="connsiteX1611" fmla="*/ 558044 w 12191999"/>
              <a:gd name="connsiteY1611" fmla="*/ 3667276 h 7807485"/>
              <a:gd name="connsiteX1612" fmla="*/ 587870 w 12191999"/>
              <a:gd name="connsiteY1612" fmla="*/ 3687621 h 7807485"/>
              <a:gd name="connsiteX1613" fmla="*/ 612274 w 12191999"/>
              <a:gd name="connsiteY1613" fmla="*/ 3718770 h 7807485"/>
              <a:gd name="connsiteX1614" fmla="*/ 612274 w 12191999"/>
              <a:gd name="connsiteY1614" fmla="*/ 3731960 h 7807485"/>
              <a:gd name="connsiteX1615" fmla="*/ 669461 w 12191999"/>
              <a:gd name="connsiteY1615" fmla="*/ 3731960 h 7807485"/>
              <a:gd name="connsiteX1616" fmla="*/ 669461 w 12191999"/>
              <a:gd name="connsiteY1616" fmla="*/ 3578459 h 7807485"/>
              <a:gd name="connsiteX1617" fmla="*/ 669461 w 12191999"/>
              <a:gd name="connsiteY1617" fmla="*/ 3520932 h 7807485"/>
              <a:gd name="connsiteX1618" fmla="*/ 669461 w 12191999"/>
              <a:gd name="connsiteY1618" fmla="*/ 3422432 h 7807485"/>
              <a:gd name="connsiteX1619" fmla="*/ 621887 w 12191999"/>
              <a:gd name="connsiteY1619" fmla="*/ 3422432 h 7807485"/>
              <a:gd name="connsiteX1620" fmla="*/ 598100 w 12191999"/>
              <a:gd name="connsiteY1620" fmla="*/ 3423836 h 7807485"/>
              <a:gd name="connsiteX1621" fmla="*/ 572588 w 12191999"/>
              <a:gd name="connsiteY1621" fmla="*/ 3428606 h 7807485"/>
              <a:gd name="connsiteX1622" fmla="*/ 547568 w 12191999"/>
              <a:gd name="connsiteY1622" fmla="*/ 3437726 h 7807485"/>
              <a:gd name="connsiteX1623" fmla="*/ 525507 w 12191999"/>
              <a:gd name="connsiteY1623" fmla="*/ 3452178 h 7807485"/>
              <a:gd name="connsiteX1624" fmla="*/ 525507 w 12191999"/>
              <a:gd name="connsiteY1624" fmla="*/ 3386231 h 7807485"/>
              <a:gd name="connsiteX1625" fmla="*/ 719225 w 12191999"/>
              <a:gd name="connsiteY1625" fmla="*/ 3386231 h 7807485"/>
              <a:gd name="connsiteX1626" fmla="*/ 731824 w 12191999"/>
              <a:gd name="connsiteY1626" fmla="*/ 3386231 h 7807485"/>
              <a:gd name="connsiteX1627" fmla="*/ 747819 w 12191999"/>
              <a:gd name="connsiteY1627" fmla="*/ 3386231 h 7807485"/>
              <a:gd name="connsiteX1628" fmla="*/ 764704 w 12191999"/>
              <a:gd name="connsiteY1628" fmla="*/ 3389739 h 7807485"/>
              <a:gd name="connsiteX1629" fmla="*/ 777398 w 12191999"/>
              <a:gd name="connsiteY1629" fmla="*/ 3399562 h 7807485"/>
              <a:gd name="connsiteX1630" fmla="*/ 785410 w 12191999"/>
              <a:gd name="connsiteY1630" fmla="*/ 3414434 h 7807485"/>
              <a:gd name="connsiteX1631" fmla="*/ 788244 w 12191999"/>
              <a:gd name="connsiteY1631" fmla="*/ 3433096 h 7807485"/>
              <a:gd name="connsiteX1632" fmla="*/ 788244 w 12191999"/>
              <a:gd name="connsiteY1632" fmla="*/ 3725786 h 7807485"/>
              <a:gd name="connsiteX1633" fmla="*/ 845431 w 12191999"/>
              <a:gd name="connsiteY1633" fmla="*/ 3725786 h 7807485"/>
              <a:gd name="connsiteX1634" fmla="*/ 845431 w 12191999"/>
              <a:gd name="connsiteY1634" fmla="*/ 3415697 h 7807485"/>
              <a:gd name="connsiteX1635" fmla="*/ 846048 w 12191999"/>
              <a:gd name="connsiteY1635" fmla="*/ 3406437 h 7807485"/>
              <a:gd name="connsiteX1636" fmla="*/ 848882 w 12191999"/>
              <a:gd name="connsiteY1636" fmla="*/ 3396895 h 7807485"/>
              <a:gd name="connsiteX1637" fmla="*/ 855661 w 12191999"/>
              <a:gd name="connsiteY1637" fmla="*/ 3389318 h 7807485"/>
              <a:gd name="connsiteX1638" fmla="*/ 868109 w 12191999"/>
              <a:gd name="connsiteY1638" fmla="*/ 3386231 h 7807485"/>
              <a:gd name="connsiteX1639" fmla="*/ 900200 w 12191999"/>
              <a:gd name="connsiteY1639" fmla="*/ 3386231 h 7807485"/>
              <a:gd name="connsiteX1640" fmla="*/ 914450 w 12191999"/>
              <a:gd name="connsiteY1640" fmla="*/ 3386231 h 7807485"/>
              <a:gd name="connsiteX1641" fmla="*/ 1118843 w 12191999"/>
              <a:gd name="connsiteY1641" fmla="*/ 3386231 h 7807485"/>
              <a:gd name="connsiteX1642" fmla="*/ 1118843 w 12191999"/>
              <a:gd name="connsiteY1642" fmla="*/ 3416258 h 7807485"/>
              <a:gd name="connsiteX1643" fmla="*/ 1078664 w 12191999"/>
              <a:gd name="connsiteY1643" fmla="*/ 3419486 h 7807485"/>
              <a:gd name="connsiteX1644" fmla="*/ 1038608 w 12191999"/>
              <a:gd name="connsiteY1644" fmla="*/ 3428325 h 7807485"/>
              <a:gd name="connsiteX1645" fmla="*/ 1001141 w 12191999"/>
              <a:gd name="connsiteY1645" fmla="*/ 3444882 h 7807485"/>
              <a:gd name="connsiteX1646" fmla="*/ 968726 w 12191999"/>
              <a:gd name="connsiteY1646" fmla="*/ 3470700 h 7807485"/>
              <a:gd name="connsiteX1647" fmla="*/ 943830 w 12191999"/>
              <a:gd name="connsiteY1647" fmla="*/ 3507602 h 7807485"/>
              <a:gd name="connsiteX1648" fmla="*/ 929040 w 12191999"/>
              <a:gd name="connsiteY1648" fmla="*/ 3557694 h 7807485"/>
              <a:gd name="connsiteX1649" fmla="*/ 960838 w 12191999"/>
              <a:gd name="connsiteY1649" fmla="*/ 3562744 h 7807485"/>
              <a:gd name="connsiteX1650" fmla="*/ 996087 w 12191999"/>
              <a:gd name="connsiteY1650" fmla="*/ 3572286 h 7807485"/>
              <a:gd name="connsiteX1651" fmla="*/ 1032076 w 12191999"/>
              <a:gd name="connsiteY1651" fmla="*/ 3586318 h 7807485"/>
              <a:gd name="connsiteX1652" fmla="*/ 1066339 w 12191999"/>
              <a:gd name="connsiteY1652" fmla="*/ 3604838 h 7807485"/>
              <a:gd name="connsiteX1653" fmla="*/ 1096165 w 12191999"/>
              <a:gd name="connsiteY1653" fmla="*/ 3627568 h 7807485"/>
              <a:gd name="connsiteX1654" fmla="*/ 1118843 w 12191999"/>
              <a:gd name="connsiteY1654" fmla="*/ 3654228 h 7807485"/>
              <a:gd name="connsiteX1655" fmla="*/ 1118843 w 12191999"/>
              <a:gd name="connsiteY1655" fmla="*/ 3697725 h 7807485"/>
              <a:gd name="connsiteX1656" fmla="*/ 1176030 w 12191999"/>
              <a:gd name="connsiteY1656" fmla="*/ 3697725 h 7807485"/>
              <a:gd name="connsiteX1657" fmla="*/ 1176030 w 12191999"/>
              <a:gd name="connsiteY1657" fmla="*/ 3386231 h 7807485"/>
              <a:gd name="connsiteX1658" fmla="*/ 1224050 w 12191999"/>
              <a:gd name="connsiteY1658" fmla="*/ 3386231 h 7807485"/>
              <a:gd name="connsiteX1659" fmla="*/ 1245049 w 12191999"/>
              <a:gd name="connsiteY1659" fmla="*/ 3386231 h 7807485"/>
              <a:gd name="connsiteX1660" fmla="*/ 1252644 w 12191999"/>
              <a:gd name="connsiteY1660" fmla="*/ 3386231 h 7807485"/>
              <a:gd name="connsiteX1661" fmla="*/ 1269529 w 12191999"/>
              <a:gd name="connsiteY1661" fmla="*/ 3389739 h 7807485"/>
              <a:gd name="connsiteX1662" fmla="*/ 1282223 w 12191999"/>
              <a:gd name="connsiteY1662" fmla="*/ 3399562 h 7807485"/>
              <a:gd name="connsiteX1663" fmla="*/ 1290234 w 12191999"/>
              <a:gd name="connsiteY1663" fmla="*/ 3414434 h 7807485"/>
              <a:gd name="connsiteX1664" fmla="*/ 1293069 w 12191999"/>
              <a:gd name="connsiteY1664" fmla="*/ 3433096 h 7807485"/>
              <a:gd name="connsiteX1665" fmla="*/ 1293069 w 12191999"/>
              <a:gd name="connsiteY1665" fmla="*/ 3725786 h 7807485"/>
              <a:gd name="connsiteX1666" fmla="*/ 1350256 w 12191999"/>
              <a:gd name="connsiteY1666" fmla="*/ 3725786 h 7807485"/>
              <a:gd name="connsiteX1667" fmla="*/ 1350256 w 12191999"/>
              <a:gd name="connsiteY1667" fmla="*/ 3415697 h 7807485"/>
              <a:gd name="connsiteX1668" fmla="*/ 1350873 w 12191999"/>
              <a:gd name="connsiteY1668" fmla="*/ 3406437 h 7807485"/>
              <a:gd name="connsiteX1669" fmla="*/ 1353708 w 12191999"/>
              <a:gd name="connsiteY1669" fmla="*/ 3396895 h 7807485"/>
              <a:gd name="connsiteX1670" fmla="*/ 1360486 w 12191999"/>
              <a:gd name="connsiteY1670" fmla="*/ 3389318 h 7807485"/>
              <a:gd name="connsiteX1671" fmla="*/ 1372934 w 12191999"/>
              <a:gd name="connsiteY1671" fmla="*/ 3386231 h 7807485"/>
              <a:gd name="connsiteX1672" fmla="*/ 1419275 w 12191999"/>
              <a:gd name="connsiteY1672" fmla="*/ 3386231 h 7807485"/>
              <a:gd name="connsiteX1673" fmla="*/ 1419275 w 12191999"/>
              <a:gd name="connsiteY1673" fmla="*/ 3327301 h 7807485"/>
              <a:gd name="connsiteX1674" fmla="*/ 1362088 w 12191999"/>
              <a:gd name="connsiteY1674" fmla="*/ 3327301 h 7807485"/>
              <a:gd name="connsiteX1675" fmla="*/ 1333494 w 12191999"/>
              <a:gd name="connsiteY1675" fmla="*/ 3332914 h 7807485"/>
              <a:gd name="connsiteX1676" fmla="*/ 1314515 w 12191999"/>
              <a:gd name="connsiteY1676" fmla="*/ 3347225 h 7807485"/>
              <a:gd name="connsiteX1677" fmla="*/ 1293685 w 12191999"/>
              <a:gd name="connsiteY1677" fmla="*/ 3333335 h 7807485"/>
              <a:gd name="connsiteX1678" fmla="*/ 1265708 w 12191999"/>
              <a:gd name="connsiteY1678" fmla="*/ 3327301 h 7807485"/>
              <a:gd name="connsiteX1679" fmla="*/ 1245049 w 12191999"/>
              <a:gd name="connsiteY1679" fmla="*/ 3327301 h 7807485"/>
              <a:gd name="connsiteX1680" fmla="*/ 1224050 w 12191999"/>
              <a:gd name="connsiteY1680" fmla="*/ 3327301 h 7807485"/>
              <a:gd name="connsiteX1681" fmla="*/ 914450 w 12191999"/>
              <a:gd name="connsiteY1681" fmla="*/ 3327301 h 7807485"/>
              <a:gd name="connsiteX1682" fmla="*/ 900200 w 12191999"/>
              <a:gd name="connsiteY1682" fmla="*/ 3327301 h 7807485"/>
              <a:gd name="connsiteX1683" fmla="*/ 857263 w 12191999"/>
              <a:gd name="connsiteY1683" fmla="*/ 3327301 h 7807485"/>
              <a:gd name="connsiteX1684" fmla="*/ 828670 w 12191999"/>
              <a:gd name="connsiteY1684" fmla="*/ 3332914 h 7807485"/>
              <a:gd name="connsiteX1685" fmla="*/ 809689 w 12191999"/>
              <a:gd name="connsiteY1685" fmla="*/ 3347225 h 7807485"/>
              <a:gd name="connsiteX1686" fmla="*/ 788861 w 12191999"/>
              <a:gd name="connsiteY1686" fmla="*/ 3333335 h 7807485"/>
              <a:gd name="connsiteX1687" fmla="*/ 760883 w 12191999"/>
              <a:gd name="connsiteY1687" fmla="*/ 3327301 h 7807485"/>
              <a:gd name="connsiteX1688" fmla="*/ 731824 w 12191999"/>
              <a:gd name="connsiteY1688" fmla="*/ 3327301 h 7807485"/>
              <a:gd name="connsiteX1689" fmla="*/ 719225 w 12191999"/>
              <a:gd name="connsiteY1689" fmla="*/ 3327301 h 7807485"/>
              <a:gd name="connsiteX1690" fmla="*/ 4979811 w 12191999"/>
              <a:gd name="connsiteY1690" fmla="*/ 3321127 h 7807485"/>
              <a:gd name="connsiteX1691" fmla="*/ 4937167 w 12191999"/>
              <a:gd name="connsiteY1691" fmla="*/ 3330107 h 7807485"/>
              <a:gd name="connsiteX1692" fmla="*/ 4907341 w 12191999"/>
              <a:gd name="connsiteY1692" fmla="*/ 3354381 h 7807485"/>
              <a:gd name="connsiteX1693" fmla="*/ 4889840 w 12191999"/>
              <a:gd name="connsiteY1693" fmla="*/ 3390020 h 7807485"/>
              <a:gd name="connsiteX1694" fmla="*/ 4884170 w 12191999"/>
              <a:gd name="connsiteY1694" fmla="*/ 3432814 h 7807485"/>
              <a:gd name="connsiteX1695" fmla="*/ 4886758 w 12191999"/>
              <a:gd name="connsiteY1695" fmla="*/ 3455546 h 7807485"/>
              <a:gd name="connsiteX1696" fmla="*/ 4894893 w 12191999"/>
              <a:gd name="connsiteY1696" fmla="*/ 3477715 h 7807485"/>
              <a:gd name="connsiteX1697" fmla="*/ 4909067 w 12191999"/>
              <a:gd name="connsiteY1697" fmla="*/ 3494553 h 7807485"/>
              <a:gd name="connsiteX1698" fmla="*/ 4930019 w 12191999"/>
              <a:gd name="connsiteY1698" fmla="*/ 3501288 h 7807485"/>
              <a:gd name="connsiteX1699" fmla="*/ 4947520 w 12191999"/>
              <a:gd name="connsiteY1699" fmla="*/ 3497219 h 7807485"/>
              <a:gd name="connsiteX1700" fmla="*/ 4960461 w 12191999"/>
              <a:gd name="connsiteY1700" fmla="*/ 3486695 h 7807485"/>
              <a:gd name="connsiteX1701" fmla="*/ 4968472 w 12191999"/>
              <a:gd name="connsiteY1701" fmla="*/ 3471963 h 7807485"/>
              <a:gd name="connsiteX1702" fmla="*/ 4971184 w 12191999"/>
              <a:gd name="connsiteY1702" fmla="*/ 3455546 h 7807485"/>
              <a:gd name="connsiteX1703" fmla="*/ 4964775 w 12191999"/>
              <a:gd name="connsiteY1703" fmla="*/ 3429728 h 7807485"/>
              <a:gd name="connsiteX1704" fmla="*/ 4943576 w 12191999"/>
              <a:gd name="connsiteY1704" fmla="*/ 3411768 h 7807485"/>
              <a:gd name="connsiteX1705" fmla="*/ 4947520 w 12191999"/>
              <a:gd name="connsiteY1705" fmla="*/ 3399842 h 7807485"/>
              <a:gd name="connsiteX1706" fmla="*/ 4954668 w 12191999"/>
              <a:gd name="connsiteY1706" fmla="*/ 3389739 h 7807485"/>
              <a:gd name="connsiteX1707" fmla="*/ 4965391 w 12191999"/>
              <a:gd name="connsiteY1707" fmla="*/ 3382724 h 7807485"/>
              <a:gd name="connsiteX1708" fmla="*/ 4979811 w 12191999"/>
              <a:gd name="connsiteY1708" fmla="*/ 3380058 h 7807485"/>
              <a:gd name="connsiteX1709" fmla="*/ 5004337 w 12191999"/>
              <a:gd name="connsiteY1709" fmla="*/ 3390722 h 7807485"/>
              <a:gd name="connsiteX1710" fmla="*/ 5012595 w 12191999"/>
              <a:gd name="connsiteY1710" fmla="*/ 3418223 h 7807485"/>
              <a:gd name="connsiteX1711" fmla="*/ 5012595 w 12191999"/>
              <a:gd name="connsiteY1711" fmla="*/ 3602313 h 7807485"/>
              <a:gd name="connsiteX1712" fmla="*/ 5002365 w 12191999"/>
              <a:gd name="connsiteY1712" fmla="*/ 3600208 h 7807485"/>
              <a:gd name="connsiteX1713" fmla="*/ 4992136 w 12191999"/>
              <a:gd name="connsiteY1713" fmla="*/ 3599506 h 7807485"/>
              <a:gd name="connsiteX1714" fmla="*/ 4969828 w 12191999"/>
              <a:gd name="connsiteY1714" fmla="*/ 3604136 h 7807485"/>
              <a:gd name="connsiteX1715" fmla="*/ 4947644 w 12191999"/>
              <a:gd name="connsiteY1715" fmla="*/ 3614379 h 7807485"/>
              <a:gd name="connsiteX1716" fmla="*/ 4925828 w 12191999"/>
              <a:gd name="connsiteY1716" fmla="*/ 3624622 h 7807485"/>
              <a:gd name="connsiteX1717" fmla="*/ 4904629 w 12191999"/>
              <a:gd name="connsiteY1717" fmla="*/ 3629253 h 7807485"/>
              <a:gd name="connsiteX1718" fmla="*/ 4894770 w 12191999"/>
              <a:gd name="connsiteY1718" fmla="*/ 3627428 h 7807485"/>
              <a:gd name="connsiteX1719" fmla="*/ 4885650 w 12191999"/>
              <a:gd name="connsiteY1719" fmla="*/ 3621394 h 7807485"/>
              <a:gd name="connsiteX1720" fmla="*/ 4878008 w 12191999"/>
              <a:gd name="connsiteY1720" fmla="*/ 3610310 h 7807485"/>
              <a:gd name="connsiteX1721" fmla="*/ 4872339 w 12191999"/>
              <a:gd name="connsiteY1721" fmla="*/ 3593331 h 7807485"/>
              <a:gd name="connsiteX1722" fmla="*/ 4815645 w 12191999"/>
              <a:gd name="connsiteY1722" fmla="*/ 3602032 h 7807485"/>
              <a:gd name="connsiteX1723" fmla="*/ 4824025 w 12191999"/>
              <a:gd name="connsiteY1723" fmla="*/ 3636969 h 7807485"/>
              <a:gd name="connsiteX1724" fmla="*/ 4842266 w 12191999"/>
              <a:gd name="connsiteY1724" fmla="*/ 3663488 h 7807485"/>
              <a:gd name="connsiteX1725" fmla="*/ 4868641 w 12191999"/>
              <a:gd name="connsiteY1725" fmla="*/ 3680326 h 7807485"/>
              <a:gd name="connsiteX1726" fmla="*/ 4901425 w 12191999"/>
              <a:gd name="connsiteY1726" fmla="*/ 3686219 h 7807485"/>
              <a:gd name="connsiteX1727" fmla="*/ 4931744 w 12191999"/>
              <a:gd name="connsiteY1727" fmla="*/ 3681449 h 7807485"/>
              <a:gd name="connsiteX1728" fmla="*/ 4956888 w 12191999"/>
              <a:gd name="connsiteY1728" fmla="*/ 3670925 h 7807485"/>
              <a:gd name="connsiteX1729" fmla="*/ 4976976 w 12191999"/>
              <a:gd name="connsiteY1729" fmla="*/ 3660401 h 7807485"/>
              <a:gd name="connsiteX1730" fmla="*/ 4992136 w 12191999"/>
              <a:gd name="connsiteY1730" fmla="*/ 3655631 h 7807485"/>
              <a:gd name="connsiteX1731" fmla="*/ 5004214 w 12191999"/>
              <a:gd name="connsiteY1731" fmla="*/ 3657876 h 7807485"/>
              <a:gd name="connsiteX1732" fmla="*/ 5012595 w 12191999"/>
              <a:gd name="connsiteY1732" fmla="*/ 3663207 h 7807485"/>
              <a:gd name="connsiteX1733" fmla="*/ 5012595 w 12191999"/>
              <a:gd name="connsiteY1733" fmla="*/ 3686499 h 7807485"/>
              <a:gd name="connsiteX1734" fmla="*/ 5069783 w 12191999"/>
              <a:gd name="connsiteY1734" fmla="*/ 3686499 h 7807485"/>
              <a:gd name="connsiteX1735" fmla="*/ 5069783 w 12191999"/>
              <a:gd name="connsiteY1735" fmla="*/ 3418223 h 7807485"/>
              <a:gd name="connsiteX1736" fmla="*/ 5064483 w 12191999"/>
              <a:gd name="connsiteY1736" fmla="*/ 3377813 h 7807485"/>
              <a:gd name="connsiteX1737" fmla="*/ 5048091 w 12191999"/>
              <a:gd name="connsiteY1737" fmla="*/ 3347225 h 7807485"/>
              <a:gd name="connsiteX1738" fmla="*/ 5019990 w 12191999"/>
              <a:gd name="connsiteY1738" fmla="*/ 3327862 h 7807485"/>
              <a:gd name="connsiteX1739" fmla="*/ 4979811 w 12191999"/>
              <a:gd name="connsiteY1739" fmla="*/ 3321127 h 7807485"/>
              <a:gd name="connsiteX1740" fmla="*/ 11516509 w 12191999"/>
              <a:gd name="connsiteY1740" fmla="*/ 3274824 h 7807485"/>
              <a:gd name="connsiteX1741" fmla="*/ 11495064 w 12191999"/>
              <a:gd name="connsiteY1741" fmla="*/ 3325477 h 7807485"/>
              <a:gd name="connsiteX1742" fmla="*/ 11487422 w 12191999"/>
              <a:gd name="connsiteY1742" fmla="*/ 3355082 h 7807485"/>
              <a:gd name="connsiteX1743" fmla="*/ 11490380 w 12191999"/>
              <a:gd name="connsiteY1743" fmla="*/ 3376691 h 7807485"/>
              <a:gd name="connsiteX1744" fmla="*/ 11502459 w 12191999"/>
              <a:gd name="connsiteY1744" fmla="*/ 3454002 h 7807485"/>
              <a:gd name="connsiteX1745" fmla="*/ 11508621 w 12191999"/>
              <a:gd name="connsiteY1745" fmla="*/ 3519528 h 7807485"/>
              <a:gd name="connsiteX1746" fmla="*/ 11511086 w 12191999"/>
              <a:gd name="connsiteY1746" fmla="*/ 3569760 h 7807485"/>
              <a:gd name="connsiteX1747" fmla="*/ 11505170 w 12191999"/>
              <a:gd name="connsiteY1747" fmla="*/ 3628129 h 7807485"/>
              <a:gd name="connsiteX1748" fmla="*/ 11519960 w 12191999"/>
              <a:gd name="connsiteY1748" fmla="*/ 3634864 h 7807485"/>
              <a:gd name="connsiteX1749" fmla="*/ 11539926 w 12191999"/>
              <a:gd name="connsiteY1749" fmla="*/ 3579441 h 7807485"/>
              <a:gd name="connsiteX1750" fmla="*/ 11545103 w 12191999"/>
              <a:gd name="connsiteY1750" fmla="*/ 3533840 h 7807485"/>
              <a:gd name="connsiteX1751" fmla="*/ 11542638 w 12191999"/>
              <a:gd name="connsiteY1751" fmla="*/ 3472384 h 7807485"/>
              <a:gd name="connsiteX1752" fmla="*/ 11531299 w 12191999"/>
              <a:gd name="connsiteY1752" fmla="*/ 3374165 h 7807485"/>
              <a:gd name="connsiteX1753" fmla="*/ 10582054 w 12191999"/>
              <a:gd name="connsiteY1753" fmla="*/ 3274824 h 7807485"/>
              <a:gd name="connsiteX1754" fmla="*/ 10555433 w 12191999"/>
              <a:gd name="connsiteY1754" fmla="*/ 3344980 h 7807485"/>
              <a:gd name="connsiteX1755" fmla="*/ 10570222 w 12191999"/>
              <a:gd name="connsiteY1755" fmla="*/ 3366026 h 7807485"/>
              <a:gd name="connsiteX1756" fmla="*/ 10576878 w 12191999"/>
              <a:gd name="connsiteY1756" fmla="*/ 3408402 h 7807485"/>
              <a:gd name="connsiteX1757" fmla="*/ 10576878 w 12191999"/>
              <a:gd name="connsiteY1757" fmla="*/ 3488379 h 7807485"/>
              <a:gd name="connsiteX1758" fmla="*/ 10591175 w 12191999"/>
              <a:gd name="connsiteY1758" fmla="*/ 3588563 h 7807485"/>
              <a:gd name="connsiteX1759" fmla="*/ 10632833 w 12191999"/>
              <a:gd name="connsiteY1759" fmla="*/ 3615502 h 7807485"/>
              <a:gd name="connsiteX1760" fmla="*/ 10646069 w 12191999"/>
              <a:gd name="connsiteY1760" fmla="*/ 3615502 h 7807485"/>
              <a:gd name="connsiteX1761" fmla="*/ 10667342 w 12191999"/>
              <a:gd name="connsiteY1761" fmla="*/ 3615502 h 7807485"/>
              <a:gd name="connsiteX1762" fmla="*/ 10817138 w 12191999"/>
              <a:gd name="connsiteY1762" fmla="*/ 3615502 h 7807485"/>
              <a:gd name="connsiteX1763" fmla="*/ 10817138 w 12191999"/>
              <a:gd name="connsiteY1763" fmla="*/ 3491746 h 7807485"/>
              <a:gd name="connsiteX1764" fmla="*/ 10794213 w 12191999"/>
              <a:gd name="connsiteY1764" fmla="*/ 3383145 h 7807485"/>
              <a:gd name="connsiteX1765" fmla="*/ 10745407 w 12191999"/>
              <a:gd name="connsiteY1765" fmla="*/ 3331791 h 7807485"/>
              <a:gd name="connsiteX1766" fmla="*/ 10705968 w 12191999"/>
              <a:gd name="connsiteY1766" fmla="*/ 3381742 h 7807485"/>
              <a:gd name="connsiteX1767" fmla="*/ 10688220 w 12191999"/>
              <a:gd name="connsiteY1767" fmla="*/ 3460316 h 7807485"/>
              <a:gd name="connsiteX1768" fmla="*/ 10701777 w 12191999"/>
              <a:gd name="connsiteY1768" fmla="*/ 3497639 h 7807485"/>
              <a:gd name="connsiteX1769" fmla="*/ 10735054 w 12191999"/>
              <a:gd name="connsiteY1769" fmla="*/ 3512512 h 7807485"/>
              <a:gd name="connsiteX1770" fmla="*/ 10763401 w 12191999"/>
              <a:gd name="connsiteY1770" fmla="*/ 3503251 h 7807485"/>
              <a:gd name="connsiteX1771" fmla="*/ 10784600 w 12191999"/>
              <a:gd name="connsiteY1771" fmla="*/ 3476593 h 7807485"/>
              <a:gd name="connsiteX1772" fmla="*/ 10792734 w 12191999"/>
              <a:gd name="connsiteY1772" fmla="*/ 3504374 h 7807485"/>
              <a:gd name="connsiteX1773" fmla="*/ 10793967 w 12191999"/>
              <a:gd name="connsiteY1773" fmla="*/ 3539172 h 7807485"/>
              <a:gd name="connsiteX1774" fmla="*/ 10667342 w 12191999"/>
              <a:gd name="connsiteY1774" fmla="*/ 3539172 h 7807485"/>
              <a:gd name="connsiteX1775" fmla="*/ 10646069 w 12191999"/>
              <a:gd name="connsiteY1775" fmla="*/ 3539172 h 7807485"/>
              <a:gd name="connsiteX1776" fmla="*/ 10632833 w 12191999"/>
              <a:gd name="connsiteY1776" fmla="*/ 3539172 h 7807485"/>
              <a:gd name="connsiteX1777" fmla="*/ 10615578 w 12191999"/>
              <a:gd name="connsiteY1777" fmla="*/ 3520932 h 7807485"/>
              <a:gd name="connsiteX1778" fmla="*/ 10608676 w 12191999"/>
              <a:gd name="connsiteY1778" fmla="*/ 3439550 h 7807485"/>
              <a:gd name="connsiteX1779" fmla="*/ 10608676 w 12191999"/>
              <a:gd name="connsiteY1779" fmla="*/ 3384268 h 7807485"/>
              <a:gd name="connsiteX1780" fmla="*/ 10602021 w 12191999"/>
              <a:gd name="connsiteY1780" fmla="*/ 3319162 h 7807485"/>
              <a:gd name="connsiteX1781" fmla="*/ 10582054 w 12191999"/>
              <a:gd name="connsiteY1781" fmla="*/ 3274824 h 7807485"/>
              <a:gd name="connsiteX1782" fmla="*/ 10221430 w 12191999"/>
              <a:gd name="connsiteY1782" fmla="*/ 3253216 h 7807485"/>
              <a:gd name="connsiteX1783" fmla="*/ 10198752 w 12191999"/>
              <a:gd name="connsiteY1783" fmla="*/ 3337403 h 7807485"/>
              <a:gd name="connsiteX1784" fmla="*/ 10211077 w 12191999"/>
              <a:gd name="connsiteY1784" fmla="*/ 3347505 h 7807485"/>
              <a:gd name="connsiteX1785" fmla="*/ 10232276 w 12191999"/>
              <a:gd name="connsiteY1785" fmla="*/ 3480801 h 7807485"/>
              <a:gd name="connsiteX1786" fmla="*/ 10240533 w 12191999"/>
              <a:gd name="connsiteY1786" fmla="*/ 3535243 h 7807485"/>
              <a:gd name="connsiteX1787" fmla="*/ 10242136 w 12191999"/>
              <a:gd name="connsiteY1787" fmla="*/ 3559376 h 7807485"/>
              <a:gd name="connsiteX1788" fmla="*/ 10242136 w 12191999"/>
              <a:gd name="connsiteY1788" fmla="*/ 3564147 h 7807485"/>
              <a:gd name="connsiteX1789" fmla="*/ 10242136 w 12191999"/>
              <a:gd name="connsiteY1789" fmla="*/ 3572566 h 7807485"/>
              <a:gd name="connsiteX1790" fmla="*/ 10215021 w 12191999"/>
              <a:gd name="connsiteY1790" fmla="*/ 3622518 h 7807485"/>
              <a:gd name="connsiteX1791" fmla="*/ 10144523 w 12191999"/>
              <a:gd name="connsiteY1791" fmla="*/ 3641600 h 7807485"/>
              <a:gd name="connsiteX1792" fmla="*/ 10097565 w 12191999"/>
              <a:gd name="connsiteY1792" fmla="*/ 3627708 h 7807485"/>
              <a:gd name="connsiteX1793" fmla="*/ 10080927 w 12191999"/>
              <a:gd name="connsiteY1793" fmla="*/ 3588281 h 7807485"/>
              <a:gd name="connsiteX1794" fmla="*/ 10089061 w 12191999"/>
              <a:gd name="connsiteY1794" fmla="*/ 3540294 h 7807485"/>
              <a:gd name="connsiteX1795" fmla="*/ 10116422 w 12191999"/>
              <a:gd name="connsiteY1795" fmla="*/ 3483327 h 7807485"/>
              <a:gd name="connsiteX1796" fmla="*/ 10101139 w 12191999"/>
              <a:gd name="connsiteY1796" fmla="*/ 3471541 h 7807485"/>
              <a:gd name="connsiteX1797" fmla="*/ 10061700 w 12191999"/>
              <a:gd name="connsiteY1797" fmla="*/ 3555449 h 7807485"/>
              <a:gd name="connsiteX1798" fmla="*/ 10052826 w 12191999"/>
              <a:gd name="connsiteY1798" fmla="*/ 3626445 h 7807485"/>
              <a:gd name="connsiteX1799" fmla="*/ 10076613 w 12191999"/>
              <a:gd name="connsiteY1799" fmla="*/ 3694217 h 7807485"/>
              <a:gd name="connsiteX1800" fmla="*/ 10142551 w 12191999"/>
              <a:gd name="connsiteY1800" fmla="*/ 3718490 h 7807485"/>
              <a:gd name="connsiteX1801" fmla="*/ 10232522 w 12191999"/>
              <a:gd name="connsiteY1801" fmla="*/ 3685096 h 7807485"/>
              <a:gd name="connsiteX1802" fmla="*/ 10262102 w 12191999"/>
              <a:gd name="connsiteY1802" fmla="*/ 3649246 h 7807485"/>
              <a:gd name="connsiteX1803" fmla="*/ 10270265 w 12191999"/>
              <a:gd name="connsiteY1803" fmla="*/ 3615502 h 7807485"/>
              <a:gd name="connsiteX1804" fmla="*/ 10277729 w 12191999"/>
              <a:gd name="connsiteY1804" fmla="*/ 3615502 h 7807485"/>
              <a:gd name="connsiteX1805" fmla="*/ 10315936 w 12191999"/>
              <a:gd name="connsiteY1805" fmla="*/ 3612414 h 7807485"/>
              <a:gd name="connsiteX1806" fmla="*/ 10379532 w 12191999"/>
              <a:gd name="connsiteY1806" fmla="*/ 3597261 h 7807485"/>
              <a:gd name="connsiteX1807" fmla="*/ 10489223 w 12191999"/>
              <a:gd name="connsiteY1807" fmla="*/ 3561341 h 7807485"/>
              <a:gd name="connsiteX1808" fmla="*/ 10516830 w 12191999"/>
              <a:gd name="connsiteY1808" fmla="*/ 3481644 h 7807485"/>
              <a:gd name="connsiteX1809" fmla="*/ 10391610 w 12191999"/>
              <a:gd name="connsiteY1809" fmla="*/ 3522615 h 7807485"/>
              <a:gd name="connsiteX1810" fmla="*/ 10323084 w 12191999"/>
              <a:gd name="connsiteY1810" fmla="*/ 3458633 h 7807485"/>
              <a:gd name="connsiteX1811" fmla="*/ 10351431 w 12191999"/>
              <a:gd name="connsiteY1811" fmla="*/ 3438427 h 7807485"/>
              <a:gd name="connsiteX1812" fmla="*/ 10404428 w 12191999"/>
              <a:gd name="connsiteY1812" fmla="*/ 3432814 h 7807485"/>
              <a:gd name="connsiteX1813" fmla="*/ 10432652 w 12191999"/>
              <a:gd name="connsiteY1813" fmla="*/ 3435341 h 7807485"/>
              <a:gd name="connsiteX1814" fmla="*/ 10463587 w 12191999"/>
              <a:gd name="connsiteY1814" fmla="*/ 3446285 h 7807485"/>
              <a:gd name="connsiteX1815" fmla="*/ 10473940 w 12191999"/>
              <a:gd name="connsiteY1815" fmla="*/ 3436182 h 7807485"/>
              <a:gd name="connsiteX1816" fmla="*/ 10440416 w 12191999"/>
              <a:gd name="connsiteY1816" fmla="*/ 3389880 h 7807485"/>
              <a:gd name="connsiteX1817" fmla="*/ 10388159 w 12191999"/>
              <a:gd name="connsiteY1817" fmla="*/ 3369394 h 7807485"/>
              <a:gd name="connsiteX1818" fmla="*/ 10317045 w 12191999"/>
              <a:gd name="connsiteY1818" fmla="*/ 3400684 h 7807485"/>
              <a:gd name="connsiteX1819" fmla="*/ 10286603 w 12191999"/>
              <a:gd name="connsiteY1819" fmla="*/ 3473786 h 7807485"/>
              <a:gd name="connsiteX1820" fmla="*/ 10290793 w 12191999"/>
              <a:gd name="connsiteY1820" fmla="*/ 3503112 h 7807485"/>
              <a:gd name="connsiteX1821" fmla="*/ 10307308 w 12191999"/>
              <a:gd name="connsiteY1821" fmla="*/ 3537207 h 7807485"/>
              <a:gd name="connsiteX1822" fmla="*/ 10292765 w 12191999"/>
              <a:gd name="connsiteY1822" fmla="*/ 3538891 h 7807485"/>
              <a:gd name="connsiteX1823" fmla="*/ 10282166 w 12191999"/>
              <a:gd name="connsiteY1823" fmla="*/ 3539172 h 7807485"/>
              <a:gd name="connsiteX1824" fmla="*/ 10271572 w 12191999"/>
              <a:gd name="connsiteY1824" fmla="*/ 3539172 h 7807485"/>
              <a:gd name="connsiteX1825" fmla="*/ 10271530 w 12191999"/>
              <a:gd name="connsiteY1825" fmla="*/ 3538488 h 7807485"/>
              <a:gd name="connsiteX1826" fmla="*/ 10265060 w 12191999"/>
              <a:gd name="connsiteY1826" fmla="*/ 3490344 h 7807485"/>
              <a:gd name="connsiteX1827" fmla="*/ 10253105 w 12191999"/>
              <a:gd name="connsiteY1827" fmla="*/ 3414996 h 7807485"/>
              <a:gd name="connsiteX1828" fmla="*/ 10246079 w 12191999"/>
              <a:gd name="connsiteY1828" fmla="*/ 3367149 h 7807485"/>
              <a:gd name="connsiteX1829" fmla="*/ 10253474 w 12191999"/>
              <a:gd name="connsiteY1829" fmla="*/ 3370517 h 7807485"/>
              <a:gd name="connsiteX1830" fmla="*/ 10264813 w 12191999"/>
              <a:gd name="connsiteY1830" fmla="*/ 3339367 h 7807485"/>
              <a:gd name="connsiteX1831" fmla="*/ 10270236 w 12191999"/>
              <a:gd name="connsiteY1831" fmla="*/ 3304851 h 7807485"/>
              <a:gd name="connsiteX1832" fmla="*/ 10241889 w 12191999"/>
              <a:gd name="connsiteY1832" fmla="*/ 3286611 h 7807485"/>
              <a:gd name="connsiteX1833" fmla="*/ 10231783 w 12191999"/>
              <a:gd name="connsiteY1833" fmla="*/ 3268370 h 7807485"/>
              <a:gd name="connsiteX1834" fmla="*/ 10232769 w 12191999"/>
              <a:gd name="connsiteY1834" fmla="*/ 3259390 h 7807485"/>
              <a:gd name="connsiteX1835" fmla="*/ 10723962 w 12191999"/>
              <a:gd name="connsiteY1835" fmla="*/ 3209438 h 7807485"/>
              <a:gd name="connsiteX1836" fmla="*/ 10694136 w 12191999"/>
              <a:gd name="connsiteY1836" fmla="*/ 3272860 h 7807485"/>
              <a:gd name="connsiteX1837" fmla="*/ 10751816 w 12191999"/>
              <a:gd name="connsiteY1837" fmla="*/ 3307096 h 7807485"/>
              <a:gd name="connsiteX1838" fmla="*/ 10781396 w 12191999"/>
              <a:gd name="connsiteY1838" fmla="*/ 3244236 h 7807485"/>
              <a:gd name="connsiteX1839" fmla="*/ 9082444 w 12191999"/>
              <a:gd name="connsiteY1839" fmla="*/ 3172958 h 7807485"/>
              <a:gd name="connsiteX1840" fmla="*/ 9030556 w 12191999"/>
              <a:gd name="connsiteY1840" fmla="*/ 3180113 h 7807485"/>
              <a:gd name="connsiteX1841" fmla="*/ 8988775 w 12191999"/>
              <a:gd name="connsiteY1841" fmla="*/ 3201021 h 7807485"/>
              <a:gd name="connsiteX1842" fmla="*/ 8960797 w 12191999"/>
              <a:gd name="connsiteY1842" fmla="*/ 3235116 h 7807485"/>
              <a:gd name="connsiteX1843" fmla="*/ 8950568 w 12191999"/>
              <a:gd name="connsiteY1843" fmla="*/ 3281559 h 7807485"/>
              <a:gd name="connsiteX1844" fmla="*/ 8953033 w 12191999"/>
              <a:gd name="connsiteY1844" fmla="*/ 3307797 h 7807485"/>
              <a:gd name="connsiteX1845" fmla="*/ 8959935 w 12191999"/>
              <a:gd name="connsiteY1845" fmla="*/ 3327301 h 7807485"/>
              <a:gd name="connsiteX1846" fmla="*/ 8920249 w 12191999"/>
              <a:gd name="connsiteY1846" fmla="*/ 3327301 h 7807485"/>
              <a:gd name="connsiteX1847" fmla="*/ 8920249 w 12191999"/>
              <a:gd name="connsiteY1847" fmla="*/ 3386231 h 7807485"/>
              <a:gd name="connsiteX1848" fmla="*/ 8964618 w 12191999"/>
              <a:gd name="connsiteY1848" fmla="*/ 3386231 h 7807485"/>
              <a:gd name="connsiteX1849" fmla="*/ 8964618 w 12191999"/>
              <a:gd name="connsiteY1849" fmla="*/ 3722980 h 7807485"/>
              <a:gd name="connsiteX1850" fmla="*/ 9022298 w 12191999"/>
              <a:gd name="connsiteY1850" fmla="*/ 3722980 h 7807485"/>
              <a:gd name="connsiteX1851" fmla="*/ 9022298 w 12191999"/>
              <a:gd name="connsiteY1851" fmla="*/ 3386231 h 7807485"/>
              <a:gd name="connsiteX1852" fmla="*/ 9072649 w 12191999"/>
              <a:gd name="connsiteY1852" fmla="*/ 3386231 h 7807485"/>
              <a:gd name="connsiteX1853" fmla="*/ 9091317 w 12191999"/>
              <a:gd name="connsiteY1853" fmla="*/ 3386231 h 7807485"/>
              <a:gd name="connsiteX1854" fmla="*/ 9117018 w 12191999"/>
              <a:gd name="connsiteY1854" fmla="*/ 3386231 h 7807485"/>
              <a:gd name="connsiteX1855" fmla="*/ 9117018 w 12191999"/>
              <a:gd name="connsiteY1855" fmla="*/ 3479960 h 7807485"/>
              <a:gd name="connsiteX1856" fmla="*/ 9119853 w 12191999"/>
              <a:gd name="connsiteY1856" fmla="*/ 3516300 h 7807485"/>
              <a:gd name="connsiteX1857" fmla="*/ 9130206 w 12191999"/>
              <a:gd name="connsiteY1857" fmla="*/ 3545907 h 7807485"/>
              <a:gd name="connsiteX1858" fmla="*/ 9150665 w 12191999"/>
              <a:gd name="connsiteY1858" fmla="*/ 3571163 h 7807485"/>
              <a:gd name="connsiteX1859" fmla="*/ 9183572 w 12191999"/>
              <a:gd name="connsiteY1859" fmla="*/ 3594735 h 7807485"/>
              <a:gd name="connsiteX1860" fmla="*/ 9201197 w 12191999"/>
              <a:gd name="connsiteY1860" fmla="*/ 3561902 h 7807485"/>
              <a:gd name="connsiteX1861" fmla="*/ 9225353 w 12191999"/>
              <a:gd name="connsiteY1861" fmla="*/ 3535383 h 7807485"/>
              <a:gd name="connsiteX1862" fmla="*/ 9251359 w 12191999"/>
              <a:gd name="connsiteY1862" fmla="*/ 3517002 h 7807485"/>
              <a:gd name="connsiteX1863" fmla="*/ 9274529 w 12191999"/>
              <a:gd name="connsiteY1863" fmla="*/ 3508584 h 7807485"/>
              <a:gd name="connsiteX1864" fmla="*/ 9274529 w 12191999"/>
              <a:gd name="connsiteY1864" fmla="*/ 3697725 h 7807485"/>
              <a:gd name="connsiteX1865" fmla="*/ 9331717 w 12191999"/>
              <a:gd name="connsiteY1865" fmla="*/ 3697725 h 7807485"/>
              <a:gd name="connsiteX1866" fmla="*/ 9331717 w 12191999"/>
              <a:gd name="connsiteY1866" fmla="*/ 3440392 h 7807485"/>
              <a:gd name="connsiteX1867" fmla="*/ 9277734 w 12191999"/>
              <a:gd name="connsiteY1867" fmla="*/ 3445865 h 7807485"/>
              <a:gd name="connsiteX1868" fmla="*/ 9234844 w 12191999"/>
              <a:gd name="connsiteY1868" fmla="*/ 3460457 h 7807485"/>
              <a:gd name="connsiteX1869" fmla="*/ 9201443 w 12191999"/>
              <a:gd name="connsiteY1869" fmla="*/ 3481504 h 7807485"/>
              <a:gd name="connsiteX1870" fmla="*/ 9175931 w 12191999"/>
              <a:gd name="connsiteY1870" fmla="*/ 3506339 h 7807485"/>
              <a:gd name="connsiteX1871" fmla="*/ 9174575 w 12191999"/>
              <a:gd name="connsiteY1871" fmla="*/ 3493852 h 7807485"/>
              <a:gd name="connsiteX1872" fmla="*/ 9174205 w 12191999"/>
              <a:gd name="connsiteY1872" fmla="*/ 3478276 h 7807485"/>
              <a:gd name="connsiteX1873" fmla="*/ 9174205 w 12191999"/>
              <a:gd name="connsiteY1873" fmla="*/ 3386231 h 7807485"/>
              <a:gd name="connsiteX1874" fmla="*/ 9367924 w 12191999"/>
              <a:gd name="connsiteY1874" fmla="*/ 3386231 h 7807485"/>
              <a:gd name="connsiteX1875" fmla="*/ 9388411 w 12191999"/>
              <a:gd name="connsiteY1875" fmla="*/ 3386231 h 7807485"/>
              <a:gd name="connsiteX1876" fmla="*/ 9429794 w 12191999"/>
              <a:gd name="connsiteY1876" fmla="*/ 3386231 h 7807485"/>
              <a:gd name="connsiteX1877" fmla="*/ 9414388 w 12191999"/>
              <a:gd name="connsiteY1877" fmla="*/ 3419486 h 7807485"/>
              <a:gd name="connsiteX1878" fmla="*/ 9404898 w 12191999"/>
              <a:gd name="connsiteY1878" fmla="*/ 3453722 h 7807485"/>
              <a:gd name="connsiteX1879" fmla="*/ 9400215 w 12191999"/>
              <a:gd name="connsiteY1879" fmla="*/ 3489642 h 7807485"/>
              <a:gd name="connsiteX1880" fmla="*/ 9398982 w 12191999"/>
              <a:gd name="connsiteY1880" fmla="*/ 3528227 h 7807485"/>
              <a:gd name="connsiteX1881" fmla="*/ 9402803 w 12191999"/>
              <a:gd name="connsiteY1881" fmla="*/ 3578319 h 7807485"/>
              <a:gd name="connsiteX1882" fmla="*/ 9413895 w 12191999"/>
              <a:gd name="connsiteY1882" fmla="*/ 3627008 h 7807485"/>
              <a:gd name="connsiteX1883" fmla="*/ 9431890 w 12191999"/>
              <a:gd name="connsiteY1883" fmla="*/ 3671346 h 7807485"/>
              <a:gd name="connsiteX1884" fmla="*/ 9456663 w 12191999"/>
              <a:gd name="connsiteY1884" fmla="*/ 3708388 h 7807485"/>
              <a:gd name="connsiteX1885" fmla="*/ 9479833 w 12191999"/>
              <a:gd name="connsiteY1885" fmla="*/ 3729154 h 7807485"/>
              <a:gd name="connsiteX1886" fmla="*/ 9506701 w 12191999"/>
              <a:gd name="connsiteY1886" fmla="*/ 3738134 h 7807485"/>
              <a:gd name="connsiteX1887" fmla="*/ 9523217 w 12191999"/>
              <a:gd name="connsiteY1887" fmla="*/ 3734205 h 7807485"/>
              <a:gd name="connsiteX1888" fmla="*/ 9535911 w 12191999"/>
              <a:gd name="connsiteY1888" fmla="*/ 3723823 h 7807485"/>
              <a:gd name="connsiteX1889" fmla="*/ 9544169 w 12191999"/>
              <a:gd name="connsiteY1889" fmla="*/ 3708669 h 7807485"/>
              <a:gd name="connsiteX1890" fmla="*/ 9547127 w 12191999"/>
              <a:gd name="connsiteY1890" fmla="*/ 3690709 h 7807485"/>
              <a:gd name="connsiteX1891" fmla="*/ 9544169 w 12191999"/>
              <a:gd name="connsiteY1891" fmla="*/ 3674713 h 7807485"/>
              <a:gd name="connsiteX1892" fmla="*/ 9535911 w 12191999"/>
              <a:gd name="connsiteY1892" fmla="*/ 3660541 h 7807485"/>
              <a:gd name="connsiteX1893" fmla="*/ 9523217 w 12191999"/>
              <a:gd name="connsiteY1893" fmla="*/ 3650298 h 7807485"/>
              <a:gd name="connsiteX1894" fmla="*/ 9506701 w 12191999"/>
              <a:gd name="connsiteY1894" fmla="*/ 3646369 h 7807485"/>
              <a:gd name="connsiteX1895" fmla="*/ 9498444 w 12191999"/>
              <a:gd name="connsiteY1895" fmla="*/ 3647352 h 7807485"/>
              <a:gd name="connsiteX1896" fmla="*/ 9490926 w 12191999"/>
              <a:gd name="connsiteY1896" fmla="*/ 3649738 h 7807485"/>
              <a:gd name="connsiteX1897" fmla="*/ 9478231 w 12191999"/>
              <a:gd name="connsiteY1897" fmla="*/ 3626025 h 7807485"/>
              <a:gd name="connsiteX1898" fmla="*/ 9467632 w 12191999"/>
              <a:gd name="connsiteY1898" fmla="*/ 3594875 h 7807485"/>
              <a:gd name="connsiteX1899" fmla="*/ 9460360 w 12191999"/>
              <a:gd name="connsiteY1899" fmla="*/ 3560780 h 7807485"/>
              <a:gd name="connsiteX1900" fmla="*/ 9457649 w 12191999"/>
              <a:gd name="connsiteY1900" fmla="*/ 3528227 h 7807485"/>
              <a:gd name="connsiteX1901" fmla="*/ 9460113 w 12191999"/>
              <a:gd name="connsiteY1901" fmla="*/ 3490484 h 7807485"/>
              <a:gd name="connsiteX1902" fmla="*/ 9468001 w 12191999"/>
              <a:gd name="connsiteY1902" fmla="*/ 3450073 h 7807485"/>
              <a:gd name="connsiteX1903" fmla="*/ 9482175 w 12191999"/>
              <a:gd name="connsiteY1903" fmla="*/ 3413172 h 7807485"/>
              <a:gd name="connsiteX1904" fmla="*/ 9503497 w 12191999"/>
              <a:gd name="connsiteY1904" fmla="*/ 3386231 h 7807485"/>
              <a:gd name="connsiteX1905" fmla="*/ 9529849 w 12191999"/>
              <a:gd name="connsiteY1905" fmla="*/ 3386231 h 7807485"/>
              <a:gd name="connsiteX1906" fmla="*/ 9551317 w 12191999"/>
              <a:gd name="connsiteY1906" fmla="*/ 3386231 h 7807485"/>
              <a:gd name="connsiteX1907" fmla="*/ 9768457 w 12191999"/>
              <a:gd name="connsiteY1907" fmla="*/ 3386231 h 7807485"/>
              <a:gd name="connsiteX1908" fmla="*/ 9768457 w 12191999"/>
              <a:gd name="connsiteY1908" fmla="*/ 3426080 h 7807485"/>
              <a:gd name="connsiteX1909" fmla="*/ 9759214 w 12191999"/>
              <a:gd name="connsiteY1909" fmla="*/ 3424256 h 7807485"/>
              <a:gd name="connsiteX1910" fmla="*/ 9746026 w 12191999"/>
              <a:gd name="connsiteY1910" fmla="*/ 3422993 h 7807485"/>
              <a:gd name="connsiteX1911" fmla="*/ 9720760 w 12191999"/>
              <a:gd name="connsiteY1911" fmla="*/ 3426361 h 7807485"/>
              <a:gd name="connsiteX1912" fmla="*/ 9698452 w 12191999"/>
              <a:gd name="connsiteY1912" fmla="*/ 3438708 h 7807485"/>
              <a:gd name="connsiteX1913" fmla="*/ 9674419 w 12191999"/>
              <a:gd name="connsiteY1913" fmla="*/ 3423134 h 7807485"/>
              <a:gd name="connsiteX1914" fmla="*/ 9642744 w 12191999"/>
              <a:gd name="connsiteY1914" fmla="*/ 3417382 h 7807485"/>
              <a:gd name="connsiteX1915" fmla="*/ 9610946 w 12191999"/>
              <a:gd name="connsiteY1915" fmla="*/ 3422713 h 7807485"/>
              <a:gd name="connsiteX1916" fmla="*/ 9582722 w 12191999"/>
              <a:gd name="connsiteY1916" fmla="*/ 3439691 h 7807485"/>
              <a:gd name="connsiteX1917" fmla="*/ 9562633 w 12191999"/>
              <a:gd name="connsiteY1917" fmla="*/ 3469578 h 7807485"/>
              <a:gd name="connsiteX1918" fmla="*/ 9554991 w 12191999"/>
              <a:gd name="connsiteY1918" fmla="*/ 3513634 h 7807485"/>
              <a:gd name="connsiteX1919" fmla="*/ 9559305 w 12191999"/>
              <a:gd name="connsiteY1919" fmla="*/ 3549134 h 7807485"/>
              <a:gd name="connsiteX1920" fmla="*/ 9572000 w 12191999"/>
              <a:gd name="connsiteY1920" fmla="*/ 3576916 h 7807485"/>
              <a:gd name="connsiteX1921" fmla="*/ 9592829 w 12191999"/>
              <a:gd name="connsiteY1921" fmla="*/ 3595016 h 7807485"/>
              <a:gd name="connsiteX1922" fmla="*/ 9621545 w 12191999"/>
              <a:gd name="connsiteY1922" fmla="*/ 3601470 h 7807485"/>
              <a:gd name="connsiteX1923" fmla="*/ 9638184 w 12191999"/>
              <a:gd name="connsiteY1923" fmla="*/ 3597963 h 7807485"/>
              <a:gd name="connsiteX1924" fmla="*/ 9651125 w 12191999"/>
              <a:gd name="connsiteY1924" fmla="*/ 3588421 h 7807485"/>
              <a:gd name="connsiteX1925" fmla="*/ 9659629 w 12191999"/>
              <a:gd name="connsiteY1925" fmla="*/ 3573969 h 7807485"/>
              <a:gd name="connsiteX1926" fmla="*/ 9662710 w 12191999"/>
              <a:gd name="connsiteY1926" fmla="*/ 3555729 h 7807485"/>
              <a:gd name="connsiteX1927" fmla="*/ 9659629 w 12191999"/>
              <a:gd name="connsiteY1927" fmla="*/ 3539031 h 7807485"/>
              <a:gd name="connsiteX1928" fmla="*/ 9651248 w 12191999"/>
              <a:gd name="connsiteY1928" fmla="*/ 3524860 h 7807485"/>
              <a:gd name="connsiteX1929" fmla="*/ 9638800 w 12191999"/>
              <a:gd name="connsiteY1929" fmla="*/ 3515178 h 7807485"/>
              <a:gd name="connsiteX1930" fmla="*/ 9623764 w 12191999"/>
              <a:gd name="connsiteY1930" fmla="*/ 3511670 h 7807485"/>
              <a:gd name="connsiteX1931" fmla="*/ 9618711 w 12191999"/>
              <a:gd name="connsiteY1931" fmla="*/ 3511811 h 7807485"/>
              <a:gd name="connsiteX1932" fmla="*/ 9615137 w 12191999"/>
              <a:gd name="connsiteY1932" fmla="*/ 3512232 h 7807485"/>
              <a:gd name="connsiteX1933" fmla="*/ 9613658 w 12191999"/>
              <a:gd name="connsiteY1933" fmla="*/ 3502129 h 7807485"/>
              <a:gd name="connsiteX1934" fmla="*/ 9616492 w 12191999"/>
              <a:gd name="connsiteY1934" fmla="*/ 3487818 h 7807485"/>
              <a:gd name="connsiteX1935" fmla="*/ 9623641 w 12191999"/>
              <a:gd name="connsiteY1935" fmla="*/ 3479820 h 7807485"/>
              <a:gd name="connsiteX1936" fmla="*/ 9632638 w 12191999"/>
              <a:gd name="connsiteY1936" fmla="*/ 3476311 h 7807485"/>
              <a:gd name="connsiteX1937" fmla="*/ 9641019 w 12191999"/>
              <a:gd name="connsiteY1937" fmla="*/ 3475470 h 7807485"/>
              <a:gd name="connsiteX1938" fmla="*/ 9653344 w 12191999"/>
              <a:gd name="connsiteY1938" fmla="*/ 3479119 h 7807485"/>
              <a:gd name="connsiteX1939" fmla="*/ 9662464 w 12191999"/>
              <a:gd name="connsiteY1939" fmla="*/ 3489220 h 7807485"/>
              <a:gd name="connsiteX1940" fmla="*/ 9668010 w 12191999"/>
              <a:gd name="connsiteY1940" fmla="*/ 3504374 h 7807485"/>
              <a:gd name="connsiteX1941" fmla="*/ 9669859 w 12191999"/>
              <a:gd name="connsiteY1941" fmla="*/ 3522895 h 7807485"/>
              <a:gd name="connsiteX1942" fmla="*/ 9723349 w 12191999"/>
              <a:gd name="connsiteY1942" fmla="*/ 3522895 h 7807485"/>
              <a:gd name="connsiteX1943" fmla="*/ 9724335 w 12191999"/>
              <a:gd name="connsiteY1943" fmla="*/ 3505918 h 7807485"/>
              <a:gd name="connsiteX1944" fmla="*/ 9728032 w 12191999"/>
              <a:gd name="connsiteY1944" fmla="*/ 3492729 h 7807485"/>
              <a:gd name="connsiteX1945" fmla="*/ 9735304 w 12191999"/>
              <a:gd name="connsiteY1945" fmla="*/ 3484169 h 7807485"/>
              <a:gd name="connsiteX1946" fmla="*/ 9747012 w 12191999"/>
              <a:gd name="connsiteY1946" fmla="*/ 3481082 h 7807485"/>
              <a:gd name="connsiteX1947" fmla="*/ 9763158 w 12191999"/>
              <a:gd name="connsiteY1947" fmla="*/ 3490624 h 7807485"/>
              <a:gd name="connsiteX1948" fmla="*/ 9768457 w 12191999"/>
              <a:gd name="connsiteY1948" fmla="*/ 3517564 h 7807485"/>
              <a:gd name="connsiteX1949" fmla="*/ 9768457 w 12191999"/>
              <a:gd name="connsiteY1949" fmla="*/ 3697725 h 7807485"/>
              <a:gd name="connsiteX1950" fmla="*/ 9825645 w 12191999"/>
              <a:gd name="connsiteY1950" fmla="*/ 3697725 h 7807485"/>
              <a:gd name="connsiteX1951" fmla="*/ 9825645 w 12191999"/>
              <a:gd name="connsiteY1951" fmla="*/ 3386231 h 7807485"/>
              <a:gd name="connsiteX1952" fmla="*/ 9894664 w 12191999"/>
              <a:gd name="connsiteY1952" fmla="*/ 3386231 h 7807485"/>
              <a:gd name="connsiteX1953" fmla="*/ 9894664 w 12191999"/>
              <a:gd name="connsiteY1953" fmla="*/ 3327301 h 7807485"/>
              <a:gd name="connsiteX1954" fmla="*/ 9551317 w 12191999"/>
              <a:gd name="connsiteY1954" fmla="*/ 3327301 h 7807485"/>
              <a:gd name="connsiteX1955" fmla="*/ 9529849 w 12191999"/>
              <a:gd name="connsiteY1955" fmla="*/ 3327301 h 7807485"/>
              <a:gd name="connsiteX1956" fmla="*/ 9388411 w 12191999"/>
              <a:gd name="connsiteY1956" fmla="*/ 3327301 h 7807485"/>
              <a:gd name="connsiteX1957" fmla="*/ 9367924 w 12191999"/>
              <a:gd name="connsiteY1957" fmla="*/ 3327301 h 7807485"/>
              <a:gd name="connsiteX1958" fmla="*/ 9091317 w 12191999"/>
              <a:gd name="connsiteY1958" fmla="*/ 3327301 h 7807485"/>
              <a:gd name="connsiteX1959" fmla="*/ 9072649 w 12191999"/>
              <a:gd name="connsiteY1959" fmla="*/ 3327301 h 7807485"/>
              <a:gd name="connsiteX1960" fmla="*/ 9037088 w 12191999"/>
              <a:gd name="connsiteY1960" fmla="*/ 3327301 h 7807485"/>
              <a:gd name="connsiteX1961" fmla="*/ 9016382 w 12191999"/>
              <a:gd name="connsiteY1961" fmla="*/ 3315515 h 7807485"/>
              <a:gd name="connsiteX1962" fmla="*/ 9009234 w 12191999"/>
              <a:gd name="connsiteY1962" fmla="*/ 3283523 h 7807485"/>
              <a:gd name="connsiteX1963" fmla="*/ 9014903 w 12191999"/>
              <a:gd name="connsiteY1963" fmla="*/ 3260233 h 7807485"/>
              <a:gd name="connsiteX1964" fmla="*/ 9030556 w 12191999"/>
              <a:gd name="connsiteY1964" fmla="*/ 3244096 h 7807485"/>
              <a:gd name="connsiteX1965" fmla="*/ 9054096 w 12191999"/>
              <a:gd name="connsiteY1965" fmla="*/ 3234835 h 7807485"/>
              <a:gd name="connsiteX1966" fmla="*/ 9083430 w 12191999"/>
              <a:gd name="connsiteY1966" fmla="*/ 3231888 h 7807485"/>
              <a:gd name="connsiteX1967" fmla="*/ 9120527 w 12191999"/>
              <a:gd name="connsiteY1967" fmla="*/ 3235677 h 7807485"/>
              <a:gd name="connsiteX1968" fmla="*/ 9158241 w 12191999"/>
              <a:gd name="connsiteY1968" fmla="*/ 3247604 h 7807485"/>
              <a:gd name="connsiteX1969" fmla="*/ 9195585 w 12191999"/>
              <a:gd name="connsiteY1969" fmla="*/ 3269071 h 7807485"/>
              <a:gd name="connsiteX1970" fmla="*/ 9231820 w 12191999"/>
              <a:gd name="connsiteY1970" fmla="*/ 3301203 h 7807485"/>
              <a:gd name="connsiteX1971" fmla="*/ 9268055 w 12191999"/>
              <a:gd name="connsiteY1971" fmla="*/ 3256584 h 7807485"/>
              <a:gd name="connsiteX1972" fmla="*/ 9222207 w 12191999"/>
              <a:gd name="connsiteY1972" fmla="*/ 3216594 h 7807485"/>
              <a:gd name="connsiteX1973" fmla="*/ 9177714 w 12191999"/>
              <a:gd name="connsiteY1973" fmla="*/ 3190778 h 7807485"/>
              <a:gd name="connsiteX1974" fmla="*/ 9131989 w 12191999"/>
              <a:gd name="connsiteY1974" fmla="*/ 3177027 h 7807485"/>
              <a:gd name="connsiteX1975" fmla="*/ 9082444 w 12191999"/>
              <a:gd name="connsiteY1975" fmla="*/ 3172958 h 7807485"/>
              <a:gd name="connsiteX1976" fmla="*/ 3130124 w 12191999"/>
              <a:gd name="connsiteY1976" fmla="*/ 3161172 h 7807485"/>
              <a:gd name="connsiteX1977" fmla="*/ 3014882 w 12191999"/>
              <a:gd name="connsiteY1977" fmla="*/ 3327301 h 7807485"/>
              <a:gd name="connsiteX1978" fmla="*/ 2854774 w 12191999"/>
              <a:gd name="connsiteY1978" fmla="*/ 3327301 h 7807485"/>
              <a:gd name="connsiteX1979" fmla="*/ 2833775 w 12191999"/>
              <a:gd name="connsiteY1979" fmla="*/ 3327301 h 7807485"/>
              <a:gd name="connsiteX1980" fmla="*/ 2530924 w 12191999"/>
              <a:gd name="connsiteY1980" fmla="*/ 3327301 h 7807485"/>
              <a:gd name="connsiteX1981" fmla="*/ 2509925 w 12191999"/>
              <a:gd name="connsiteY1981" fmla="*/ 3327301 h 7807485"/>
              <a:gd name="connsiteX1982" fmla="*/ 2204744 w 12191999"/>
              <a:gd name="connsiteY1982" fmla="*/ 3327301 h 7807485"/>
              <a:gd name="connsiteX1983" fmla="*/ 2186076 w 12191999"/>
              <a:gd name="connsiteY1983" fmla="*/ 3327301 h 7807485"/>
              <a:gd name="connsiteX1984" fmla="*/ 2150514 w 12191999"/>
              <a:gd name="connsiteY1984" fmla="*/ 3327301 h 7807485"/>
              <a:gd name="connsiteX1985" fmla="*/ 2129809 w 12191999"/>
              <a:gd name="connsiteY1985" fmla="*/ 3315515 h 7807485"/>
              <a:gd name="connsiteX1986" fmla="*/ 2122660 w 12191999"/>
              <a:gd name="connsiteY1986" fmla="*/ 3283523 h 7807485"/>
              <a:gd name="connsiteX1987" fmla="*/ 2128330 w 12191999"/>
              <a:gd name="connsiteY1987" fmla="*/ 3260233 h 7807485"/>
              <a:gd name="connsiteX1988" fmla="*/ 2143983 w 12191999"/>
              <a:gd name="connsiteY1988" fmla="*/ 3244096 h 7807485"/>
              <a:gd name="connsiteX1989" fmla="*/ 2167523 w 12191999"/>
              <a:gd name="connsiteY1989" fmla="*/ 3234835 h 7807485"/>
              <a:gd name="connsiteX1990" fmla="*/ 2196856 w 12191999"/>
              <a:gd name="connsiteY1990" fmla="*/ 3231888 h 7807485"/>
              <a:gd name="connsiteX1991" fmla="*/ 2233954 w 12191999"/>
              <a:gd name="connsiteY1991" fmla="*/ 3235677 h 7807485"/>
              <a:gd name="connsiteX1992" fmla="*/ 2271668 w 12191999"/>
              <a:gd name="connsiteY1992" fmla="*/ 3247604 h 7807485"/>
              <a:gd name="connsiteX1993" fmla="*/ 2309012 w 12191999"/>
              <a:gd name="connsiteY1993" fmla="*/ 3269071 h 7807485"/>
              <a:gd name="connsiteX1994" fmla="*/ 2345247 w 12191999"/>
              <a:gd name="connsiteY1994" fmla="*/ 3301203 h 7807485"/>
              <a:gd name="connsiteX1995" fmla="*/ 2381482 w 12191999"/>
              <a:gd name="connsiteY1995" fmla="*/ 3256584 h 7807485"/>
              <a:gd name="connsiteX1996" fmla="*/ 2335634 w 12191999"/>
              <a:gd name="connsiteY1996" fmla="*/ 3216594 h 7807485"/>
              <a:gd name="connsiteX1997" fmla="*/ 2291141 w 12191999"/>
              <a:gd name="connsiteY1997" fmla="*/ 3190778 h 7807485"/>
              <a:gd name="connsiteX1998" fmla="*/ 2245416 w 12191999"/>
              <a:gd name="connsiteY1998" fmla="*/ 3177027 h 7807485"/>
              <a:gd name="connsiteX1999" fmla="*/ 2195870 w 12191999"/>
              <a:gd name="connsiteY1999" fmla="*/ 3172958 h 7807485"/>
              <a:gd name="connsiteX2000" fmla="*/ 2143983 w 12191999"/>
              <a:gd name="connsiteY2000" fmla="*/ 3180113 h 7807485"/>
              <a:gd name="connsiteX2001" fmla="*/ 2102202 w 12191999"/>
              <a:gd name="connsiteY2001" fmla="*/ 3201021 h 7807485"/>
              <a:gd name="connsiteX2002" fmla="*/ 2074224 w 12191999"/>
              <a:gd name="connsiteY2002" fmla="*/ 3235116 h 7807485"/>
              <a:gd name="connsiteX2003" fmla="*/ 2063995 w 12191999"/>
              <a:gd name="connsiteY2003" fmla="*/ 3281559 h 7807485"/>
              <a:gd name="connsiteX2004" fmla="*/ 2066459 w 12191999"/>
              <a:gd name="connsiteY2004" fmla="*/ 3307797 h 7807485"/>
              <a:gd name="connsiteX2005" fmla="*/ 2073361 w 12191999"/>
              <a:gd name="connsiteY2005" fmla="*/ 3327301 h 7807485"/>
              <a:gd name="connsiteX2006" fmla="*/ 2049428 w 12191999"/>
              <a:gd name="connsiteY2006" fmla="*/ 3327301 h 7807485"/>
              <a:gd name="connsiteX2007" fmla="*/ 2033675 w 12191999"/>
              <a:gd name="connsiteY2007" fmla="*/ 3327301 h 7807485"/>
              <a:gd name="connsiteX2008" fmla="*/ 1932835 w 12191999"/>
              <a:gd name="connsiteY2008" fmla="*/ 3327301 h 7807485"/>
              <a:gd name="connsiteX2009" fmla="*/ 1932835 w 12191999"/>
              <a:gd name="connsiteY2009" fmla="*/ 3346663 h 7807485"/>
              <a:gd name="connsiteX2010" fmla="*/ 1920510 w 12191999"/>
              <a:gd name="connsiteY2010" fmla="*/ 3337965 h 7807485"/>
              <a:gd name="connsiteX2011" fmla="*/ 1903625 w 12191999"/>
              <a:gd name="connsiteY2011" fmla="*/ 3329686 h 7807485"/>
              <a:gd name="connsiteX2012" fmla="*/ 1881317 w 12191999"/>
              <a:gd name="connsiteY2012" fmla="*/ 3323512 h 7807485"/>
              <a:gd name="connsiteX2013" fmla="*/ 1852723 w 12191999"/>
              <a:gd name="connsiteY2013" fmla="*/ 3321127 h 7807485"/>
              <a:gd name="connsiteX2014" fmla="*/ 1820309 w 12191999"/>
              <a:gd name="connsiteY2014" fmla="*/ 3326038 h 7807485"/>
              <a:gd name="connsiteX2015" fmla="*/ 1786416 w 12191999"/>
              <a:gd name="connsiteY2015" fmla="*/ 3340630 h 7807485"/>
              <a:gd name="connsiteX2016" fmla="*/ 1753139 w 12191999"/>
              <a:gd name="connsiteY2016" fmla="*/ 3364624 h 7807485"/>
              <a:gd name="connsiteX2017" fmla="*/ 1722819 w 12191999"/>
              <a:gd name="connsiteY2017" fmla="*/ 3398018 h 7807485"/>
              <a:gd name="connsiteX2018" fmla="*/ 1744018 w 12191999"/>
              <a:gd name="connsiteY2018" fmla="*/ 3446285 h 7807485"/>
              <a:gd name="connsiteX2019" fmla="*/ 1768668 w 12191999"/>
              <a:gd name="connsiteY2019" fmla="*/ 3425519 h 7807485"/>
              <a:gd name="connsiteX2020" fmla="*/ 1792701 w 12191999"/>
              <a:gd name="connsiteY2020" fmla="*/ 3435481 h 7807485"/>
              <a:gd name="connsiteX2021" fmla="*/ 1799973 w 12191999"/>
              <a:gd name="connsiteY2021" fmla="*/ 3460597 h 7807485"/>
              <a:gd name="connsiteX2022" fmla="*/ 1792701 w 12191999"/>
              <a:gd name="connsiteY2022" fmla="*/ 3484169 h 7807485"/>
              <a:gd name="connsiteX2023" fmla="*/ 1773598 w 12191999"/>
              <a:gd name="connsiteY2023" fmla="*/ 3501006 h 7807485"/>
              <a:gd name="connsiteX2024" fmla="*/ 1758315 w 12191999"/>
              <a:gd name="connsiteY2024" fmla="*/ 3509707 h 7807485"/>
              <a:gd name="connsiteX2025" fmla="*/ 1779514 w 12191999"/>
              <a:gd name="connsiteY2025" fmla="*/ 3557412 h 7807485"/>
              <a:gd name="connsiteX2026" fmla="*/ 1932835 w 12191999"/>
              <a:gd name="connsiteY2026" fmla="*/ 3482766 h 7807485"/>
              <a:gd name="connsiteX2027" fmla="*/ 1932835 w 12191999"/>
              <a:gd name="connsiteY2027" fmla="*/ 3697725 h 7807485"/>
              <a:gd name="connsiteX2028" fmla="*/ 1990022 w 12191999"/>
              <a:gd name="connsiteY2028" fmla="*/ 3697725 h 7807485"/>
              <a:gd name="connsiteX2029" fmla="*/ 1990022 w 12191999"/>
              <a:gd name="connsiteY2029" fmla="*/ 3386231 h 7807485"/>
              <a:gd name="connsiteX2030" fmla="*/ 2033675 w 12191999"/>
              <a:gd name="connsiteY2030" fmla="*/ 3386231 h 7807485"/>
              <a:gd name="connsiteX2031" fmla="*/ 2049428 w 12191999"/>
              <a:gd name="connsiteY2031" fmla="*/ 3386231 h 7807485"/>
              <a:gd name="connsiteX2032" fmla="*/ 2078045 w 12191999"/>
              <a:gd name="connsiteY2032" fmla="*/ 3386231 h 7807485"/>
              <a:gd name="connsiteX2033" fmla="*/ 2078045 w 12191999"/>
              <a:gd name="connsiteY2033" fmla="*/ 3722980 h 7807485"/>
              <a:gd name="connsiteX2034" fmla="*/ 2135724 w 12191999"/>
              <a:gd name="connsiteY2034" fmla="*/ 3722980 h 7807485"/>
              <a:gd name="connsiteX2035" fmla="*/ 2135724 w 12191999"/>
              <a:gd name="connsiteY2035" fmla="*/ 3386231 h 7807485"/>
              <a:gd name="connsiteX2036" fmla="*/ 2186076 w 12191999"/>
              <a:gd name="connsiteY2036" fmla="*/ 3386231 h 7807485"/>
              <a:gd name="connsiteX2037" fmla="*/ 2204744 w 12191999"/>
              <a:gd name="connsiteY2037" fmla="*/ 3386231 h 7807485"/>
              <a:gd name="connsiteX2038" fmla="*/ 2404718 w 12191999"/>
              <a:gd name="connsiteY2038" fmla="*/ 3386231 h 7807485"/>
              <a:gd name="connsiteX2039" fmla="*/ 2404718 w 12191999"/>
              <a:gd name="connsiteY2039" fmla="*/ 3416258 h 7807485"/>
              <a:gd name="connsiteX2040" fmla="*/ 2364539 w 12191999"/>
              <a:gd name="connsiteY2040" fmla="*/ 3419486 h 7807485"/>
              <a:gd name="connsiteX2041" fmla="*/ 2324483 w 12191999"/>
              <a:gd name="connsiteY2041" fmla="*/ 3428325 h 7807485"/>
              <a:gd name="connsiteX2042" fmla="*/ 2287016 w 12191999"/>
              <a:gd name="connsiteY2042" fmla="*/ 3444882 h 7807485"/>
              <a:gd name="connsiteX2043" fmla="*/ 2254601 w 12191999"/>
              <a:gd name="connsiteY2043" fmla="*/ 3470700 h 7807485"/>
              <a:gd name="connsiteX2044" fmla="*/ 2229705 w 12191999"/>
              <a:gd name="connsiteY2044" fmla="*/ 3507602 h 7807485"/>
              <a:gd name="connsiteX2045" fmla="*/ 2214915 w 12191999"/>
              <a:gd name="connsiteY2045" fmla="*/ 3557694 h 7807485"/>
              <a:gd name="connsiteX2046" fmla="*/ 2246713 w 12191999"/>
              <a:gd name="connsiteY2046" fmla="*/ 3562744 h 7807485"/>
              <a:gd name="connsiteX2047" fmla="*/ 2281963 w 12191999"/>
              <a:gd name="connsiteY2047" fmla="*/ 3572286 h 7807485"/>
              <a:gd name="connsiteX2048" fmla="*/ 2317951 w 12191999"/>
              <a:gd name="connsiteY2048" fmla="*/ 3586318 h 7807485"/>
              <a:gd name="connsiteX2049" fmla="*/ 2352215 w 12191999"/>
              <a:gd name="connsiteY2049" fmla="*/ 3604838 h 7807485"/>
              <a:gd name="connsiteX2050" fmla="*/ 2382040 w 12191999"/>
              <a:gd name="connsiteY2050" fmla="*/ 3627568 h 7807485"/>
              <a:gd name="connsiteX2051" fmla="*/ 2404718 w 12191999"/>
              <a:gd name="connsiteY2051" fmla="*/ 3654228 h 7807485"/>
              <a:gd name="connsiteX2052" fmla="*/ 2404718 w 12191999"/>
              <a:gd name="connsiteY2052" fmla="*/ 3697725 h 7807485"/>
              <a:gd name="connsiteX2053" fmla="*/ 2461905 w 12191999"/>
              <a:gd name="connsiteY2053" fmla="*/ 3697725 h 7807485"/>
              <a:gd name="connsiteX2054" fmla="*/ 2461905 w 12191999"/>
              <a:gd name="connsiteY2054" fmla="*/ 3386231 h 7807485"/>
              <a:gd name="connsiteX2055" fmla="*/ 2509925 w 12191999"/>
              <a:gd name="connsiteY2055" fmla="*/ 3386231 h 7807485"/>
              <a:gd name="connsiteX2056" fmla="*/ 2530924 w 12191999"/>
              <a:gd name="connsiteY2056" fmla="*/ 3386231 h 7807485"/>
              <a:gd name="connsiteX2057" fmla="*/ 2728568 w 12191999"/>
              <a:gd name="connsiteY2057" fmla="*/ 3386231 h 7807485"/>
              <a:gd name="connsiteX2058" fmla="*/ 2728568 w 12191999"/>
              <a:gd name="connsiteY2058" fmla="*/ 3416258 h 7807485"/>
              <a:gd name="connsiteX2059" fmla="*/ 2688388 w 12191999"/>
              <a:gd name="connsiteY2059" fmla="*/ 3419486 h 7807485"/>
              <a:gd name="connsiteX2060" fmla="*/ 2648333 w 12191999"/>
              <a:gd name="connsiteY2060" fmla="*/ 3428325 h 7807485"/>
              <a:gd name="connsiteX2061" fmla="*/ 2610866 w 12191999"/>
              <a:gd name="connsiteY2061" fmla="*/ 3444882 h 7807485"/>
              <a:gd name="connsiteX2062" fmla="*/ 2578451 w 12191999"/>
              <a:gd name="connsiteY2062" fmla="*/ 3470700 h 7807485"/>
              <a:gd name="connsiteX2063" fmla="*/ 2553555 w 12191999"/>
              <a:gd name="connsiteY2063" fmla="*/ 3507602 h 7807485"/>
              <a:gd name="connsiteX2064" fmla="*/ 2538765 w 12191999"/>
              <a:gd name="connsiteY2064" fmla="*/ 3557694 h 7807485"/>
              <a:gd name="connsiteX2065" fmla="*/ 2570563 w 12191999"/>
              <a:gd name="connsiteY2065" fmla="*/ 3562744 h 7807485"/>
              <a:gd name="connsiteX2066" fmla="*/ 2605813 w 12191999"/>
              <a:gd name="connsiteY2066" fmla="*/ 3572286 h 7807485"/>
              <a:gd name="connsiteX2067" fmla="*/ 2641801 w 12191999"/>
              <a:gd name="connsiteY2067" fmla="*/ 3586318 h 7807485"/>
              <a:gd name="connsiteX2068" fmla="*/ 2676064 w 12191999"/>
              <a:gd name="connsiteY2068" fmla="*/ 3604838 h 7807485"/>
              <a:gd name="connsiteX2069" fmla="*/ 2705890 w 12191999"/>
              <a:gd name="connsiteY2069" fmla="*/ 3627568 h 7807485"/>
              <a:gd name="connsiteX2070" fmla="*/ 2728568 w 12191999"/>
              <a:gd name="connsiteY2070" fmla="*/ 3654228 h 7807485"/>
              <a:gd name="connsiteX2071" fmla="*/ 2728568 w 12191999"/>
              <a:gd name="connsiteY2071" fmla="*/ 3697725 h 7807485"/>
              <a:gd name="connsiteX2072" fmla="*/ 2785755 w 12191999"/>
              <a:gd name="connsiteY2072" fmla="*/ 3697725 h 7807485"/>
              <a:gd name="connsiteX2073" fmla="*/ 2785755 w 12191999"/>
              <a:gd name="connsiteY2073" fmla="*/ 3386231 h 7807485"/>
              <a:gd name="connsiteX2074" fmla="*/ 2833775 w 12191999"/>
              <a:gd name="connsiteY2074" fmla="*/ 3386231 h 7807485"/>
              <a:gd name="connsiteX2075" fmla="*/ 2854774 w 12191999"/>
              <a:gd name="connsiteY2075" fmla="*/ 3386231 h 7807485"/>
              <a:gd name="connsiteX2076" fmla="*/ 3224300 w 12191999"/>
              <a:gd name="connsiteY2076" fmla="*/ 3386231 h 7807485"/>
              <a:gd name="connsiteX2077" fmla="*/ 3240988 w 12191999"/>
              <a:gd name="connsiteY2077" fmla="*/ 3386231 h 7807485"/>
              <a:gd name="connsiteX2078" fmla="*/ 3453788 w 12191999"/>
              <a:gd name="connsiteY2078" fmla="*/ 3386231 h 7807485"/>
              <a:gd name="connsiteX2079" fmla="*/ 3453788 w 12191999"/>
              <a:gd name="connsiteY2079" fmla="*/ 3476031 h 7807485"/>
              <a:gd name="connsiteX2080" fmla="*/ 3437889 w 12191999"/>
              <a:gd name="connsiteY2080" fmla="*/ 3455546 h 7807485"/>
              <a:gd name="connsiteX2081" fmla="*/ 3416937 w 12191999"/>
              <a:gd name="connsiteY2081" fmla="*/ 3437586 h 7807485"/>
              <a:gd name="connsiteX2082" fmla="*/ 3390808 w 12191999"/>
              <a:gd name="connsiteY2082" fmla="*/ 3424817 h 7807485"/>
              <a:gd name="connsiteX2083" fmla="*/ 3359380 w 12191999"/>
              <a:gd name="connsiteY2083" fmla="*/ 3419907 h 7807485"/>
              <a:gd name="connsiteX2084" fmla="*/ 3318339 w 12191999"/>
              <a:gd name="connsiteY2084" fmla="*/ 3427062 h 7807485"/>
              <a:gd name="connsiteX2085" fmla="*/ 3285062 w 12191999"/>
              <a:gd name="connsiteY2085" fmla="*/ 3447828 h 7807485"/>
              <a:gd name="connsiteX2086" fmla="*/ 3262754 w 12191999"/>
              <a:gd name="connsiteY2086" fmla="*/ 3480942 h 7807485"/>
              <a:gd name="connsiteX2087" fmla="*/ 3254619 w 12191999"/>
              <a:gd name="connsiteY2087" fmla="*/ 3525141 h 7807485"/>
              <a:gd name="connsiteX2088" fmla="*/ 3258317 w 12191999"/>
              <a:gd name="connsiteY2088" fmla="*/ 3556150 h 7807485"/>
              <a:gd name="connsiteX2089" fmla="*/ 3268300 w 12191999"/>
              <a:gd name="connsiteY2089" fmla="*/ 3580284 h 7807485"/>
              <a:gd name="connsiteX2090" fmla="*/ 3282843 w 12191999"/>
              <a:gd name="connsiteY2090" fmla="*/ 3598243 h 7807485"/>
              <a:gd name="connsiteX2091" fmla="*/ 3299975 w 12191999"/>
              <a:gd name="connsiteY2091" fmla="*/ 3610310 h 7807485"/>
              <a:gd name="connsiteX2092" fmla="*/ 3317969 w 12191999"/>
              <a:gd name="connsiteY2092" fmla="*/ 3617185 h 7807485"/>
              <a:gd name="connsiteX2093" fmla="*/ 3334977 w 12191999"/>
              <a:gd name="connsiteY2093" fmla="*/ 3619430 h 7807485"/>
              <a:gd name="connsiteX2094" fmla="*/ 3364557 w 12191999"/>
              <a:gd name="connsiteY2094" fmla="*/ 3616063 h 7807485"/>
              <a:gd name="connsiteX2095" fmla="*/ 3387851 w 12191999"/>
              <a:gd name="connsiteY2095" fmla="*/ 3605399 h 7807485"/>
              <a:gd name="connsiteX2096" fmla="*/ 3403134 w 12191999"/>
              <a:gd name="connsiteY2096" fmla="*/ 3586176 h 7807485"/>
              <a:gd name="connsiteX2097" fmla="*/ 3408680 w 12191999"/>
              <a:gd name="connsiteY2097" fmla="*/ 3556851 h 7807485"/>
              <a:gd name="connsiteX2098" fmla="*/ 3405722 w 12191999"/>
              <a:gd name="connsiteY2098" fmla="*/ 3539873 h 7807485"/>
              <a:gd name="connsiteX2099" fmla="*/ 3397464 w 12191999"/>
              <a:gd name="connsiteY2099" fmla="*/ 3525141 h 7807485"/>
              <a:gd name="connsiteX2100" fmla="*/ 3384769 w 12191999"/>
              <a:gd name="connsiteY2100" fmla="*/ 3514757 h 7807485"/>
              <a:gd name="connsiteX2101" fmla="*/ 3368254 w 12191999"/>
              <a:gd name="connsiteY2101" fmla="*/ 3510829 h 7807485"/>
              <a:gd name="connsiteX2102" fmla="*/ 3348042 w 12191999"/>
              <a:gd name="connsiteY2102" fmla="*/ 3516300 h 7807485"/>
              <a:gd name="connsiteX2103" fmla="*/ 3335593 w 12191999"/>
              <a:gd name="connsiteY2103" fmla="*/ 3529069 h 7807485"/>
              <a:gd name="connsiteX2104" fmla="*/ 3329308 w 12191999"/>
              <a:gd name="connsiteY2104" fmla="*/ 3544223 h 7807485"/>
              <a:gd name="connsiteX2105" fmla="*/ 3327582 w 12191999"/>
              <a:gd name="connsiteY2105" fmla="*/ 3558253 h 7807485"/>
              <a:gd name="connsiteX2106" fmla="*/ 3317599 w 12191999"/>
              <a:gd name="connsiteY2106" fmla="*/ 3550116 h 7807485"/>
              <a:gd name="connsiteX2107" fmla="*/ 3313286 w 12191999"/>
              <a:gd name="connsiteY2107" fmla="*/ 3527947 h 7807485"/>
              <a:gd name="connsiteX2108" fmla="*/ 3316120 w 12191999"/>
              <a:gd name="connsiteY2108" fmla="*/ 3508443 h 7807485"/>
              <a:gd name="connsiteX2109" fmla="*/ 3324871 w 12191999"/>
              <a:gd name="connsiteY2109" fmla="*/ 3494272 h 7807485"/>
              <a:gd name="connsiteX2110" fmla="*/ 3339907 w 12191999"/>
              <a:gd name="connsiteY2110" fmla="*/ 3484310 h 7807485"/>
              <a:gd name="connsiteX2111" fmla="*/ 3361353 w 12191999"/>
              <a:gd name="connsiteY2111" fmla="*/ 3480521 h 7807485"/>
              <a:gd name="connsiteX2112" fmla="*/ 3385139 w 12191999"/>
              <a:gd name="connsiteY2112" fmla="*/ 3486274 h 7807485"/>
              <a:gd name="connsiteX2113" fmla="*/ 3407077 w 12191999"/>
              <a:gd name="connsiteY2113" fmla="*/ 3501709 h 7807485"/>
              <a:gd name="connsiteX2114" fmla="*/ 3425934 w 12191999"/>
              <a:gd name="connsiteY2114" fmla="*/ 3524018 h 7807485"/>
              <a:gd name="connsiteX2115" fmla="*/ 3440724 w 12191999"/>
              <a:gd name="connsiteY2115" fmla="*/ 3550256 h 7807485"/>
              <a:gd name="connsiteX2116" fmla="*/ 3450338 w 12191999"/>
              <a:gd name="connsiteY2116" fmla="*/ 3577476 h 7807485"/>
              <a:gd name="connsiteX2117" fmla="*/ 3453788 w 12191999"/>
              <a:gd name="connsiteY2117" fmla="*/ 3602874 h 7807485"/>
              <a:gd name="connsiteX2118" fmla="*/ 3453788 w 12191999"/>
              <a:gd name="connsiteY2118" fmla="*/ 3697725 h 7807485"/>
              <a:gd name="connsiteX2119" fmla="*/ 3510976 w 12191999"/>
              <a:gd name="connsiteY2119" fmla="*/ 3697725 h 7807485"/>
              <a:gd name="connsiteX2120" fmla="*/ 3510976 w 12191999"/>
              <a:gd name="connsiteY2120" fmla="*/ 3386231 h 7807485"/>
              <a:gd name="connsiteX2121" fmla="*/ 3579995 w 12191999"/>
              <a:gd name="connsiteY2121" fmla="*/ 3386231 h 7807485"/>
              <a:gd name="connsiteX2122" fmla="*/ 3579995 w 12191999"/>
              <a:gd name="connsiteY2122" fmla="*/ 3327301 h 7807485"/>
              <a:gd name="connsiteX2123" fmla="*/ 3240988 w 12191999"/>
              <a:gd name="connsiteY2123" fmla="*/ 3327301 h 7807485"/>
              <a:gd name="connsiteX2124" fmla="*/ 3224300 w 12191999"/>
              <a:gd name="connsiteY2124" fmla="*/ 3327301 h 7807485"/>
              <a:gd name="connsiteX2125" fmla="*/ 3081473 w 12191999"/>
              <a:gd name="connsiteY2125" fmla="*/ 3327301 h 7807485"/>
              <a:gd name="connsiteX2126" fmla="*/ 3181889 w 12191999"/>
              <a:gd name="connsiteY2126" fmla="*/ 3161172 h 7807485"/>
              <a:gd name="connsiteX2127" fmla="*/ 3512395 w 12191999"/>
              <a:gd name="connsiteY2127" fmla="*/ 3003725 h 7807485"/>
              <a:gd name="connsiteX2128" fmla="*/ 3496372 w 12191999"/>
              <a:gd name="connsiteY2128" fmla="*/ 3007234 h 7807485"/>
              <a:gd name="connsiteX2129" fmla="*/ 3483555 w 12191999"/>
              <a:gd name="connsiteY2129" fmla="*/ 3017055 h 7807485"/>
              <a:gd name="connsiteX2130" fmla="*/ 3474927 w 12191999"/>
              <a:gd name="connsiteY2130" fmla="*/ 3031788 h 7807485"/>
              <a:gd name="connsiteX2131" fmla="*/ 3471724 w 12191999"/>
              <a:gd name="connsiteY2131" fmla="*/ 3049748 h 7807485"/>
              <a:gd name="connsiteX2132" fmla="*/ 3474927 w 12191999"/>
              <a:gd name="connsiteY2132" fmla="*/ 3067287 h 7807485"/>
              <a:gd name="connsiteX2133" fmla="*/ 3483555 w 12191999"/>
              <a:gd name="connsiteY2133" fmla="*/ 3081879 h 7807485"/>
              <a:gd name="connsiteX2134" fmla="*/ 3496372 w 12191999"/>
              <a:gd name="connsiteY2134" fmla="*/ 3091842 h 7807485"/>
              <a:gd name="connsiteX2135" fmla="*/ 3512395 w 12191999"/>
              <a:gd name="connsiteY2135" fmla="*/ 3095490 h 7807485"/>
              <a:gd name="connsiteX2136" fmla="*/ 3528048 w 12191999"/>
              <a:gd name="connsiteY2136" fmla="*/ 3091842 h 7807485"/>
              <a:gd name="connsiteX2137" fmla="*/ 3540865 w 12191999"/>
              <a:gd name="connsiteY2137" fmla="*/ 3082020 h 7807485"/>
              <a:gd name="connsiteX2138" fmla="*/ 3549616 w 12191999"/>
              <a:gd name="connsiteY2138" fmla="*/ 3067567 h 7807485"/>
              <a:gd name="connsiteX2139" fmla="*/ 3552821 w 12191999"/>
              <a:gd name="connsiteY2139" fmla="*/ 3049748 h 7807485"/>
              <a:gd name="connsiteX2140" fmla="*/ 3549740 w 12191999"/>
              <a:gd name="connsiteY2140" fmla="*/ 3031788 h 7807485"/>
              <a:gd name="connsiteX2141" fmla="*/ 3541112 w 12191999"/>
              <a:gd name="connsiteY2141" fmla="*/ 3017055 h 7807485"/>
              <a:gd name="connsiteX2142" fmla="*/ 3528171 w 12191999"/>
              <a:gd name="connsiteY2142" fmla="*/ 3007234 h 7807485"/>
              <a:gd name="connsiteX2143" fmla="*/ 3512395 w 12191999"/>
              <a:gd name="connsiteY2143" fmla="*/ 3003725 h 7807485"/>
              <a:gd name="connsiteX2144" fmla="*/ 10517161 w 12191999"/>
              <a:gd name="connsiteY2144" fmla="*/ 2838438 h 7807485"/>
              <a:gd name="connsiteX2145" fmla="*/ 10528499 w 12191999"/>
              <a:gd name="connsiteY2145" fmla="*/ 2840402 h 7807485"/>
              <a:gd name="connsiteX2146" fmla="*/ 10528499 w 12191999"/>
              <a:gd name="connsiteY2146" fmla="*/ 2855556 h 7807485"/>
              <a:gd name="connsiteX2147" fmla="*/ 10512724 w 12191999"/>
              <a:gd name="connsiteY2147" fmla="*/ 2882776 h 7807485"/>
              <a:gd name="connsiteX2148" fmla="*/ 10505699 w 12191999"/>
              <a:gd name="connsiteY2148" fmla="*/ 2881233 h 7807485"/>
              <a:gd name="connsiteX2149" fmla="*/ 10499166 w 12191999"/>
              <a:gd name="connsiteY2149" fmla="*/ 2876602 h 7807485"/>
              <a:gd name="connsiteX2150" fmla="*/ 10494236 w 12191999"/>
              <a:gd name="connsiteY2150" fmla="*/ 2868745 h 7807485"/>
              <a:gd name="connsiteX2151" fmla="*/ 10492264 w 12191999"/>
              <a:gd name="connsiteY2151" fmla="*/ 2857240 h 7807485"/>
              <a:gd name="connsiteX2152" fmla="*/ 10494483 w 12191999"/>
              <a:gd name="connsiteY2152" fmla="*/ 2848961 h 7807485"/>
              <a:gd name="connsiteX2153" fmla="*/ 10500152 w 12191999"/>
              <a:gd name="connsiteY2153" fmla="*/ 2843068 h 7807485"/>
              <a:gd name="connsiteX2154" fmla="*/ 10508163 w 12191999"/>
              <a:gd name="connsiteY2154" fmla="*/ 2839561 h 7807485"/>
              <a:gd name="connsiteX2155" fmla="*/ 10517161 w 12191999"/>
              <a:gd name="connsiteY2155" fmla="*/ 2838438 h 7807485"/>
              <a:gd name="connsiteX2156" fmla="*/ 10012336 w 12191999"/>
              <a:gd name="connsiteY2156" fmla="*/ 2838438 h 7807485"/>
              <a:gd name="connsiteX2157" fmla="*/ 10023674 w 12191999"/>
              <a:gd name="connsiteY2157" fmla="*/ 2840402 h 7807485"/>
              <a:gd name="connsiteX2158" fmla="*/ 10023674 w 12191999"/>
              <a:gd name="connsiteY2158" fmla="*/ 2855556 h 7807485"/>
              <a:gd name="connsiteX2159" fmla="*/ 10007899 w 12191999"/>
              <a:gd name="connsiteY2159" fmla="*/ 2882776 h 7807485"/>
              <a:gd name="connsiteX2160" fmla="*/ 10000874 w 12191999"/>
              <a:gd name="connsiteY2160" fmla="*/ 2881233 h 7807485"/>
              <a:gd name="connsiteX2161" fmla="*/ 9994341 w 12191999"/>
              <a:gd name="connsiteY2161" fmla="*/ 2876602 h 7807485"/>
              <a:gd name="connsiteX2162" fmla="*/ 9989411 w 12191999"/>
              <a:gd name="connsiteY2162" fmla="*/ 2868745 h 7807485"/>
              <a:gd name="connsiteX2163" fmla="*/ 9987439 w 12191999"/>
              <a:gd name="connsiteY2163" fmla="*/ 2857240 h 7807485"/>
              <a:gd name="connsiteX2164" fmla="*/ 9989658 w 12191999"/>
              <a:gd name="connsiteY2164" fmla="*/ 2848961 h 7807485"/>
              <a:gd name="connsiteX2165" fmla="*/ 9995327 w 12191999"/>
              <a:gd name="connsiteY2165" fmla="*/ 2843068 h 7807485"/>
              <a:gd name="connsiteX2166" fmla="*/ 10003338 w 12191999"/>
              <a:gd name="connsiteY2166" fmla="*/ 2839561 h 7807485"/>
              <a:gd name="connsiteX2167" fmla="*/ 10012336 w 12191999"/>
              <a:gd name="connsiteY2167" fmla="*/ 2838438 h 7807485"/>
              <a:gd name="connsiteX2168" fmla="*/ 965509 w 12191999"/>
              <a:gd name="connsiteY2168" fmla="*/ 2799993 h 7807485"/>
              <a:gd name="connsiteX2169" fmla="*/ 993609 w 12191999"/>
              <a:gd name="connsiteY2169" fmla="*/ 2845173 h 7807485"/>
              <a:gd name="connsiteX2170" fmla="*/ 984242 w 12191999"/>
              <a:gd name="connsiteY2170" fmla="*/ 2845173 h 7807485"/>
              <a:gd name="connsiteX2171" fmla="*/ 958483 w 12191999"/>
              <a:gd name="connsiteY2171" fmla="*/ 2838578 h 7807485"/>
              <a:gd name="connsiteX2172" fmla="*/ 948747 w 12191999"/>
              <a:gd name="connsiteY2172" fmla="*/ 2821882 h 7807485"/>
              <a:gd name="connsiteX2173" fmla="*/ 953307 w 12191999"/>
              <a:gd name="connsiteY2173" fmla="*/ 2806868 h 7807485"/>
              <a:gd name="connsiteX2174" fmla="*/ 965509 w 12191999"/>
              <a:gd name="connsiteY2174" fmla="*/ 2799993 h 7807485"/>
              <a:gd name="connsiteX2175" fmla="*/ 5861743 w 12191999"/>
              <a:gd name="connsiteY2175" fmla="*/ 2798309 h 7807485"/>
              <a:gd name="connsiteX2176" fmla="*/ 5882202 w 12191999"/>
              <a:gd name="connsiteY2176" fmla="*/ 2815146 h 7807485"/>
              <a:gd name="connsiteX2177" fmla="*/ 5892801 w 12191999"/>
              <a:gd name="connsiteY2177" fmla="*/ 2836473 h 7807485"/>
              <a:gd name="connsiteX2178" fmla="*/ 5887378 w 12191999"/>
              <a:gd name="connsiteY2178" fmla="*/ 2840402 h 7807485"/>
              <a:gd name="connsiteX2179" fmla="*/ 5864948 w 12191999"/>
              <a:gd name="connsiteY2179" fmla="*/ 2831984 h 7807485"/>
              <a:gd name="connsiteX2180" fmla="*/ 5845474 w 12191999"/>
              <a:gd name="connsiteY2180" fmla="*/ 2823564 h 7807485"/>
              <a:gd name="connsiteX2181" fmla="*/ 5861743 w 12191999"/>
              <a:gd name="connsiteY2181" fmla="*/ 2798309 h 7807485"/>
              <a:gd name="connsiteX2182" fmla="*/ 5061643 w 12191999"/>
              <a:gd name="connsiteY2182" fmla="*/ 2798309 h 7807485"/>
              <a:gd name="connsiteX2183" fmla="*/ 5082104 w 12191999"/>
              <a:gd name="connsiteY2183" fmla="*/ 2815146 h 7807485"/>
              <a:gd name="connsiteX2184" fmla="*/ 5092702 w 12191999"/>
              <a:gd name="connsiteY2184" fmla="*/ 2836473 h 7807485"/>
              <a:gd name="connsiteX2185" fmla="*/ 5087279 w 12191999"/>
              <a:gd name="connsiteY2185" fmla="*/ 2840402 h 7807485"/>
              <a:gd name="connsiteX2186" fmla="*/ 5064847 w 12191999"/>
              <a:gd name="connsiteY2186" fmla="*/ 2831984 h 7807485"/>
              <a:gd name="connsiteX2187" fmla="*/ 5045374 w 12191999"/>
              <a:gd name="connsiteY2187" fmla="*/ 2823564 h 7807485"/>
              <a:gd name="connsiteX2188" fmla="*/ 5061643 w 12191999"/>
              <a:gd name="connsiteY2188" fmla="*/ 2798309 h 7807485"/>
              <a:gd name="connsiteX2189" fmla="*/ 2908995 w 12191999"/>
              <a:gd name="connsiteY2189" fmla="*/ 2798309 h 7807485"/>
              <a:gd name="connsiteX2190" fmla="*/ 2929454 w 12191999"/>
              <a:gd name="connsiteY2190" fmla="*/ 2815146 h 7807485"/>
              <a:gd name="connsiteX2191" fmla="*/ 2940053 w 12191999"/>
              <a:gd name="connsiteY2191" fmla="*/ 2836473 h 7807485"/>
              <a:gd name="connsiteX2192" fmla="*/ 2934630 w 12191999"/>
              <a:gd name="connsiteY2192" fmla="*/ 2840402 h 7807485"/>
              <a:gd name="connsiteX2193" fmla="*/ 2912199 w 12191999"/>
              <a:gd name="connsiteY2193" fmla="*/ 2831984 h 7807485"/>
              <a:gd name="connsiteX2194" fmla="*/ 2892726 w 12191999"/>
              <a:gd name="connsiteY2194" fmla="*/ 2823564 h 7807485"/>
              <a:gd name="connsiteX2195" fmla="*/ 2908995 w 12191999"/>
              <a:gd name="connsiteY2195" fmla="*/ 2798309 h 7807485"/>
              <a:gd name="connsiteX2196" fmla="*/ 1556444 w 12191999"/>
              <a:gd name="connsiteY2196" fmla="*/ 2798309 h 7807485"/>
              <a:gd name="connsiteX2197" fmla="*/ 1576904 w 12191999"/>
              <a:gd name="connsiteY2197" fmla="*/ 2815146 h 7807485"/>
              <a:gd name="connsiteX2198" fmla="*/ 1587503 w 12191999"/>
              <a:gd name="connsiteY2198" fmla="*/ 2836473 h 7807485"/>
              <a:gd name="connsiteX2199" fmla="*/ 1582080 w 12191999"/>
              <a:gd name="connsiteY2199" fmla="*/ 2840402 h 7807485"/>
              <a:gd name="connsiteX2200" fmla="*/ 1559649 w 12191999"/>
              <a:gd name="connsiteY2200" fmla="*/ 2831984 h 7807485"/>
              <a:gd name="connsiteX2201" fmla="*/ 1540176 w 12191999"/>
              <a:gd name="connsiteY2201" fmla="*/ 2823564 h 7807485"/>
              <a:gd name="connsiteX2202" fmla="*/ 1556444 w 12191999"/>
              <a:gd name="connsiteY2202" fmla="*/ 2798309 h 7807485"/>
              <a:gd name="connsiteX2203" fmla="*/ 4843666 w 12191999"/>
              <a:gd name="connsiteY2203" fmla="*/ 2789609 h 7807485"/>
              <a:gd name="connsiteX2204" fmla="*/ 4876204 w 12191999"/>
              <a:gd name="connsiteY2204" fmla="*/ 2796064 h 7807485"/>
              <a:gd name="connsiteX2205" fmla="*/ 4893706 w 12191999"/>
              <a:gd name="connsiteY2205" fmla="*/ 2816549 h 7807485"/>
              <a:gd name="connsiteX2206" fmla="*/ 4812607 w 12191999"/>
              <a:gd name="connsiteY2206" fmla="*/ 2845173 h 7807485"/>
              <a:gd name="connsiteX2207" fmla="*/ 4748025 w 12191999"/>
              <a:gd name="connsiteY2207" fmla="*/ 2845173 h 7807485"/>
              <a:gd name="connsiteX2208" fmla="*/ 4807061 w 12191999"/>
              <a:gd name="connsiteY2208" fmla="*/ 2801536 h 7807485"/>
              <a:gd name="connsiteX2209" fmla="*/ 4843666 w 12191999"/>
              <a:gd name="connsiteY2209" fmla="*/ 2789609 h 7807485"/>
              <a:gd name="connsiteX2210" fmla="*/ 2691017 w 12191999"/>
              <a:gd name="connsiteY2210" fmla="*/ 2789609 h 7807485"/>
              <a:gd name="connsiteX2211" fmla="*/ 2723554 w 12191999"/>
              <a:gd name="connsiteY2211" fmla="*/ 2796064 h 7807485"/>
              <a:gd name="connsiteX2212" fmla="*/ 2741056 w 12191999"/>
              <a:gd name="connsiteY2212" fmla="*/ 2816549 h 7807485"/>
              <a:gd name="connsiteX2213" fmla="*/ 2659959 w 12191999"/>
              <a:gd name="connsiteY2213" fmla="*/ 2845173 h 7807485"/>
              <a:gd name="connsiteX2214" fmla="*/ 2595376 w 12191999"/>
              <a:gd name="connsiteY2214" fmla="*/ 2845173 h 7807485"/>
              <a:gd name="connsiteX2215" fmla="*/ 2654413 w 12191999"/>
              <a:gd name="connsiteY2215" fmla="*/ 2801536 h 7807485"/>
              <a:gd name="connsiteX2216" fmla="*/ 2691017 w 12191999"/>
              <a:gd name="connsiteY2216" fmla="*/ 2789609 h 7807485"/>
              <a:gd name="connsiteX2217" fmla="*/ 8481666 w 12191999"/>
              <a:gd name="connsiteY2217" fmla="*/ 2781190 h 7807485"/>
              <a:gd name="connsiteX2218" fmla="*/ 8481666 w 12191999"/>
              <a:gd name="connsiteY2218" fmla="*/ 2885302 h 7807485"/>
              <a:gd name="connsiteX2219" fmla="*/ 8454182 w 12191999"/>
              <a:gd name="connsiteY2219" fmla="*/ 2864536 h 7807485"/>
              <a:gd name="connsiteX2220" fmla="*/ 8422014 w 12191999"/>
              <a:gd name="connsiteY2220" fmla="*/ 2846576 h 7807485"/>
              <a:gd name="connsiteX2221" fmla="*/ 8388491 w 12191999"/>
              <a:gd name="connsiteY2221" fmla="*/ 2832404 h 7807485"/>
              <a:gd name="connsiteX2222" fmla="*/ 8357186 w 12191999"/>
              <a:gd name="connsiteY2222" fmla="*/ 2823004 h 7807485"/>
              <a:gd name="connsiteX2223" fmla="*/ 8384917 w 12191999"/>
              <a:gd name="connsiteY2223" fmla="*/ 2801115 h 7807485"/>
              <a:gd name="connsiteX2224" fmla="*/ 8416345 w 12191999"/>
              <a:gd name="connsiteY2224" fmla="*/ 2788487 h 7807485"/>
              <a:gd name="connsiteX2225" fmla="*/ 8449375 w 12191999"/>
              <a:gd name="connsiteY2225" fmla="*/ 2782594 h 7807485"/>
              <a:gd name="connsiteX2226" fmla="*/ 8481666 w 12191999"/>
              <a:gd name="connsiteY2226" fmla="*/ 2781190 h 7807485"/>
              <a:gd name="connsiteX2227" fmla="*/ 3662018 w 12191999"/>
              <a:gd name="connsiteY2227" fmla="*/ 2781190 h 7807485"/>
              <a:gd name="connsiteX2228" fmla="*/ 3662018 w 12191999"/>
              <a:gd name="connsiteY2228" fmla="*/ 2885302 h 7807485"/>
              <a:gd name="connsiteX2229" fmla="*/ 3634534 w 12191999"/>
              <a:gd name="connsiteY2229" fmla="*/ 2864536 h 7807485"/>
              <a:gd name="connsiteX2230" fmla="*/ 3602367 w 12191999"/>
              <a:gd name="connsiteY2230" fmla="*/ 2846576 h 7807485"/>
              <a:gd name="connsiteX2231" fmla="*/ 3568843 w 12191999"/>
              <a:gd name="connsiteY2231" fmla="*/ 2832404 h 7807485"/>
              <a:gd name="connsiteX2232" fmla="*/ 3537538 w 12191999"/>
              <a:gd name="connsiteY2232" fmla="*/ 2823004 h 7807485"/>
              <a:gd name="connsiteX2233" fmla="*/ 3565268 w 12191999"/>
              <a:gd name="connsiteY2233" fmla="*/ 2801115 h 7807485"/>
              <a:gd name="connsiteX2234" fmla="*/ 3596697 w 12191999"/>
              <a:gd name="connsiteY2234" fmla="*/ 2788487 h 7807485"/>
              <a:gd name="connsiteX2235" fmla="*/ 3629727 w 12191999"/>
              <a:gd name="connsiteY2235" fmla="*/ 2782594 h 7807485"/>
              <a:gd name="connsiteX2236" fmla="*/ 3662018 w 12191999"/>
              <a:gd name="connsiteY2236" fmla="*/ 2781190 h 7807485"/>
              <a:gd name="connsiteX2237" fmla="*/ 729448 w 12191999"/>
              <a:gd name="connsiteY2237" fmla="*/ 2764633 h 7807485"/>
              <a:gd name="connsiteX2238" fmla="*/ 744238 w 12191999"/>
              <a:gd name="connsiteY2238" fmla="*/ 2773332 h 7807485"/>
              <a:gd name="connsiteX2239" fmla="*/ 758535 w 12191999"/>
              <a:gd name="connsiteY2239" fmla="*/ 2809534 h 7807485"/>
              <a:gd name="connsiteX2240" fmla="*/ 728216 w 12191999"/>
              <a:gd name="connsiteY2240" fmla="*/ 2795503 h 7807485"/>
              <a:gd name="connsiteX2241" fmla="*/ 717617 w 12191999"/>
              <a:gd name="connsiteY2241" fmla="*/ 2779226 h 7807485"/>
              <a:gd name="connsiteX2242" fmla="*/ 721191 w 12191999"/>
              <a:gd name="connsiteY2242" fmla="*/ 2768702 h 7807485"/>
              <a:gd name="connsiteX2243" fmla="*/ 729448 w 12191999"/>
              <a:gd name="connsiteY2243" fmla="*/ 2764633 h 7807485"/>
              <a:gd name="connsiteX2244" fmla="*/ 9637726 w 12191999"/>
              <a:gd name="connsiteY2244" fmla="*/ 2756215 h 7807485"/>
              <a:gd name="connsiteX2245" fmla="*/ 9602847 w 12191999"/>
              <a:gd name="connsiteY2245" fmla="*/ 2779366 h 7807485"/>
              <a:gd name="connsiteX2246" fmla="*/ 9576102 w 12191999"/>
              <a:gd name="connsiteY2246" fmla="*/ 2845453 h 7807485"/>
              <a:gd name="connsiteX2247" fmla="*/ 9587934 w 12191999"/>
              <a:gd name="connsiteY2247" fmla="*/ 2852188 h 7807485"/>
              <a:gd name="connsiteX2248" fmla="*/ 9606421 w 12191999"/>
              <a:gd name="connsiteY2248" fmla="*/ 2827494 h 7807485"/>
              <a:gd name="connsiteX2249" fmla="*/ 9618499 w 12191999"/>
              <a:gd name="connsiteY2249" fmla="*/ 2821882 h 7807485"/>
              <a:gd name="connsiteX2250" fmla="*/ 9653009 w 12191999"/>
              <a:gd name="connsiteY2250" fmla="*/ 2853311 h 7807485"/>
              <a:gd name="connsiteX2251" fmla="*/ 9593233 w 12191999"/>
              <a:gd name="connsiteY2251" fmla="*/ 2866501 h 7807485"/>
              <a:gd name="connsiteX2252" fmla="*/ 9565749 w 12191999"/>
              <a:gd name="connsiteY2252" fmla="*/ 2888670 h 7807485"/>
              <a:gd name="connsiteX2253" fmla="*/ 9553917 w 12191999"/>
              <a:gd name="connsiteY2253" fmla="*/ 2917013 h 7807485"/>
              <a:gd name="connsiteX2254" fmla="*/ 9547508 w 12191999"/>
              <a:gd name="connsiteY2254" fmla="*/ 2949846 h 7807485"/>
              <a:gd name="connsiteX2255" fmla="*/ 9555396 w 12191999"/>
              <a:gd name="connsiteY2255" fmla="*/ 2987449 h 7807485"/>
              <a:gd name="connsiteX2256" fmla="*/ 9571418 w 12191999"/>
              <a:gd name="connsiteY2256" fmla="*/ 3047783 h 7807485"/>
              <a:gd name="connsiteX2257" fmla="*/ 9583497 w 12191999"/>
              <a:gd name="connsiteY2257" fmla="*/ 3125516 h 7807485"/>
              <a:gd name="connsiteX2258" fmla="*/ 9595945 w 12191999"/>
              <a:gd name="connsiteY2258" fmla="*/ 3099698 h 7807485"/>
              <a:gd name="connsiteX2259" fmla="*/ 9599272 w 12191999"/>
              <a:gd name="connsiteY2259" fmla="*/ 3068831 h 7807485"/>
              <a:gd name="connsiteX2260" fmla="*/ 9591754 w 12191999"/>
              <a:gd name="connsiteY2260" fmla="*/ 3012986 h 7807485"/>
              <a:gd name="connsiteX2261" fmla="*/ 9574623 w 12191999"/>
              <a:gd name="connsiteY2261" fmla="*/ 2949846 h 7807485"/>
              <a:gd name="connsiteX2262" fmla="*/ 9609379 w 12191999"/>
              <a:gd name="connsiteY2262" fmla="*/ 2929922 h 7807485"/>
              <a:gd name="connsiteX2263" fmla="*/ 9689244 w 12191999"/>
              <a:gd name="connsiteY2263" fmla="*/ 2921221 h 7807485"/>
              <a:gd name="connsiteX2264" fmla="*/ 9721288 w 12191999"/>
              <a:gd name="connsiteY2264" fmla="*/ 2921503 h 7807485"/>
              <a:gd name="connsiteX2265" fmla="*/ 9721288 w 12191999"/>
              <a:gd name="connsiteY2265" fmla="*/ 2845173 h 7807485"/>
              <a:gd name="connsiteX2266" fmla="*/ 9674454 w 12191999"/>
              <a:gd name="connsiteY2266" fmla="*/ 2777823 h 7807485"/>
              <a:gd name="connsiteX2267" fmla="*/ 9637726 w 12191999"/>
              <a:gd name="connsiteY2267" fmla="*/ 2756215 h 7807485"/>
              <a:gd name="connsiteX2268" fmla="*/ 4388769 w 12191999"/>
              <a:gd name="connsiteY2268" fmla="*/ 2738817 h 7807485"/>
              <a:gd name="connsiteX2269" fmla="*/ 4374965 w 12191999"/>
              <a:gd name="connsiteY2269" fmla="*/ 2814585 h 7807485"/>
              <a:gd name="connsiteX2270" fmla="*/ 4396656 w 12191999"/>
              <a:gd name="connsiteY2270" fmla="*/ 2849102 h 7807485"/>
              <a:gd name="connsiteX2271" fmla="*/ 4404543 w 12191999"/>
              <a:gd name="connsiteY2271" fmla="*/ 2878567 h 7807485"/>
              <a:gd name="connsiteX2272" fmla="*/ 4363626 w 12191999"/>
              <a:gd name="connsiteY2272" fmla="*/ 2942549 h 7807485"/>
              <a:gd name="connsiteX2273" fmla="*/ 4317285 w 12191999"/>
              <a:gd name="connsiteY2273" fmla="*/ 2983240 h 7807485"/>
              <a:gd name="connsiteX2274" fmla="*/ 4283268 w 12191999"/>
              <a:gd name="connsiteY2274" fmla="*/ 2994184 h 7807485"/>
              <a:gd name="connsiteX2275" fmla="*/ 4253934 w 12191999"/>
              <a:gd name="connsiteY2275" fmla="*/ 2988291 h 7807485"/>
              <a:gd name="connsiteX2276" fmla="*/ 4218192 w 12191999"/>
              <a:gd name="connsiteY2276" fmla="*/ 2965561 h 7807485"/>
              <a:gd name="connsiteX2277" fmla="*/ 4207839 w 12191999"/>
              <a:gd name="connsiteY2277" fmla="*/ 2982958 h 7807485"/>
              <a:gd name="connsiteX2278" fmla="*/ 4275626 w 12191999"/>
              <a:gd name="connsiteY2278" fmla="*/ 3031227 h 7807485"/>
              <a:gd name="connsiteX2279" fmla="*/ 4322214 w 12191999"/>
              <a:gd name="connsiteY2279" fmla="*/ 3045258 h 7807485"/>
              <a:gd name="connsiteX2280" fmla="*/ 4366090 w 12191999"/>
              <a:gd name="connsiteY2280" fmla="*/ 3022247 h 7807485"/>
              <a:gd name="connsiteX2281" fmla="*/ 4406516 w 12191999"/>
              <a:gd name="connsiteY2281" fmla="*/ 2973277 h 7807485"/>
              <a:gd name="connsiteX2282" fmla="*/ 4423770 w 12191999"/>
              <a:gd name="connsiteY2282" fmla="*/ 2927957 h 7807485"/>
              <a:gd name="connsiteX2283" fmla="*/ 4423770 w 12191999"/>
              <a:gd name="connsiteY2283" fmla="*/ 2842086 h 7807485"/>
              <a:gd name="connsiteX2284" fmla="*/ 4414650 w 12191999"/>
              <a:gd name="connsiteY2284" fmla="*/ 2783996 h 7807485"/>
              <a:gd name="connsiteX2285" fmla="*/ 4388769 w 12191999"/>
              <a:gd name="connsiteY2285" fmla="*/ 2738817 h 7807485"/>
              <a:gd name="connsiteX2286" fmla="*/ 2236119 w 12191999"/>
              <a:gd name="connsiteY2286" fmla="*/ 2738817 h 7807485"/>
              <a:gd name="connsiteX2287" fmla="*/ 2222316 w 12191999"/>
              <a:gd name="connsiteY2287" fmla="*/ 2814585 h 7807485"/>
              <a:gd name="connsiteX2288" fmla="*/ 2244007 w 12191999"/>
              <a:gd name="connsiteY2288" fmla="*/ 2849102 h 7807485"/>
              <a:gd name="connsiteX2289" fmla="*/ 2251895 w 12191999"/>
              <a:gd name="connsiteY2289" fmla="*/ 2878567 h 7807485"/>
              <a:gd name="connsiteX2290" fmla="*/ 2210977 w 12191999"/>
              <a:gd name="connsiteY2290" fmla="*/ 2942549 h 7807485"/>
              <a:gd name="connsiteX2291" fmla="*/ 2164635 w 12191999"/>
              <a:gd name="connsiteY2291" fmla="*/ 2983240 h 7807485"/>
              <a:gd name="connsiteX2292" fmla="*/ 2130619 w 12191999"/>
              <a:gd name="connsiteY2292" fmla="*/ 2994184 h 7807485"/>
              <a:gd name="connsiteX2293" fmla="*/ 2101286 w 12191999"/>
              <a:gd name="connsiteY2293" fmla="*/ 2988291 h 7807485"/>
              <a:gd name="connsiteX2294" fmla="*/ 2065544 w 12191999"/>
              <a:gd name="connsiteY2294" fmla="*/ 2965561 h 7807485"/>
              <a:gd name="connsiteX2295" fmla="*/ 2055191 w 12191999"/>
              <a:gd name="connsiteY2295" fmla="*/ 2982958 h 7807485"/>
              <a:gd name="connsiteX2296" fmla="*/ 2122978 w 12191999"/>
              <a:gd name="connsiteY2296" fmla="*/ 3031227 h 7807485"/>
              <a:gd name="connsiteX2297" fmla="*/ 2169566 w 12191999"/>
              <a:gd name="connsiteY2297" fmla="*/ 3045258 h 7807485"/>
              <a:gd name="connsiteX2298" fmla="*/ 2213441 w 12191999"/>
              <a:gd name="connsiteY2298" fmla="*/ 3022247 h 7807485"/>
              <a:gd name="connsiteX2299" fmla="*/ 2253868 w 12191999"/>
              <a:gd name="connsiteY2299" fmla="*/ 2973277 h 7807485"/>
              <a:gd name="connsiteX2300" fmla="*/ 2271122 w 12191999"/>
              <a:gd name="connsiteY2300" fmla="*/ 2927957 h 7807485"/>
              <a:gd name="connsiteX2301" fmla="*/ 2271122 w 12191999"/>
              <a:gd name="connsiteY2301" fmla="*/ 2842086 h 7807485"/>
              <a:gd name="connsiteX2302" fmla="*/ 2262001 w 12191999"/>
              <a:gd name="connsiteY2302" fmla="*/ 2783996 h 7807485"/>
              <a:gd name="connsiteX2303" fmla="*/ 2236119 w 12191999"/>
              <a:gd name="connsiteY2303" fmla="*/ 2738817 h 7807485"/>
              <a:gd name="connsiteX2304" fmla="*/ 9187921 w 12191999"/>
              <a:gd name="connsiteY2304" fmla="*/ 2725627 h 7807485"/>
              <a:gd name="connsiteX2305" fmla="*/ 9241164 w 12191999"/>
              <a:gd name="connsiteY2305" fmla="*/ 2783435 h 7807485"/>
              <a:gd name="connsiteX2306" fmla="*/ 9227730 w 12191999"/>
              <a:gd name="connsiteY2306" fmla="*/ 2789890 h 7807485"/>
              <a:gd name="connsiteX2307" fmla="*/ 9216268 w 12191999"/>
              <a:gd name="connsiteY2307" fmla="*/ 2791013 h 7807485"/>
              <a:gd name="connsiteX2308" fmla="*/ 9203573 w 12191999"/>
              <a:gd name="connsiteY2308" fmla="*/ 2788206 h 7807485"/>
              <a:gd name="connsiteX2309" fmla="*/ 9193097 w 12191999"/>
              <a:gd name="connsiteY2309" fmla="*/ 2780349 h 7807485"/>
              <a:gd name="connsiteX2310" fmla="*/ 9185949 w 12191999"/>
              <a:gd name="connsiteY2310" fmla="*/ 2768001 h 7807485"/>
              <a:gd name="connsiteX2311" fmla="*/ 9183237 w 12191999"/>
              <a:gd name="connsiteY2311" fmla="*/ 2751725 h 7807485"/>
              <a:gd name="connsiteX2312" fmla="*/ 9184716 w 12191999"/>
              <a:gd name="connsiteY2312" fmla="*/ 2737133 h 7807485"/>
              <a:gd name="connsiteX2313" fmla="*/ 9187921 w 12191999"/>
              <a:gd name="connsiteY2313" fmla="*/ 2725627 h 7807485"/>
              <a:gd name="connsiteX2314" fmla="*/ 975861 w 12191999"/>
              <a:gd name="connsiteY2314" fmla="*/ 2725347 h 7807485"/>
              <a:gd name="connsiteX2315" fmla="*/ 933711 w 12191999"/>
              <a:gd name="connsiteY2315" fmla="*/ 2767721 h 7807485"/>
              <a:gd name="connsiteX2316" fmla="*/ 916702 w 12191999"/>
              <a:gd name="connsiteY2316" fmla="*/ 2848821 h 7807485"/>
              <a:gd name="connsiteX2317" fmla="*/ 931122 w 12191999"/>
              <a:gd name="connsiteY2317" fmla="*/ 2898070 h 7807485"/>
              <a:gd name="connsiteX2318" fmla="*/ 969945 w 12191999"/>
              <a:gd name="connsiteY2318" fmla="*/ 2916170 h 7807485"/>
              <a:gd name="connsiteX2319" fmla="*/ 987200 w 12191999"/>
              <a:gd name="connsiteY2319" fmla="*/ 2914487 h 7807485"/>
              <a:gd name="connsiteX2320" fmla="*/ 930013 w 12191999"/>
              <a:gd name="connsiteY2320" fmla="*/ 2972296 h 7807485"/>
              <a:gd name="connsiteX2321" fmla="*/ 882685 w 12191999"/>
              <a:gd name="connsiteY2321" fmla="*/ 2987449 h 7807485"/>
              <a:gd name="connsiteX2322" fmla="*/ 850887 w 12191999"/>
              <a:gd name="connsiteY2322" fmla="*/ 2981836 h 7807485"/>
              <a:gd name="connsiteX2323" fmla="*/ 807257 w 12191999"/>
              <a:gd name="connsiteY2323" fmla="*/ 2954897 h 7807485"/>
              <a:gd name="connsiteX2324" fmla="*/ 796905 w 12191999"/>
              <a:gd name="connsiteY2324" fmla="*/ 2971173 h 7807485"/>
              <a:gd name="connsiteX2325" fmla="*/ 871470 w 12191999"/>
              <a:gd name="connsiteY2325" fmla="*/ 3029823 h 7807485"/>
              <a:gd name="connsiteX2326" fmla="*/ 916209 w 12191999"/>
              <a:gd name="connsiteY2326" fmla="*/ 3044697 h 7807485"/>
              <a:gd name="connsiteX2327" fmla="*/ 987200 w 12191999"/>
              <a:gd name="connsiteY2327" fmla="*/ 2997551 h 7807485"/>
              <a:gd name="connsiteX2328" fmla="*/ 1023189 w 12191999"/>
              <a:gd name="connsiteY2328" fmla="*/ 2902139 h 7807485"/>
              <a:gd name="connsiteX2329" fmla="*/ 1023189 w 12191999"/>
              <a:gd name="connsiteY2329" fmla="*/ 2829739 h 7807485"/>
              <a:gd name="connsiteX2330" fmla="*/ 1009385 w 12191999"/>
              <a:gd name="connsiteY2330" fmla="*/ 2755935 h 7807485"/>
              <a:gd name="connsiteX2331" fmla="*/ 975861 w 12191999"/>
              <a:gd name="connsiteY2331" fmla="*/ 2725347 h 7807485"/>
              <a:gd name="connsiteX2332" fmla="*/ 5337812 w 12191999"/>
              <a:gd name="connsiteY2332" fmla="*/ 2722540 h 7807485"/>
              <a:gd name="connsiteX2333" fmla="*/ 5323885 w 12191999"/>
              <a:gd name="connsiteY2333" fmla="*/ 2747936 h 7807485"/>
              <a:gd name="connsiteX2334" fmla="*/ 5312177 w 12191999"/>
              <a:gd name="connsiteY2334" fmla="*/ 2778104 h 7807485"/>
              <a:gd name="connsiteX2335" fmla="*/ 5306631 w 12191999"/>
              <a:gd name="connsiteY2335" fmla="*/ 2804483 h 7807485"/>
              <a:gd name="connsiteX2336" fmla="*/ 5305274 w 12191999"/>
              <a:gd name="connsiteY2336" fmla="*/ 2828616 h 7807485"/>
              <a:gd name="connsiteX2337" fmla="*/ 5318339 w 12191999"/>
              <a:gd name="connsiteY2337" fmla="*/ 2882496 h 7807485"/>
              <a:gd name="connsiteX2338" fmla="*/ 5351616 w 12191999"/>
              <a:gd name="connsiteY2338" fmla="*/ 2914487 h 7807485"/>
              <a:gd name="connsiteX2339" fmla="*/ 5372568 w 12191999"/>
              <a:gd name="connsiteY2339" fmla="*/ 2920380 h 7807485"/>
              <a:gd name="connsiteX2340" fmla="*/ 5387358 w 12191999"/>
              <a:gd name="connsiteY2340" fmla="*/ 2921221 h 7807485"/>
              <a:gd name="connsiteX2341" fmla="*/ 5412254 w 12191999"/>
              <a:gd name="connsiteY2341" fmla="*/ 2921503 h 7807485"/>
              <a:gd name="connsiteX2342" fmla="*/ 5619065 w 12191999"/>
              <a:gd name="connsiteY2342" fmla="*/ 2921503 h 7807485"/>
              <a:gd name="connsiteX2343" fmla="*/ 5619065 w 12191999"/>
              <a:gd name="connsiteY2343" fmla="*/ 2842086 h 7807485"/>
              <a:gd name="connsiteX2344" fmla="*/ 5614135 w 12191999"/>
              <a:gd name="connsiteY2344" fmla="*/ 2777542 h 7807485"/>
              <a:gd name="connsiteX2345" fmla="*/ 5589978 w 12191999"/>
              <a:gd name="connsiteY2345" fmla="*/ 2722540 h 7807485"/>
              <a:gd name="connsiteX2346" fmla="*/ 5567794 w 12191999"/>
              <a:gd name="connsiteY2346" fmla="*/ 2787645 h 7807485"/>
              <a:gd name="connsiteX2347" fmla="*/ 5584555 w 12191999"/>
              <a:gd name="connsiteY2347" fmla="*/ 2814865 h 7807485"/>
              <a:gd name="connsiteX2348" fmla="*/ 5595894 w 12191999"/>
              <a:gd name="connsiteY2348" fmla="*/ 2845173 h 7807485"/>
              <a:gd name="connsiteX2349" fmla="*/ 5417677 w 12191999"/>
              <a:gd name="connsiteY2349" fmla="*/ 2845173 h 7807485"/>
              <a:gd name="connsiteX2350" fmla="*/ 5388344 w 12191999"/>
              <a:gd name="connsiteY2350" fmla="*/ 2843769 h 7807485"/>
              <a:gd name="connsiteX2351" fmla="*/ 5365912 w 12191999"/>
              <a:gd name="connsiteY2351" fmla="*/ 2839841 h 7807485"/>
              <a:gd name="connsiteX2352" fmla="*/ 5342249 w 12191999"/>
              <a:gd name="connsiteY2352" fmla="*/ 2823284 h 7807485"/>
              <a:gd name="connsiteX2353" fmla="*/ 5333375 w 12191999"/>
              <a:gd name="connsiteY2353" fmla="*/ 2794380 h 7807485"/>
              <a:gd name="connsiteX2354" fmla="*/ 5337073 w 12191999"/>
              <a:gd name="connsiteY2354" fmla="*/ 2768843 h 7807485"/>
              <a:gd name="connsiteX2355" fmla="*/ 5342619 w 12191999"/>
              <a:gd name="connsiteY2355" fmla="*/ 2753129 h 7807485"/>
              <a:gd name="connsiteX2356" fmla="*/ 5351616 w 12191999"/>
              <a:gd name="connsiteY2356" fmla="*/ 2732643 h 7807485"/>
              <a:gd name="connsiteX2357" fmla="*/ 1319022 w 12191999"/>
              <a:gd name="connsiteY2357" fmla="*/ 2713561 h 7807485"/>
              <a:gd name="connsiteX2358" fmla="*/ 1270339 w 12191999"/>
              <a:gd name="connsiteY2358" fmla="*/ 2735309 h 7807485"/>
              <a:gd name="connsiteX2359" fmla="*/ 1254933 w 12191999"/>
              <a:gd name="connsiteY2359" fmla="*/ 2807850 h 7807485"/>
              <a:gd name="connsiteX2360" fmla="*/ 1265778 w 12191999"/>
              <a:gd name="connsiteY2360" fmla="*/ 2809534 h 7807485"/>
              <a:gd name="connsiteX2361" fmla="*/ 1271078 w 12191999"/>
              <a:gd name="connsiteY2361" fmla="*/ 2801536 h 7807485"/>
              <a:gd name="connsiteX2362" fmla="*/ 1276131 w 12191999"/>
              <a:gd name="connsiteY2362" fmla="*/ 2799432 h 7807485"/>
              <a:gd name="connsiteX2363" fmla="*/ 1289935 w 12191999"/>
              <a:gd name="connsiteY2363" fmla="*/ 2808130 h 7807485"/>
              <a:gd name="connsiteX2364" fmla="*/ 1302753 w 12191999"/>
              <a:gd name="connsiteY2364" fmla="*/ 2831984 h 7807485"/>
              <a:gd name="connsiteX2365" fmla="*/ 1280445 w 12191999"/>
              <a:gd name="connsiteY2365" fmla="*/ 2842787 h 7807485"/>
              <a:gd name="connsiteX2366" fmla="*/ 1251728 w 12191999"/>
              <a:gd name="connsiteY2366" fmla="*/ 2845173 h 7807485"/>
              <a:gd name="connsiteX2367" fmla="*/ 1242422 w 12191999"/>
              <a:gd name="connsiteY2367" fmla="*/ 2845173 h 7807485"/>
              <a:gd name="connsiteX2368" fmla="*/ 1242422 w 12191999"/>
              <a:gd name="connsiteY2368" fmla="*/ 2842086 h 7807485"/>
              <a:gd name="connsiteX2369" fmla="*/ 1233301 w 12191999"/>
              <a:gd name="connsiteY2369" fmla="*/ 2783996 h 7807485"/>
              <a:gd name="connsiteX2370" fmla="*/ 1207419 w 12191999"/>
              <a:gd name="connsiteY2370" fmla="*/ 2738817 h 7807485"/>
              <a:gd name="connsiteX2371" fmla="*/ 1193615 w 12191999"/>
              <a:gd name="connsiteY2371" fmla="*/ 2814585 h 7807485"/>
              <a:gd name="connsiteX2372" fmla="*/ 1215307 w 12191999"/>
              <a:gd name="connsiteY2372" fmla="*/ 2849102 h 7807485"/>
              <a:gd name="connsiteX2373" fmla="*/ 1223195 w 12191999"/>
              <a:gd name="connsiteY2373" fmla="*/ 2878567 h 7807485"/>
              <a:gd name="connsiteX2374" fmla="*/ 1182277 w 12191999"/>
              <a:gd name="connsiteY2374" fmla="*/ 2942549 h 7807485"/>
              <a:gd name="connsiteX2375" fmla="*/ 1135935 w 12191999"/>
              <a:gd name="connsiteY2375" fmla="*/ 2983240 h 7807485"/>
              <a:gd name="connsiteX2376" fmla="*/ 1101918 w 12191999"/>
              <a:gd name="connsiteY2376" fmla="*/ 2994184 h 7807485"/>
              <a:gd name="connsiteX2377" fmla="*/ 1072586 w 12191999"/>
              <a:gd name="connsiteY2377" fmla="*/ 2988291 h 7807485"/>
              <a:gd name="connsiteX2378" fmla="*/ 1036844 w 12191999"/>
              <a:gd name="connsiteY2378" fmla="*/ 2965561 h 7807485"/>
              <a:gd name="connsiteX2379" fmla="*/ 1026491 w 12191999"/>
              <a:gd name="connsiteY2379" fmla="*/ 2982958 h 7807485"/>
              <a:gd name="connsiteX2380" fmla="*/ 1094277 w 12191999"/>
              <a:gd name="connsiteY2380" fmla="*/ 3031227 h 7807485"/>
              <a:gd name="connsiteX2381" fmla="*/ 1140865 w 12191999"/>
              <a:gd name="connsiteY2381" fmla="*/ 3045258 h 7807485"/>
              <a:gd name="connsiteX2382" fmla="*/ 1184742 w 12191999"/>
              <a:gd name="connsiteY2382" fmla="*/ 3022247 h 7807485"/>
              <a:gd name="connsiteX2383" fmla="*/ 1225167 w 12191999"/>
              <a:gd name="connsiteY2383" fmla="*/ 2973277 h 7807485"/>
              <a:gd name="connsiteX2384" fmla="*/ 1242422 w 12191999"/>
              <a:gd name="connsiteY2384" fmla="*/ 2927957 h 7807485"/>
              <a:gd name="connsiteX2385" fmla="*/ 1242422 w 12191999"/>
              <a:gd name="connsiteY2385" fmla="*/ 2921503 h 7807485"/>
              <a:gd name="connsiteX2386" fmla="*/ 1251728 w 12191999"/>
              <a:gd name="connsiteY2386" fmla="*/ 2921503 h 7807485"/>
              <a:gd name="connsiteX2387" fmla="*/ 1288702 w 12191999"/>
              <a:gd name="connsiteY2387" fmla="*/ 2915329 h 7807485"/>
              <a:gd name="connsiteX2388" fmla="*/ 1330360 w 12191999"/>
              <a:gd name="connsiteY2388" fmla="*/ 2883619 h 7807485"/>
              <a:gd name="connsiteX2389" fmla="*/ 1354271 w 12191999"/>
              <a:gd name="connsiteY2389" fmla="*/ 2912523 h 7807485"/>
              <a:gd name="connsiteX2390" fmla="*/ 1388534 w 12191999"/>
              <a:gd name="connsiteY2390" fmla="*/ 2921503 h 7807485"/>
              <a:gd name="connsiteX2391" fmla="*/ 1406821 w 12191999"/>
              <a:gd name="connsiteY2391" fmla="*/ 2921503 h 7807485"/>
              <a:gd name="connsiteX2392" fmla="*/ 1425015 w 12191999"/>
              <a:gd name="connsiteY2392" fmla="*/ 2921503 h 7807485"/>
              <a:gd name="connsiteX2393" fmla="*/ 1455627 w 12191999"/>
              <a:gd name="connsiteY2393" fmla="*/ 2921503 h 7807485"/>
              <a:gd name="connsiteX2394" fmla="*/ 1483235 w 12191999"/>
              <a:gd name="connsiteY2394" fmla="*/ 2917854 h 7807485"/>
              <a:gd name="connsiteX2395" fmla="*/ 1518484 w 12191999"/>
              <a:gd name="connsiteY2395" fmla="*/ 2885864 h 7807485"/>
              <a:gd name="connsiteX2396" fmla="*/ 1572713 w 12191999"/>
              <a:gd name="connsiteY2396" fmla="*/ 2909716 h 7807485"/>
              <a:gd name="connsiteX2397" fmla="*/ 1633598 w 12191999"/>
              <a:gd name="connsiteY2397" fmla="*/ 2921221 h 7807485"/>
              <a:gd name="connsiteX2398" fmla="*/ 1633598 w 12191999"/>
              <a:gd name="connsiteY2398" fmla="*/ 2860046 h 7807485"/>
              <a:gd name="connsiteX2399" fmla="*/ 1614125 w 12191999"/>
              <a:gd name="connsiteY2399" fmla="*/ 2775859 h 7807485"/>
              <a:gd name="connsiteX2400" fmla="*/ 1583066 w 12191999"/>
              <a:gd name="connsiteY2400" fmla="*/ 2732643 h 7807485"/>
              <a:gd name="connsiteX2401" fmla="*/ 1550035 w 12191999"/>
              <a:gd name="connsiteY2401" fmla="*/ 2753129 h 7807485"/>
              <a:gd name="connsiteX2402" fmla="*/ 1514047 w 12191999"/>
              <a:gd name="connsiteY2402" fmla="*/ 2811779 h 7807485"/>
              <a:gd name="connsiteX2403" fmla="*/ 1490876 w 12191999"/>
              <a:gd name="connsiteY2403" fmla="*/ 2839000 h 7807485"/>
              <a:gd name="connsiteX2404" fmla="*/ 1455627 w 12191999"/>
              <a:gd name="connsiteY2404" fmla="*/ 2845173 h 7807485"/>
              <a:gd name="connsiteX2405" fmla="*/ 1425015 w 12191999"/>
              <a:gd name="connsiteY2405" fmla="*/ 2845173 h 7807485"/>
              <a:gd name="connsiteX2406" fmla="*/ 1406821 w 12191999"/>
              <a:gd name="connsiteY2406" fmla="*/ 2845173 h 7807485"/>
              <a:gd name="connsiteX2407" fmla="*/ 1388534 w 12191999"/>
              <a:gd name="connsiteY2407" fmla="*/ 2845173 h 7807485"/>
              <a:gd name="connsiteX2408" fmla="*/ 1377195 w 12191999"/>
              <a:gd name="connsiteY2408" fmla="*/ 2842086 h 7807485"/>
              <a:gd name="connsiteX2409" fmla="*/ 1367828 w 12191999"/>
              <a:gd name="connsiteY2409" fmla="*/ 2833667 h 7807485"/>
              <a:gd name="connsiteX2410" fmla="*/ 1387301 w 12191999"/>
              <a:gd name="connsiteY2410" fmla="*/ 2798168 h 7807485"/>
              <a:gd name="connsiteX2411" fmla="*/ 1392478 w 12191999"/>
              <a:gd name="connsiteY2411" fmla="*/ 2770808 h 7807485"/>
              <a:gd name="connsiteX2412" fmla="*/ 1372881 w 12191999"/>
              <a:gd name="connsiteY2412" fmla="*/ 2728855 h 7807485"/>
              <a:gd name="connsiteX2413" fmla="*/ 1319022 w 12191999"/>
              <a:gd name="connsiteY2413" fmla="*/ 2713561 h 7807485"/>
              <a:gd name="connsiteX2414" fmla="*/ 10535894 w 12191999"/>
              <a:gd name="connsiteY2414" fmla="*/ 2692233 h 7807485"/>
              <a:gd name="connsiteX2415" fmla="*/ 10644353 w 12191999"/>
              <a:gd name="connsiteY2415" fmla="*/ 2692233 h 7807485"/>
              <a:gd name="connsiteX2416" fmla="*/ 10644353 w 12191999"/>
              <a:gd name="connsiteY2416" fmla="*/ 2854152 h 7807485"/>
              <a:gd name="connsiteX2417" fmla="*/ 10629563 w 12191999"/>
              <a:gd name="connsiteY2417" fmla="*/ 2834509 h 7807485"/>
              <a:gd name="connsiteX2418" fmla="*/ 10611815 w 12191999"/>
              <a:gd name="connsiteY2418" fmla="*/ 2816269 h 7807485"/>
              <a:gd name="connsiteX2419" fmla="*/ 10594191 w 12191999"/>
              <a:gd name="connsiteY2419" fmla="*/ 2801956 h 7807485"/>
              <a:gd name="connsiteX2420" fmla="*/ 10580264 w 12191999"/>
              <a:gd name="connsiteY2420" fmla="*/ 2793819 h 7807485"/>
              <a:gd name="connsiteX2421" fmla="*/ 10574101 w 12191999"/>
              <a:gd name="connsiteY2421" fmla="*/ 2767440 h 7807485"/>
              <a:gd name="connsiteX2422" fmla="*/ 10564611 w 12191999"/>
              <a:gd name="connsiteY2422" fmla="*/ 2740359 h 7807485"/>
              <a:gd name="connsiteX2423" fmla="*/ 10551917 w 12191999"/>
              <a:gd name="connsiteY2423" fmla="*/ 2714683 h 7807485"/>
              <a:gd name="connsiteX2424" fmla="*/ 10535894 w 12191999"/>
              <a:gd name="connsiteY2424" fmla="*/ 2692233 h 7807485"/>
              <a:gd name="connsiteX2425" fmla="*/ 10031069 w 12191999"/>
              <a:gd name="connsiteY2425" fmla="*/ 2692233 h 7807485"/>
              <a:gd name="connsiteX2426" fmla="*/ 10139528 w 12191999"/>
              <a:gd name="connsiteY2426" fmla="*/ 2692233 h 7807485"/>
              <a:gd name="connsiteX2427" fmla="*/ 10139528 w 12191999"/>
              <a:gd name="connsiteY2427" fmla="*/ 2854152 h 7807485"/>
              <a:gd name="connsiteX2428" fmla="*/ 10124738 w 12191999"/>
              <a:gd name="connsiteY2428" fmla="*/ 2834509 h 7807485"/>
              <a:gd name="connsiteX2429" fmla="*/ 10106990 w 12191999"/>
              <a:gd name="connsiteY2429" fmla="*/ 2816269 h 7807485"/>
              <a:gd name="connsiteX2430" fmla="*/ 10089366 w 12191999"/>
              <a:gd name="connsiteY2430" fmla="*/ 2801956 h 7807485"/>
              <a:gd name="connsiteX2431" fmla="*/ 10075439 w 12191999"/>
              <a:gd name="connsiteY2431" fmla="*/ 2793819 h 7807485"/>
              <a:gd name="connsiteX2432" fmla="*/ 10069276 w 12191999"/>
              <a:gd name="connsiteY2432" fmla="*/ 2767440 h 7807485"/>
              <a:gd name="connsiteX2433" fmla="*/ 10059786 w 12191999"/>
              <a:gd name="connsiteY2433" fmla="*/ 2740359 h 7807485"/>
              <a:gd name="connsiteX2434" fmla="*/ 10047092 w 12191999"/>
              <a:gd name="connsiteY2434" fmla="*/ 2714683 h 7807485"/>
              <a:gd name="connsiteX2435" fmla="*/ 10031069 w 12191999"/>
              <a:gd name="connsiteY2435" fmla="*/ 2692233 h 7807485"/>
              <a:gd name="connsiteX2436" fmla="*/ 9215035 w 12191999"/>
              <a:gd name="connsiteY2436" fmla="*/ 2692233 h 7807485"/>
              <a:gd name="connsiteX2437" fmla="*/ 9264088 w 12191999"/>
              <a:gd name="connsiteY2437" fmla="*/ 2692233 h 7807485"/>
              <a:gd name="connsiteX2438" fmla="*/ 9265814 w 12191999"/>
              <a:gd name="connsiteY2438" fmla="*/ 2703879 h 7807485"/>
              <a:gd name="connsiteX2439" fmla="*/ 9266060 w 12191999"/>
              <a:gd name="connsiteY2439" fmla="*/ 2714683 h 7807485"/>
              <a:gd name="connsiteX2440" fmla="*/ 9265444 w 12191999"/>
              <a:gd name="connsiteY2440" fmla="*/ 2728855 h 7807485"/>
              <a:gd name="connsiteX2441" fmla="*/ 9263842 w 12191999"/>
              <a:gd name="connsiteY2441" fmla="*/ 2743026 h 7807485"/>
              <a:gd name="connsiteX2442" fmla="*/ 9252996 w 12191999"/>
              <a:gd name="connsiteY2442" fmla="*/ 2731099 h 7807485"/>
              <a:gd name="connsiteX2443" fmla="*/ 9243259 w 12191999"/>
              <a:gd name="connsiteY2443" fmla="*/ 2721558 h 7807485"/>
              <a:gd name="connsiteX2444" fmla="*/ 9231674 w 12191999"/>
              <a:gd name="connsiteY2444" fmla="*/ 2710053 h 7807485"/>
              <a:gd name="connsiteX2445" fmla="*/ 9215035 w 12191999"/>
              <a:gd name="connsiteY2445" fmla="*/ 2692233 h 7807485"/>
              <a:gd name="connsiteX2446" fmla="*/ 748429 w 12191999"/>
              <a:gd name="connsiteY2446" fmla="*/ 2688304 h 7807485"/>
              <a:gd name="connsiteX2447" fmla="*/ 697404 w 12191999"/>
              <a:gd name="connsiteY2447" fmla="*/ 2731240 h 7807485"/>
              <a:gd name="connsiteX2448" fmla="*/ 675959 w 12191999"/>
              <a:gd name="connsiteY2448" fmla="*/ 2811217 h 7807485"/>
              <a:gd name="connsiteX2449" fmla="*/ 679780 w 12191999"/>
              <a:gd name="connsiteY2449" fmla="*/ 2831282 h 7807485"/>
              <a:gd name="connsiteX2450" fmla="*/ 693706 w 12191999"/>
              <a:gd name="connsiteY2450" fmla="*/ 2843769 h 7807485"/>
              <a:gd name="connsiteX2451" fmla="*/ 625180 w 12191999"/>
              <a:gd name="connsiteY2451" fmla="*/ 2845595 h 7807485"/>
              <a:gd name="connsiteX2452" fmla="*/ 551724 w 12191999"/>
              <a:gd name="connsiteY2452" fmla="*/ 2849943 h 7807485"/>
              <a:gd name="connsiteX2453" fmla="*/ 475064 w 12191999"/>
              <a:gd name="connsiteY2453" fmla="*/ 2835912 h 7807485"/>
              <a:gd name="connsiteX2454" fmla="*/ 455098 w 12191999"/>
              <a:gd name="connsiteY2454" fmla="*/ 2794380 h 7807485"/>
              <a:gd name="connsiteX2455" fmla="*/ 472845 w 12191999"/>
              <a:gd name="connsiteY2455" fmla="*/ 2724224 h 7807485"/>
              <a:gd name="connsiteX2456" fmla="*/ 456577 w 12191999"/>
              <a:gd name="connsiteY2456" fmla="*/ 2715806 h 7807485"/>
              <a:gd name="connsiteX2457" fmla="*/ 431434 w 12191999"/>
              <a:gd name="connsiteY2457" fmla="*/ 2792976 h 7807485"/>
              <a:gd name="connsiteX2458" fmla="*/ 426011 w 12191999"/>
              <a:gd name="connsiteY2458" fmla="*/ 2848821 h 7807485"/>
              <a:gd name="connsiteX2459" fmla="*/ 447703 w 12191999"/>
              <a:gd name="connsiteY2459" fmla="*/ 2909716 h 7807485"/>
              <a:gd name="connsiteX2460" fmla="*/ 523624 w 12191999"/>
              <a:gd name="connsiteY2460" fmla="*/ 2930763 h 7807485"/>
              <a:gd name="connsiteX2461" fmla="*/ 580318 w 12191999"/>
              <a:gd name="connsiteY2461" fmla="*/ 2927957 h 7807485"/>
              <a:gd name="connsiteX2462" fmla="*/ 666099 w 12191999"/>
              <a:gd name="connsiteY2462" fmla="*/ 2923748 h 7807485"/>
              <a:gd name="connsiteX2463" fmla="*/ 763958 w 12191999"/>
              <a:gd name="connsiteY2463" fmla="*/ 2921503 h 7807485"/>
              <a:gd name="connsiteX2464" fmla="*/ 796988 w 12191999"/>
              <a:gd name="connsiteY2464" fmla="*/ 2921503 h 7807485"/>
              <a:gd name="connsiteX2465" fmla="*/ 796988 w 12191999"/>
              <a:gd name="connsiteY2465" fmla="*/ 2845173 h 7807485"/>
              <a:gd name="connsiteX2466" fmla="*/ 786389 w 12191999"/>
              <a:gd name="connsiteY2466" fmla="*/ 2729837 h 7807485"/>
              <a:gd name="connsiteX2467" fmla="*/ 748429 w 12191999"/>
              <a:gd name="connsiteY2467" fmla="*/ 2688304 h 7807485"/>
              <a:gd name="connsiteX2468" fmla="*/ 7427312 w 12191999"/>
              <a:gd name="connsiteY2468" fmla="*/ 2687743 h 7807485"/>
              <a:gd name="connsiteX2469" fmla="*/ 7473284 w 12191999"/>
              <a:gd name="connsiteY2469" fmla="*/ 2698547 h 7807485"/>
              <a:gd name="connsiteX2470" fmla="*/ 7499043 w 12191999"/>
              <a:gd name="connsiteY2470" fmla="*/ 2732923 h 7807485"/>
              <a:gd name="connsiteX2471" fmla="*/ 7428545 w 12191999"/>
              <a:gd name="connsiteY2471" fmla="*/ 2769124 h 7807485"/>
              <a:gd name="connsiteX2472" fmla="*/ 7429161 w 12191999"/>
              <a:gd name="connsiteY2472" fmla="*/ 2762810 h 7807485"/>
              <a:gd name="connsiteX2473" fmla="*/ 7429284 w 12191999"/>
              <a:gd name="connsiteY2473" fmla="*/ 2756496 h 7807485"/>
              <a:gd name="connsiteX2474" fmla="*/ 7426942 w 12191999"/>
              <a:gd name="connsiteY2474" fmla="*/ 2735870 h 7807485"/>
              <a:gd name="connsiteX2475" fmla="*/ 7420164 w 12191999"/>
              <a:gd name="connsiteY2475" fmla="*/ 2717629 h 7807485"/>
              <a:gd name="connsiteX2476" fmla="*/ 7409442 w 12191999"/>
              <a:gd name="connsiteY2476" fmla="*/ 2703318 h 7807485"/>
              <a:gd name="connsiteX2477" fmla="*/ 7395022 w 12191999"/>
              <a:gd name="connsiteY2477" fmla="*/ 2694478 h 7807485"/>
              <a:gd name="connsiteX2478" fmla="*/ 7409195 w 12191999"/>
              <a:gd name="connsiteY2478" fmla="*/ 2689567 h 7807485"/>
              <a:gd name="connsiteX2479" fmla="*/ 7427312 w 12191999"/>
              <a:gd name="connsiteY2479" fmla="*/ 2687743 h 7807485"/>
              <a:gd name="connsiteX2480" fmla="*/ 4048455 w 12191999"/>
              <a:gd name="connsiteY2480" fmla="*/ 2661926 h 7807485"/>
              <a:gd name="connsiteX2481" fmla="*/ 4012097 w 12191999"/>
              <a:gd name="connsiteY2481" fmla="*/ 2669081 h 7807485"/>
              <a:gd name="connsiteX2482" fmla="*/ 3986831 w 12191999"/>
              <a:gd name="connsiteY2482" fmla="*/ 2688304 h 7807485"/>
              <a:gd name="connsiteX2483" fmla="*/ 3965879 w 12191999"/>
              <a:gd name="connsiteY2483" fmla="*/ 2733203 h 7807485"/>
              <a:gd name="connsiteX2484" fmla="*/ 3955280 w 12191999"/>
              <a:gd name="connsiteY2484" fmla="*/ 2780910 h 7807485"/>
              <a:gd name="connsiteX2485" fmla="*/ 3964647 w 12191999"/>
              <a:gd name="connsiteY2485" fmla="*/ 2815146 h 7807485"/>
              <a:gd name="connsiteX2486" fmla="*/ 3986338 w 12191999"/>
              <a:gd name="connsiteY2486" fmla="*/ 2852188 h 7807485"/>
              <a:gd name="connsiteX2487" fmla="*/ 3951582 w 12191999"/>
              <a:gd name="connsiteY2487" fmla="*/ 2915329 h 7807485"/>
              <a:gd name="connsiteX2488" fmla="*/ 3941969 w 12191999"/>
              <a:gd name="connsiteY2488" fmla="*/ 2989133 h 7807485"/>
              <a:gd name="connsiteX2489" fmla="*/ 3977094 w 12191999"/>
              <a:gd name="connsiteY2489" fmla="*/ 3087491 h 7807485"/>
              <a:gd name="connsiteX2490" fmla="*/ 4080993 w 12191999"/>
              <a:gd name="connsiteY2490" fmla="*/ 3121026 h 7807485"/>
              <a:gd name="connsiteX2491" fmla="*/ 4106136 w 12191999"/>
              <a:gd name="connsiteY2491" fmla="*/ 3120465 h 7807485"/>
              <a:gd name="connsiteX2492" fmla="*/ 4199309 w 12191999"/>
              <a:gd name="connsiteY2492" fmla="*/ 3054799 h 7807485"/>
              <a:gd name="connsiteX2493" fmla="*/ 4194872 w 12191999"/>
              <a:gd name="connsiteY2493" fmla="*/ 3043574 h 7807485"/>
              <a:gd name="connsiteX2494" fmla="*/ 4170348 w 12191999"/>
              <a:gd name="connsiteY2494" fmla="*/ 3045959 h 7807485"/>
              <a:gd name="connsiteX2495" fmla="*/ 4149026 w 12191999"/>
              <a:gd name="connsiteY2495" fmla="*/ 3046380 h 7807485"/>
              <a:gd name="connsiteX2496" fmla="*/ 4143110 w 12191999"/>
              <a:gd name="connsiteY2496" fmla="*/ 3046380 h 7807485"/>
              <a:gd name="connsiteX2497" fmla="*/ 4007783 w 12191999"/>
              <a:gd name="connsiteY2497" fmla="*/ 3022808 h 7807485"/>
              <a:gd name="connsiteX2498" fmla="*/ 3970070 w 12191999"/>
              <a:gd name="connsiteY2498" fmla="*/ 2963877 h 7807485"/>
              <a:gd name="connsiteX2499" fmla="*/ 4013946 w 12191999"/>
              <a:gd name="connsiteY2499" fmla="*/ 2886706 h 7807485"/>
              <a:gd name="connsiteX2500" fmla="*/ 4132757 w 12191999"/>
              <a:gd name="connsiteY2500" fmla="*/ 2830299 h 7807485"/>
              <a:gd name="connsiteX2501" fmla="*/ 4145821 w 12191999"/>
              <a:gd name="connsiteY2501" fmla="*/ 2796905 h 7807485"/>
              <a:gd name="connsiteX2502" fmla="*/ 4156421 w 12191999"/>
              <a:gd name="connsiteY2502" fmla="*/ 2761266 h 7807485"/>
              <a:gd name="connsiteX2503" fmla="*/ 4099726 w 12191999"/>
              <a:gd name="connsiteY2503" fmla="*/ 2777682 h 7807485"/>
              <a:gd name="connsiteX2504" fmla="*/ 4047469 w 12191999"/>
              <a:gd name="connsiteY2504" fmla="*/ 2801115 h 7807485"/>
              <a:gd name="connsiteX2505" fmla="*/ 4006058 w 12191999"/>
              <a:gd name="connsiteY2505" fmla="*/ 2773052 h 7807485"/>
              <a:gd name="connsiteX2506" fmla="*/ 3995212 w 12191999"/>
              <a:gd name="connsiteY2506" fmla="*/ 2749480 h 7807485"/>
              <a:gd name="connsiteX2507" fmla="*/ 4026641 w 12191999"/>
              <a:gd name="connsiteY2507" fmla="*/ 2725067 h 7807485"/>
              <a:gd name="connsiteX2508" fmla="*/ 4109094 w 12191999"/>
              <a:gd name="connsiteY2508" fmla="*/ 2715806 h 7807485"/>
              <a:gd name="connsiteX2509" fmla="*/ 4123144 w 12191999"/>
              <a:gd name="connsiteY2509" fmla="*/ 2716647 h 7807485"/>
              <a:gd name="connsiteX2510" fmla="*/ 4137194 w 12191999"/>
              <a:gd name="connsiteY2510" fmla="*/ 2716928 h 7807485"/>
              <a:gd name="connsiteX2511" fmla="*/ 4098495 w 12191999"/>
              <a:gd name="connsiteY2511" fmla="*/ 2676097 h 7807485"/>
              <a:gd name="connsiteX2512" fmla="*/ 4048455 w 12191999"/>
              <a:gd name="connsiteY2512" fmla="*/ 2661926 h 7807485"/>
              <a:gd name="connsiteX2513" fmla="*/ 1895805 w 12191999"/>
              <a:gd name="connsiteY2513" fmla="*/ 2661926 h 7807485"/>
              <a:gd name="connsiteX2514" fmla="*/ 1859447 w 12191999"/>
              <a:gd name="connsiteY2514" fmla="*/ 2669081 h 7807485"/>
              <a:gd name="connsiteX2515" fmla="*/ 1834181 w 12191999"/>
              <a:gd name="connsiteY2515" fmla="*/ 2688304 h 7807485"/>
              <a:gd name="connsiteX2516" fmla="*/ 1813229 w 12191999"/>
              <a:gd name="connsiteY2516" fmla="*/ 2733203 h 7807485"/>
              <a:gd name="connsiteX2517" fmla="*/ 1802629 w 12191999"/>
              <a:gd name="connsiteY2517" fmla="*/ 2780910 h 7807485"/>
              <a:gd name="connsiteX2518" fmla="*/ 1811996 w 12191999"/>
              <a:gd name="connsiteY2518" fmla="*/ 2815146 h 7807485"/>
              <a:gd name="connsiteX2519" fmla="*/ 1833688 w 12191999"/>
              <a:gd name="connsiteY2519" fmla="*/ 2852188 h 7807485"/>
              <a:gd name="connsiteX2520" fmla="*/ 1798932 w 12191999"/>
              <a:gd name="connsiteY2520" fmla="*/ 2915329 h 7807485"/>
              <a:gd name="connsiteX2521" fmla="*/ 1789319 w 12191999"/>
              <a:gd name="connsiteY2521" fmla="*/ 2989133 h 7807485"/>
              <a:gd name="connsiteX2522" fmla="*/ 1824444 w 12191999"/>
              <a:gd name="connsiteY2522" fmla="*/ 3087491 h 7807485"/>
              <a:gd name="connsiteX2523" fmla="*/ 1928343 w 12191999"/>
              <a:gd name="connsiteY2523" fmla="*/ 3121026 h 7807485"/>
              <a:gd name="connsiteX2524" fmla="*/ 1953485 w 12191999"/>
              <a:gd name="connsiteY2524" fmla="*/ 3120465 h 7807485"/>
              <a:gd name="connsiteX2525" fmla="*/ 2046661 w 12191999"/>
              <a:gd name="connsiteY2525" fmla="*/ 3054799 h 7807485"/>
              <a:gd name="connsiteX2526" fmla="*/ 2042224 w 12191999"/>
              <a:gd name="connsiteY2526" fmla="*/ 3043574 h 7807485"/>
              <a:gd name="connsiteX2527" fmla="*/ 2017698 w 12191999"/>
              <a:gd name="connsiteY2527" fmla="*/ 3045959 h 7807485"/>
              <a:gd name="connsiteX2528" fmla="*/ 1996376 w 12191999"/>
              <a:gd name="connsiteY2528" fmla="*/ 3046380 h 7807485"/>
              <a:gd name="connsiteX2529" fmla="*/ 1990460 w 12191999"/>
              <a:gd name="connsiteY2529" fmla="*/ 3046380 h 7807485"/>
              <a:gd name="connsiteX2530" fmla="*/ 1855133 w 12191999"/>
              <a:gd name="connsiteY2530" fmla="*/ 3022808 h 7807485"/>
              <a:gd name="connsiteX2531" fmla="*/ 1817419 w 12191999"/>
              <a:gd name="connsiteY2531" fmla="*/ 2963877 h 7807485"/>
              <a:gd name="connsiteX2532" fmla="*/ 1861295 w 12191999"/>
              <a:gd name="connsiteY2532" fmla="*/ 2886706 h 7807485"/>
              <a:gd name="connsiteX2533" fmla="*/ 1980107 w 12191999"/>
              <a:gd name="connsiteY2533" fmla="*/ 2830299 h 7807485"/>
              <a:gd name="connsiteX2534" fmla="*/ 1993171 w 12191999"/>
              <a:gd name="connsiteY2534" fmla="*/ 2796905 h 7807485"/>
              <a:gd name="connsiteX2535" fmla="*/ 2003771 w 12191999"/>
              <a:gd name="connsiteY2535" fmla="*/ 2761266 h 7807485"/>
              <a:gd name="connsiteX2536" fmla="*/ 1947076 w 12191999"/>
              <a:gd name="connsiteY2536" fmla="*/ 2777682 h 7807485"/>
              <a:gd name="connsiteX2537" fmla="*/ 1894819 w 12191999"/>
              <a:gd name="connsiteY2537" fmla="*/ 2801115 h 7807485"/>
              <a:gd name="connsiteX2538" fmla="*/ 1853408 w 12191999"/>
              <a:gd name="connsiteY2538" fmla="*/ 2773052 h 7807485"/>
              <a:gd name="connsiteX2539" fmla="*/ 1842562 w 12191999"/>
              <a:gd name="connsiteY2539" fmla="*/ 2749480 h 7807485"/>
              <a:gd name="connsiteX2540" fmla="*/ 1873990 w 12191999"/>
              <a:gd name="connsiteY2540" fmla="*/ 2725067 h 7807485"/>
              <a:gd name="connsiteX2541" fmla="*/ 1956443 w 12191999"/>
              <a:gd name="connsiteY2541" fmla="*/ 2715806 h 7807485"/>
              <a:gd name="connsiteX2542" fmla="*/ 1970494 w 12191999"/>
              <a:gd name="connsiteY2542" fmla="*/ 2716647 h 7807485"/>
              <a:gd name="connsiteX2543" fmla="*/ 1984544 w 12191999"/>
              <a:gd name="connsiteY2543" fmla="*/ 2716928 h 7807485"/>
              <a:gd name="connsiteX2544" fmla="*/ 1945844 w 12191999"/>
              <a:gd name="connsiteY2544" fmla="*/ 2676097 h 7807485"/>
              <a:gd name="connsiteX2545" fmla="*/ 1895805 w 12191999"/>
              <a:gd name="connsiteY2545" fmla="*/ 2661926 h 7807485"/>
              <a:gd name="connsiteX2546" fmla="*/ 7243943 w 12191999"/>
              <a:gd name="connsiteY2546" fmla="*/ 2633302 h 7807485"/>
              <a:gd name="connsiteX2547" fmla="*/ 7195875 w 12191999"/>
              <a:gd name="connsiteY2547" fmla="*/ 2641721 h 7807485"/>
              <a:gd name="connsiteX2548" fmla="*/ 7159148 w 12191999"/>
              <a:gd name="connsiteY2548" fmla="*/ 2664311 h 7807485"/>
              <a:gd name="connsiteX2549" fmla="*/ 7132403 w 12191999"/>
              <a:gd name="connsiteY2549" fmla="*/ 2697565 h 7807485"/>
              <a:gd name="connsiteX2550" fmla="*/ 7114655 w 12191999"/>
              <a:gd name="connsiteY2550" fmla="*/ 2738115 h 7807485"/>
              <a:gd name="connsiteX2551" fmla="*/ 7104795 w 12191999"/>
              <a:gd name="connsiteY2551" fmla="*/ 2782033 h 7807485"/>
              <a:gd name="connsiteX2552" fmla="*/ 7101714 w 12191999"/>
              <a:gd name="connsiteY2552" fmla="*/ 2825809 h 7807485"/>
              <a:gd name="connsiteX2553" fmla="*/ 7105534 w 12191999"/>
              <a:gd name="connsiteY2553" fmla="*/ 2875901 h 7807485"/>
              <a:gd name="connsiteX2554" fmla="*/ 7116627 w 12191999"/>
              <a:gd name="connsiteY2554" fmla="*/ 2924589 h 7807485"/>
              <a:gd name="connsiteX2555" fmla="*/ 7134621 w 12191999"/>
              <a:gd name="connsiteY2555" fmla="*/ 2968928 h 7807485"/>
              <a:gd name="connsiteX2556" fmla="*/ 7159394 w 12191999"/>
              <a:gd name="connsiteY2556" fmla="*/ 3005970 h 7807485"/>
              <a:gd name="connsiteX2557" fmla="*/ 7182565 w 12191999"/>
              <a:gd name="connsiteY2557" fmla="*/ 3026736 h 7807485"/>
              <a:gd name="connsiteX2558" fmla="*/ 7209433 w 12191999"/>
              <a:gd name="connsiteY2558" fmla="*/ 3035716 h 7807485"/>
              <a:gd name="connsiteX2559" fmla="*/ 7225948 w 12191999"/>
              <a:gd name="connsiteY2559" fmla="*/ 3031788 h 7807485"/>
              <a:gd name="connsiteX2560" fmla="*/ 7238643 w 12191999"/>
              <a:gd name="connsiteY2560" fmla="*/ 3021405 h 7807485"/>
              <a:gd name="connsiteX2561" fmla="*/ 7246901 w 12191999"/>
              <a:gd name="connsiteY2561" fmla="*/ 3006251 h 7807485"/>
              <a:gd name="connsiteX2562" fmla="*/ 7249859 w 12191999"/>
              <a:gd name="connsiteY2562" fmla="*/ 2988291 h 7807485"/>
              <a:gd name="connsiteX2563" fmla="*/ 7246901 w 12191999"/>
              <a:gd name="connsiteY2563" fmla="*/ 2972296 h 7807485"/>
              <a:gd name="connsiteX2564" fmla="*/ 7238643 w 12191999"/>
              <a:gd name="connsiteY2564" fmla="*/ 2958123 h 7807485"/>
              <a:gd name="connsiteX2565" fmla="*/ 7225948 w 12191999"/>
              <a:gd name="connsiteY2565" fmla="*/ 2947881 h 7807485"/>
              <a:gd name="connsiteX2566" fmla="*/ 7209433 w 12191999"/>
              <a:gd name="connsiteY2566" fmla="*/ 2943953 h 7807485"/>
              <a:gd name="connsiteX2567" fmla="*/ 7201175 w 12191999"/>
              <a:gd name="connsiteY2567" fmla="*/ 2944936 h 7807485"/>
              <a:gd name="connsiteX2568" fmla="*/ 7193657 w 12191999"/>
              <a:gd name="connsiteY2568" fmla="*/ 2947319 h 7807485"/>
              <a:gd name="connsiteX2569" fmla="*/ 7180963 w 12191999"/>
              <a:gd name="connsiteY2569" fmla="*/ 2923607 h 7807485"/>
              <a:gd name="connsiteX2570" fmla="*/ 7170363 w 12191999"/>
              <a:gd name="connsiteY2570" fmla="*/ 2892459 h 7807485"/>
              <a:gd name="connsiteX2571" fmla="*/ 7163092 w 12191999"/>
              <a:gd name="connsiteY2571" fmla="*/ 2858362 h 7807485"/>
              <a:gd name="connsiteX2572" fmla="*/ 7160380 w 12191999"/>
              <a:gd name="connsiteY2572" fmla="*/ 2825809 h 7807485"/>
              <a:gd name="connsiteX2573" fmla="*/ 7161366 w 12191999"/>
              <a:gd name="connsiteY2573" fmla="*/ 2800133 h 7807485"/>
              <a:gd name="connsiteX2574" fmla="*/ 7165433 w 12191999"/>
              <a:gd name="connsiteY2574" fmla="*/ 2770947 h 7807485"/>
              <a:gd name="connsiteX2575" fmla="*/ 7174184 w 12191999"/>
              <a:gd name="connsiteY2575" fmla="*/ 2742045 h 7807485"/>
              <a:gd name="connsiteX2576" fmla="*/ 7189220 w 12191999"/>
              <a:gd name="connsiteY2576" fmla="*/ 2716787 h 7807485"/>
              <a:gd name="connsiteX2577" fmla="*/ 7212021 w 12191999"/>
              <a:gd name="connsiteY2577" fmla="*/ 2698968 h 7807485"/>
              <a:gd name="connsiteX2578" fmla="*/ 7243943 w 12191999"/>
              <a:gd name="connsiteY2578" fmla="*/ 2692233 h 7807485"/>
              <a:gd name="connsiteX2579" fmla="*/ 7281164 w 12191999"/>
              <a:gd name="connsiteY2579" fmla="*/ 2692233 h 7807485"/>
              <a:gd name="connsiteX2580" fmla="*/ 7281164 w 12191999"/>
              <a:gd name="connsiteY2580" fmla="*/ 2633302 h 7807485"/>
              <a:gd name="connsiteX2581" fmla="*/ 3443376 w 12191999"/>
              <a:gd name="connsiteY2581" fmla="*/ 2633302 h 7807485"/>
              <a:gd name="connsiteX2582" fmla="*/ 3443376 w 12191999"/>
              <a:gd name="connsiteY2582" fmla="*/ 2692233 h 7807485"/>
              <a:gd name="connsiteX2583" fmla="*/ 3662018 w 12191999"/>
              <a:gd name="connsiteY2583" fmla="*/ 2692233 h 7807485"/>
              <a:gd name="connsiteX2584" fmla="*/ 3662018 w 12191999"/>
              <a:gd name="connsiteY2584" fmla="*/ 2722259 h 7807485"/>
              <a:gd name="connsiteX2585" fmla="*/ 3621839 w 12191999"/>
              <a:gd name="connsiteY2585" fmla="*/ 2725487 h 7807485"/>
              <a:gd name="connsiteX2586" fmla="*/ 3581783 w 12191999"/>
              <a:gd name="connsiteY2586" fmla="*/ 2734327 h 7807485"/>
              <a:gd name="connsiteX2587" fmla="*/ 3544316 w 12191999"/>
              <a:gd name="connsiteY2587" fmla="*/ 2750884 h 7807485"/>
              <a:gd name="connsiteX2588" fmla="*/ 3511901 w 12191999"/>
              <a:gd name="connsiteY2588" fmla="*/ 2776700 h 7807485"/>
              <a:gd name="connsiteX2589" fmla="*/ 3487006 w 12191999"/>
              <a:gd name="connsiteY2589" fmla="*/ 2813603 h 7807485"/>
              <a:gd name="connsiteX2590" fmla="*/ 3472216 w 12191999"/>
              <a:gd name="connsiteY2590" fmla="*/ 2863694 h 7807485"/>
              <a:gd name="connsiteX2591" fmla="*/ 3504014 w 12191999"/>
              <a:gd name="connsiteY2591" fmla="*/ 2868745 h 7807485"/>
              <a:gd name="connsiteX2592" fmla="*/ 3539263 w 12191999"/>
              <a:gd name="connsiteY2592" fmla="*/ 2878286 h 7807485"/>
              <a:gd name="connsiteX2593" fmla="*/ 3575252 w 12191999"/>
              <a:gd name="connsiteY2593" fmla="*/ 2892317 h 7807485"/>
              <a:gd name="connsiteX2594" fmla="*/ 3609515 w 12191999"/>
              <a:gd name="connsiteY2594" fmla="*/ 2910839 h 7807485"/>
              <a:gd name="connsiteX2595" fmla="*/ 3639340 w 12191999"/>
              <a:gd name="connsiteY2595" fmla="*/ 2933569 h 7807485"/>
              <a:gd name="connsiteX2596" fmla="*/ 3662018 w 12191999"/>
              <a:gd name="connsiteY2596" fmla="*/ 2960228 h 7807485"/>
              <a:gd name="connsiteX2597" fmla="*/ 3662018 w 12191999"/>
              <a:gd name="connsiteY2597" fmla="*/ 3003725 h 7807485"/>
              <a:gd name="connsiteX2598" fmla="*/ 3719206 w 12191999"/>
              <a:gd name="connsiteY2598" fmla="*/ 3003725 h 7807485"/>
              <a:gd name="connsiteX2599" fmla="*/ 3719206 w 12191999"/>
              <a:gd name="connsiteY2599" fmla="*/ 2692233 h 7807485"/>
              <a:gd name="connsiteX2600" fmla="*/ 3788225 w 12191999"/>
              <a:gd name="connsiteY2600" fmla="*/ 2692233 h 7807485"/>
              <a:gd name="connsiteX2601" fmla="*/ 3788225 w 12191999"/>
              <a:gd name="connsiteY2601" fmla="*/ 2633302 h 7807485"/>
              <a:gd name="connsiteX2602" fmla="*/ 7424848 w 12191999"/>
              <a:gd name="connsiteY2602" fmla="*/ 2627128 h 7807485"/>
              <a:gd name="connsiteX2603" fmla="*/ 7392434 w 12191999"/>
              <a:gd name="connsiteY2603" fmla="*/ 2632038 h 7807485"/>
              <a:gd name="connsiteX2604" fmla="*/ 7358540 w 12191999"/>
              <a:gd name="connsiteY2604" fmla="*/ 2646631 h 7807485"/>
              <a:gd name="connsiteX2605" fmla="*/ 7325263 w 12191999"/>
              <a:gd name="connsiteY2605" fmla="*/ 2670625 h 7807485"/>
              <a:gd name="connsiteX2606" fmla="*/ 7294944 w 12191999"/>
              <a:gd name="connsiteY2606" fmla="*/ 2704019 h 7807485"/>
              <a:gd name="connsiteX2607" fmla="*/ 7316142 w 12191999"/>
              <a:gd name="connsiteY2607" fmla="*/ 2752287 h 7807485"/>
              <a:gd name="connsiteX2608" fmla="*/ 7340792 w 12191999"/>
              <a:gd name="connsiteY2608" fmla="*/ 2731520 h 7807485"/>
              <a:gd name="connsiteX2609" fmla="*/ 7364826 w 12191999"/>
              <a:gd name="connsiteY2609" fmla="*/ 2741482 h 7807485"/>
              <a:gd name="connsiteX2610" fmla="*/ 7372097 w 12191999"/>
              <a:gd name="connsiteY2610" fmla="*/ 2766598 h 7807485"/>
              <a:gd name="connsiteX2611" fmla="*/ 7364826 w 12191999"/>
              <a:gd name="connsiteY2611" fmla="*/ 2790170 h 7807485"/>
              <a:gd name="connsiteX2612" fmla="*/ 7345722 w 12191999"/>
              <a:gd name="connsiteY2612" fmla="*/ 2807009 h 7807485"/>
              <a:gd name="connsiteX2613" fmla="*/ 7330440 w 12191999"/>
              <a:gd name="connsiteY2613" fmla="*/ 2815707 h 7807485"/>
              <a:gd name="connsiteX2614" fmla="*/ 7351638 w 12191999"/>
              <a:gd name="connsiteY2614" fmla="*/ 2863413 h 7807485"/>
              <a:gd name="connsiteX2615" fmla="*/ 7504959 w 12191999"/>
              <a:gd name="connsiteY2615" fmla="*/ 2788767 h 7807485"/>
              <a:gd name="connsiteX2616" fmla="*/ 7504959 w 12191999"/>
              <a:gd name="connsiteY2616" fmla="*/ 3003725 h 7807485"/>
              <a:gd name="connsiteX2617" fmla="*/ 7562146 w 12191999"/>
              <a:gd name="connsiteY2617" fmla="*/ 3003725 h 7807485"/>
              <a:gd name="connsiteX2618" fmla="*/ 7562146 w 12191999"/>
              <a:gd name="connsiteY2618" fmla="*/ 2692233 h 7807485"/>
              <a:gd name="connsiteX2619" fmla="*/ 7605800 w 12191999"/>
              <a:gd name="connsiteY2619" fmla="*/ 2692233 h 7807485"/>
              <a:gd name="connsiteX2620" fmla="*/ 7621552 w 12191999"/>
              <a:gd name="connsiteY2620" fmla="*/ 2692233 h 7807485"/>
              <a:gd name="connsiteX2621" fmla="*/ 7677037 w 12191999"/>
              <a:gd name="connsiteY2621" fmla="*/ 2692233 h 7807485"/>
              <a:gd name="connsiteX2622" fmla="*/ 7693429 w 12191999"/>
              <a:gd name="connsiteY2622" fmla="*/ 2695740 h 7807485"/>
              <a:gd name="connsiteX2623" fmla="*/ 7703043 w 12191999"/>
              <a:gd name="connsiteY2623" fmla="*/ 2704581 h 7807485"/>
              <a:gd name="connsiteX2624" fmla="*/ 7707479 w 12191999"/>
              <a:gd name="connsiteY2624" fmla="*/ 2716226 h 7807485"/>
              <a:gd name="connsiteX2625" fmla="*/ 7708588 w 12191999"/>
              <a:gd name="connsiteY2625" fmla="*/ 2728153 h 7807485"/>
              <a:gd name="connsiteX2626" fmla="*/ 7694785 w 12191999"/>
              <a:gd name="connsiteY2626" fmla="*/ 2726188 h 7807485"/>
              <a:gd name="connsiteX2627" fmla="*/ 7679871 w 12191999"/>
              <a:gd name="connsiteY2627" fmla="*/ 2729837 h 7807485"/>
              <a:gd name="connsiteX2628" fmla="*/ 7669889 w 12191999"/>
              <a:gd name="connsiteY2628" fmla="*/ 2739800 h 7807485"/>
              <a:gd name="connsiteX2629" fmla="*/ 7664219 w 12191999"/>
              <a:gd name="connsiteY2629" fmla="*/ 2754251 h 7807485"/>
              <a:gd name="connsiteX2630" fmla="*/ 7662494 w 12191999"/>
              <a:gd name="connsiteY2630" fmla="*/ 2771650 h 7807485"/>
              <a:gd name="connsiteX2631" fmla="*/ 7662494 w 12191999"/>
              <a:gd name="connsiteY2631" fmla="*/ 2820197 h 7807485"/>
              <a:gd name="connsiteX2632" fmla="*/ 7703905 w 12191999"/>
              <a:gd name="connsiteY2632" fmla="*/ 2813462 h 7807485"/>
              <a:gd name="connsiteX2633" fmla="*/ 7733484 w 12191999"/>
              <a:gd name="connsiteY2633" fmla="*/ 2795221 h 7807485"/>
              <a:gd name="connsiteX2634" fmla="*/ 7761338 w 12191999"/>
              <a:gd name="connsiteY2634" fmla="*/ 2812620 h 7807485"/>
              <a:gd name="connsiteX2635" fmla="*/ 7804475 w 12191999"/>
              <a:gd name="connsiteY2635" fmla="*/ 2820197 h 7807485"/>
              <a:gd name="connsiteX2636" fmla="*/ 7804475 w 12191999"/>
              <a:gd name="connsiteY2636" fmla="*/ 2769965 h 7807485"/>
              <a:gd name="connsiteX2637" fmla="*/ 7802873 w 12191999"/>
              <a:gd name="connsiteY2637" fmla="*/ 2754672 h 7807485"/>
              <a:gd name="connsiteX2638" fmla="*/ 7797450 w 12191999"/>
              <a:gd name="connsiteY2638" fmla="*/ 2740500 h 7807485"/>
              <a:gd name="connsiteX2639" fmla="*/ 7787467 w 12191999"/>
              <a:gd name="connsiteY2639" fmla="*/ 2729977 h 7807485"/>
              <a:gd name="connsiteX2640" fmla="*/ 7772431 w 12191999"/>
              <a:gd name="connsiteY2640" fmla="*/ 2725908 h 7807485"/>
              <a:gd name="connsiteX2641" fmla="*/ 7765775 w 12191999"/>
              <a:gd name="connsiteY2641" fmla="*/ 2726328 h 7807485"/>
              <a:gd name="connsiteX2642" fmla="*/ 7758380 w 12191999"/>
              <a:gd name="connsiteY2642" fmla="*/ 2728153 h 7807485"/>
              <a:gd name="connsiteX2643" fmla="*/ 7760229 w 12191999"/>
              <a:gd name="connsiteY2643" fmla="*/ 2718191 h 7807485"/>
              <a:gd name="connsiteX2644" fmla="*/ 7766268 w 12191999"/>
              <a:gd name="connsiteY2644" fmla="*/ 2707387 h 7807485"/>
              <a:gd name="connsiteX2645" fmla="*/ 7777484 w 12191999"/>
              <a:gd name="connsiteY2645" fmla="*/ 2698828 h 7807485"/>
              <a:gd name="connsiteX2646" fmla="*/ 7794615 w 12191999"/>
              <a:gd name="connsiteY2646" fmla="*/ 2695320 h 7807485"/>
              <a:gd name="connsiteX2647" fmla="*/ 7814951 w 12191999"/>
              <a:gd name="connsiteY2647" fmla="*/ 2700090 h 7807485"/>
              <a:gd name="connsiteX2648" fmla="*/ 7828262 w 12191999"/>
              <a:gd name="connsiteY2648" fmla="*/ 2712718 h 7807485"/>
              <a:gd name="connsiteX2649" fmla="*/ 7835534 w 12191999"/>
              <a:gd name="connsiteY2649" fmla="*/ 2730818 h 7807485"/>
              <a:gd name="connsiteX2650" fmla="*/ 7837752 w 12191999"/>
              <a:gd name="connsiteY2650" fmla="*/ 2752006 h 7807485"/>
              <a:gd name="connsiteX2651" fmla="*/ 7837752 w 12191999"/>
              <a:gd name="connsiteY2651" fmla="*/ 3003725 h 7807485"/>
              <a:gd name="connsiteX2652" fmla="*/ 7894940 w 12191999"/>
              <a:gd name="connsiteY2652" fmla="*/ 3003725 h 7807485"/>
              <a:gd name="connsiteX2653" fmla="*/ 7894940 w 12191999"/>
              <a:gd name="connsiteY2653" fmla="*/ 2692233 h 7807485"/>
              <a:gd name="connsiteX2654" fmla="*/ 7963959 w 12191999"/>
              <a:gd name="connsiteY2654" fmla="*/ 2692233 h 7807485"/>
              <a:gd name="connsiteX2655" fmla="*/ 7963959 w 12191999"/>
              <a:gd name="connsiteY2655" fmla="*/ 2633302 h 7807485"/>
              <a:gd name="connsiteX2656" fmla="*/ 7837752 w 12191999"/>
              <a:gd name="connsiteY2656" fmla="*/ 2633302 h 7807485"/>
              <a:gd name="connsiteX2657" fmla="*/ 7837752 w 12191999"/>
              <a:gd name="connsiteY2657" fmla="*/ 2649016 h 7807485"/>
              <a:gd name="connsiteX2658" fmla="*/ 7820005 w 12191999"/>
              <a:gd name="connsiteY2658" fmla="*/ 2639195 h 7807485"/>
              <a:gd name="connsiteX2659" fmla="*/ 7793383 w 12191999"/>
              <a:gd name="connsiteY2659" fmla="*/ 2634705 h 7807485"/>
              <a:gd name="connsiteX2660" fmla="*/ 7773910 w 12191999"/>
              <a:gd name="connsiteY2660" fmla="*/ 2636670 h 7807485"/>
              <a:gd name="connsiteX2661" fmla="*/ 7758134 w 12191999"/>
              <a:gd name="connsiteY2661" fmla="*/ 2642001 h 7807485"/>
              <a:gd name="connsiteX2662" fmla="*/ 7745193 w 12191999"/>
              <a:gd name="connsiteY2662" fmla="*/ 2649719 h 7807485"/>
              <a:gd name="connsiteX2663" fmla="*/ 7734224 w 12191999"/>
              <a:gd name="connsiteY2663" fmla="*/ 2658839 h 7807485"/>
              <a:gd name="connsiteX2664" fmla="*/ 7724364 w 12191999"/>
              <a:gd name="connsiteY2664" fmla="*/ 2648736 h 7807485"/>
              <a:gd name="connsiteX2665" fmla="*/ 7713395 w 12191999"/>
              <a:gd name="connsiteY2665" fmla="*/ 2640598 h 7807485"/>
              <a:gd name="connsiteX2666" fmla="*/ 7700085 w 12191999"/>
              <a:gd name="connsiteY2666" fmla="*/ 2635266 h 7807485"/>
              <a:gd name="connsiteX2667" fmla="*/ 7683692 w 12191999"/>
              <a:gd name="connsiteY2667" fmla="*/ 2633302 h 7807485"/>
              <a:gd name="connsiteX2668" fmla="*/ 7621552 w 12191999"/>
              <a:gd name="connsiteY2668" fmla="*/ 2633302 h 7807485"/>
              <a:gd name="connsiteX2669" fmla="*/ 7605800 w 12191999"/>
              <a:gd name="connsiteY2669" fmla="*/ 2633302 h 7807485"/>
              <a:gd name="connsiteX2670" fmla="*/ 7504959 w 12191999"/>
              <a:gd name="connsiteY2670" fmla="*/ 2633302 h 7807485"/>
              <a:gd name="connsiteX2671" fmla="*/ 7504959 w 12191999"/>
              <a:gd name="connsiteY2671" fmla="*/ 2652665 h 7807485"/>
              <a:gd name="connsiteX2672" fmla="*/ 7492634 w 12191999"/>
              <a:gd name="connsiteY2672" fmla="*/ 2643966 h 7807485"/>
              <a:gd name="connsiteX2673" fmla="*/ 7475749 w 12191999"/>
              <a:gd name="connsiteY2673" fmla="*/ 2635687 h 7807485"/>
              <a:gd name="connsiteX2674" fmla="*/ 7453441 w 12191999"/>
              <a:gd name="connsiteY2674" fmla="*/ 2629513 h 7807485"/>
              <a:gd name="connsiteX2675" fmla="*/ 7424848 w 12191999"/>
              <a:gd name="connsiteY2675" fmla="*/ 2627128 h 7807485"/>
              <a:gd name="connsiteX2676" fmla="*/ 3303413 w 12191999"/>
              <a:gd name="connsiteY2676" fmla="*/ 2627128 h 7807485"/>
              <a:gd name="connsiteX2677" fmla="*/ 3260769 w 12191999"/>
              <a:gd name="connsiteY2677" fmla="*/ 2636108 h 7807485"/>
              <a:gd name="connsiteX2678" fmla="*/ 3230942 w 12191999"/>
              <a:gd name="connsiteY2678" fmla="*/ 2660382 h 7807485"/>
              <a:gd name="connsiteX2679" fmla="*/ 3213441 w 12191999"/>
              <a:gd name="connsiteY2679" fmla="*/ 2696021 h 7807485"/>
              <a:gd name="connsiteX2680" fmla="*/ 3207772 w 12191999"/>
              <a:gd name="connsiteY2680" fmla="*/ 2738817 h 7807485"/>
              <a:gd name="connsiteX2681" fmla="*/ 3210359 w 12191999"/>
              <a:gd name="connsiteY2681" fmla="*/ 2761547 h 7807485"/>
              <a:gd name="connsiteX2682" fmla="*/ 3218494 w 12191999"/>
              <a:gd name="connsiteY2682" fmla="*/ 2783716 h 7807485"/>
              <a:gd name="connsiteX2683" fmla="*/ 3232668 w 12191999"/>
              <a:gd name="connsiteY2683" fmla="*/ 2800554 h 7807485"/>
              <a:gd name="connsiteX2684" fmla="*/ 3253620 w 12191999"/>
              <a:gd name="connsiteY2684" fmla="*/ 2807289 h 7807485"/>
              <a:gd name="connsiteX2685" fmla="*/ 3271122 w 12191999"/>
              <a:gd name="connsiteY2685" fmla="*/ 2803219 h 7807485"/>
              <a:gd name="connsiteX2686" fmla="*/ 3284063 w 12191999"/>
              <a:gd name="connsiteY2686" fmla="*/ 2792696 h 7807485"/>
              <a:gd name="connsiteX2687" fmla="*/ 3292074 w 12191999"/>
              <a:gd name="connsiteY2687" fmla="*/ 2777964 h 7807485"/>
              <a:gd name="connsiteX2688" fmla="*/ 3294785 w 12191999"/>
              <a:gd name="connsiteY2688" fmla="*/ 2761547 h 7807485"/>
              <a:gd name="connsiteX2689" fmla="*/ 3288377 w 12191999"/>
              <a:gd name="connsiteY2689" fmla="*/ 2735729 h 7807485"/>
              <a:gd name="connsiteX2690" fmla="*/ 3267178 w 12191999"/>
              <a:gd name="connsiteY2690" fmla="*/ 2717769 h 7807485"/>
              <a:gd name="connsiteX2691" fmla="*/ 3271122 w 12191999"/>
              <a:gd name="connsiteY2691" fmla="*/ 2705843 h 7807485"/>
              <a:gd name="connsiteX2692" fmla="*/ 3278270 w 12191999"/>
              <a:gd name="connsiteY2692" fmla="*/ 2695740 h 7807485"/>
              <a:gd name="connsiteX2693" fmla="*/ 3288993 w 12191999"/>
              <a:gd name="connsiteY2693" fmla="*/ 2688725 h 7807485"/>
              <a:gd name="connsiteX2694" fmla="*/ 3303413 w 12191999"/>
              <a:gd name="connsiteY2694" fmla="*/ 2686059 h 7807485"/>
              <a:gd name="connsiteX2695" fmla="*/ 3327939 w 12191999"/>
              <a:gd name="connsiteY2695" fmla="*/ 2696723 h 7807485"/>
              <a:gd name="connsiteX2696" fmla="*/ 3336196 w 12191999"/>
              <a:gd name="connsiteY2696" fmla="*/ 2724224 h 7807485"/>
              <a:gd name="connsiteX2697" fmla="*/ 3336196 w 12191999"/>
              <a:gd name="connsiteY2697" fmla="*/ 2908314 h 7807485"/>
              <a:gd name="connsiteX2698" fmla="*/ 3325967 w 12191999"/>
              <a:gd name="connsiteY2698" fmla="*/ 2906209 h 7807485"/>
              <a:gd name="connsiteX2699" fmla="*/ 3315737 w 12191999"/>
              <a:gd name="connsiteY2699" fmla="*/ 2905506 h 7807485"/>
              <a:gd name="connsiteX2700" fmla="*/ 3293429 w 12191999"/>
              <a:gd name="connsiteY2700" fmla="*/ 2910138 h 7807485"/>
              <a:gd name="connsiteX2701" fmla="*/ 3271245 w 12191999"/>
              <a:gd name="connsiteY2701" fmla="*/ 2920380 h 7807485"/>
              <a:gd name="connsiteX2702" fmla="*/ 3249430 w 12191999"/>
              <a:gd name="connsiteY2702" fmla="*/ 2930623 h 7807485"/>
              <a:gd name="connsiteX2703" fmla="*/ 3228231 w 12191999"/>
              <a:gd name="connsiteY2703" fmla="*/ 2935253 h 7807485"/>
              <a:gd name="connsiteX2704" fmla="*/ 3218371 w 12191999"/>
              <a:gd name="connsiteY2704" fmla="*/ 2933429 h 7807485"/>
              <a:gd name="connsiteX2705" fmla="*/ 3209250 w 12191999"/>
              <a:gd name="connsiteY2705" fmla="*/ 2927395 h 7807485"/>
              <a:gd name="connsiteX2706" fmla="*/ 3201609 w 12191999"/>
              <a:gd name="connsiteY2706" fmla="*/ 2916311 h 7807485"/>
              <a:gd name="connsiteX2707" fmla="*/ 3195940 w 12191999"/>
              <a:gd name="connsiteY2707" fmla="*/ 2899334 h 7807485"/>
              <a:gd name="connsiteX2708" fmla="*/ 3139246 w 12191999"/>
              <a:gd name="connsiteY2708" fmla="*/ 2908033 h 7807485"/>
              <a:gd name="connsiteX2709" fmla="*/ 3147627 w 12191999"/>
              <a:gd name="connsiteY2709" fmla="*/ 2942970 h 7807485"/>
              <a:gd name="connsiteX2710" fmla="*/ 3165868 w 12191999"/>
              <a:gd name="connsiteY2710" fmla="*/ 2969489 h 7807485"/>
              <a:gd name="connsiteX2711" fmla="*/ 3192242 w 12191999"/>
              <a:gd name="connsiteY2711" fmla="*/ 2986326 h 7807485"/>
              <a:gd name="connsiteX2712" fmla="*/ 3225026 w 12191999"/>
              <a:gd name="connsiteY2712" fmla="*/ 2992220 h 7807485"/>
              <a:gd name="connsiteX2713" fmla="*/ 3255345 w 12191999"/>
              <a:gd name="connsiteY2713" fmla="*/ 2987449 h 7807485"/>
              <a:gd name="connsiteX2714" fmla="*/ 3280488 w 12191999"/>
              <a:gd name="connsiteY2714" fmla="*/ 2976926 h 7807485"/>
              <a:gd name="connsiteX2715" fmla="*/ 3300578 w 12191999"/>
              <a:gd name="connsiteY2715" fmla="*/ 2966403 h 7807485"/>
              <a:gd name="connsiteX2716" fmla="*/ 3315737 w 12191999"/>
              <a:gd name="connsiteY2716" fmla="*/ 2961632 h 7807485"/>
              <a:gd name="connsiteX2717" fmla="*/ 3327816 w 12191999"/>
              <a:gd name="connsiteY2717" fmla="*/ 2963877 h 7807485"/>
              <a:gd name="connsiteX2718" fmla="*/ 3336196 w 12191999"/>
              <a:gd name="connsiteY2718" fmla="*/ 2969208 h 7807485"/>
              <a:gd name="connsiteX2719" fmla="*/ 3336196 w 12191999"/>
              <a:gd name="connsiteY2719" fmla="*/ 2992500 h 7807485"/>
              <a:gd name="connsiteX2720" fmla="*/ 3393383 w 12191999"/>
              <a:gd name="connsiteY2720" fmla="*/ 2992500 h 7807485"/>
              <a:gd name="connsiteX2721" fmla="*/ 3393383 w 12191999"/>
              <a:gd name="connsiteY2721" fmla="*/ 2724224 h 7807485"/>
              <a:gd name="connsiteX2722" fmla="*/ 3388084 w 12191999"/>
              <a:gd name="connsiteY2722" fmla="*/ 2683814 h 7807485"/>
              <a:gd name="connsiteX2723" fmla="*/ 3371692 w 12191999"/>
              <a:gd name="connsiteY2723" fmla="*/ 2653226 h 7807485"/>
              <a:gd name="connsiteX2724" fmla="*/ 3343592 w 12191999"/>
              <a:gd name="connsiteY2724" fmla="*/ 2633863 h 7807485"/>
              <a:gd name="connsiteX2725" fmla="*/ 3303413 w 12191999"/>
              <a:gd name="connsiteY2725" fmla="*/ 2627128 h 7807485"/>
              <a:gd name="connsiteX2726" fmla="*/ 5486203 w 12191999"/>
              <a:gd name="connsiteY2726" fmla="*/ 2626567 h 7807485"/>
              <a:gd name="connsiteX2727" fmla="*/ 5466483 w 12191999"/>
              <a:gd name="connsiteY2727" fmla="*/ 2670905 h 7807485"/>
              <a:gd name="connsiteX2728" fmla="*/ 5431481 w 12191999"/>
              <a:gd name="connsiteY2728" fmla="*/ 2648456 h 7807485"/>
              <a:gd name="connsiteX2729" fmla="*/ 5404367 w 12191999"/>
              <a:gd name="connsiteY2729" fmla="*/ 2705703 h 7807485"/>
              <a:gd name="connsiteX2730" fmla="*/ 5449228 w 12191999"/>
              <a:gd name="connsiteY2730" fmla="*/ 2734327 h 7807485"/>
              <a:gd name="connsiteX2731" fmla="*/ 5469934 w 12191999"/>
              <a:gd name="connsiteY2731" fmla="*/ 2688865 h 7807485"/>
              <a:gd name="connsiteX2732" fmla="*/ 5506416 w 12191999"/>
              <a:gd name="connsiteY2732" fmla="*/ 2709632 h 7807485"/>
              <a:gd name="connsiteX2733" fmla="*/ 5532052 w 12191999"/>
              <a:gd name="connsiteY2733" fmla="*/ 2655191 h 7807485"/>
              <a:gd name="connsiteX2734" fmla="*/ 5960616 w 12191999"/>
              <a:gd name="connsiteY2734" fmla="*/ 2604117 h 7807485"/>
              <a:gd name="connsiteX2735" fmla="*/ 5951250 w 12191999"/>
              <a:gd name="connsiteY2735" fmla="*/ 2624322 h 7807485"/>
              <a:gd name="connsiteX2736" fmla="*/ 5954577 w 12191999"/>
              <a:gd name="connsiteY2736" fmla="*/ 2658277 h 7807485"/>
              <a:gd name="connsiteX2737" fmla="*/ 5964560 w 12191999"/>
              <a:gd name="connsiteY2737" fmla="*/ 2689988 h 7807485"/>
              <a:gd name="connsiteX2738" fmla="*/ 5995126 w 12191999"/>
              <a:gd name="connsiteY2738" fmla="*/ 2722822 h 7807485"/>
              <a:gd name="connsiteX2739" fmla="*/ 6022240 w 12191999"/>
              <a:gd name="connsiteY2739" fmla="*/ 2738817 h 7807485"/>
              <a:gd name="connsiteX2740" fmla="*/ 6029142 w 12191999"/>
              <a:gd name="connsiteY2740" fmla="*/ 2733344 h 7807485"/>
              <a:gd name="connsiteX2741" fmla="*/ 6031607 w 12191999"/>
              <a:gd name="connsiteY2741" fmla="*/ 2715806 h 7807485"/>
              <a:gd name="connsiteX2742" fmla="*/ 6073018 w 12191999"/>
              <a:gd name="connsiteY2742" fmla="*/ 2753970 h 7807485"/>
              <a:gd name="connsiteX2743" fmla="*/ 6105063 w 12191999"/>
              <a:gd name="connsiteY2743" fmla="*/ 2815146 h 7807485"/>
              <a:gd name="connsiteX2744" fmla="*/ 6113197 w 12191999"/>
              <a:gd name="connsiteY2744" fmla="*/ 2796484 h 7807485"/>
              <a:gd name="connsiteX2745" fmla="*/ 6115416 w 12191999"/>
              <a:gd name="connsiteY2745" fmla="*/ 2780910 h 7807485"/>
              <a:gd name="connsiteX2746" fmla="*/ 6058228 w 12191999"/>
              <a:gd name="connsiteY2746" fmla="*/ 2670345 h 7807485"/>
              <a:gd name="connsiteX2747" fmla="*/ 6004000 w 12191999"/>
              <a:gd name="connsiteY2747" fmla="*/ 2623621 h 7807485"/>
              <a:gd name="connsiteX2748" fmla="*/ 5960616 w 12191999"/>
              <a:gd name="connsiteY2748" fmla="*/ 2604117 h 7807485"/>
              <a:gd name="connsiteX2749" fmla="*/ 4748025 w 12191999"/>
              <a:gd name="connsiteY2749" fmla="*/ 2585315 h 7807485"/>
              <a:gd name="connsiteX2750" fmla="*/ 4718200 w 12191999"/>
              <a:gd name="connsiteY2750" fmla="*/ 2648736 h 7807485"/>
              <a:gd name="connsiteX2751" fmla="*/ 4775880 w 12191999"/>
              <a:gd name="connsiteY2751" fmla="*/ 2682972 h 7807485"/>
              <a:gd name="connsiteX2752" fmla="*/ 4805459 w 12191999"/>
              <a:gd name="connsiteY2752" fmla="*/ 2620113 h 7807485"/>
              <a:gd name="connsiteX2753" fmla="*/ 2595376 w 12191999"/>
              <a:gd name="connsiteY2753" fmla="*/ 2585315 h 7807485"/>
              <a:gd name="connsiteX2754" fmla="*/ 2565550 w 12191999"/>
              <a:gd name="connsiteY2754" fmla="*/ 2648736 h 7807485"/>
              <a:gd name="connsiteX2755" fmla="*/ 2623230 w 12191999"/>
              <a:gd name="connsiteY2755" fmla="*/ 2682972 h 7807485"/>
              <a:gd name="connsiteX2756" fmla="*/ 2652810 w 12191999"/>
              <a:gd name="connsiteY2756" fmla="*/ 2620113 h 7807485"/>
              <a:gd name="connsiteX2757" fmla="*/ 5648105 w 12191999"/>
              <a:gd name="connsiteY2757" fmla="*/ 2580825 h 7807485"/>
              <a:gd name="connsiteX2758" fmla="*/ 5621484 w 12191999"/>
              <a:gd name="connsiteY2758" fmla="*/ 2650981 h 7807485"/>
              <a:gd name="connsiteX2759" fmla="*/ 5636273 w 12191999"/>
              <a:gd name="connsiteY2759" fmla="*/ 2672028 h 7807485"/>
              <a:gd name="connsiteX2760" fmla="*/ 5642928 w 12191999"/>
              <a:gd name="connsiteY2760" fmla="*/ 2714402 h 7807485"/>
              <a:gd name="connsiteX2761" fmla="*/ 5642928 w 12191999"/>
              <a:gd name="connsiteY2761" fmla="*/ 2794380 h 7807485"/>
              <a:gd name="connsiteX2762" fmla="*/ 5657226 w 12191999"/>
              <a:gd name="connsiteY2762" fmla="*/ 2894563 h 7807485"/>
              <a:gd name="connsiteX2763" fmla="*/ 5698883 w 12191999"/>
              <a:gd name="connsiteY2763" fmla="*/ 2921503 h 7807485"/>
              <a:gd name="connsiteX2764" fmla="*/ 5712120 w 12191999"/>
              <a:gd name="connsiteY2764" fmla="*/ 2921503 h 7807485"/>
              <a:gd name="connsiteX2765" fmla="*/ 5733392 w 12191999"/>
              <a:gd name="connsiteY2765" fmla="*/ 2921503 h 7807485"/>
              <a:gd name="connsiteX2766" fmla="*/ 5760926 w 12191999"/>
              <a:gd name="connsiteY2766" fmla="*/ 2921503 h 7807485"/>
              <a:gd name="connsiteX2767" fmla="*/ 5788533 w 12191999"/>
              <a:gd name="connsiteY2767" fmla="*/ 2917854 h 7807485"/>
              <a:gd name="connsiteX2768" fmla="*/ 5823783 w 12191999"/>
              <a:gd name="connsiteY2768" fmla="*/ 2885864 h 7807485"/>
              <a:gd name="connsiteX2769" fmla="*/ 5878011 w 12191999"/>
              <a:gd name="connsiteY2769" fmla="*/ 2909716 h 7807485"/>
              <a:gd name="connsiteX2770" fmla="*/ 5938896 w 12191999"/>
              <a:gd name="connsiteY2770" fmla="*/ 2921221 h 7807485"/>
              <a:gd name="connsiteX2771" fmla="*/ 5938896 w 12191999"/>
              <a:gd name="connsiteY2771" fmla="*/ 2860046 h 7807485"/>
              <a:gd name="connsiteX2772" fmla="*/ 5919424 w 12191999"/>
              <a:gd name="connsiteY2772" fmla="*/ 2775859 h 7807485"/>
              <a:gd name="connsiteX2773" fmla="*/ 5888364 w 12191999"/>
              <a:gd name="connsiteY2773" fmla="*/ 2732643 h 7807485"/>
              <a:gd name="connsiteX2774" fmla="*/ 5855334 w 12191999"/>
              <a:gd name="connsiteY2774" fmla="*/ 2753129 h 7807485"/>
              <a:gd name="connsiteX2775" fmla="*/ 5819346 w 12191999"/>
              <a:gd name="connsiteY2775" fmla="*/ 2811779 h 7807485"/>
              <a:gd name="connsiteX2776" fmla="*/ 5796175 w 12191999"/>
              <a:gd name="connsiteY2776" fmla="*/ 2839000 h 7807485"/>
              <a:gd name="connsiteX2777" fmla="*/ 5760926 w 12191999"/>
              <a:gd name="connsiteY2777" fmla="*/ 2845173 h 7807485"/>
              <a:gd name="connsiteX2778" fmla="*/ 5733392 w 12191999"/>
              <a:gd name="connsiteY2778" fmla="*/ 2845173 h 7807485"/>
              <a:gd name="connsiteX2779" fmla="*/ 5712120 w 12191999"/>
              <a:gd name="connsiteY2779" fmla="*/ 2845173 h 7807485"/>
              <a:gd name="connsiteX2780" fmla="*/ 5698883 w 12191999"/>
              <a:gd name="connsiteY2780" fmla="*/ 2845173 h 7807485"/>
              <a:gd name="connsiteX2781" fmla="*/ 5681628 w 12191999"/>
              <a:gd name="connsiteY2781" fmla="*/ 2826932 h 7807485"/>
              <a:gd name="connsiteX2782" fmla="*/ 5674726 w 12191999"/>
              <a:gd name="connsiteY2782" fmla="*/ 2745552 h 7807485"/>
              <a:gd name="connsiteX2783" fmla="*/ 5674726 w 12191999"/>
              <a:gd name="connsiteY2783" fmla="*/ 2690268 h 7807485"/>
              <a:gd name="connsiteX2784" fmla="*/ 5668072 w 12191999"/>
              <a:gd name="connsiteY2784" fmla="*/ 2625163 h 7807485"/>
              <a:gd name="connsiteX2785" fmla="*/ 5648105 w 12191999"/>
              <a:gd name="connsiteY2785" fmla="*/ 2580825 h 7807485"/>
              <a:gd name="connsiteX2786" fmla="*/ 4457480 w 12191999"/>
              <a:gd name="connsiteY2786" fmla="*/ 2580825 h 7807485"/>
              <a:gd name="connsiteX2787" fmla="*/ 4430860 w 12191999"/>
              <a:gd name="connsiteY2787" fmla="*/ 2650981 h 7807485"/>
              <a:gd name="connsiteX2788" fmla="*/ 4445648 w 12191999"/>
              <a:gd name="connsiteY2788" fmla="*/ 2672028 h 7807485"/>
              <a:gd name="connsiteX2789" fmla="*/ 4452304 w 12191999"/>
              <a:gd name="connsiteY2789" fmla="*/ 2714402 h 7807485"/>
              <a:gd name="connsiteX2790" fmla="*/ 4452304 w 12191999"/>
              <a:gd name="connsiteY2790" fmla="*/ 2794380 h 7807485"/>
              <a:gd name="connsiteX2791" fmla="*/ 4466602 w 12191999"/>
              <a:gd name="connsiteY2791" fmla="*/ 2894563 h 7807485"/>
              <a:gd name="connsiteX2792" fmla="*/ 4508259 w 12191999"/>
              <a:gd name="connsiteY2792" fmla="*/ 2921503 h 7807485"/>
              <a:gd name="connsiteX2793" fmla="*/ 4521494 w 12191999"/>
              <a:gd name="connsiteY2793" fmla="*/ 2921503 h 7807485"/>
              <a:gd name="connsiteX2794" fmla="*/ 4542768 w 12191999"/>
              <a:gd name="connsiteY2794" fmla="*/ 2921503 h 7807485"/>
              <a:gd name="connsiteX2795" fmla="*/ 4542768 w 12191999"/>
              <a:gd name="connsiteY2795" fmla="*/ 2921333 h 7807485"/>
              <a:gd name="connsiteX2796" fmla="*/ 4556744 w 12191999"/>
              <a:gd name="connsiteY2796" fmla="*/ 2921221 h 7807485"/>
              <a:gd name="connsiteX2797" fmla="*/ 4591255 w 12191999"/>
              <a:gd name="connsiteY2797" fmla="*/ 2913084 h 7807485"/>
              <a:gd name="connsiteX2798" fmla="*/ 4621326 w 12191999"/>
              <a:gd name="connsiteY2798" fmla="*/ 2879129 h 7807485"/>
              <a:gd name="connsiteX2799" fmla="*/ 4639197 w 12191999"/>
              <a:gd name="connsiteY2799" fmla="*/ 2911540 h 7807485"/>
              <a:gd name="connsiteX2800" fmla="*/ 4667174 w 12191999"/>
              <a:gd name="connsiteY2800" fmla="*/ 2921503 h 7807485"/>
              <a:gd name="connsiteX2801" fmla="*/ 4912021 w 12191999"/>
              <a:gd name="connsiteY2801" fmla="*/ 2921503 h 7807485"/>
              <a:gd name="connsiteX2802" fmla="*/ 4928214 w 12191999"/>
              <a:gd name="connsiteY2802" fmla="*/ 2921503 h 7807485"/>
              <a:gd name="connsiteX2803" fmla="*/ 4960826 w 12191999"/>
              <a:gd name="connsiteY2803" fmla="*/ 2921503 h 7807485"/>
              <a:gd name="connsiteX2804" fmla="*/ 4988433 w 12191999"/>
              <a:gd name="connsiteY2804" fmla="*/ 2917854 h 7807485"/>
              <a:gd name="connsiteX2805" fmla="*/ 5023682 w 12191999"/>
              <a:gd name="connsiteY2805" fmla="*/ 2885864 h 7807485"/>
              <a:gd name="connsiteX2806" fmla="*/ 5077912 w 12191999"/>
              <a:gd name="connsiteY2806" fmla="*/ 2909716 h 7807485"/>
              <a:gd name="connsiteX2807" fmla="*/ 5138796 w 12191999"/>
              <a:gd name="connsiteY2807" fmla="*/ 2921221 h 7807485"/>
              <a:gd name="connsiteX2808" fmla="*/ 5138796 w 12191999"/>
              <a:gd name="connsiteY2808" fmla="*/ 2860046 h 7807485"/>
              <a:gd name="connsiteX2809" fmla="*/ 5119323 w 12191999"/>
              <a:gd name="connsiteY2809" fmla="*/ 2775859 h 7807485"/>
              <a:gd name="connsiteX2810" fmla="*/ 5088265 w 12191999"/>
              <a:gd name="connsiteY2810" fmla="*/ 2732643 h 7807485"/>
              <a:gd name="connsiteX2811" fmla="*/ 5055235 w 12191999"/>
              <a:gd name="connsiteY2811" fmla="*/ 2753129 h 7807485"/>
              <a:gd name="connsiteX2812" fmla="*/ 5019247 w 12191999"/>
              <a:gd name="connsiteY2812" fmla="*/ 2811779 h 7807485"/>
              <a:gd name="connsiteX2813" fmla="*/ 4996076 w 12191999"/>
              <a:gd name="connsiteY2813" fmla="*/ 2839000 h 7807485"/>
              <a:gd name="connsiteX2814" fmla="*/ 4960826 w 12191999"/>
              <a:gd name="connsiteY2814" fmla="*/ 2845173 h 7807485"/>
              <a:gd name="connsiteX2815" fmla="*/ 4928214 w 12191999"/>
              <a:gd name="connsiteY2815" fmla="*/ 2845173 h 7807485"/>
              <a:gd name="connsiteX2816" fmla="*/ 4928214 w 12191999"/>
              <a:gd name="connsiteY2816" fmla="*/ 2814024 h 7807485"/>
              <a:gd name="connsiteX2817" fmla="*/ 4908987 w 12191999"/>
              <a:gd name="connsiteY2817" fmla="*/ 2736291 h 7807485"/>
              <a:gd name="connsiteX2818" fmla="*/ 4864866 w 12191999"/>
              <a:gd name="connsiteY2818" fmla="*/ 2714122 h 7807485"/>
              <a:gd name="connsiteX2819" fmla="*/ 4830108 w 12191999"/>
              <a:gd name="connsiteY2819" fmla="*/ 2726469 h 7807485"/>
              <a:gd name="connsiteX2820" fmla="*/ 4806691 w 12191999"/>
              <a:gd name="connsiteY2820" fmla="*/ 2744430 h 7807485"/>
              <a:gd name="connsiteX2821" fmla="*/ 4718446 w 12191999"/>
              <a:gd name="connsiteY2821" fmla="*/ 2816269 h 7807485"/>
              <a:gd name="connsiteX2822" fmla="*/ 4686278 w 12191999"/>
              <a:gd name="connsiteY2822" fmla="*/ 2839561 h 7807485"/>
              <a:gd name="connsiteX2823" fmla="*/ 4663970 w 12191999"/>
              <a:gd name="connsiteY2823" fmla="*/ 2845173 h 7807485"/>
              <a:gd name="connsiteX2824" fmla="*/ 4644496 w 12191999"/>
              <a:gd name="connsiteY2824" fmla="*/ 2836473 h 7807485"/>
              <a:gd name="connsiteX2825" fmla="*/ 4637101 w 12191999"/>
              <a:gd name="connsiteY2825" fmla="*/ 2811779 h 7807485"/>
              <a:gd name="connsiteX2826" fmla="*/ 4638087 w 12191999"/>
              <a:gd name="connsiteY2826" fmla="*/ 2782033 h 7807485"/>
              <a:gd name="connsiteX2827" fmla="*/ 4639073 w 12191999"/>
              <a:gd name="connsiteY2827" fmla="*/ 2765756 h 7807485"/>
              <a:gd name="connsiteX2828" fmla="*/ 4622312 w 12191999"/>
              <a:gd name="connsiteY2828" fmla="*/ 2762950 h 7807485"/>
              <a:gd name="connsiteX2829" fmla="*/ 4600128 w 12191999"/>
              <a:gd name="connsiteY2829" fmla="*/ 2828616 h 7807485"/>
              <a:gd name="connsiteX2830" fmla="*/ 4556744 w 12191999"/>
              <a:gd name="connsiteY2830" fmla="*/ 2844892 h 7807485"/>
              <a:gd name="connsiteX2831" fmla="*/ 4521494 w 12191999"/>
              <a:gd name="connsiteY2831" fmla="*/ 2845173 h 7807485"/>
              <a:gd name="connsiteX2832" fmla="*/ 4508259 w 12191999"/>
              <a:gd name="connsiteY2832" fmla="*/ 2845173 h 7807485"/>
              <a:gd name="connsiteX2833" fmla="*/ 4491003 w 12191999"/>
              <a:gd name="connsiteY2833" fmla="*/ 2826932 h 7807485"/>
              <a:gd name="connsiteX2834" fmla="*/ 4484101 w 12191999"/>
              <a:gd name="connsiteY2834" fmla="*/ 2745552 h 7807485"/>
              <a:gd name="connsiteX2835" fmla="*/ 4484101 w 12191999"/>
              <a:gd name="connsiteY2835" fmla="*/ 2690268 h 7807485"/>
              <a:gd name="connsiteX2836" fmla="*/ 4477448 w 12191999"/>
              <a:gd name="connsiteY2836" fmla="*/ 2625163 h 7807485"/>
              <a:gd name="connsiteX2837" fmla="*/ 4457480 w 12191999"/>
              <a:gd name="connsiteY2837" fmla="*/ 2580825 h 7807485"/>
              <a:gd name="connsiteX2838" fmla="*/ 2304831 w 12191999"/>
              <a:gd name="connsiteY2838" fmla="*/ 2580825 h 7807485"/>
              <a:gd name="connsiteX2839" fmla="*/ 2278209 w 12191999"/>
              <a:gd name="connsiteY2839" fmla="*/ 2650981 h 7807485"/>
              <a:gd name="connsiteX2840" fmla="*/ 2292999 w 12191999"/>
              <a:gd name="connsiteY2840" fmla="*/ 2672028 h 7807485"/>
              <a:gd name="connsiteX2841" fmla="*/ 2299654 w 12191999"/>
              <a:gd name="connsiteY2841" fmla="*/ 2714402 h 7807485"/>
              <a:gd name="connsiteX2842" fmla="*/ 2299654 w 12191999"/>
              <a:gd name="connsiteY2842" fmla="*/ 2794380 h 7807485"/>
              <a:gd name="connsiteX2843" fmla="*/ 2313951 w 12191999"/>
              <a:gd name="connsiteY2843" fmla="*/ 2894563 h 7807485"/>
              <a:gd name="connsiteX2844" fmla="*/ 2355610 w 12191999"/>
              <a:gd name="connsiteY2844" fmla="*/ 2921503 h 7807485"/>
              <a:gd name="connsiteX2845" fmla="*/ 2368846 w 12191999"/>
              <a:gd name="connsiteY2845" fmla="*/ 2921503 h 7807485"/>
              <a:gd name="connsiteX2846" fmla="*/ 2390120 w 12191999"/>
              <a:gd name="connsiteY2846" fmla="*/ 2921503 h 7807485"/>
              <a:gd name="connsiteX2847" fmla="*/ 2390120 w 12191999"/>
              <a:gd name="connsiteY2847" fmla="*/ 2921333 h 7807485"/>
              <a:gd name="connsiteX2848" fmla="*/ 2404095 w 12191999"/>
              <a:gd name="connsiteY2848" fmla="*/ 2921221 h 7807485"/>
              <a:gd name="connsiteX2849" fmla="*/ 2438604 w 12191999"/>
              <a:gd name="connsiteY2849" fmla="*/ 2913084 h 7807485"/>
              <a:gd name="connsiteX2850" fmla="*/ 2468677 w 12191999"/>
              <a:gd name="connsiteY2850" fmla="*/ 2879129 h 7807485"/>
              <a:gd name="connsiteX2851" fmla="*/ 2486548 w 12191999"/>
              <a:gd name="connsiteY2851" fmla="*/ 2911540 h 7807485"/>
              <a:gd name="connsiteX2852" fmla="*/ 2514525 w 12191999"/>
              <a:gd name="connsiteY2852" fmla="*/ 2921503 h 7807485"/>
              <a:gd name="connsiteX2853" fmla="*/ 2759372 w 12191999"/>
              <a:gd name="connsiteY2853" fmla="*/ 2921503 h 7807485"/>
              <a:gd name="connsiteX2854" fmla="*/ 2775565 w 12191999"/>
              <a:gd name="connsiteY2854" fmla="*/ 2921503 h 7807485"/>
              <a:gd name="connsiteX2855" fmla="*/ 2808177 w 12191999"/>
              <a:gd name="connsiteY2855" fmla="*/ 2921503 h 7807485"/>
              <a:gd name="connsiteX2856" fmla="*/ 2835786 w 12191999"/>
              <a:gd name="connsiteY2856" fmla="*/ 2917854 h 7807485"/>
              <a:gd name="connsiteX2857" fmla="*/ 2871035 w 12191999"/>
              <a:gd name="connsiteY2857" fmla="*/ 2885864 h 7807485"/>
              <a:gd name="connsiteX2858" fmla="*/ 2925264 w 12191999"/>
              <a:gd name="connsiteY2858" fmla="*/ 2909716 h 7807485"/>
              <a:gd name="connsiteX2859" fmla="*/ 2986148 w 12191999"/>
              <a:gd name="connsiteY2859" fmla="*/ 2921221 h 7807485"/>
              <a:gd name="connsiteX2860" fmla="*/ 2986148 w 12191999"/>
              <a:gd name="connsiteY2860" fmla="*/ 2860046 h 7807485"/>
              <a:gd name="connsiteX2861" fmla="*/ 2966676 w 12191999"/>
              <a:gd name="connsiteY2861" fmla="*/ 2775859 h 7807485"/>
              <a:gd name="connsiteX2862" fmla="*/ 2935617 w 12191999"/>
              <a:gd name="connsiteY2862" fmla="*/ 2732643 h 7807485"/>
              <a:gd name="connsiteX2863" fmla="*/ 2902586 w 12191999"/>
              <a:gd name="connsiteY2863" fmla="*/ 2753129 h 7807485"/>
              <a:gd name="connsiteX2864" fmla="*/ 2866597 w 12191999"/>
              <a:gd name="connsiteY2864" fmla="*/ 2811779 h 7807485"/>
              <a:gd name="connsiteX2865" fmla="*/ 2843427 w 12191999"/>
              <a:gd name="connsiteY2865" fmla="*/ 2839000 h 7807485"/>
              <a:gd name="connsiteX2866" fmla="*/ 2808177 w 12191999"/>
              <a:gd name="connsiteY2866" fmla="*/ 2845173 h 7807485"/>
              <a:gd name="connsiteX2867" fmla="*/ 2775565 w 12191999"/>
              <a:gd name="connsiteY2867" fmla="*/ 2845173 h 7807485"/>
              <a:gd name="connsiteX2868" fmla="*/ 2775565 w 12191999"/>
              <a:gd name="connsiteY2868" fmla="*/ 2814024 h 7807485"/>
              <a:gd name="connsiteX2869" fmla="*/ 2756338 w 12191999"/>
              <a:gd name="connsiteY2869" fmla="*/ 2736291 h 7807485"/>
              <a:gd name="connsiteX2870" fmla="*/ 2712216 w 12191999"/>
              <a:gd name="connsiteY2870" fmla="*/ 2714122 h 7807485"/>
              <a:gd name="connsiteX2871" fmla="*/ 2677460 w 12191999"/>
              <a:gd name="connsiteY2871" fmla="*/ 2726469 h 7807485"/>
              <a:gd name="connsiteX2872" fmla="*/ 2654042 w 12191999"/>
              <a:gd name="connsiteY2872" fmla="*/ 2744430 h 7807485"/>
              <a:gd name="connsiteX2873" fmla="*/ 2565796 w 12191999"/>
              <a:gd name="connsiteY2873" fmla="*/ 2816269 h 7807485"/>
              <a:gd name="connsiteX2874" fmla="*/ 2533629 w 12191999"/>
              <a:gd name="connsiteY2874" fmla="*/ 2839561 h 7807485"/>
              <a:gd name="connsiteX2875" fmla="*/ 2511321 w 12191999"/>
              <a:gd name="connsiteY2875" fmla="*/ 2845173 h 7807485"/>
              <a:gd name="connsiteX2876" fmla="*/ 2491848 w 12191999"/>
              <a:gd name="connsiteY2876" fmla="*/ 2836473 h 7807485"/>
              <a:gd name="connsiteX2877" fmla="*/ 2484453 w 12191999"/>
              <a:gd name="connsiteY2877" fmla="*/ 2811779 h 7807485"/>
              <a:gd name="connsiteX2878" fmla="*/ 2485438 w 12191999"/>
              <a:gd name="connsiteY2878" fmla="*/ 2782033 h 7807485"/>
              <a:gd name="connsiteX2879" fmla="*/ 2486425 w 12191999"/>
              <a:gd name="connsiteY2879" fmla="*/ 2765756 h 7807485"/>
              <a:gd name="connsiteX2880" fmla="*/ 2469663 w 12191999"/>
              <a:gd name="connsiteY2880" fmla="*/ 2762950 h 7807485"/>
              <a:gd name="connsiteX2881" fmla="*/ 2447479 w 12191999"/>
              <a:gd name="connsiteY2881" fmla="*/ 2828616 h 7807485"/>
              <a:gd name="connsiteX2882" fmla="*/ 2404095 w 12191999"/>
              <a:gd name="connsiteY2882" fmla="*/ 2844892 h 7807485"/>
              <a:gd name="connsiteX2883" fmla="*/ 2368846 w 12191999"/>
              <a:gd name="connsiteY2883" fmla="*/ 2845173 h 7807485"/>
              <a:gd name="connsiteX2884" fmla="*/ 2355610 w 12191999"/>
              <a:gd name="connsiteY2884" fmla="*/ 2845173 h 7807485"/>
              <a:gd name="connsiteX2885" fmla="*/ 2338355 w 12191999"/>
              <a:gd name="connsiteY2885" fmla="*/ 2826932 h 7807485"/>
              <a:gd name="connsiteX2886" fmla="*/ 2331453 w 12191999"/>
              <a:gd name="connsiteY2886" fmla="*/ 2745551 h 7807485"/>
              <a:gd name="connsiteX2887" fmla="*/ 2331453 w 12191999"/>
              <a:gd name="connsiteY2887" fmla="*/ 2690268 h 7807485"/>
              <a:gd name="connsiteX2888" fmla="*/ 2324797 w 12191999"/>
              <a:gd name="connsiteY2888" fmla="*/ 2625163 h 7807485"/>
              <a:gd name="connsiteX2889" fmla="*/ 2304831 w 12191999"/>
              <a:gd name="connsiteY2889" fmla="*/ 2580825 h 7807485"/>
              <a:gd name="connsiteX2890" fmla="*/ 6154362 w 12191999"/>
              <a:gd name="connsiteY2890" fmla="*/ 2563707 h 7807485"/>
              <a:gd name="connsiteX2891" fmla="*/ 6125768 w 12191999"/>
              <a:gd name="connsiteY2891" fmla="*/ 2641160 h 7807485"/>
              <a:gd name="connsiteX2892" fmla="*/ 6133040 w 12191999"/>
              <a:gd name="connsiteY2892" fmla="*/ 2690268 h 7807485"/>
              <a:gd name="connsiteX2893" fmla="*/ 6136614 w 12191999"/>
              <a:gd name="connsiteY2893" fmla="*/ 2741062 h 7807485"/>
              <a:gd name="connsiteX2894" fmla="*/ 6120099 w 12191999"/>
              <a:gd name="connsiteY2894" fmla="*/ 2814585 h 7807485"/>
              <a:gd name="connsiteX2895" fmla="*/ 6074497 w 12191999"/>
              <a:gd name="connsiteY2895" fmla="*/ 2863413 h 7807485"/>
              <a:gd name="connsiteX2896" fmla="*/ 6006464 w 12191999"/>
              <a:gd name="connsiteY2896" fmla="*/ 2905506 h 7807485"/>
              <a:gd name="connsiteX2897" fmla="*/ 5980459 w 12191999"/>
              <a:gd name="connsiteY2897" fmla="*/ 2917434 h 7807485"/>
              <a:gd name="connsiteX2898" fmla="*/ 5945333 w 12191999"/>
              <a:gd name="connsiteY2898" fmla="*/ 2931324 h 7807485"/>
              <a:gd name="connsiteX2899" fmla="*/ 5945333 w 12191999"/>
              <a:gd name="connsiteY2899" fmla="*/ 2949284 h 7807485"/>
              <a:gd name="connsiteX2900" fmla="*/ 5973927 w 12191999"/>
              <a:gd name="connsiteY2900" fmla="*/ 2949846 h 7807485"/>
              <a:gd name="connsiteX2901" fmla="*/ 6089287 w 12191999"/>
              <a:gd name="connsiteY2901" fmla="*/ 2923186 h 7807485"/>
              <a:gd name="connsiteX2902" fmla="*/ 6149925 w 12191999"/>
              <a:gd name="connsiteY2902" fmla="*/ 2821882 h 7807485"/>
              <a:gd name="connsiteX2903" fmla="*/ 6164715 w 12191999"/>
              <a:gd name="connsiteY2903" fmla="*/ 2892598 h 7807485"/>
              <a:gd name="connsiteX2904" fmla="*/ 6194048 w 12191999"/>
              <a:gd name="connsiteY2904" fmla="*/ 2921503 h 7807485"/>
              <a:gd name="connsiteX2905" fmla="*/ 6197894 w 12191999"/>
              <a:gd name="connsiteY2905" fmla="*/ 2921503 h 7807485"/>
              <a:gd name="connsiteX2906" fmla="*/ 6212042 w 12191999"/>
              <a:gd name="connsiteY2906" fmla="*/ 2921503 h 7807485"/>
              <a:gd name="connsiteX2907" fmla="*/ 6220079 w 12191999"/>
              <a:gd name="connsiteY2907" fmla="*/ 2921503 h 7807485"/>
              <a:gd name="connsiteX2908" fmla="*/ 6258286 w 12191999"/>
              <a:gd name="connsiteY2908" fmla="*/ 2918415 h 7807485"/>
              <a:gd name="connsiteX2909" fmla="*/ 6321882 w 12191999"/>
              <a:gd name="connsiteY2909" fmla="*/ 2903262 h 7807485"/>
              <a:gd name="connsiteX2910" fmla="*/ 6431573 w 12191999"/>
              <a:gd name="connsiteY2910" fmla="*/ 2867342 h 7807485"/>
              <a:gd name="connsiteX2911" fmla="*/ 6459181 w 12191999"/>
              <a:gd name="connsiteY2911" fmla="*/ 2787645 h 7807485"/>
              <a:gd name="connsiteX2912" fmla="*/ 6333960 w 12191999"/>
              <a:gd name="connsiteY2912" fmla="*/ 2828616 h 7807485"/>
              <a:gd name="connsiteX2913" fmla="*/ 6265434 w 12191999"/>
              <a:gd name="connsiteY2913" fmla="*/ 2764633 h 7807485"/>
              <a:gd name="connsiteX2914" fmla="*/ 6293781 w 12191999"/>
              <a:gd name="connsiteY2914" fmla="*/ 2744430 h 7807485"/>
              <a:gd name="connsiteX2915" fmla="*/ 6346778 w 12191999"/>
              <a:gd name="connsiteY2915" fmla="*/ 2738817 h 7807485"/>
              <a:gd name="connsiteX2916" fmla="*/ 6375002 w 12191999"/>
              <a:gd name="connsiteY2916" fmla="*/ 2741342 h 7807485"/>
              <a:gd name="connsiteX2917" fmla="*/ 6405937 w 12191999"/>
              <a:gd name="connsiteY2917" fmla="*/ 2752287 h 7807485"/>
              <a:gd name="connsiteX2918" fmla="*/ 6416290 w 12191999"/>
              <a:gd name="connsiteY2918" fmla="*/ 2742184 h 7807485"/>
              <a:gd name="connsiteX2919" fmla="*/ 6382767 w 12191999"/>
              <a:gd name="connsiteY2919" fmla="*/ 2695880 h 7807485"/>
              <a:gd name="connsiteX2920" fmla="*/ 6330509 w 12191999"/>
              <a:gd name="connsiteY2920" fmla="*/ 2675395 h 7807485"/>
              <a:gd name="connsiteX2921" fmla="*/ 6259395 w 12191999"/>
              <a:gd name="connsiteY2921" fmla="*/ 2706685 h 7807485"/>
              <a:gd name="connsiteX2922" fmla="*/ 6228953 w 12191999"/>
              <a:gd name="connsiteY2922" fmla="*/ 2779788 h 7807485"/>
              <a:gd name="connsiteX2923" fmla="*/ 6233143 w 12191999"/>
              <a:gd name="connsiteY2923" fmla="*/ 2809113 h 7807485"/>
              <a:gd name="connsiteX2924" fmla="*/ 6249659 w 12191999"/>
              <a:gd name="connsiteY2924" fmla="*/ 2843208 h 7807485"/>
              <a:gd name="connsiteX2925" fmla="*/ 6235115 w 12191999"/>
              <a:gd name="connsiteY2925" fmla="*/ 2844892 h 7807485"/>
              <a:gd name="connsiteX2926" fmla="*/ 6224516 w 12191999"/>
              <a:gd name="connsiteY2926" fmla="*/ 2845173 h 7807485"/>
              <a:gd name="connsiteX2927" fmla="*/ 6212042 w 12191999"/>
              <a:gd name="connsiteY2927" fmla="*/ 2845173 h 7807485"/>
              <a:gd name="connsiteX2928" fmla="*/ 6197894 w 12191999"/>
              <a:gd name="connsiteY2928" fmla="*/ 2845173 h 7807485"/>
              <a:gd name="connsiteX2929" fmla="*/ 6194048 w 12191999"/>
              <a:gd name="connsiteY2929" fmla="*/ 2845173 h 7807485"/>
              <a:gd name="connsiteX2930" fmla="*/ 6174821 w 12191999"/>
              <a:gd name="connsiteY2930" fmla="*/ 2798589 h 7807485"/>
              <a:gd name="connsiteX2931" fmla="*/ 6170631 w 12191999"/>
              <a:gd name="connsiteY2931" fmla="*/ 2689146 h 7807485"/>
              <a:gd name="connsiteX2932" fmla="*/ 6154362 w 12191999"/>
              <a:gd name="connsiteY2932" fmla="*/ 2563707 h 7807485"/>
              <a:gd name="connsiteX2933" fmla="*/ 720328 w 12191999"/>
              <a:gd name="connsiteY2933" fmla="*/ 2555850 h 7807485"/>
              <a:gd name="connsiteX2934" fmla="*/ 690502 w 12191999"/>
              <a:gd name="connsiteY2934" fmla="*/ 2619271 h 7807485"/>
              <a:gd name="connsiteX2935" fmla="*/ 748182 w 12191999"/>
              <a:gd name="connsiteY2935" fmla="*/ 2653506 h 7807485"/>
              <a:gd name="connsiteX2936" fmla="*/ 777762 w 12191999"/>
              <a:gd name="connsiteY2936" fmla="*/ 2590648 h 7807485"/>
              <a:gd name="connsiteX2937" fmla="*/ 6604921 w 12191999"/>
              <a:gd name="connsiteY2937" fmla="*/ 2555289 h 7807485"/>
              <a:gd name="connsiteX2938" fmla="*/ 6625750 w 12191999"/>
              <a:gd name="connsiteY2938" fmla="*/ 2577036 h 7807485"/>
              <a:gd name="connsiteX2939" fmla="*/ 6649167 w 12191999"/>
              <a:gd name="connsiteY2939" fmla="*/ 2592330 h 7807485"/>
              <a:gd name="connsiteX2940" fmla="*/ 6675665 w 12191999"/>
              <a:gd name="connsiteY2940" fmla="*/ 2602153 h 7807485"/>
              <a:gd name="connsiteX2941" fmla="*/ 6705738 w 12191999"/>
              <a:gd name="connsiteY2941" fmla="*/ 2607484 h 7807485"/>
              <a:gd name="connsiteX2942" fmla="*/ 6755407 w 12191999"/>
              <a:gd name="connsiteY2942" fmla="*/ 2616043 h 7807485"/>
              <a:gd name="connsiteX2943" fmla="*/ 6790286 w 12191999"/>
              <a:gd name="connsiteY2943" fmla="*/ 2633302 h 7807485"/>
              <a:gd name="connsiteX2944" fmla="*/ 6617738 w 12191999"/>
              <a:gd name="connsiteY2944" fmla="*/ 2633302 h 7807485"/>
              <a:gd name="connsiteX2945" fmla="*/ 6597033 w 12191999"/>
              <a:gd name="connsiteY2945" fmla="*/ 2621516 h 7807485"/>
              <a:gd name="connsiteX2946" fmla="*/ 6589884 w 12191999"/>
              <a:gd name="connsiteY2946" fmla="*/ 2589524 h 7807485"/>
              <a:gd name="connsiteX2947" fmla="*/ 6604921 w 12191999"/>
              <a:gd name="connsiteY2947" fmla="*/ 2555289 h 7807485"/>
              <a:gd name="connsiteX2948" fmla="*/ 10152034 w 12191999"/>
              <a:gd name="connsiteY2948" fmla="*/ 2502531 h 7807485"/>
              <a:gd name="connsiteX2949" fmla="*/ 10186913 w 12191999"/>
              <a:gd name="connsiteY2949" fmla="*/ 2504214 h 7807485"/>
              <a:gd name="connsiteX2950" fmla="*/ 10219204 w 12191999"/>
              <a:gd name="connsiteY2950" fmla="*/ 2510670 h 7807485"/>
              <a:gd name="connsiteX2951" fmla="*/ 10247058 w 12191999"/>
              <a:gd name="connsiteY2951" fmla="*/ 2524279 h 7807485"/>
              <a:gd name="connsiteX2952" fmla="*/ 10268997 w 12191999"/>
              <a:gd name="connsiteY2952" fmla="*/ 2547711 h 7807485"/>
              <a:gd name="connsiteX2953" fmla="*/ 10283417 w 12191999"/>
              <a:gd name="connsiteY2953" fmla="*/ 2583350 h 7807485"/>
              <a:gd name="connsiteX2954" fmla="*/ 10288593 w 12191999"/>
              <a:gd name="connsiteY2954" fmla="*/ 2633302 h 7807485"/>
              <a:gd name="connsiteX2955" fmla="*/ 10265734 w 12191999"/>
              <a:gd name="connsiteY2955" fmla="*/ 2633302 h 7807485"/>
              <a:gd name="connsiteX2956" fmla="*/ 10244224 w 12191999"/>
              <a:gd name="connsiteY2956" fmla="*/ 2633302 h 7807485"/>
              <a:gd name="connsiteX2957" fmla="*/ 10192459 w 12191999"/>
              <a:gd name="connsiteY2957" fmla="*/ 2633302 h 7807485"/>
              <a:gd name="connsiteX2958" fmla="*/ 10192459 w 12191999"/>
              <a:gd name="connsiteY2958" fmla="*/ 2604398 h 7807485"/>
              <a:gd name="connsiteX2959" fmla="*/ 10178409 w 12191999"/>
              <a:gd name="connsiteY2959" fmla="*/ 2561602 h 7807485"/>
              <a:gd name="connsiteX2960" fmla="*/ 10140449 w 12191999"/>
              <a:gd name="connsiteY2960" fmla="*/ 2547992 h 7807485"/>
              <a:gd name="connsiteX2961" fmla="*/ 10078825 w 12191999"/>
              <a:gd name="connsiteY2961" fmla="*/ 2547992 h 7807485"/>
              <a:gd name="connsiteX2962" fmla="*/ 10059105 w 12191999"/>
              <a:gd name="connsiteY2962" fmla="*/ 2546028 h 7807485"/>
              <a:gd name="connsiteX2963" fmla="*/ 10053189 w 12191999"/>
              <a:gd name="connsiteY2963" fmla="*/ 2535083 h 7807485"/>
              <a:gd name="connsiteX2964" fmla="*/ 10061200 w 12191999"/>
              <a:gd name="connsiteY2964" fmla="*/ 2519789 h 7807485"/>
              <a:gd name="connsiteX2965" fmla="*/ 10082769 w 12191999"/>
              <a:gd name="connsiteY2965" fmla="*/ 2509687 h 7807485"/>
              <a:gd name="connsiteX2966" fmla="*/ 10114320 w 12191999"/>
              <a:gd name="connsiteY2966" fmla="*/ 2504214 h 7807485"/>
              <a:gd name="connsiteX2967" fmla="*/ 10152034 w 12191999"/>
              <a:gd name="connsiteY2967" fmla="*/ 2502531 h 7807485"/>
              <a:gd name="connsiteX2968" fmla="*/ 8272819 w 12191999"/>
              <a:gd name="connsiteY2968" fmla="*/ 2478959 h 7807485"/>
              <a:gd name="connsiteX2969" fmla="*/ 8220931 w 12191999"/>
              <a:gd name="connsiteY2969" fmla="*/ 2486114 h 7807485"/>
              <a:gd name="connsiteX2970" fmla="*/ 8179150 w 12191999"/>
              <a:gd name="connsiteY2970" fmla="*/ 2507021 h 7807485"/>
              <a:gd name="connsiteX2971" fmla="*/ 8151173 w 12191999"/>
              <a:gd name="connsiteY2971" fmla="*/ 2541117 h 7807485"/>
              <a:gd name="connsiteX2972" fmla="*/ 8140943 w 12191999"/>
              <a:gd name="connsiteY2972" fmla="*/ 2587560 h 7807485"/>
              <a:gd name="connsiteX2973" fmla="*/ 8143408 w 12191999"/>
              <a:gd name="connsiteY2973" fmla="*/ 2613798 h 7807485"/>
              <a:gd name="connsiteX2974" fmla="*/ 8150310 w 12191999"/>
              <a:gd name="connsiteY2974" fmla="*/ 2633302 h 7807485"/>
              <a:gd name="connsiteX2975" fmla="*/ 8110624 w 12191999"/>
              <a:gd name="connsiteY2975" fmla="*/ 2633302 h 7807485"/>
              <a:gd name="connsiteX2976" fmla="*/ 8110624 w 12191999"/>
              <a:gd name="connsiteY2976" fmla="*/ 2692233 h 7807485"/>
              <a:gd name="connsiteX2977" fmla="*/ 8154993 w 12191999"/>
              <a:gd name="connsiteY2977" fmla="*/ 2692233 h 7807485"/>
              <a:gd name="connsiteX2978" fmla="*/ 8154993 w 12191999"/>
              <a:gd name="connsiteY2978" fmla="*/ 3028982 h 7807485"/>
              <a:gd name="connsiteX2979" fmla="*/ 8212674 w 12191999"/>
              <a:gd name="connsiteY2979" fmla="*/ 3028982 h 7807485"/>
              <a:gd name="connsiteX2980" fmla="*/ 8212674 w 12191999"/>
              <a:gd name="connsiteY2980" fmla="*/ 2692233 h 7807485"/>
              <a:gd name="connsiteX2981" fmla="*/ 8263024 w 12191999"/>
              <a:gd name="connsiteY2981" fmla="*/ 2692233 h 7807485"/>
              <a:gd name="connsiteX2982" fmla="*/ 8281693 w 12191999"/>
              <a:gd name="connsiteY2982" fmla="*/ 2692233 h 7807485"/>
              <a:gd name="connsiteX2983" fmla="*/ 8481666 w 12191999"/>
              <a:gd name="connsiteY2983" fmla="*/ 2692233 h 7807485"/>
              <a:gd name="connsiteX2984" fmla="*/ 8481666 w 12191999"/>
              <a:gd name="connsiteY2984" fmla="*/ 2722259 h 7807485"/>
              <a:gd name="connsiteX2985" fmla="*/ 8441487 w 12191999"/>
              <a:gd name="connsiteY2985" fmla="*/ 2725487 h 7807485"/>
              <a:gd name="connsiteX2986" fmla="*/ 8401431 w 12191999"/>
              <a:gd name="connsiteY2986" fmla="*/ 2734327 h 7807485"/>
              <a:gd name="connsiteX2987" fmla="*/ 8363964 w 12191999"/>
              <a:gd name="connsiteY2987" fmla="*/ 2750884 h 7807485"/>
              <a:gd name="connsiteX2988" fmla="*/ 8331550 w 12191999"/>
              <a:gd name="connsiteY2988" fmla="*/ 2776700 h 7807485"/>
              <a:gd name="connsiteX2989" fmla="*/ 8306654 w 12191999"/>
              <a:gd name="connsiteY2989" fmla="*/ 2813603 h 7807485"/>
              <a:gd name="connsiteX2990" fmla="*/ 8291864 w 12191999"/>
              <a:gd name="connsiteY2990" fmla="*/ 2863694 h 7807485"/>
              <a:gd name="connsiteX2991" fmla="*/ 8323662 w 12191999"/>
              <a:gd name="connsiteY2991" fmla="*/ 2868745 h 7807485"/>
              <a:gd name="connsiteX2992" fmla="*/ 8358911 w 12191999"/>
              <a:gd name="connsiteY2992" fmla="*/ 2878286 h 7807485"/>
              <a:gd name="connsiteX2993" fmla="*/ 8394899 w 12191999"/>
              <a:gd name="connsiteY2993" fmla="*/ 2892317 h 7807485"/>
              <a:gd name="connsiteX2994" fmla="*/ 8429163 w 12191999"/>
              <a:gd name="connsiteY2994" fmla="*/ 2910839 h 7807485"/>
              <a:gd name="connsiteX2995" fmla="*/ 8458989 w 12191999"/>
              <a:gd name="connsiteY2995" fmla="*/ 2933569 h 7807485"/>
              <a:gd name="connsiteX2996" fmla="*/ 8481666 w 12191999"/>
              <a:gd name="connsiteY2996" fmla="*/ 2960228 h 7807485"/>
              <a:gd name="connsiteX2997" fmla="*/ 8481666 w 12191999"/>
              <a:gd name="connsiteY2997" fmla="*/ 3003725 h 7807485"/>
              <a:gd name="connsiteX2998" fmla="*/ 8538854 w 12191999"/>
              <a:gd name="connsiteY2998" fmla="*/ 3003725 h 7807485"/>
              <a:gd name="connsiteX2999" fmla="*/ 8538854 w 12191999"/>
              <a:gd name="connsiteY2999" fmla="*/ 2692233 h 7807485"/>
              <a:gd name="connsiteX3000" fmla="*/ 8586874 w 12191999"/>
              <a:gd name="connsiteY3000" fmla="*/ 2692233 h 7807485"/>
              <a:gd name="connsiteX3001" fmla="*/ 8607873 w 12191999"/>
              <a:gd name="connsiteY3001" fmla="*/ 2692233 h 7807485"/>
              <a:gd name="connsiteX3002" fmla="*/ 8631243 w 12191999"/>
              <a:gd name="connsiteY3002" fmla="*/ 2692233 h 7807485"/>
              <a:gd name="connsiteX3003" fmla="*/ 8631243 w 12191999"/>
              <a:gd name="connsiteY3003" fmla="*/ 3028982 h 7807485"/>
              <a:gd name="connsiteX3004" fmla="*/ 8688923 w 12191999"/>
              <a:gd name="connsiteY3004" fmla="*/ 3028982 h 7807485"/>
              <a:gd name="connsiteX3005" fmla="*/ 8688923 w 12191999"/>
              <a:gd name="connsiteY3005" fmla="*/ 2692233 h 7807485"/>
              <a:gd name="connsiteX3006" fmla="*/ 8739274 w 12191999"/>
              <a:gd name="connsiteY3006" fmla="*/ 2692233 h 7807485"/>
              <a:gd name="connsiteX3007" fmla="*/ 8757942 w 12191999"/>
              <a:gd name="connsiteY3007" fmla="*/ 2692233 h 7807485"/>
              <a:gd name="connsiteX3008" fmla="*/ 8810511 w 12191999"/>
              <a:gd name="connsiteY3008" fmla="*/ 2692233 h 7807485"/>
              <a:gd name="connsiteX3009" fmla="*/ 8826903 w 12191999"/>
              <a:gd name="connsiteY3009" fmla="*/ 2695740 h 7807485"/>
              <a:gd name="connsiteX3010" fmla="*/ 8836517 w 12191999"/>
              <a:gd name="connsiteY3010" fmla="*/ 2704581 h 7807485"/>
              <a:gd name="connsiteX3011" fmla="*/ 8840954 w 12191999"/>
              <a:gd name="connsiteY3011" fmla="*/ 2716226 h 7807485"/>
              <a:gd name="connsiteX3012" fmla="*/ 8842063 w 12191999"/>
              <a:gd name="connsiteY3012" fmla="*/ 2728153 h 7807485"/>
              <a:gd name="connsiteX3013" fmla="*/ 8828259 w 12191999"/>
              <a:gd name="connsiteY3013" fmla="*/ 2726188 h 7807485"/>
              <a:gd name="connsiteX3014" fmla="*/ 8813346 w 12191999"/>
              <a:gd name="connsiteY3014" fmla="*/ 2729837 h 7807485"/>
              <a:gd name="connsiteX3015" fmla="*/ 8803363 w 12191999"/>
              <a:gd name="connsiteY3015" fmla="*/ 2739800 h 7807485"/>
              <a:gd name="connsiteX3016" fmla="*/ 8797693 w 12191999"/>
              <a:gd name="connsiteY3016" fmla="*/ 2754251 h 7807485"/>
              <a:gd name="connsiteX3017" fmla="*/ 8795968 w 12191999"/>
              <a:gd name="connsiteY3017" fmla="*/ 2771650 h 7807485"/>
              <a:gd name="connsiteX3018" fmla="*/ 8795968 w 12191999"/>
              <a:gd name="connsiteY3018" fmla="*/ 2820197 h 7807485"/>
              <a:gd name="connsiteX3019" fmla="*/ 8837379 w 12191999"/>
              <a:gd name="connsiteY3019" fmla="*/ 2813462 h 7807485"/>
              <a:gd name="connsiteX3020" fmla="*/ 8866959 w 12191999"/>
              <a:gd name="connsiteY3020" fmla="*/ 2795221 h 7807485"/>
              <a:gd name="connsiteX3021" fmla="*/ 8894813 w 12191999"/>
              <a:gd name="connsiteY3021" fmla="*/ 2812620 h 7807485"/>
              <a:gd name="connsiteX3022" fmla="*/ 8937950 w 12191999"/>
              <a:gd name="connsiteY3022" fmla="*/ 2820197 h 7807485"/>
              <a:gd name="connsiteX3023" fmla="*/ 8937950 w 12191999"/>
              <a:gd name="connsiteY3023" fmla="*/ 2769965 h 7807485"/>
              <a:gd name="connsiteX3024" fmla="*/ 8936348 w 12191999"/>
              <a:gd name="connsiteY3024" fmla="*/ 2754672 h 7807485"/>
              <a:gd name="connsiteX3025" fmla="*/ 8930925 w 12191999"/>
              <a:gd name="connsiteY3025" fmla="*/ 2740500 h 7807485"/>
              <a:gd name="connsiteX3026" fmla="*/ 8920942 w 12191999"/>
              <a:gd name="connsiteY3026" fmla="*/ 2729977 h 7807485"/>
              <a:gd name="connsiteX3027" fmla="*/ 8905905 w 12191999"/>
              <a:gd name="connsiteY3027" fmla="*/ 2725908 h 7807485"/>
              <a:gd name="connsiteX3028" fmla="*/ 8899250 w 12191999"/>
              <a:gd name="connsiteY3028" fmla="*/ 2726328 h 7807485"/>
              <a:gd name="connsiteX3029" fmla="*/ 8891855 w 12191999"/>
              <a:gd name="connsiteY3029" fmla="*/ 2728153 h 7807485"/>
              <a:gd name="connsiteX3030" fmla="*/ 8893704 w 12191999"/>
              <a:gd name="connsiteY3030" fmla="*/ 2718191 h 7807485"/>
              <a:gd name="connsiteX3031" fmla="*/ 8899743 w 12191999"/>
              <a:gd name="connsiteY3031" fmla="*/ 2707387 h 7807485"/>
              <a:gd name="connsiteX3032" fmla="*/ 8910959 w 12191999"/>
              <a:gd name="connsiteY3032" fmla="*/ 2698828 h 7807485"/>
              <a:gd name="connsiteX3033" fmla="*/ 8928090 w 12191999"/>
              <a:gd name="connsiteY3033" fmla="*/ 2695320 h 7807485"/>
              <a:gd name="connsiteX3034" fmla="*/ 8948426 w 12191999"/>
              <a:gd name="connsiteY3034" fmla="*/ 2700090 h 7807485"/>
              <a:gd name="connsiteX3035" fmla="*/ 8961737 w 12191999"/>
              <a:gd name="connsiteY3035" fmla="*/ 2712718 h 7807485"/>
              <a:gd name="connsiteX3036" fmla="*/ 8969009 w 12191999"/>
              <a:gd name="connsiteY3036" fmla="*/ 2730818 h 7807485"/>
              <a:gd name="connsiteX3037" fmla="*/ 8971227 w 12191999"/>
              <a:gd name="connsiteY3037" fmla="*/ 2752006 h 7807485"/>
              <a:gd name="connsiteX3038" fmla="*/ 8971227 w 12191999"/>
              <a:gd name="connsiteY3038" fmla="*/ 3003725 h 7807485"/>
              <a:gd name="connsiteX3039" fmla="*/ 9028414 w 12191999"/>
              <a:gd name="connsiteY3039" fmla="*/ 3003725 h 7807485"/>
              <a:gd name="connsiteX3040" fmla="*/ 9028414 w 12191999"/>
              <a:gd name="connsiteY3040" fmla="*/ 2692233 h 7807485"/>
              <a:gd name="connsiteX3041" fmla="*/ 9082174 w 12191999"/>
              <a:gd name="connsiteY3041" fmla="*/ 2692233 h 7807485"/>
              <a:gd name="connsiteX3042" fmla="*/ 9097433 w 12191999"/>
              <a:gd name="connsiteY3042" fmla="*/ 2692233 h 7807485"/>
              <a:gd name="connsiteX3043" fmla="*/ 9146016 w 12191999"/>
              <a:gd name="connsiteY3043" fmla="*/ 2692233 h 7807485"/>
              <a:gd name="connsiteX3044" fmla="*/ 9138252 w 12191999"/>
              <a:gd name="connsiteY3044" fmla="*/ 2708088 h 7807485"/>
              <a:gd name="connsiteX3045" fmla="*/ 9133199 w 12191999"/>
              <a:gd name="connsiteY3045" fmla="*/ 2723803 h 7807485"/>
              <a:gd name="connsiteX3046" fmla="*/ 9130364 w 12191999"/>
              <a:gd name="connsiteY3046" fmla="*/ 2740500 h 7807485"/>
              <a:gd name="connsiteX3047" fmla="*/ 9129501 w 12191999"/>
              <a:gd name="connsiteY3047" fmla="*/ 2759302 h 7807485"/>
              <a:gd name="connsiteX3048" fmla="*/ 9142196 w 12191999"/>
              <a:gd name="connsiteY3048" fmla="*/ 2809393 h 7807485"/>
              <a:gd name="connsiteX3049" fmla="*/ 9175842 w 12191999"/>
              <a:gd name="connsiteY3049" fmla="*/ 2840402 h 7807485"/>
              <a:gd name="connsiteX3050" fmla="*/ 9163148 w 12191999"/>
              <a:gd name="connsiteY3050" fmla="*/ 2855416 h 7807485"/>
              <a:gd name="connsiteX3051" fmla="*/ 9152672 w 12191999"/>
              <a:gd name="connsiteY3051" fmla="*/ 2872393 h 7807485"/>
              <a:gd name="connsiteX3052" fmla="*/ 9145523 w 12191999"/>
              <a:gd name="connsiteY3052" fmla="*/ 2892879 h 7807485"/>
              <a:gd name="connsiteX3053" fmla="*/ 9142812 w 12191999"/>
              <a:gd name="connsiteY3053" fmla="*/ 2917854 h 7807485"/>
              <a:gd name="connsiteX3054" fmla="*/ 9150823 w 12191999"/>
              <a:gd name="connsiteY3054" fmla="*/ 2960088 h 7807485"/>
              <a:gd name="connsiteX3055" fmla="*/ 9172638 w 12191999"/>
              <a:gd name="connsiteY3055" fmla="*/ 2990256 h 7807485"/>
              <a:gd name="connsiteX3056" fmla="*/ 9204929 w 12191999"/>
              <a:gd name="connsiteY3056" fmla="*/ 3008355 h 7807485"/>
              <a:gd name="connsiteX3057" fmla="*/ 9244615 w 12191999"/>
              <a:gd name="connsiteY3057" fmla="*/ 3014390 h 7807485"/>
              <a:gd name="connsiteX3058" fmla="*/ 9289108 w 12191999"/>
              <a:gd name="connsiteY3058" fmla="*/ 3008776 h 7807485"/>
              <a:gd name="connsiteX3059" fmla="*/ 9326822 w 12191999"/>
              <a:gd name="connsiteY3059" fmla="*/ 2991097 h 7807485"/>
              <a:gd name="connsiteX3060" fmla="*/ 9353074 w 12191999"/>
              <a:gd name="connsiteY3060" fmla="*/ 2959807 h 7807485"/>
              <a:gd name="connsiteX3061" fmla="*/ 9362933 w 12191999"/>
              <a:gd name="connsiteY3061" fmla="*/ 2913364 h 7807485"/>
              <a:gd name="connsiteX3062" fmla="*/ 9358989 w 12191999"/>
              <a:gd name="connsiteY3062" fmla="*/ 2886565 h 7807485"/>
              <a:gd name="connsiteX3063" fmla="*/ 9346788 w 12191999"/>
              <a:gd name="connsiteY3063" fmla="*/ 2864115 h 7807485"/>
              <a:gd name="connsiteX3064" fmla="*/ 9325466 w 12191999"/>
              <a:gd name="connsiteY3064" fmla="*/ 2848821 h 7807485"/>
              <a:gd name="connsiteX3065" fmla="*/ 9294407 w 12191999"/>
              <a:gd name="connsiteY3065" fmla="*/ 2843208 h 7807485"/>
              <a:gd name="connsiteX3066" fmla="*/ 9273455 w 12191999"/>
              <a:gd name="connsiteY3066" fmla="*/ 2846857 h 7807485"/>
              <a:gd name="connsiteX3067" fmla="*/ 9258789 w 12191999"/>
              <a:gd name="connsiteY3067" fmla="*/ 2856397 h 7807485"/>
              <a:gd name="connsiteX3068" fmla="*/ 9250161 w 12191999"/>
              <a:gd name="connsiteY3068" fmla="*/ 2869447 h 7807485"/>
              <a:gd name="connsiteX3069" fmla="*/ 9247326 w 12191999"/>
              <a:gd name="connsiteY3069" fmla="*/ 2883619 h 7807485"/>
              <a:gd name="connsiteX3070" fmla="*/ 9249791 w 12191999"/>
              <a:gd name="connsiteY3070" fmla="*/ 2897930 h 7807485"/>
              <a:gd name="connsiteX3071" fmla="*/ 9256570 w 12191999"/>
              <a:gd name="connsiteY3071" fmla="*/ 2909857 h 7807485"/>
              <a:gd name="connsiteX3072" fmla="*/ 9266923 w 12191999"/>
              <a:gd name="connsiteY3072" fmla="*/ 2918135 h 7807485"/>
              <a:gd name="connsiteX3073" fmla="*/ 9280111 w 12191999"/>
              <a:gd name="connsiteY3073" fmla="*/ 2921221 h 7807485"/>
              <a:gd name="connsiteX3074" fmla="*/ 9295763 w 12191999"/>
              <a:gd name="connsiteY3074" fmla="*/ 2916872 h 7807485"/>
              <a:gd name="connsiteX3075" fmla="*/ 9305253 w 12191999"/>
              <a:gd name="connsiteY3075" fmla="*/ 2907751 h 7807485"/>
              <a:gd name="connsiteX3076" fmla="*/ 9306855 w 12191999"/>
              <a:gd name="connsiteY3076" fmla="*/ 2912242 h 7807485"/>
              <a:gd name="connsiteX3077" fmla="*/ 9307718 w 12191999"/>
              <a:gd name="connsiteY3077" fmla="*/ 2919819 h 7807485"/>
              <a:gd name="connsiteX3078" fmla="*/ 9302295 w 12191999"/>
              <a:gd name="connsiteY3078" fmla="*/ 2936235 h 7807485"/>
              <a:gd name="connsiteX3079" fmla="*/ 9288861 w 12191999"/>
              <a:gd name="connsiteY3079" fmla="*/ 2946899 h 7807485"/>
              <a:gd name="connsiteX3080" fmla="*/ 9271606 w 12191999"/>
              <a:gd name="connsiteY3080" fmla="*/ 2952792 h 7807485"/>
              <a:gd name="connsiteX3081" fmla="*/ 9254968 w 12191999"/>
              <a:gd name="connsiteY3081" fmla="*/ 2954616 h 7807485"/>
              <a:gd name="connsiteX3082" fmla="*/ 9230565 w 12191999"/>
              <a:gd name="connsiteY3082" fmla="*/ 2951671 h 7807485"/>
              <a:gd name="connsiteX3083" fmla="*/ 9213556 w 12191999"/>
              <a:gd name="connsiteY3083" fmla="*/ 2943391 h 7807485"/>
              <a:gd name="connsiteX3084" fmla="*/ 9203697 w 12191999"/>
              <a:gd name="connsiteY3084" fmla="*/ 2930903 h 7807485"/>
              <a:gd name="connsiteX3085" fmla="*/ 9200492 w 12191999"/>
              <a:gd name="connsiteY3085" fmla="*/ 2915329 h 7807485"/>
              <a:gd name="connsiteX3086" fmla="*/ 9203080 w 12191999"/>
              <a:gd name="connsiteY3086" fmla="*/ 2895124 h 7807485"/>
              <a:gd name="connsiteX3087" fmla="*/ 9211831 w 12191999"/>
              <a:gd name="connsiteY3087" fmla="*/ 2877023 h 7807485"/>
              <a:gd name="connsiteX3088" fmla="*/ 9228100 w 12191999"/>
              <a:gd name="connsiteY3088" fmla="*/ 2858642 h 7807485"/>
              <a:gd name="connsiteX3089" fmla="*/ 9252996 w 12191999"/>
              <a:gd name="connsiteY3089" fmla="*/ 2837596 h 7807485"/>
              <a:gd name="connsiteX3090" fmla="*/ 9279494 w 12191999"/>
              <a:gd name="connsiteY3090" fmla="*/ 2814164 h 7807485"/>
              <a:gd name="connsiteX3091" fmla="*/ 9301309 w 12191999"/>
              <a:gd name="connsiteY3091" fmla="*/ 2787084 h 7807485"/>
              <a:gd name="connsiteX3092" fmla="*/ 9316222 w 12191999"/>
              <a:gd name="connsiteY3092" fmla="*/ 2755514 h 7807485"/>
              <a:gd name="connsiteX3093" fmla="*/ 9321768 w 12191999"/>
              <a:gd name="connsiteY3093" fmla="*/ 2718612 h 7807485"/>
              <a:gd name="connsiteX3094" fmla="*/ 9321768 w 12191999"/>
              <a:gd name="connsiteY3094" fmla="*/ 2692233 h 7807485"/>
              <a:gd name="connsiteX3095" fmla="*/ 9397936 w 12191999"/>
              <a:gd name="connsiteY3095" fmla="*/ 2692233 h 7807485"/>
              <a:gd name="connsiteX3096" fmla="*/ 9397936 w 12191999"/>
              <a:gd name="connsiteY3096" fmla="*/ 2633302 h 7807485"/>
              <a:gd name="connsiteX3097" fmla="*/ 9317085 w 12191999"/>
              <a:gd name="connsiteY3097" fmla="*/ 2633302 h 7807485"/>
              <a:gd name="connsiteX3098" fmla="*/ 9301432 w 12191999"/>
              <a:gd name="connsiteY3098" fmla="*/ 2593453 h 7807485"/>
              <a:gd name="connsiteX3099" fmla="*/ 9275181 w 12191999"/>
              <a:gd name="connsiteY3099" fmla="*/ 2568197 h 7807485"/>
              <a:gd name="connsiteX3100" fmla="*/ 9239808 w 12191999"/>
              <a:gd name="connsiteY3100" fmla="*/ 2554446 h 7807485"/>
              <a:gd name="connsiteX3101" fmla="*/ 9196795 w 12191999"/>
              <a:gd name="connsiteY3101" fmla="*/ 2548834 h 7807485"/>
              <a:gd name="connsiteX3102" fmla="*/ 9176952 w 12191999"/>
              <a:gd name="connsiteY3102" fmla="*/ 2545466 h 7807485"/>
              <a:gd name="connsiteX3103" fmla="*/ 9156862 w 12191999"/>
              <a:gd name="connsiteY3103" fmla="*/ 2537468 h 7807485"/>
              <a:gd name="connsiteX3104" fmla="*/ 9138128 w 12191999"/>
              <a:gd name="connsiteY3104" fmla="*/ 2524138 h 7807485"/>
              <a:gd name="connsiteX3105" fmla="*/ 9122106 w 12191999"/>
              <a:gd name="connsiteY3105" fmla="*/ 2505057 h 7807485"/>
              <a:gd name="connsiteX3106" fmla="*/ 9088090 w 12191999"/>
              <a:gd name="connsiteY3106" fmla="*/ 2543502 h 7807485"/>
              <a:gd name="connsiteX3107" fmla="*/ 9110891 w 12191999"/>
              <a:gd name="connsiteY3107" fmla="*/ 2570863 h 7807485"/>
              <a:gd name="connsiteX3108" fmla="*/ 9132952 w 12191999"/>
              <a:gd name="connsiteY3108" fmla="*/ 2587420 h 7807485"/>
              <a:gd name="connsiteX3109" fmla="*/ 9157109 w 12191999"/>
              <a:gd name="connsiteY3109" fmla="*/ 2596259 h 7807485"/>
              <a:gd name="connsiteX3110" fmla="*/ 9186442 w 12191999"/>
              <a:gd name="connsiteY3110" fmla="*/ 2600469 h 7807485"/>
              <a:gd name="connsiteX3111" fmla="*/ 9233276 w 12191999"/>
              <a:gd name="connsiteY3111" fmla="*/ 2610431 h 7807485"/>
              <a:gd name="connsiteX3112" fmla="*/ 9257679 w 12191999"/>
              <a:gd name="connsiteY3112" fmla="*/ 2633302 h 7807485"/>
              <a:gd name="connsiteX3113" fmla="*/ 9097433 w 12191999"/>
              <a:gd name="connsiteY3113" fmla="*/ 2633302 h 7807485"/>
              <a:gd name="connsiteX3114" fmla="*/ 9082174 w 12191999"/>
              <a:gd name="connsiteY3114" fmla="*/ 2633302 h 7807485"/>
              <a:gd name="connsiteX3115" fmla="*/ 8971227 w 12191999"/>
              <a:gd name="connsiteY3115" fmla="*/ 2633302 h 7807485"/>
              <a:gd name="connsiteX3116" fmla="*/ 8971227 w 12191999"/>
              <a:gd name="connsiteY3116" fmla="*/ 2649016 h 7807485"/>
              <a:gd name="connsiteX3117" fmla="*/ 8953479 w 12191999"/>
              <a:gd name="connsiteY3117" fmla="*/ 2639195 h 7807485"/>
              <a:gd name="connsiteX3118" fmla="*/ 8926858 w 12191999"/>
              <a:gd name="connsiteY3118" fmla="*/ 2634705 h 7807485"/>
              <a:gd name="connsiteX3119" fmla="*/ 8907384 w 12191999"/>
              <a:gd name="connsiteY3119" fmla="*/ 2636670 h 7807485"/>
              <a:gd name="connsiteX3120" fmla="*/ 8891609 w 12191999"/>
              <a:gd name="connsiteY3120" fmla="*/ 2642001 h 7807485"/>
              <a:gd name="connsiteX3121" fmla="*/ 8878668 w 12191999"/>
              <a:gd name="connsiteY3121" fmla="*/ 2649719 h 7807485"/>
              <a:gd name="connsiteX3122" fmla="*/ 8867698 w 12191999"/>
              <a:gd name="connsiteY3122" fmla="*/ 2658839 h 7807485"/>
              <a:gd name="connsiteX3123" fmla="*/ 8857839 w 12191999"/>
              <a:gd name="connsiteY3123" fmla="*/ 2648736 h 7807485"/>
              <a:gd name="connsiteX3124" fmla="*/ 8846870 w 12191999"/>
              <a:gd name="connsiteY3124" fmla="*/ 2640598 h 7807485"/>
              <a:gd name="connsiteX3125" fmla="*/ 8833559 w 12191999"/>
              <a:gd name="connsiteY3125" fmla="*/ 2635266 h 7807485"/>
              <a:gd name="connsiteX3126" fmla="*/ 8817167 w 12191999"/>
              <a:gd name="connsiteY3126" fmla="*/ 2633302 h 7807485"/>
              <a:gd name="connsiteX3127" fmla="*/ 8757942 w 12191999"/>
              <a:gd name="connsiteY3127" fmla="*/ 2633302 h 7807485"/>
              <a:gd name="connsiteX3128" fmla="*/ 8739274 w 12191999"/>
              <a:gd name="connsiteY3128" fmla="*/ 2633302 h 7807485"/>
              <a:gd name="connsiteX3129" fmla="*/ 8703713 w 12191999"/>
              <a:gd name="connsiteY3129" fmla="*/ 2633302 h 7807485"/>
              <a:gd name="connsiteX3130" fmla="*/ 8683007 w 12191999"/>
              <a:gd name="connsiteY3130" fmla="*/ 2621516 h 7807485"/>
              <a:gd name="connsiteX3131" fmla="*/ 8675859 w 12191999"/>
              <a:gd name="connsiteY3131" fmla="*/ 2589524 h 7807485"/>
              <a:gd name="connsiteX3132" fmla="*/ 8681529 w 12191999"/>
              <a:gd name="connsiteY3132" fmla="*/ 2566232 h 7807485"/>
              <a:gd name="connsiteX3133" fmla="*/ 8697181 w 12191999"/>
              <a:gd name="connsiteY3133" fmla="*/ 2550096 h 7807485"/>
              <a:gd name="connsiteX3134" fmla="*/ 8720721 w 12191999"/>
              <a:gd name="connsiteY3134" fmla="*/ 2540836 h 7807485"/>
              <a:gd name="connsiteX3135" fmla="*/ 8750055 w 12191999"/>
              <a:gd name="connsiteY3135" fmla="*/ 2537890 h 7807485"/>
              <a:gd name="connsiteX3136" fmla="*/ 8787152 w 12191999"/>
              <a:gd name="connsiteY3136" fmla="*/ 2541678 h 7807485"/>
              <a:gd name="connsiteX3137" fmla="*/ 8824866 w 12191999"/>
              <a:gd name="connsiteY3137" fmla="*/ 2553605 h 7807485"/>
              <a:gd name="connsiteX3138" fmla="*/ 8862210 w 12191999"/>
              <a:gd name="connsiteY3138" fmla="*/ 2575073 h 7807485"/>
              <a:gd name="connsiteX3139" fmla="*/ 8898445 w 12191999"/>
              <a:gd name="connsiteY3139" fmla="*/ 2607204 h 7807485"/>
              <a:gd name="connsiteX3140" fmla="*/ 8934680 w 12191999"/>
              <a:gd name="connsiteY3140" fmla="*/ 2562585 h 7807485"/>
              <a:gd name="connsiteX3141" fmla="*/ 8888832 w 12191999"/>
              <a:gd name="connsiteY3141" fmla="*/ 2522596 h 7807485"/>
              <a:gd name="connsiteX3142" fmla="*/ 8844339 w 12191999"/>
              <a:gd name="connsiteY3142" fmla="*/ 2496778 h 7807485"/>
              <a:gd name="connsiteX3143" fmla="*/ 8798614 w 12191999"/>
              <a:gd name="connsiteY3143" fmla="*/ 2483028 h 7807485"/>
              <a:gd name="connsiteX3144" fmla="*/ 8749069 w 12191999"/>
              <a:gd name="connsiteY3144" fmla="*/ 2478959 h 7807485"/>
              <a:gd name="connsiteX3145" fmla="*/ 8697181 w 12191999"/>
              <a:gd name="connsiteY3145" fmla="*/ 2486114 h 7807485"/>
              <a:gd name="connsiteX3146" fmla="*/ 8655400 w 12191999"/>
              <a:gd name="connsiteY3146" fmla="*/ 2507021 h 7807485"/>
              <a:gd name="connsiteX3147" fmla="*/ 8627423 w 12191999"/>
              <a:gd name="connsiteY3147" fmla="*/ 2541117 h 7807485"/>
              <a:gd name="connsiteX3148" fmla="*/ 8617193 w 12191999"/>
              <a:gd name="connsiteY3148" fmla="*/ 2587560 h 7807485"/>
              <a:gd name="connsiteX3149" fmla="*/ 8619658 w 12191999"/>
              <a:gd name="connsiteY3149" fmla="*/ 2613798 h 7807485"/>
              <a:gd name="connsiteX3150" fmla="*/ 8626559 w 12191999"/>
              <a:gd name="connsiteY3150" fmla="*/ 2633302 h 7807485"/>
              <a:gd name="connsiteX3151" fmla="*/ 8607873 w 12191999"/>
              <a:gd name="connsiteY3151" fmla="*/ 2633302 h 7807485"/>
              <a:gd name="connsiteX3152" fmla="*/ 8586874 w 12191999"/>
              <a:gd name="connsiteY3152" fmla="*/ 2633302 h 7807485"/>
              <a:gd name="connsiteX3153" fmla="*/ 8281693 w 12191999"/>
              <a:gd name="connsiteY3153" fmla="*/ 2633302 h 7807485"/>
              <a:gd name="connsiteX3154" fmla="*/ 8263024 w 12191999"/>
              <a:gd name="connsiteY3154" fmla="*/ 2633302 h 7807485"/>
              <a:gd name="connsiteX3155" fmla="*/ 8227463 w 12191999"/>
              <a:gd name="connsiteY3155" fmla="*/ 2633302 h 7807485"/>
              <a:gd name="connsiteX3156" fmla="*/ 8206758 w 12191999"/>
              <a:gd name="connsiteY3156" fmla="*/ 2621516 h 7807485"/>
              <a:gd name="connsiteX3157" fmla="*/ 8199609 w 12191999"/>
              <a:gd name="connsiteY3157" fmla="*/ 2589524 h 7807485"/>
              <a:gd name="connsiteX3158" fmla="*/ 8205279 w 12191999"/>
              <a:gd name="connsiteY3158" fmla="*/ 2566232 h 7807485"/>
              <a:gd name="connsiteX3159" fmla="*/ 8220931 w 12191999"/>
              <a:gd name="connsiteY3159" fmla="*/ 2550096 h 7807485"/>
              <a:gd name="connsiteX3160" fmla="*/ 8244472 w 12191999"/>
              <a:gd name="connsiteY3160" fmla="*/ 2540836 h 7807485"/>
              <a:gd name="connsiteX3161" fmla="*/ 8273805 w 12191999"/>
              <a:gd name="connsiteY3161" fmla="*/ 2537890 h 7807485"/>
              <a:gd name="connsiteX3162" fmla="*/ 8310902 w 12191999"/>
              <a:gd name="connsiteY3162" fmla="*/ 2541678 h 7807485"/>
              <a:gd name="connsiteX3163" fmla="*/ 8348616 w 12191999"/>
              <a:gd name="connsiteY3163" fmla="*/ 2553605 h 7807485"/>
              <a:gd name="connsiteX3164" fmla="*/ 8385961 w 12191999"/>
              <a:gd name="connsiteY3164" fmla="*/ 2575073 h 7807485"/>
              <a:gd name="connsiteX3165" fmla="*/ 8422195 w 12191999"/>
              <a:gd name="connsiteY3165" fmla="*/ 2607204 h 7807485"/>
              <a:gd name="connsiteX3166" fmla="*/ 8458431 w 12191999"/>
              <a:gd name="connsiteY3166" fmla="*/ 2562585 h 7807485"/>
              <a:gd name="connsiteX3167" fmla="*/ 8412582 w 12191999"/>
              <a:gd name="connsiteY3167" fmla="*/ 2522596 h 7807485"/>
              <a:gd name="connsiteX3168" fmla="*/ 8368090 w 12191999"/>
              <a:gd name="connsiteY3168" fmla="*/ 2496778 h 7807485"/>
              <a:gd name="connsiteX3169" fmla="*/ 8322365 w 12191999"/>
              <a:gd name="connsiteY3169" fmla="*/ 2483028 h 7807485"/>
              <a:gd name="connsiteX3170" fmla="*/ 8272819 w 12191999"/>
              <a:gd name="connsiteY3170" fmla="*/ 2478959 h 7807485"/>
              <a:gd name="connsiteX3171" fmla="*/ 6707956 w 12191999"/>
              <a:gd name="connsiteY3171" fmla="*/ 2470540 h 7807485"/>
              <a:gd name="connsiteX3172" fmla="*/ 6636595 w 12191999"/>
              <a:gd name="connsiteY3172" fmla="*/ 2478959 h 7807485"/>
              <a:gd name="connsiteX3173" fmla="*/ 6580764 w 12191999"/>
              <a:gd name="connsiteY3173" fmla="*/ 2502812 h 7807485"/>
              <a:gd name="connsiteX3174" fmla="*/ 6544282 w 12191999"/>
              <a:gd name="connsiteY3174" fmla="*/ 2539854 h 7807485"/>
              <a:gd name="connsiteX3175" fmla="*/ 6531218 w 12191999"/>
              <a:gd name="connsiteY3175" fmla="*/ 2587560 h 7807485"/>
              <a:gd name="connsiteX3176" fmla="*/ 6533683 w 12191999"/>
              <a:gd name="connsiteY3176" fmla="*/ 2613798 h 7807485"/>
              <a:gd name="connsiteX3177" fmla="*/ 6540585 w 12191999"/>
              <a:gd name="connsiteY3177" fmla="*/ 2633302 h 7807485"/>
              <a:gd name="connsiteX3178" fmla="*/ 6500899 w 12191999"/>
              <a:gd name="connsiteY3178" fmla="*/ 2633302 h 7807485"/>
              <a:gd name="connsiteX3179" fmla="*/ 6500899 w 12191999"/>
              <a:gd name="connsiteY3179" fmla="*/ 2692233 h 7807485"/>
              <a:gd name="connsiteX3180" fmla="*/ 6545268 w 12191999"/>
              <a:gd name="connsiteY3180" fmla="*/ 2692233 h 7807485"/>
              <a:gd name="connsiteX3181" fmla="*/ 6545268 w 12191999"/>
              <a:gd name="connsiteY3181" fmla="*/ 3028982 h 7807485"/>
              <a:gd name="connsiteX3182" fmla="*/ 6602949 w 12191999"/>
              <a:gd name="connsiteY3182" fmla="*/ 3028982 h 7807485"/>
              <a:gd name="connsiteX3183" fmla="*/ 6602949 w 12191999"/>
              <a:gd name="connsiteY3183" fmla="*/ 2692233 h 7807485"/>
              <a:gd name="connsiteX3184" fmla="*/ 6671475 w 12191999"/>
              <a:gd name="connsiteY3184" fmla="*/ 2692233 h 7807485"/>
              <a:gd name="connsiteX3185" fmla="*/ 6671475 w 12191999"/>
              <a:gd name="connsiteY3185" fmla="*/ 2898773 h 7807485"/>
              <a:gd name="connsiteX3186" fmla="*/ 6675419 w 12191999"/>
              <a:gd name="connsiteY3186" fmla="*/ 2942409 h 7807485"/>
              <a:gd name="connsiteX3187" fmla="*/ 6689592 w 12191999"/>
              <a:gd name="connsiteY3187" fmla="*/ 2979311 h 7807485"/>
              <a:gd name="connsiteX3188" fmla="*/ 6717570 w 12191999"/>
              <a:gd name="connsiteY3188" fmla="*/ 3004847 h 7807485"/>
              <a:gd name="connsiteX3189" fmla="*/ 6762925 w 12191999"/>
              <a:gd name="connsiteY3189" fmla="*/ 3014390 h 7807485"/>
              <a:gd name="connsiteX3190" fmla="*/ 6818387 w 12191999"/>
              <a:gd name="connsiteY3190" fmla="*/ 3002884 h 7807485"/>
              <a:gd name="connsiteX3191" fmla="*/ 6860538 w 12191999"/>
              <a:gd name="connsiteY3191" fmla="*/ 2972296 h 7807485"/>
              <a:gd name="connsiteX3192" fmla="*/ 6880504 w 12191999"/>
              <a:gd name="connsiteY3192" fmla="*/ 2947601 h 7807485"/>
              <a:gd name="connsiteX3193" fmla="*/ 6892952 w 12191999"/>
              <a:gd name="connsiteY3193" fmla="*/ 2924169 h 7807485"/>
              <a:gd name="connsiteX3194" fmla="*/ 6899237 w 12191999"/>
              <a:gd name="connsiteY3194" fmla="*/ 2900596 h 7807485"/>
              <a:gd name="connsiteX3195" fmla="*/ 6900963 w 12191999"/>
              <a:gd name="connsiteY3195" fmla="*/ 2875761 h 7807485"/>
              <a:gd name="connsiteX3196" fmla="*/ 6896156 w 12191999"/>
              <a:gd name="connsiteY3196" fmla="*/ 2839420 h 7807485"/>
              <a:gd name="connsiteX3197" fmla="*/ 6881121 w 12191999"/>
              <a:gd name="connsiteY3197" fmla="*/ 2807569 h 7807485"/>
              <a:gd name="connsiteX3198" fmla="*/ 6855238 w 12191999"/>
              <a:gd name="connsiteY3198" fmla="*/ 2784839 h 7807485"/>
              <a:gd name="connsiteX3199" fmla="*/ 6818141 w 12191999"/>
              <a:gd name="connsiteY3199" fmla="*/ 2776140 h 7807485"/>
              <a:gd name="connsiteX3200" fmla="*/ 6799899 w 12191999"/>
              <a:gd name="connsiteY3200" fmla="*/ 2779507 h 7807485"/>
              <a:gd name="connsiteX3201" fmla="*/ 6785972 w 12191999"/>
              <a:gd name="connsiteY3201" fmla="*/ 2788767 h 7807485"/>
              <a:gd name="connsiteX3202" fmla="*/ 6776975 w 12191999"/>
              <a:gd name="connsiteY3202" fmla="*/ 2802939 h 7807485"/>
              <a:gd name="connsiteX3203" fmla="*/ 6773771 w 12191999"/>
              <a:gd name="connsiteY3203" fmla="*/ 2820759 h 7807485"/>
              <a:gd name="connsiteX3204" fmla="*/ 6776729 w 12191999"/>
              <a:gd name="connsiteY3204" fmla="*/ 2838578 h 7807485"/>
              <a:gd name="connsiteX3205" fmla="*/ 6785110 w 12191999"/>
              <a:gd name="connsiteY3205" fmla="*/ 2853592 h 7807485"/>
              <a:gd name="connsiteX3206" fmla="*/ 6798051 w 12191999"/>
              <a:gd name="connsiteY3206" fmla="*/ 2863975 h 7807485"/>
              <a:gd name="connsiteX3207" fmla="*/ 6814443 w 12191999"/>
              <a:gd name="connsiteY3207" fmla="*/ 2867904 h 7807485"/>
              <a:gd name="connsiteX3208" fmla="*/ 6828986 w 12191999"/>
              <a:gd name="connsiteY3208" fmla="*/ 2864957 h 7807485"/>
              <a:gd name="connsiteX3209" fmla="*/ 6838846 w 12191999"/>
              <a:gd name="connsiteY3209" fmla="*/ 2858362 h 7807485"/>
              <a:gd name="connsiteX3210" fmla="*/ 6842297 w 12191999"/>
              <a:gd name="connsiteY3210" fmla="*/ 2879690 h 7807485"/>
              <a:gd name="connsiteX3211" fmla="*/ 6836258 w 12191999"/>
              <a:gd name="connsiteY3211" fmla="*/ 2905366 h 7807485"/>
              <a:gd name="connsiteX3212" fmla="*/ 6820852 w 12191999"/>
              <a:gd name="connsiteY3212" fmla="*/ 2929079 h 7807485"/>
              <a:gd name="connsiteX3213" fmla="*/ 6796079 w 12191999"/>
              <a:gd name="connsiteY3213" fmla="*/ 2948443 h 7807485"/>
              <a:gd name="connsiteX3214" fmla="*/ 6763418 w 12191999"/>
              <a:gd name="connsiteY3214" fmla="*/ 2956020 h 7807485"/>
              <a:gd name="connsiteX3215" fmla="*/ 6745547 w 12191999"/>
              <a:gd name="connsiteY3215" fmla="*/ 2950968 h 7807485"/>
              <a:gd name="connsiteX3216" fmla="*/ 6735071 w 12191999"/>
              <a:gd name="connsiteY3216" fmla="*/ 2937638 h 7807485"/>
              <a:gd name="connsiteX3217" fmla="*/ 6730141 w 12191999"/>
              <a:gd name="connsiteY3217" fmla="*/ 2919117 h 7807485"/>
              <a:gd name="connsiteX3218" fmla="*/ 6728908 w 12191999"/>
              <a:gd name="connsiteY3218" fmla="*/ 2898773 h 7807485"/>
              <a:gd name="connsiteX3219" fmla="*/ 6728908 w 12191999"/>
              <a:gd name="connsiteY3219" fmla="*/ 2692233 h 7807485"/>
              <a:gd name="connsiteX3220" fmla="*/ 6952727 w 12191999"/>
              <a:gd name="connsiteY3220" fmla="*/ 2692233 h 7807485"/>
              <a:gd name="connsiteX3221" fmla="*/ 6952727 w 12191999"/>
              <a:gd name="connsiteY3221" fmla="*/ 2633302 h 7807485"/>
              <a:gd name="connsiteX3222" fmla="*/ 6858073 w 12191999"/>
              <a:gd name="connsiteY3222" fmla="*/ 2633302 h 7807485"/>
              <a:gd name="connsiteX3223" fmla="*/ 6839216 w 12191999"/>
              <a:gd name="connsiteY3223" fmla="*/ 2599768 h 7807485"/>
              <a:gd name="connsiteX3224" fmla="*/ 6810375 w 12191999"/>
              <a:gd name="connsiteY3224" fmla="*/ 2577318 h 7807485"/>
              <a:gd name="connsiteX3225" fmla="*/ 6772045 w 12191999"/>
              <a:gd name="connsiteY3225" fmla="*/ 2563426 h 7807485"/>
              <a:gd name="connsiteX3226" fmla="*/ 6724718 w 12191999"/>
              <a:gd name="connsiteY3226" fmla="*/ 2555289 h 7807485"/>
              <a:gd name="connsiteX3227" fmla="*/ 6693536 w 12191999"/>
              <a:gd name="connsiteY3227" fmla="*/ 2547291 h 7807485"/>
              <a:gd name="connsiteX3228" fmla="*/ 6667778 w 12191999"/>
              <a:gd name="connsiteY3228" fmla="*/ 2531997 h 7807485"/>
              <a:gd name="connsiteX3229" fmla="*/ 6708942 w 12191999"/>
              <a:gd name="connsiteY3229" fmla="*/ 2529471 h 7807485"/>
              <a:gd name="connsiteX3230" fmla="*/ 6763911 w 12191999"/>
              <a:gd name="connsiteY3230" fmla="*/ 2536066 h 7807485"/>
              <a:gd name="connsiteX3231" fmla="*/ 6818510 w 12191999"/>
              <a:gd name="connsiteY3231" fmla="*/ 2554446 h 7807485"/>
              <a:gd name="connsiteX3232" fmla="*/ 6868425 w 12191999"/>
              <a:gd name="connsiteY3232" fmla="*/ 2582369 h 7807485"/>
              <a:gd name="connsiteX3233" fmla="*/ 6909591 w 12191999"/>
              <a:gd name="connsiteY3233" fmla="*/ 2617306 h 7807485"/>
              <a:gd name="connsiteX3234" fmla="*/ 6945826 w 12191999"/>
              <a:gd name="connsiteY3234" fmla="*/ 2572688 h 7807485"/>
              <a:gd name="connsiteX3235" fmla="*/ 6894061 w 12191999"/>
              <a:gd name="connsiteY3235" fmla="*/ 2529752 h 7807485"/>
              <a:gd name="connsiteX3236" fmla="*/ 6835395 w 12191999"/>
              <a:gd name="connsiteY3236" fmla="*/ 2497621 h 7807485"/>
              <a:gd name="connsiteX3237" fmla="*/ 6772538 w 12191999"/>
              <a:gd name="connsiteY3237" fmla="*/ 2477555 h 7807485"/>
              <a:gd name="connsiteX3238" fmla="*/ 6707956 w 12191999"/>
              <a:gd name="connsiteY3238" fmla="*/ 2470540 h 7807485"/>
              <a:gd name="connsiteX3239" fmla="*/ 10152034 w 12191999"/>
              <a:gd name="connsiteY3239" fmla="*/ 2446406 h 7807485"/>
              <a:gd name="connsiteX3240" fmla="*/ 10090533 w 12191999"/>
              <a:gd name="connsiteY3240" fmla="*/ 2452720 h 7807485"/>
              <a:gd name="connsiteX3241" fmla="*/ 10040987 w 12191999"/>
              <a:gd name="connsiteY3241" fmla="*/ 2471101 h 7807485"/>
              <a:gd name="connsiteX3242" fmla="*/ 10007957 w 12191999"/>
              <a:gd name="connsiteY3242" fmla="*/ 2500708 h 7807485"/>
              <a:gd name="connsiteX3243" fmla="*/ 9996002 w 12191999"/>
              <a:gd name="connsiteY3243" fmla="*/ 2540416 h 7807485"/>
              <a:gd name="connsiteX3244" fmla="*/ 9999946 w 12191999"/>
              <a:gd name="connsiteY3244" fmla="*/ 2568197 h 7807485"/>
              <a:gd name="connsiteX3245" fmla="*/ 10013010 w 12191999"/>
              <a:gd name="connsiteY3245" fmla="*/ 2589103 h 7807485"/>
              <a:gd name="connsiteX3246" fmla="*/ 10037167 w 12191999"/>
              <a:gd name="connsiteY3246" fmla="*/ 2602293 h 7807485"/>
              <a:gd name="connsiteX3247" fmla="*/ 10074141 w 12191999"/>
              <a:gd name="connsiteY3247" fmla="*/ 2606923 h 7807485"/>
              <a:gd name="connsiteX3248" fmla="*/ 10114813 w 12191999"/>
              <a:gd name="connsiteY3248" fmla="*/ 2606923 h 7807485"/>
              <a:gd name="connsiteX3249" fmla="*/ 10126398 w 12191999"/>
              <a:gd name="connsiteY3249" fmla="*/ 2609308 h 7807485"/>
              <a:gd name="connsiteX3250" fmla="*/ 10132561 w 12191999"/>
              <a:gd name="connsiteY3250" fmla="*/ 2615623 h 7807485"/>
              <a:gd name="connsiteX3251" fmla="*/ 10134903 w 12191999"/>
              <a:gd name="connsiteY3251" fmla="*/ 2624322 h 7807485"/>
              <a:gd name="connsiteX3252" fmla="*/ 10135262 w 12191999"/>
              <a:gd name="connsiteY3252" fmla="*/ 2633302 h 7807485"/>
              <a:gd name="connsiteX3253" fmla="*/ 9891799 w 12191999"/>
              <a:gd name="connsiteY3253" fmla="*/ 2633302 h 7807485"/>
              <a:gd name="connsiteX3254" fmla="*/ 9891799 w 12191999"/>
              <a:gd name="connsiteY3254" fmla="*/ 2692233 h 7807485"/>
              <a:gd name="connsiteX3255" fmla="*/ 9940605 w 12191999"/>
              <a:gd name="connsiteY3255" fmla="*/ 2692233 h 7807485"/>
              <a:gd name="connsiteX3256" fmla="*/ 9960448 w 12191999"/>
              <a:gd name="connsiteY3256" fmla="*/ 2700090 h 7807485"/>
              <a:gd name="connsiteX3257" fmla="*/ 9981400 w 12191999"/>
              <a:gd name="connsiteY3257" fmla="*/ 2720295 h 7807485"/>
              <a:gd name="connsiteX3258" fmla="*/ 10000381 w 12191999"/>
              <a:gd name="connsiteY3258" fmla="*/ 2748357 h 7807485"/>
              <a:gd name="connsiteX3259" fmla="*/ 10014061 w 12191999"/>
              <a:gd name="connsiteY3259" fmla="*/ 2779507 h 7807485"/>
              <a:gd name="connsiteX3260" fmla="*/ 10003955 w 12191999"/>
              <a:gd name="connsiteY3260" fmla="*/ 2779226 h 7807485"/>
              <a:gd name="connsiteX3261" fmla="*/ 9974375 w 12191999"/>
              <a:gd name="connsiteY3261" fmla="*/ 2785120 h 7807485"/>
              <a:gd name="connsiteX3262" fmla="*/ 9950218 w 12191999"/>
              <a:gd name="connsiteY3262" fmla="*/ 2801536 h 7807485"/>
              <a:gd name="connsiteX3263" fmla="*/ 9934443 w 12191999"/>
              <a:gd name="connsiteY3263" fmla="*/ 2826372 h 7807485"/>
              <a:gd name="connsiteX3264" fmla="*/ 9928773 w 12191999"/>
              <a:gd name="connsiteY3264" fmla="*/ 2857240 h 7807485"/>
              <a:gd name="connsiteX3265" fmla="*/ 9934936 w 12191999"/>
              <a:gd name="connsiteY3265" fmla="*/ 2893159 h 7807485"/>
              <a:gd name="connsiteX3266" fmla="*/ 9951821 w 12191999"/>
              <a:gd name="connsiteY3266" fmla="*/ 2920380 h 7807485"/>
              <a:gd name="connsiteX3267" fmla="*/ 9976963 w 12191999"/>
              <a:gd name="connsiteY3267" fmla="*/ 2937498 h 7807485"/>
              <a:gd name="connsiteX3268" fmla="*/ 10007899 w 12191999"/>
              <a:gd name="connsiteY3268" fmla="*/ 2943391 h 7807485"/>
              <a:gd name="connsiteX3269" fmla="*/ 10040066 w 12191999"/>
              <a:gd name="connsiteY3269" fmla="*/ 2936094 h 7807485"/>
              <a:gd name="connsiteX3270" fmla="*/ 10062005 w 12191999"/>
              <a:gd name="connsiteY3270" fmla="*/ 2917434 h 7807485"/>
              <a:gd name="connsiteX3271" fmla="*/ 10074453 w 12191999"/>
              <a:gd name="connsiteY3271" fmla="*/ 2892317 h 7807485"/>
              <a:gd name="connsiteX3272" fmla="*/ 10078397 w 12191999"/>
              <a:gd name="connsiteY3272" fmla="*/ 2865939 h 7807485"/>
              <a:gd name="connsiteX3273" fmla="*/ 10098979 w 12191999"/>
              <a:gd name="connsiteY3273" fmla="*/ 2884881 h 7807485"/>
              <a:gd name="connsiteX3274" fmla="*/ 10118083 w 12191999"/>
              <a:gd name="connsiteY3274" fmla="*/ 2912101 h 7807485"/>
              <a:gd name="connsiteX3275" fmla="*/ 10132503 w 12191999"/>
              <a:gd name="connsiteY3275" fmla="*/ 2940024 h 7807485"/>
              <a:gd name="connsiteX3276" fmla="*/ 10139528 w 12191999"/>
              <a:gd name="connsiteY3276" fmla="*/ 2960790 h 7807485"/>
              <a:gd name="connsiteX3277" fmla="*/ 10139528 w 12191999"/>
              <a:gd name="connsiteY3277" fmla="*/ 3003725 h 7807485"/>
              <a:gd name="connsiteX3278" fmla="*/ 10196715 w 12191999"/>
              <a:gd name="connsiteY3278" fmla="*/ 3003725 h 7807485"/>
              <a:gd name="connsiteX3279" fmla="*/ 10196715 w 12191999"/>
              <a:gd name="connsiteY3279" fmla="*/ 2692233 h 7807485"/>
              <a:gd name="connsiteX3280" fmla="*/ 10244224 w 12191999"/>
              <a:gd name="connsiteY3280" fmla="*/ 2692233 h 7807485"/>
              <a:gd name="connsiteX3281" fmla="*/ 10265734 w 12191999"/>
              <a:gd name="connsiteY3281" fmla="*/ 2692233 h 7807485"/>
              <a:gd name="connsiteX3282" fmla="*/ 10288593 w 12191999"/>
              <a:gd name="connsiteY3282" fmla="*/ 2692233 h 7807485"/>
              <a:gd name="connsiteX3283" fmla="*/ 10288593 w 12191999"/>
              <a:gd name="connsiteY3283" fmla="*/ 3028982 h 7807485"/>
              <a:gd name="connsiteX3284" fmla="*/ 10345780 w 12191999"/>
              <a:gd name="connsiteY3284" fmla="*/ 3028982 h 7807485"/>
              <a:gd name="connsiteX3285" fmla="*/ 10345780 w 12191999"/>
              <a:gd name="connsiteY3285" fmla="*/ 2692233 h 7807485"/>
              <a:gd name="connsiteX3286" fmla="*/ 10396624 w 12191999"/>
              <a:gd name="connsiteY3286" fmla="*/ 2692233 h 7807485"/>
              <a:gd name="connsiteX3287" fmla="*/ 10414799 w 12191999"/>
              <a:gd name="connsiteY3287" fmla="*/ 2692233 h 7807485"/>
              <a:gd name="connsiteX3288" fmla="*/ 10445430 w 12191999"/>
              <a:gd name="connsiteY3288" fmla="*/ 2692233 h 7807485"/>
              <a:gd name="connsiteX3289" fmla="*/ 10465273 w 12191999"/>
              <a:gd name="connsiteY3289" fmla="*/ 2700090 h 7807485"/>
              <a:gd name="connsiteX3290" fmla="*/ 10486225 w 12191999"/>
              <a:gd name="connsiteY3290" fmla="*/ 2720295 h 7807485"/>
              <a:gd name="connsiteX3291" fmla="*/ 10505206 w 12191999"/>
              <a:gd name="connsiteY3291" fmla="*/ 2748357 h 7807485"/>
              <a:gd name="connsiteX3292" fmla="*/ 10518886 w 12191999"/>
              <a:gd name="connsiteY3292" fmla="*/ 2779507 h 7807485"/>
              <a:gd name="connsiteX3293" fmla="*/ 10508780 w 12191999"/>
              <a:gd name="connsiteY3293" fmla="*/ 2779226 h 7807485"/>
              <a:gd name="connsiteX3294" fmla="*/ 10479200 w 12191999"/>
              <a:gd name="connsiteY3294" fmla="*/ 2785120 h 7807485"/>
              <a:gd name="connsiteX3295" fmla="*/ 10455043 w 12191999"/>
              <a:gd name="connsiteY3295" fmla="*/ 2801536 h 7807485"/>
              <a:gd name="connsiteX3296" fmla="*/ 10439268 w 12191999"/>
              <a:gd name="connsiteY3296" fmla="*/ 2826372 h 7807485"/>
              <a:gd name="connsiteX3297" fmla="*/ 10433598 w 12191999"/>
              <a:gd name="connsiteY3297" fmla="*/ 2857240 h 7807485"/>
              <a:gd name="connsiteX3298" fmla="*/ 10439761 w 12191999"/>
              <a:gd name="connsiteY3298" fmla="*/ 2893159 h 7807485"/>
              <a:gd name="connsiteX3299" fmla="*/ 10456646 w 12191999"/>
              <a:gd name="connsiteY3299" fmla="*/ 2920380 h 7807485"/>
              <a:gd name="connsiteX3300" fmla="*/ 10481788 w 12191999"/>
              <a:gd name="connsiteY3300" fmla="*/ 2937498 h 7807485"/>
              <a:gd name="connsiteX3301" fmla="*/ 10512724 w 12191999"/>
              <a:gd name="connsiteY3301" fmla="*/ 2943391 h 7807485"/>
              <a:gd name="connsiteX3302" fmla="*/ 10544891 w 12191999"/>
              <a:gd name="connsiteY3302" fmla="*/ 2936094 h 7807485"/>
              <a:gd name="connsiteX3303" fmla="*/ 10566830 w 12191999"/>
              <a:gd name="connsiteY3303" fmla="*/ 2917434 h 7807485"/>
              <a:gd name="connsiteX3304" fmla="*/ 10579278 w 12191999"/>
              <a:gd name="connsiteY3304" fmla="*/ 2892317 h 7807485"/>
              <a:gd name="connsiteX3305" fmla="*/ 10583222 w 12191999"/>
              <a:gd name="connsiteY3305" fmla="*/ 2865939 h 7807485"/>
              <a:gd name="connsiteX3306" fmla="*/ 10603804 w 12191999"/>
              <a:gd name="connsiteY3306" fmla="*/ 2884881 h 7807485"/>
              <a:gd name="connsiteX3307" fmla="*/ 10622908 w 12191999"/>
              <a:gd name="connsiteY3307" fmla="*/ 2912101 h 7807485"/>
              <a:gd name="connsiteX3308" fmla="*/ 10637328 w 12191999"/>
              <a:gd name="connsiteY3308" fmla="*/ 2940024 h 7807485"/>
              <a:gd name="connsiteX3309" fmla="*/ 10644353 w 12191999"/>
              <a:gd name="connsiteY3309" fmla="*/ 2960790 h 7807485"/>
              <a:gd name="connsiteX3310" fmla="*/ 10644353 w 12191999"/>
              <a:gd name="connsiteY3310" fmla="*/ 3003725 h 7807485"/>
              <a:gd name="connsiteX3311" fmla="*/ 10701540 w 12191999"/>
              <a:gd name="connsiteY3311" fmla="*/ 3003725 h 7807485"/>
              <a:gd name="connsiteX3312" fmla="*/ 10701540 w 12191999"/>
              <a:gd name="connsiteY3312" fmla="*/ 2692233 h 7807485"/>
              <a:gd name="connsiteX3313" fmla="*/ 10770559 w 12191999"/>
              <a:gd name="connsiteY3313" fmla="*/ 2692233 h 7807485"/>
              <a:gd name="connsiteX3314" fmla="*/ 10770559 w 12191999"/>
              <a:gd name="connsiteY3314" fmla="*/ 2633302 h 7807485"/>
              <a:gd name="connsiteX3315" fmla="*/ 10414799 w 12191999"/>
              <a:gd name="connsiteY3315" fmla="*/ 2633302 h 7807485"/>
              <a:gd name="connsiteX3316" fmla="*/ 10396624 w 12191999"/>
              <a:gd name="connsiteY3316" fmla="*/ 2633302 h 7807485"/>
              <a:gd name="connsiteX3317" fmla="*/ 10346027 w 12191999"/>
              <a:gd name="connsiteY3317" fmla="*/ 2633302 h 7807485"/>
              <a:gd name="connsiteX3318" fmla="*/ 10332346 w 12191999"/>
              <a:gd name="connsiteY3318" fmla="*/ 2543081 h 7807485"/>
              <a:gd name="connsiteX3319" fmla="*/ 10293400 w 12191999"/>
              <a:gd name="connsiteY3319" fmla="*/ 2486396 h 7807485"/>
              <a:gd name="connsiteX3320" fmla="*/ 10232269 w 12191999"/>
              <a:gd name="connsiteY3320" fmla="*/ 2455666 h 7807485"/>
              <a:gd name="connsiteX3321" fmla="*/ 10152034 w 12191999"/>
              <a:gd name="connsiteY3321" fmla="*/ 2446406 h 7807485"/>
              <a:gd name="connsiteX3322" fmla="*/ 668311 w 12191999"/>
              <a:gd name="connsiteY3322" fmla="*/ 1816516 h 7807485"/>
              <a:gd name="connsiteX3323" fmla="*/ 685187 w 12191999"/>
              <a:gd name="connsiteY3323" fmla="*/ 1816928 h 7807485"/>
              <a:gd name="connsiteX3324" fmla="*/ 694928 w 12191999"/>
              <a:gd name="connsiteY3324" fmla="*/ 1818300 h 7807485"/>
              <a:gd name="connsiteX3325" fmla="*/ 699318 w 12191999"/>
              <a:gd name="connsiteY3325" fmla="*/ 1820907 h 7807485"/>
              <a:gd name="connsiteX3326" fmla="*/ 700416 w 12191999"/>
              <a:gd name="connsiteY3326" fmla="*/ 1825023 h 7807485"/>
              <a:gd name="connsiteX3327" fmla="*/ 700416 w 12191999"/>
              <a:gd name="connsiteY3327" fmla="*/ 2118359 h 7807485"/>
              <a:gd name="connsiteX3328" fmla="*/ 758315 w 12191999"/>
              <a:gd name="connsiteY3328" fmla="*/ 2118359 h 7807485"/>
              <a:gd name="connsiteX3329" fmla="*/ 762842 w 12191999"/>
              <a:gd name="connsiteY3329" fmla="*/ 2119868 h 7807485"/>
              <a:gd name="connsiteX3330" fmla="*/ 766410 w 12191999"/>
              <a:gd name="connsiteY3330" fmla="*/ 2124670 h 7807485"/>
              <a:gd name="connsiteX3331" fmla="*/ 768605 w 12191999"/>
              <a:gd name="connsiteY3331" fmla="*/ 2133313 h 7807485"/>
              <a:gd name="connsiteX3332" fmla="*/ 769291 w 12191999"/>
              <a:gd name="connsiteY3332" fmla="*/ 2146622 h 7807485"/>
              <a:gd name="connsiteX3333" fmla="*/ 768468 w 12191999"/>
              <a:gd name="connsiteY3333" fmla="*/ 2159656 h 7807485"/>
              <a:gd name="connsiteX3334" fmla="*/ 766135 w 12191999"/>
              <a:gd name="connsiteY3334" fmla="*/ 2168163 h 7807485"/>
              <a:gd name="connsiteX3335" fmla="*/ 762705 w 12191999"/>
              <a:gd name="connsiteY3335" fmla="*/ 2172690 h 7807485"/>
              <a:gd name="connsiteX3336" fmla="*/ 758315 w 12191999"/>
              <a:gd name="connsiteY3336" fmla="*/ 2174062 h 7807485"/>
              <a:gd name="connsiteX3337" fmla="*/ 562392 w 12191999"/>
              <a:gd name="connsiteY3337" fmla="*/ 2174062 h 7807485"/>
              <a:gd name="connsiteX3338" fmla="*/ 558276 w 12191999"/>
              <a:gd name="connsiteY3338" fmla="*/ 2172690 h 7807485"/>
              <a:gd name="connsiteX3339" fmla="*/ 554846 w 12191999"/>
              <a:gd name="connsiteY3339" fmla="*/ 2168163 h 7807485"/>
              <a:gd name="connsiteX3340" fmla="*/ 552513 w 12191999"/>
              <a:gd name="connsiteY3340" fmla="*/ 2159656 h 7807485"/>
              <a:gd name="connsiteX3341" fmla="*/ 551690 w 12191999"/>
              <a:gd name="connsiteY3341" fmla="*/ 2146622 h 7807485"/>
              <a:gd name="connsiteX3342" fmla="*/ 552376 w 12191999"/>
              <a:gd name="connsiteY3342" fmla="*/ 2133313 h 7807485"/>
              <a:gd name="connsiteX3343" fmla="*/ 554571 w 12191999"/>
              <a:gd name="connsiteY3343" fmla="*/ 2124670 h 7807485"/>
              <a:gd name="connsiteX3344" fmla="*/ 558001 w 12191999"/>
              <a:gd name="connsiteY3344" fmla="*/ 2119868 h 7807485"/>
              <a:gd name="connsiteX3345" fmla="*/ 562392 w 12191999"/>
              <a:gd name="connsiteY3345" fmla="*/ 2118359 h 7807485"/>
              <a:gd name="connsiteX3346" fmla="*/ 628523 w 12191999"/>
              <a:gd name="connsiteY3346" fmla="*/ 2118359 h 7807485"/>
              <a:gd name="connsiteX3347" fmla="*/ 628523 w 12191999"/>
              <a:gd name="connsiteY3347" fmla="*/ 1887312 h 7807485"/>
              <a:gd name="connsiteX3348" fmla="*/ 571447 w 12191999"/>
              <a:gd name="connsiteY3348" fmla="*/ 1918868 h 7807485"/>
              <a:gd name="connsiteX3349" fmla="*/ 561157 w 12191999"/>
              <a:gd name="connsiteY3349" fmla="*/ 1922573 h 7807485"/>
              <a:gd name="connsiteX3350" fmla="*/ 554846 w 12191999"/>
              <a:gd name="connsiteY3350" fmla="*/ 1920926 h 7807485"/>
              <a:gd name="connsiteX3351" fmla="*/ 551690 w 12191999"/>
              <a:gd name="connsiteY3351" fmla="*/ 1912832 h 7807485"/>
              <a:gd name="connsiteX3352" fmla="*/ 550867 w 12191999"/>
              <a:gd name="connsiteY3352" fmla="*/ 1896642 h 7807485"/>
              <a:gd name="connsiteX3353" fmla="*/ 551141 w 12191999"/>
              <a:gd name="connsiteY3353" fmla="*/ 1885803 h 7807485"/>
              <a:gd name="connsiteX3354" fmla="*/ 552513 w 12191999"/>
              <a:gd name="connsiteY3354" fmla="*/ 1878531 h 7807485"/>
              <a:gd name="connsiteX3355" fmla="*/ 555532 w 12191999"/>
              <a:gd name="connsiteY3355" fmla="*/ 1873592 h 7807485"/>
              <a:gd name="connsiteX3356" fmla="*/ 560745 w 12191999"/>
              <a:gd name="connsiteY3356" fmla="*/ 1869476 h 7807485"/>
              <a:gd name="connsiteX3357" fmla="*/ 637029 w 12191999"/>
              <a:gd name="connsiteY3357" fmla="*/ 1820084 h 7807485"/>
              <a:gd name="connsiteX3358" fmla="*/ 640459 w 12191999"/>
              <a:gd name="connsiteY3358" fmla="*/ 1818300 h 7807485"/>
              <a:gd name="connsiteX3359" fmla="*/ 645810 w 12191999"/>
              <a:gd name="connsiteY3359" fmla="*/ 1817202 h 7807485"/>
              <a:gd name="connsiteX3360" fmla="*/ 654454 w 12191999"/>
              <a:gd name="connsiteY3360" fmla="*/ 1816654 h 7807485"/>
              <a:gd name="connsiteX3361" fmla="*/ 668311 w 12191999"/>
              <a:gd name="connsiteY3361" fmla="*/ 1816516 h 7807485"/>
              <a:gd name="connsiteX3362" fmla="*/ 720987 w 12191999"/>
              <a:gd name="connsiteY3362" fmla="*/ 1480493 h 7807485"/>
              <a:gd name="connsiteX3363" fmla="*/ 203629 w 12191999"/>
              <a:gd name="connsiteY3363" fmla="*/ 1997851 h 7807485"/>
              <a:gd name="connsiteX3364" fmla="*/ 720987 w 12191999"/>
              <a:gd name="connsiteY3364" fmla="*/ 2515209 h 7807485"/>
              <a:gd name="connsiteX3365" fmla="*/ 1238345 w 12191999"/>
              <a:gd name="connsiteY3365" fmla="*/ 1997851 h 7807485"/>
              <a:gd name="connsiteX3366" fmla="*/ 720987 w 12191999"/>
              <a:gd name="connsiteY3366" fmla="*/ 1480493 h 7807485"/>
              <a:gd name="connsiteX3367" fmla="*/ 8127422 w 12191999"/>
              <a:gd name="connsiteY3367" fmla="*/ 1334007 h 7807485"/>
              <a:gd name="connsiteX3368" fmla="*/ 8108074 w 12191999"/>
              <a:gd name="connsiteY3368" fmla="*/ 1338243 h 7807485"/>
              <a:gd name="connsiteX3369" fmla="*/ 8092596 w 12191999"/>
              <a:gd name="connsiteY3369" fmla="*/ 1350103 h 7807485"/>
              <a:gd name="connsiteX3370" fmla="*/ 8082179 w 12191999"/>
              <a:gd name="connsiteY3370" fmla="*/ 1367894 h 7807485"/>
              <a:gd name="connsiteX3371" fmla="*/ 8078309 w 12191999"/>
              <a:gd name="connsiteY3371" fmla="*/ 1389581 h 7807485"/>
              <a:gd name="connsiteX3372" fmla="*/ 8082179 w 12191999"/>
              <a:gd name="connsiteY3372" fmla="*/ 1410760 h 7807485"/>
              <a:gd name="connsiteX3373" fmla="*/ 8092596 w 12191999"/>
              <a:gd name="connsiteY3373" fmla="*/ 1428381 h 7807485"/>
              <a:gd name="connsiteX3374" fmla="*/ 8108074 w 12191999"/>
              <a:gd name="connsiteY3374" fmla="*/ 1440411 h 7807485"/>
              <a:gd name="connsiteX3375" fmla="*/ 8127422 w 12191999"/>
              <a:gd name="connsiteY3375" fmla="*/ 1444816 h 7807485"/>
              <a:gd name="connsiteX3376" fmla="*/ 8146323 w 12191999"/>
              <a:gd name="connsiteY3376" fmla="*/ 1440411 h 7807485"/>
              <a:gd name="connsiteX3377" fmla="*/ 8161801 w 12191999"/>
              <a:gd name="connsiteY3377" fmla="*/ 1428550 h 7807485"/>
              <a:gd name="connsiteX3378" fmla="*/ 8172368 w 12191999"/>
              <a:gd name="connsiteY3378" fmla="*/ 1411099 h 7807485"/>
              <a:gd name="connsiteX3379" fmla="*/ 8176237 w 12191999"/>
              <a:gd name="connsiteY3379" fmla="*/ 1389581 h 7807485"/>
              <a:gd name="connsiteX3380" fmla="*/ 8172517 w 12191999"/>
              <a:gd name="connsiteY3380" fmla="*/ 1367894 h 7807485"/>
              <a:gd name="connsiteX3381" fmla="*/ 8162099 w 12191999"/>
              <a:gd name="connsiteY3381" fmla="*/ 1350103 h 7807485"/>
              <a:gd name="connsiteX3382" fmla="*/ 8146472 w 12191999"/>
              <a:gd name="connsiteY3382" fmla="*/ 1338243 h 7807485"/>
              <a:gd name="connsiteX3383" fmla="*/ 8127422 w 12191999"/>
              <a:gd name="connsiteY3383" fmla="*/ 1334007 h 7807485"/>
              <a:gd name="connsiteX3384" fmla="*/ 9307926 w 12191999"/>
              <a:gd name="connsiteY3384" fmla="*/ 1322146 h 7807485"/>
              <a:gd name="connsiteX3385" fmla="*/ 9288579 w 12191999"/>
              <a:gd name="connsiteY3385" fmla="*/ 1326383 h 7807485"/>
              <a:gd name="connsiteX3386" fmla="*/ 9273100 w 12191999"/>
              <a:gd name="connsiteY3386" fmla="*/ 1338243 h 7807485"/>
              <a:gd name="connsiteX3387" fmla="*/ 9262683 w 12191999"/>
              <a:gd name="connsiteY3387" fmla="*/ 1356033 h 7807485"/>
              <a:gd name="connsiteX3388" fmla="*/ 9258813 w 12191999"/>
              <a:gd name="connsiteY3388" fmla="*/ 1377721 h 7807485"/>
              <a:gd name="connsiteX3389" fmla="*/ 9262683 w 12191999"/>
              <a:gd name="connsiteY3389" fmla="*/ 1398900 h 7807485"/>
              <a:gd name="connsiteX3390" fmla="*/ 9273100 w 12191999"/>
              <a:gd name="connsiteY3390" fmla="*/ 1416520 h 7807485"/>
              <a:gd name="connsiteX3391" fmla="*/ 9288579 w 12191999"/>
              <a:gd name="connsiteY3391" fmla="*/ 1428550 h 7807485"/>
              <a:gd name="connsiteX3392" fmla="*/ 9307926 w 12191999"/>
              <a:gd name="connsiteY3392" fmla="*/ 1432956 h 7807485"/>
              <a:gd name="connsiteX3393" fmla="*/ 9326827 w 12191999"/>
              <a:gd name="connsiteY3393" fmla="*/ 1428550 h 7807485"/>
              <a:gd name="connsiteX3394" fmla="*/ 9342306 w 12191999"/>
              <a:gd name="connsiteY3394" fmla="*/ 1416690 h 7807485"/>
              <a:gd name="connsiteX3395" fmla="*/ 9352872 w 12191999"/>
              <a:gd name="connsiteY3395" fmla="*/ 1399239 h 7807485"/>
              <a:gd name="connsiteX3396" fmla="*/ 9356742 w 12191999"/>
              <a:gd name="connsiteY3396" fmla="*/ 1377721 h 7807485"/>
              <a:gd name="connsiteX3397" fmla="*/ 9353021 w 12191999"/>
              <a:gd name="connsiteY3397" fmla="*/ 1356033 h 7807485"/>
              <a:gd name="connsiteX3398" fmla="*/ 9342603 w 12191999"/>
              <a:gd name="connsiteY3398" fmla="*/ 1338243 h 7807485"/>
              <a:gd name="connsiteX3399" fmla="*/ 9326976 w 12191999"/>
              <a:gd name="connsiteY3399" fmla="*/ 1326383 h 7807485"/>
              <a:gd name="connsiteX3400" fmla="*/ 9307926 w 12191999"/>
              <a:gd name="connsiteY3400" fmla="*/ 1322146 h 7807485"/>
              <a:gd name="connsiteX3401" fmla="*/ 2815449 w 12191999"/>
              <a:gd name="connsiteY3401" fmla="*/ 1259795 h 7807485"/>
              <a:gd name="connsiteX3402" fmla="*/ 2791637 w 12191999"/>
              <a:gd name="connsiteY3402" fmla="*/ 1313336 h 7807485"/>
              <a:gd name="connsiteX3403" fmla="*/ 2749369 w 12191999"/>
              <a:gd name="connsiteY3403" fmla="*/ 1286227 h 7807485"/>
              <a:gd name="connsiteX3404" fmla="*/ 2716627 w 12191999"/>
              <a:gd name="connsiteY3404" fmla="*/ 1355355 h 7807485"/>
              <a:gd name="connsiteX3405" fmla="*/ 2770800 w 12191999"/>
              <a:gd name="connsiteY3405" fmla="*/ 1389919 h 7807485"/>
              <a:gd name="connsiteX3406" fmla="*/ 2795804 w 12191999"/>
              <a:gd name="connsiteY3406" fmla="*/ 1335023 h 7807485"/>
              <a:gd name="connsiteX3407" fmla="*/ 2839857 w 12191999"/>
              <a:gd name="connsiteY3407" fmla="*/ 1360100 h 7807485"/>
              <a:gd name="connsiteX3408" fmla="*/ 2870813 w 12191999"/>
              <a:gd name="connsiteY3408" fmla="*/ 1294359 h 7807485"/>
              <a:gd name="connsiteX3409" fmla="*/ 11397771 w 12191999"/>
              <a:gd name="connsiteY3409" fmla="*/ 1207271 h 7807485"/>
              <a:gd name="connsiteX3410" fmla="*/ 11406849 w 12191999"/>
              <a:gd name="connsiteY3410" fmla="*/ 1209473 h 7807485"/>
              <a:gd name="connsiteX3411" fmla="*/ 11414440 w 12191999"/>
              <a:gd name="connsiteY3411" fmla="*/ 1215573 h 7807485"/>
              <a:gd name="connsiteX3412" fmla="*/ 11419649 w 12191999"/>
              <a:gd name="connsiteY3412" fmla="*/ 1224383 h 7807485"/>
              <a:gd name="connsiteX3413" fmla="*/ 11421583 w 12191999"/>
              <a:gd name="connsiteY3413" fmla="*/ 1234719 h 7807485"/>
              <a:gd name="connsiteX3414" fmla="*/ 11419649 w 12191999"/>
              <a:gd name="connsiteY3414" fmla="*/ 1245393 h 7807485"/>
              <a:gd name="connsiteX3415" fmla="*/ 11414440 w 12191999"/>
              <a:gd name="connsiteY3415" fmla="*/ 1254204 h 7807485"/>
              <a:gd name="connsiteX3416" fmla="*/ 11406849 w 12191999"/>
              <a:gd name="connsiteY3416" fmla="*/ 1260304 h 7807485"/>
              <a:gd name="connsiteX3417" fmla="*/ 11397771 w 12191999"/>
              <a:gd name="connsiteY3417" fmla="*/ 1262506 h 7807485"/>
              <a:gd name="connsiteX3418" fmla="*/ 11388246 w 12191999"/>
              <a:gd name="connsiteY3418" fmla="*/ 1260304 h 7807485"/>
              <a:gd name="connsiteX3419" fmla="*/ 11380358 w 12191999"/>
              <a:gd name="connsiteY3419" fmla="*/ 1254204 h 7807485"/>
              <a:gd name="connsiteX3420" fmla="*/ 11375000 w 12191999"/>
              <a:gd name="connsiteY3420" fmla="*/ 1245393 h 7807485"/>
              <a:gd name="connsiteX3421" fmla="*/ 11373065 w 12191999"/>
              <a:gd name="connsiteY3421" fmla="*/ 1234719 h 7807485"/>
              <a:gd name="connsiteX3422" fmla="*/ 11375000 w 12191999"/>
              <a:gd name="connsiteY3422" fmla="*/ 1224383 h 7807485"/>
              <a:gd name="connsiteX3423" fmla="*/ 11380358 w 12191999"/>
              <a:gd name="connsiteY3423" fmla="*/ 1215573 h 7807485"/>
              <a:gd name="connsiteX3424" fmla="*/ 11388246 w 12191999"/>
              <a:gd name="connsiteY3424" fmla="*/ 1209473 h 7807485"/>
              <a:gd name="connsiteX3425" fmla="*/ 11397771 w 12191999"/>
              <a:gd name="connsiteY3425" fmla="*/ 1207271 h 7807485"/>
              <a:gd name="connsiteX3426" fmla="*/ 11397771 w 12191999"/>
              <a:gd name="connsiteY3426" fmla="*/ 1154407 h 7807485"/>
              <a:gd name="connsiteX3427" fmla="*/ 11370238 w 12191999"/>
              <a:gd name="connsiteY3427" fmla="*/ 1160846 h 7807485"/>
              <a:gd name="connsiteX3428" fmla="*/ 11347616 w 12191999"/>
              <a:gd name="connsiteY3428" fmla="*/ 1178128 h 7807485"/>
              <a:gd name="connsiteX3429" fmla="*/ 11332286 w 12191999"/>
              <a:gd name="connsiteY3429" fmla="*/ 1203712 h 7807485"/>
              <a:gd name="connsiteX3430" fmla="*/ 11326631 w 12191999"/>
              <a:gd name="connsiteY3430" fmla="*/ 1234719 h 7807485"/>
              <a:gd name="connsiteX3431" fmla="*/ 11332286 w 12191999"/>
              <a:gd name="connsiteY3431" fmla="*/ 1266064 h 7807485"/>
              <a:gd name="connsiteX3432" fmla="*/ 11347616 w 12191999"/>
              <a:gd name="connsiteY3432" fmla="*/ 1291818 h 7807485"/>
              <a:gd name="connsiteX3433" fmla="*/ 11370238 w 12191999"/>
              <a:gd name="connsiteY3433" fmla="*/ 1309269 h 7807485"/>
              <a:gd name="connsiteX3434" fmla="*/ 11397771 w 12191999"/>
              <a:gd name="connsiteY3434" fmla="*/ 1315708 h 7807485"/>
              <a:gd name="connsiteX3435" fmla="*/ 11424858 w 12191999"/>
              <a:gd name="connsiteY3435" fmla="*/ 1309100 h 7807485"/>
              <a:gd name="connsiteX3436" fmla="*/ 11447182 w 12191999"/>
              <a:gd name="connsiteY3436" fmla="*/ 1291479 h 7807485"/>
              <a:gd name="connsiteX3437" fmla="*/ 11462213 w 12191999"/>
              <a:gd name="connsiteY3437" fmla="*/ 1265725 h 7807485"/>
              <a:gd name="connsiteX3438" fmla="*/ 11467720 w 12191999"/>
              <a:gd name="connsiteY3438" fmla="*/ 1234719 h 7807485"/>
              <a:gd name="connsiteX3439" fmla="*/ 11462213 w 12191999"/>
              <a:gd name="connsiteY3439" fmla="*/ 1203712 h 7807485"/>
              <a:gd name="connsiteX3440" fmla="*/ 11447182 w 12191999"/>
              <a:gd name="connsiteY3440" fmla="*/ 1178128 h 7807485"/>
              <a:gd name="connsiteX3441" fmla="*/ 11424858 w 12191999"/>
              <a:gd name="connsiteY3441" fmla="*/ 1160846 h 7807485"/>
              <a:gd name="connsiteX3442" fmla="*/ 11397771 w 12191999"/>
              <a:gd name="connsiteY3442" fmla="*/ 1154407 h 7807485"/>
              <a:gd name="connsiteX3443" fmla="*/ 9770782 w 12191999"/>
              <a:gd name="connsiteY3443" fmla="*/ 1134415 h 7807485"/>
              <a:gd name="connsiteX3444" fmla="*/ 9784474 w 12191999"/>
              <a:gd name="connsiteY3444" fmla="*/ 1136786 h 7807485"/>
              <a:gd name="connsiteX3445" fmla="*/ 9784474 w 12191999"/>
              <a:gd name="connsiteY3445" fmla="*/ 1155086 h 7807485"/>
              <a:gd name="connsiteX3446" fmla="*/ 9765424 w 12191999"/>
              <a:gd name="connsiteY3446" fmla="*/ 1187955 h 7807485"/>
              <a:gd name="connsiteX3447" fmla="*/ 9756941 w 12191999"/>
              <a:gd name="connsiteY3447" fmla="*/ 1186091 h 7807485"/>
              <a:gd name="connsiteX3448" fmla="*/ 9749053 w 12191999"/>
              <a:gd name="connsiteY3448" fmla="*/ 1180501 h 7807485"/>
              <a:gd name="connsiteX3449" fmla="*/ 9743100 w 12191999"/>
              <a:gd name="connsiteY3449" fmla="*/ 1171013 h 7807485"/>
              <a:gd name="connsiteX3450" fmla="*/ 9740718 w 12191999"/>
              <a:gd name="connsiteY3450" fmla="*/ 1157119 h 7807485"/>
              <a:gd name="connsiteX3451" fmla="*/ 9743397 w 12191999"/>
              <a:gd name="connsiteY3451" fmla="*/ 1147122 h 7807485"/>
              <a:gd name="connsiteX3452" fmla="*/ 9750243 w 12191999"/>
              <a:gd name="connsiteY3452" fmla="*/ 1140006 h 7807485"/>
              <a:gd name="connsiteX3453" fmla="*/ 9759917 w 12191999"/>
              <a:gd name="connsiteY3453" fmla="*/ 1135770 h 7807485"/>
              <a:gd name="connsiteX3454" fmla="*/ 9770782 w 12191999"/>
              <a:gd name="connsiteY3454" fmla="*/ 1134415 h 7807485"/>
              <a:gd name="connsiteX3455" fmla="*/ 10536949 w 12191999"/>
              <a:gd name="connsiteY3455" fmla="*/ 1065286 h 7807485"/>
              <a:gd name="connsiteX3456" fmla="*/ 10536949 w 12191999"/>
              <a:gd name="connsiteY3456" fmla="*/ 1191005 h 7807485"/>
              <a:gd name="connsiteX3457" fmla="*/ 10503760 w 12191999"/>
              <a:gd name="connsiteY3457" fmla="*/ 1165930 h 7807485"/>
              <a:gd name="connsiteX3458" fmla="*/ 10464916 w 12191999"/>
              <a:gd name="connsiteY3458" fmla="*/ 1144242 h 7807485"/>
              <a:gd name="connsiteX3459" fmla="*/ 10424435 w 12191999"/>
              <a:gd name="connsiteY3459" fmla="*/ 1127129 h 7807485"/>
              <a:gd name="connsiteX3460" fmla="*/ 10386633 w 12191999"/>
              <a:gd name="connsiteY3460" fmla="*/ 1115776 h 7807485"/>
              <a:gd name="connsiteX3461" fmla="*/ 10420119 w 12191999"/>
              <a:gd name="connsiteY3461" fmla="*/ 1089345 h 7807485"/>
              <a:gd name="connsiteX3462" fmla="*/ 10458070 w 12191999"/>
              <a:gd name="connsiteY3462" fmla="*/ 1074096 h 7807485"/>
              <a:gd name="connsiteX3463" fmla="*/ 10497956 w 12191999"/>
              <a:gd name="connsiteY3463" fmla="*/ 1066980 h 7807485"/>
              <a:gd name="connsiteX3464" fmla="*/ 10536949 w 12191999"/>
              <a:gd name="connsiteY3464" fmla="*/ 1065286 h 7807485"/>
              <a:gd name="connsiteX3465" fmla="*/ 8308099 w 12191999"/>
              <a:gd name="connsiteY3465" fmla="*/ 1065286 h 7807485"/>
              <a:gd name="connsiteX3466" fmla="*/ 8308099 w 12191999"/>
              <a:gd name="connsiteY3466" fmla="*/ 1191005 h 7807485"/>
              <a:gd name="connsiteX3467" fmla="*/ 8274911 w 12191999"/>
              <a:gd name="connsiteY3467" fmla="*/ 1165930 h 7807485"/>
              <a:gd name="connsiteX3468" fmla="*/ 8236066 w 12191999"/>
              <a:gd name="connsiteY3468" fmla="*/ 1144242 h 7807485"/>
              <a:gd name="connsiteX3469" fmla="*/ 8195586 w 12191999"/>
              <a:gd name="connsiteY3469" fmla="*/ 1127129 h 7807485"/>
              <a:gd name="connsiteX3470" fmla="*/ 8157783 w 12191999"/>
              <a:gd name="connsiteY3470" fmla="*/ 1115776 h 7807485"/>
              <a:gd name="connsiteX3471" fmla="*/ 8191269 w 12191999"/>
              <a:gd name="connsiteY3471" fmla="*/ 1089345 h 7807485"/>
              <a:gd name="connsiteX3472" fmla="*/ 8229220 w 12191999"/>
              <a:gd name="connsiteY3472" fmla="*/ 1074096 h 7807485"/>
              <a:gd name="connsiteX3473" fmla="*/ 8269106 w 12191999"/>
              <a:gd name="connsiteY3473" fmla="*/ 1066980 h 7807485"/>
              <a:gd name="connsiteX3474" fmla="*/ 8308099 w 12191999"/>
              <a:gd name="connsiteY3474" fmla="*/ 1065286 h 7807485"/>
              <a:gd name="connsiteX3475" fmla="*/ 7283864 w 12191999"/>
              <a:gd name="connsiteY3475" fmla="*/ 1051731 h 7807485"/>
              <a:gd name="connsiteX3476" fmla="*/ 7296068 w 12191999"/>
              <a:gd name="connsiteY3476" fmla="*/ 1078333 h 7807485"/>
              <a:gd name="connsiteX3477" fmla="*/ 7306039 w 12191999"/>
              <a:gd name="connsiteY3477" fmla="*/ 1108999 h 7807485"/>
              <a:gd name="connsiteX3478" fmla="*/ 7312886 w 12191999"/>
              <a:gd name="connsiteY3478" fmla="*/ 1141192 h 7807485"/>
              <a:gd name="connsiteX3479" fmla="*/ 7315416 w 12191999"/>
              <a:gd name="connsiteY3479" fmla="*/ 1172028 h 7807485"/>
              <a:gd name="connsiteX3480" fmla="*/ 7310058 w 12191999"/>
              <a:gd name="connsiteY3480" fmla="*/ 1214556 h 7807485"/>
              <a:gd name="connsiteX3481" fmla="*/ 7294580 w 12191999"/>
              <a:gd name="connsiteY3481" fmla="*/ 1246580 h 7807485"/>
              <a:gd name="connsiteX3482" fmla="*/ 7269874 w 12191999"/>
              <a:gd name="connsiteY3482" fmla="*/ 1266741 h 7807485"/>
              <a:gd name="connsiteX3483" fmla="*/ 7236537 w 12191999"/>
              <a:gd name="connsiteY3483" fmla="*/ 1273688 h 7807485"/>
              <a:gd name="connsiteX3484" fmla="*/ 7204539 w 12191999"/>
              <a:gd name="connsiteY3484" fmla="*/ 1267590 h 7807485"/>
              <a:gd name="connsiteX3485" fmla="*/ 7179536 w 12191999"/>
              <a:gd name="connsiteY3485" fmla="*/ 1250137 h 7807485"/>
              <a:gd name="connsiteX3486" fmla="*/ 7163164 w 12191999"/>
              <a:gd name="connsiteY3486" fmla="*/ 1222350 h 7807485"/>
              <a:gd name="connsiteX3487" fmla="*/ 7157360 w 12191999"/>
              <a:gd name="connsiteY3487" fmla="*/ 1185244 h 7807485"/>
              <a:gd name="connsiteX3488" fmla="*/ 7157360 w 12191999"/>
              <a:gd name="connsiteY3488" fmla="*/ 1171013 h 7807485"/>
              <a:gd name="connsiteX3489" fmla="*/ 7199032 w 12191999"/>
              <a:gd name="connsiteY3489" fmla="*/ 1159490 h 7807485"/>
              <a:gd name="connsiteX3490" fmla="*/ 7235495 w 12191999"/>
              <a:gd name="connsiteY3490" fmla="*/ 1139667 h 7807485"/>
              <a:gd name="connsiteX3491" fmla="*/ 7264516 w 12191999"/>
              <a:gd name="connsiteY3491" fmla="*/ 1105781 h 7807485"/>
              <a:gd name="connsiteX3492" fmla="*/ 7283864 w 12191999"/>
              <a:gd name="connsiteY3492" fmla="*/ 1051731 h 7807485"/>
              <a:gd name="connsiteX3493" fmla="*/ 1843536 w 12191999"/>
              <a:gd name="connsiteY3493" fmla="*/ 1051139 h 7807485"/>
              <a:gd name="connsiteX3494" fmla="*/ 1823816 w 12191999"/>
              <a:gd name="connsiteY3494" fmla="*/ 1117927 h 7807485"/>
              <a:gd name="connsiteX3495" fmla="*/ 1841071 w 12191999"/>
              <a:gd name="connsiteY3495" fmla="*/ 1143182 h 7807485"/>
              <a:gd name="connsiteX3496" fmla="*/ 1850931 w 12191999"/>
              <a:gd name="connsiteY3496" fmla="*/ 1175455 h 7807485"/>
              <a:gd name="connsiteX3497" fmla="*/ 1742077 w 12191999"/>
              <a:gd name="connsiteY3497" fmla="*/ 1175455 h 7807485"/>
              <a:gd name="connsiteX3498" fmla="*/ 1721274 w 12191999"/>
              <a:gd name="connsiteY3498" fmla="*/ 1175455 h 7807485"/>
              <a:gd name="connsiteX3499" fmla="*/ 1714469 w 12191999"/>
              <a:gd name="connsiteY3499" fmla="*/ 1175455 h 7807485"/>
              <a:gd name="connsiteX3500" fmla="*/ 1669854 w 12191999"/>
              <a:gd name="connsiteY3500" fmla="*/ 1193134 h 7807485"/>
              <a:gd name="connsiteX3501" fmla="*/ 1631400 w 12191999"/>
              <a:gd name="connsiteY3501" fmla="*/ 1231298 h 7807485"/>
              <a:gd name="connsiteX3502" fmla="*/ 1619938 w 12191999"/>
              <a:gd name="connsiteY3502" fmla="*/ 1257116 h 7807485"/>
              <a:gd name="connsiteX3503" fmla="*/ 1615131 w 12191999"/>
              <a:gd name="connsiteY3503" fmla="*/ 1289107 h 7807485"/>
              <a:gd name="connsiteX3504" fmla="*/ 1622773 w 12191999"/>
              <a:gd name="connsiteY3504" fmla="*/ 1299490 h 7807485"/>
              <a:gd name="connsiteX3505" fmla="*/ 1656543 w 12191999"/>
              <a:gd name="connsiteY3505" fmla="*/ 1301735 h 7807485"/>
              <a:gd name="connsiteX3506" fmla="*/ 1681193 w 12191999"/>
              <a:gd name="connsiteY3506" fmla="*/ 1302296 h 7807485"/>
              <a:gd name="connsiteX3507" fmla="*/ 1694996 w 12191999"/>
              <a:gd name="connsiteY3507" fmla="*/ 1305664 h 7807485"/>
              <a:gd name="connsiteX3508" fmla="*/ 1671703 w 12191999"/>
              <a:gd name="connsiteY3508" fmla="*/ 1328534 h 7807485"/>
              <a:gd name="connsiteX3509" fmla="*/ 1615871 w 12191999"/>
              <a:gd name="connsiteY3509" fmla="*/ 1352247 h 7807485"/>
              <a:gd name="connsiteX3510" fmla="*/ 1548577 w 12191999"/>
              <a:gd name="connsiteY3510" fmla="*/ 1363192 h 7807485"/>
              <a:gd name="connsiteX3511" fmla="*/ 1508399 w 12191999"/>
              <a:gd name="connsiteY3511" fmla="*/ 1348318 h 7807485"/>
              <a:gd name="connsiteX3512" fmla="*/ 1493855 w 12191999"/>
              <a:gd name="connsiteY3512" fmla="*/ 1307628 h 7807485"/>
              <a:gd name="connsiteX3513" fmla="*/ 1502482 w 12191999"/>
              <a:gd name="connsiteY3513" fmla="*/ 1255152 h 7807485"/>
              <a:gd name="connsiteX3514" fmla="*/ 1534281 w 12191999"/>
              <a:gd name="connsiteY3514" fmla="*/ 1183593 h 7807485"/>
              <a:gd name="connsiteX3515" fmla="*/ 1520477 w 12191999"/>
              <a:gd name="connsiteY3515" fmla="*/ 1171806 h 7807485"/>
              <a:gd name="connsiteX3516" fmla="*/ 1474135 w 12191999"/>
              <a:gd name="connsiteY3516" fmla="*/ 1274515 h 7807485"/>
              <a:gd name="connsiteX3517" fmla="*/ 1464768 w 12191999"/>
              <a:gd name="connsiteY3517" fmla="*/ 1351406 h 7807485"/>
              <a:gd name="connsiteX3518" fmla="*/ 1485228 w 12191999"/>
              <a:gd name="connsiteY3518" fmla="*/ 1412863 h 7807485"/>
              <a:gd name="connsiteX3519" fmla="*/ 1545619 w 12191999"/>
              <a:gd name="connsiteY3519" fmla="*/ 1433909 h 7807485"/>
              <a:gd name="connsiteX3520" fmla="*/ 1619075 w 12191999"/>
              <a:gd name="connsiteY3520" fmla="*/ 1419878 h 7807485"/>
              <a:gd name="connsiteX3521" fmla="*/ 1679467 w 12191999"/>
              <a:gd name="connsiteY3521" fmla="*/ 1389009 h 7807485"/>
              <a:gd name="connsiteX3522" fmla="*/ 1709786 w 12191999"/>
              <a:gd name="connsiteY3522" fmla="*/ 1358141 h 7807485"/>
              <a:gd name="connsiteX3523" fmla="*/ 1721002 w 12191999"/>
              <a:gd name="connsiteY3523" fmla="*/ 1318994 h 7807485"/>
              <a:gd name="connsiteX3524" fmla="*/ 1725069 w 12191999"/>
              <a:gd name="connsiteY3524" fmla="*/ 1281811 h 7807485"/>
              <a:gd name="connsiteX3525" fmla="*/ 1712991 w 12191999"/>
              <a:gd name="connsiteY3525" fmla="*/ 1265254 h 7807485"/>
              <a:gd name="connsiteX3526" fmla="*/ 1700912 w 12191999"/>
              <a:gd name="connsiteY3526" fmla="*/ 1258238 h 7807485"/>
              <a:gd name="connsiteX3527" fmla="*/ 1706459 w 12191999"/>
              <a:gd name="connsiteY3527" fmla="*/ 1253468 h 7807485"/>
              <a:gd name="connsiteX3528" fmla="*/ 1721125 w 12191999"/>
              <a:gd name="connsiteY3528" fmla="*/ 1251785 h 7807485"/>
              <a:gd name="connsiteX3529" fmla="*/ 1721274 w 12191999"/>
              <a:gd name="connsiteY3529" fmla="*/ 1251785 h 7807485"/>
              <a:gd name="connsiteX3530" fmla="*/ 1742077 w 12191999"/>
              <a:gd name="connsiteY3530" fmla="*/ 1251785 h 7807485"/>
              <a:gd name="connsiteX3531" fmla="*/ 1875581 w 12191999"/>
              <a:gd name="connsiteY3531" fmla="*/ 1251785 h 7807485"/>
              <a:gd name="connsiteX3532" fmla="*/ 1875581 w 12191999"/>
              <a:gd name="connsiteY3532" fmla="*/ 1178541 h 7807485"/>
              <a:gd name="connsiteX3533" fmla="*/ 1868802 w 12191999"/>
              <a:gd name="connsiteY3533" fmla="*/ 1101089 h 7807485"/>
              <a:gd name="connsiteX3534" fmla="*/ 1843536 w 12191999"/>
              <a:gd name="connsiteY3534" fmla="*/ 1051139 h 7807485"/>
              <a:gd name="connsiteX3535" fmla="*/ 6285525 w 12191999"/>
              <a:gd name="connsiteY3535" fmla="*/ 1024282 h 7807485"/>
              <a:gd name="connsiteX3536" fmla="*/ 6260224 w 12191999"/>
              <a:gd name="connsiteY3536" fmla="*/ 1063253 h 7807485"/>
              <a:gd name="connsiteX3537" fmla="*/ 6253676 w 12191999"/>
              <a:gd name="connsiteY3537" fmla="*/ 1073757 h 7807485"/>
              <a:gd name="connsiteX3538" fmla="*/ 6251592 w 12191999"/>
              <a:gd name="connsiteY3538" fmla="*/ 1087312 h 7807485"/>
              <a:gd name="connsiteX3539" fmla="*/ 6259034 w 12191999"/>
              <a:gd name="connsiteY3539" fmla="*/ 1112049 h 7807485"/>
              <a:gd name="connsiteX3540" fmla="*/ 6266475 w 12191999"/>
              <a:gd name="connsiteY3540" fmla="*/ 1141870 h 7807485"/>
              <a:gd name="connsiteX3541" fmla="*/ 6237602 w 12191999"/>
              <a:gd name="connsiteY3541" fmla="*/ 1135092 h 7807485"/>
              <a:gd name="connsiteX3542" fmla="*/ 6212897 w 12191999"/>
              <a:gd name="connsiteY3542" fmla="*/ 1124588 h 7807485"/>
              <a:gd name="connsiteX3543" fmla="*/ 6217659 w 12191999"/>
              <a:gd name="connsiteY3543" fmla="*/ 1075113 h 7807485"/>
              <a:gd name="connsiteX3544" fmla="*/ 6217362 w 12191999"/>
              <a:gd name="connsiteY3544" fmla="*/ 1060711 h 7807485"/>
              <a:gd name="connsiteX3545" fmla="*/ 6216469 w 12191999"/>
              <a:gd name="connsiteY3545" fmla="*/ 1043259 h 7807485"/>
              <a:gd name="connsiteX3546" fmla="*/ 6205158 w 12191999"/>
              <a:gd name="connsiteY3546" fmla="*/ 1053426 h 7807485"/>
              <a:gd name="connsiteX3547" fmla="*/ 6194144 w 12191999"/>
              <a:gd name="connsiteY3547" fmla="*/ 1064608 h 7807485"/>
              <a:gd name="connsiteX3548" fmla="*/ 6189680 w 12191999"/>
              <a:gd name="connsiteY3548" fmla="*/ 1079180 h 7807485"/>
              <a:gd name="connsiteX3549" fmla="*/ 6170927 w 12191999"/>
              <a:gd name="connsiteY3549" fmla="*/ 1131026 h 7807485"/>
              <a:gd name="connsiteX3550" fmla="*/ 6119135 w 12191999"/>
              <a:gd name="connsiteY3550" fmla="*/ 1142547 h 7807485"/>
              <a:gd name="connsiteX3551" fmla="*/ 6082524 w 12191999"/>
              <a:gd name="connsiteY3551" fmla="*/ 1142547 h 7807485"/>
              <a:gd name="connsiteX3552" fmla="*/ 6058712 w 12191999"/>
              <a:gd name="connsiteY3552" fmla="*/ 1131026 h 7807485"/>
              <a:gd name="connsiteX3553" fmla="*/ 6048293 w 12191999"/>
              <a:gd name="connsiteY3553" fmla="*/ 1102222 h 7807485"/>
              <a:gd name="connsiteX3554" fmla="*/ 6048888 w 12191999"/>
              <a:gd name="connsiteY3554" fmla="*/ 1071386 h 7807485"/>
              <a:gd name="connsiteX3555" fmla="*/ 6050079 w 12191999"/>
              <a:gd name="connsiteY3555" fmla="*/ 1046648 h 7807485"/>
              <a:gd name="connsiteX3556" fmla="*/ 6030434 w 12191999"/>
              <a:gd name="connsiteY3556" fmla="*/ 1043259 h 7807485"/>
              <a:gd name="connsiteX3557" fmla="*/ 6003347 w 12191999"/>
              <a:gd name="connsiteY3557" fmla="*/ 1122555 h 7807485"/>
              <a:gd name="connsiteX3558" fmla="*/ 5951258 w 12191999"/>
              <a:gd name="connsiteY3558" fmla="*/ 1142547 h 7807485"/>
              <a:gd name="connsiteX3559" fmla="*/ 5930123 w 12191999"/>
              <a:gd name="connsiteY3559" fmla="*/ 1142547 h 7807485"/>
              <a:gd name="connsiteX3560" fmla="*/ 5873569 w 12191999"/>
              <a:gd name="connsiteY3560" fmla="*/ 1061219 h 7807485"/>
              <a:gd name="connsiteX3561" fmla="*/ 5829218 w 12191999"/>
              <a:gd name="connsiteY3561" fmla="*/ 1035126 h 7807485"/>
              <a:gd name="connsiteX3562" fmla="*/ 5787100 w 12191999"/>
              <a:gd name="connsiteY3562" fmla="*/ 1063083 h 7807485"/>
              <a:gd name="connsiteX3563" fmla="*/ 5754804 w 12191999"/>
              <a:gd name="connsiteY3563" fmla="*/ 1142886 h 7807485"/>
              <a:gd name="connsiteX3564" fmla="*/ 5769091 w 12191999"/>
              <a:gd name="connsiteY3564" fmla="*/ 1151019 h 7807485"/>
              <a:gd name="connsiteX3565" fmla="*/ 5791416 w 12191999"/>
              <a:gd name="connsiteY3565" fmla="*/ 1121199 h 7807485"/>
              <a:gd name="connsiteX3566" fmla="*/ 5806001 w 12191999"/>
              <a:gd name="connsiteY3566" fmla="*/ 1114421 h 7807485"/>
              <a:gd name="connsiteX3567" fmla="*/ 5847673 w 12191999"/>
              <a:gd name="connsiteY3567" fmla="*/ 1152374 h 7807485"/>
              <a:gd name="connsiteX3568" fmla="*/ 5775491 w 12191999"/>
              <a:gd name="connsiteY3568" fmla="*/ 1168301 h 7807485"/>
              <a:gd name="connsiteX3569" fmla="*/ 5742302 w 12191999"/>
              <a:gd name="connsiteY3569" fmla="*/ 1195072 h 7807485"/>
              <a:gd name="connsiteX3570" fmla="*/ 5728016 w 12191999"/>
              <a:gd name="connsiteY3570" fmla="*/ 1229297 h 7807485"/>
              <a:gd name="connsiteX3571" fmla="*/ 5720276 w 12191999"/>
              <a:gd name="connsiteY3571" fmla="*/ 1268944 h 7807485"/>
              <a:gd name="connsiteX3572" fmla="*/ 5729801 w 12191999"/>
              <a:gd name="connsiteY3572" fmla="*/ 1314353 h 7807485"/>
              <a:gd name="connsiteX3573" fmla="*/ 5749148 w 12191999"/>
              <a:gd name="connsiteY3573" fmla="*/ 1387209 h 7807485"/>
              <a:gd name="connsiteX3574" fmla="*/ 5763734 w 12191999"/>
              <a:gd name="connsiteY3574" fmla="*/ 1481075 h 7807485"/>
              <a:gd name="connsiteX3575" fmla="*/ 5778766 w 12191999"/>
              <a:gd name="connsiteY3575" fmla="*/ 1449900 h 7807485"/>
              <a:gd name="connsiteX3576" fmla="*/ 5782785 w 12191999"/>
              <a:gd name="connsiteY3576" fmla="*/ 1412624 h 7807485"/>
              <a:gd name="connsiteX3577" fmla="*/ 5773705 w 12191999"/>
              <a:gd name="connsiteY3577" fmla="*/ 1345190 h 7807485"/>
              <a:gd name="connsiteX3578" fmla="*/ 5753018 w 12191999"/>
              <a:gd name="connsiteY3578" fmla="*/ 1268944 h 7807485"/>
              <a:gd name="connsiteX3579" fmla="*/ 5794987 w 12191999"/>
              <a:gd name="connsiteY3579" fmla="*/ 1244886 h 7807485"/>
              <a:gd name="connsiteX3580" fmla="*/ 5891428 w 12191999"/>
              <a:gd name="connsiteY3580" fmla="*/ 1234380 h 7807485"/>
              <a:gd name="connsiteX3581" fmla="*/ 5908693 w 12191999"/>
              <a:gd name="connsiteY3581" fmla="*/ 1234531 h 7807485"/>
              <a:gd name="connsiteX3582" fmla="*/ 5908693 w 12191999"/>
              <a:gd name="connsiteY3582" fmla="*/ 1234719 h 7807485"/>
              <a:gd name="connsiteX3583" fmla="*/ 5930123 w 12191999"/>
              <a:gd name="connsiteY3583" fmla="*/ 1234719 h 7807485"/>
              <a:gd name="connsiteX3584" fmla="*/ 5951258 w 12191999"/>
              <a:gd name="connsiteY3584" fmla="*/ 1234719 h 7807485"/>
              <a:gd name="connsiteX3585" fmla="*/ 5992631 w 12191999"/>
              <a:gd name="connsiteY3585" fmla="*/ 1224215 h 7807485"/>
              <a:gd name="connsiteX3586" fmla="*/ 6029243 w 12191999"/>
              <a:gd name="connsiteY3586" fmla="*/ 1183550 h 7807485"/>
              <a:gd name="connsiteX3587" fmla="*/ 6050079 w 12191999"/>
              <a:gd name="connsiteY3587" fmla="*/ 1222859 h 7807485"/>
              <a:gd name="connsiteX3588" fmla="*/ 6081630 w 12191999"/>
              <a:gd name="connsiteY3588" fmla="*/ 1234719 h 7807485"/>
              <a:gd name="connsiteX3589" fmla="*/ 6130148 w 12191999"/>
              <a:gd name="connsiteY3589" fmla="*/ 1234719 h 7807485"/>
              <a:gd name="connsiteX3590" fmla="*/ 6170778 w 12191999"/>
              <a:gd name="connsiteY3590" fmla="*/ 1230313 h 7807485"/>
              <a:gd name="connsiteX3591" fmla="*/ 6201586 w 12191999"/>
              <a:gd name="connsiteY3591" fmla="*/ 1212015 h 7807485"/>
              <a:gd name="connsiteX3592" fmla="*/ 6245044 w 12191999"/>
              <a:gd name="connsiteY3592" fmla="*/ 1229297 h 7807485"/>
              <a:gd name="connsiteX3593" fmla="*/ 6300408 w 12191999"/>
              <a:gd name="connsiteY3593" fmla="*/ 1234719 h 7807485"/>
              <a:gd name="connsiteX3594" fmla="*/ 6300408 w 12191999"/>
              <a:gd name="connsiteY3594" fmla="*/ 1106628 h 7807485"/>
              <a:gd name="connsiteX3595" fmla="*/ 6296985 w 12191999"/>
              <a:gd name="connsiteY3595" fmla="*/ 1063083 h 7807485"/>
              <a:gd name="connsiteX3596" fmla="*/ 6285525 w 12191999"/>
              <a:gd name="connsiteY3596" fmla="*/ 1024282 h 7807485"/>
              <a:gd name="connsiteX3597" fmla="*/ 11397771 w 12191999"/>
              <a:gd name="connsiteY3597" fmla="*/ 989041 h 7807485"/>
              <a:gd name="connsiteX3598" fmla="*/ 11406849 w 12191999"/>
              <a:gd name="connsiteY3598" fmla="*/ 991243 h 7807485"/>
              <a:gd name="connsiteX3599" fmla="*/ 11414440 w 12191999"/>
              <a:gd name="connsiteY3599" fmla="*/ 997343 h 7807485"/>
              <a:gd name="connsiteX3600" fmla="*/ 11419649 w 12191999"/>
              <a:gd name="connsiteY3600" fmla="*/ 1006154 h 7807485"/>
              <a:gd name="connsiteX3601" fmla="*/ 11421583 w 12191999"/>
              <a:gd name="connsiteY3601" fmla="*/ 1016489 h 7807485"/>
              <a:gd name="connsiteX3602" fmla="*/ 11419649 w 12191999"/>
              <a:gd name="connsiteY3602" fmla="*/ 1027163 h 7807485"/>
              <a:gd name="connsiteX3603" fmla="*/ 11414440 w 12191999"/>
              <a:gd name="connsiteY3603" fmla="*/ 1035973 h 7807485"/>
              <a:gd name="connsiteX3604" fmla="*/ 11406849 w 12191999"/>
              <a:gd name="connsiteY3604" fmla="*/ 1042073 h 7807485"/>
              <a:gd name="connsiteX3605" fmla="*/ 11397771 w 12191999"/>
              <a:gd name="connsiteY3605" fmla="*/ 1044276 h 7807485"/>
              <a:gd name="connsiteX3606" fmla="*/ 11388246 w 12191999"/>
              <a:gd name="connsiteY3606" fmla="*/ 1042073 h 7807485"/>
              <a:gd name="connsiteX3607" fmla="*/ 11380358 w 12191999"/>
              <a:gd name="connsiteY3607" fmla="*/ 1035973 h 7807485"/>
              <a:gd name="connsiteX3608" fmla="*/ 11375000 w 12191999"/>
              <a:gd name="connsiteY3608" fmla="*/ 1027163 h 7807485"/>
              <a:gd name="connsiteX3609" fmla="*/ 11373065 w 12191999"/>
              <a:gd name="connsiteY3609" fmla="*/ 1016489 h 7807485"/>
              <a:gd name="connsiteX3610" fmla="*/ 11375000 w 12191999"/>
              <a:gd name="connsiteY3610" fmla="*/ 1006154 h 7807485"/>
              <a:gd name="connsiteX3611" fmla="*/ 11380358 w 12191999"/>
              <a:gd name="connsiteY3611" fmla="*/ 997343 h 7807485"/>
              <a:gd name="connsiteX3612" fmla="*/ 11388246 w 12191999"/>
              <a:gd name="connsiteY3612" fmla="*/ 991243 h 7807485"/>
              <a:gd name="connsiteX3613" fmla="*/ 11397771 w 12191999"/>
              <a:gd name="connsiteY3613" fmla="*/ 989041 h 7807485"/>
              <a:gd name="connsiteX3614" fmla="*/ 4220386 w 12191999"/>
              <a:gd name="connsiteY3614" fmla="*/ 988363 h 7807485"/>
              <a:gd name="connsiteX3615" fmla="*/ 4170827 w 12191999"/>
              <a:gd name="connsiteY3615" fmla="*/ 997851 h 7807485"/>
              <a:gd name="connsiteX3616" fmla="*/ 4135406 w 12191999"/>
              <a:gd name="connsiteY3616" fmla="*/ 1022928 h 7807485"/>
              <a:gd name="connsiteX3617" fmla="*/ 4114123 w 12191999"/>
              <a:gd name="connsiteY3617" fmla="*/ 1058677 h 7807485"/>
              <a:gd name="connsiteX3618" fmla="*/ 4106979 w 12191999"/>
              <a:gd name="connsiteY3618" fmla="*/ 1099850 h 7807485"/>
              <a:gd name="connsiteX3619" fmla="*/ 4113974 w 12191999"/>
              <a:gd name="connsiteY3619" fmla="*/ 1138820 h 7807485"/>
              <a:gd name="connsiteX3620" fmla="*/ 4133322 w 12191999"/>
              <a:gd name="connsiteY3620" fmla="*/ 1169995 h 7807485"/>
              <a:gd name="connsiteX3621" fmla="*/ 4162790 w 12191999"/>
              <a:gd name="connsiteY3621" fmla="*/ 1190666 h 7807485"/>
              <a:gd name="connsiteX3622" fmla="*/ 4200145 w 12191999"/>
              <a:gd name="connsiteY3622" fmla="*/ 1198121 h 7807485"/>
              <a:gd name="connsiteX3623" fmla="*/ 4222470 w 12191999"/>
              <a:gd name="connsiteY3623" fmla="*/ 1194394 h 7807485"/>
              <a:gd name="connsiteX3624" fmla="*/ 4240031 w 12191999"/>
              <a:gd name="connsiteY3624" fmla="*/ 1183211 h 7807485"/>
              <a:gd name="connsiteX3625" fmla="*/ 4251491 w 12191999"/>
              <a:gd name="connsiteY3625" fmla="*/ 1165251 h 7807485"/>
              <a:gd name="connsiteX3626" fmla="*/ 4255509 w 12191999"/>
              <a:gd name="connsiteY3626" fmla="*/ 1140853 h 7807485"/>
              <a:gd name="connsiteX3627" fmla="*/ 4252086 w 12191999"/>
              <a:gd name="connsiteY3627" fmla="*/ 1121708 h 7807485"/>
              <a:gd name="connsiteX3628" fmla="*/ 4242264 w 12191999"/>
              <a:gd name="connsiteY3628" fmla="*/ 1104425 h 7807485"/>
              <a:gd name="connsiteX3629" fmla="*/ 4226786 w 12191999"/>
              <a:gd name="connsiteY3629" fmla="*/ 1092057 h 7807485"/>
              <a:gd name="connsiteX3630" fmla="*/ 4206694 w 12191999"/>
              <a:gd name="connsiteY3630" fmla="*/ 1087312 h 7807485"/>
              <a:gd name="connsiteX3631" fmla="*/ 4192704 w 12191999"/>
              <a:gd name="connsiteY3631" fmla="*/ 1089514 h 7807485"/>
              <a:gd name="connsiteX3632" fmla="*/ 4181840 w 12191999"/>
              <a:gd name="connsiteY3632" fmla="*/ 1094598 h 7807485"/>
              <a:gd name="connsiteX3633" fmla="*/ 4174398 w 12191999"/>
              <a:gd name="connsiteY3633" fmla="*/ 1100358 h 7807485"/>
              <a:gd name="connsiteX3634" fmla="*/ 4170678 w 12191999"/>
              <a:gd name="connsiteY3634" fmla="*/ 1104594 h 7807485"/>
              <a:gd name="connsiteX3635" fmla="*/ 4173655 w 12191999"/>
              <a:gd name="connsiteY3635" fmla="*/ 1087481 h 7807485"/>
              <a:gd name="connsiteX3636" fmla="*/ 4182286 w 12191999"/>
              <a:gd name="connsiteY3636" fmla="*/ 1073588 h 7807485"/>
              <a:gd name="connsiteX3637" fmla="*/ 4196425 w 12191999"/>
              <a:gd name="connsiteY3637" fmla="*/ 1064269 h 7807485"/>
              <a:gd name="connsiteX3638" fmla="*/ 4215624 w 12191999"/>
              <a:gd name="connsiteY3638" fmla="*/ 1060880 h 7807485"/>
              <a:gd name="connsiteX3639" fmla="*/ 4251491 w 12191999"/>
              <a:gd name="connsiteY3639" fmla="*/ 1069860 h 7807485"/>
              <a:gd name="connsiteX3640" fmla="*/ 4275452 w 12191999"/>
              <a:gd name="connsiteY3640" fmla="*/ 1093751 h 7807485"/>
              <a:gd name="connsiteX3641" fmla="*/ 4288847 w 12191999"/>
              <a:gd name="connsiteY3641" fmla="*/ 1127806 h 7807485"/>
              <a:gd name="connsiteX3642" fmla="*/ 4293014 w 12191999"/>
              <a:gd name="connsiteY3642" fmla="*/ 1167284 h 7807485"/>
              <a:gd name="connsiteX3643" fmla="*/ 4283340 w 12191999"/>
              <a:gd name="connsiteY3643" fmla="*/ 1217098 h 7807485"/>
              <a:gd name="connsiteX3644" fmla="*/ 4257891 w 12191999"/>
              <a:gd name="connsiteY3644" fmla="*/ 1249968 h 7807485"/>
              <a:gd name="connsiteX3645" fmla="*/ 4221874 w 12191999"/>
              <a:gd name="connsiteY3645" fmla="*/ 1268097 h 7807485"/>
              <a:gd name="connsiteX3646" fmla="*/ 4180798 w 12191999"/>
              <a:gd name="connsiteY3646" fmla="*/ 1273688 h 7807485"/>
              <a:gd name="connsiteX3647" fmla="*/ 4141359 w 12191999"/>
              <a:gd name="connsiteY3647" fmla="*/ 1267250 h 7807485"/>
              <a:gd name="connsiteX3648" fmla="*/ 4109212 w 12191999"/>
              <a:gd name="connsiteY3648" fmla="*/ 1248613 h 7807485"/>
              <a:gd name="connsiteX3649" fmla="*/ 4083167 w 12191999"/>
              <a:gd name="connsiteY3649" fmla="*/ 1218792 h 7807485"/>
              <a:gd name="connsiteX3650" fmla="*/ 4062331 w 12191999"/>
              <a:gd name="connsiteY3650" fmla="*/ 1178467 h 7807485"/>
              <a:gd name="connsiteX3651" fmla="*/ 4053401 w 12191999"/>
              <a:gd name="connsiteY3651" fmla="*/ 1156441 h 7807485"/>
              <a:gd name="connsiteX3652" fmla="*/ 4042983 w 12191999"/>
              <a:gd name="connsiteY3652" fmla="*/ 1126451 h 7807485"/>
              <a:gd name="connsiteX3653" fmla="*/ 4031077 w 12191999"/>
              <a:gd name="connsiteY3653" fmla="*/ 1085787 h 7807485"/>
              <a:gd name="connsiteX3654" fmla="*/ 4017980 w 12191999"/>
              <a:gd name="connsiteY3654" fmla="*/ 1031060 h 7807485"/>
              <a:gd name="connsiteX3655" fmla="*/ 3951305 w 12191999"/>
              <a:gd name="connsiteY3655" fmla="*/ 1047665 h 7807485"/>
              <a:gd name="connsiteX3656" fmla="*/ 3965741 w 12191999"/>
              <a:gd name="connsiteY3656" fmla="*/ 1109847 h 7807485"/>
              <a:gd name="connsiteX3657" fmla="*/ 3980178 w 12191999"/>
              <a:gd name="connsiteY3657" fmla="*/ 1158474 h 7807485"/>
              <a:gd name="connsiteX3658" fmla="*/ 3994316 w 12191999"/>
              <a:gd name="connsiteY3658" fmla="*/ 1196597 h 7807485"/>
              <a:gd name="connsiteX3659" fmla="*/ 4008157 w 12191999"/>
              <a:gd name="connsiteY3659" fmla="*/ 1227603 h 7807485"/>
              <a:gd name="connsiteX3660" fmla="*/ 4043728 w 12191999"/>
              <a:gd name="connsiteY3660" fmla="*/ 1283177 h 7807485"/>
              <a:gd name="connsiteX3661" fmla="*/ 4085102 w 12191999"/>
              <a:gd name="connsiteY3661" fmla="*/ 1320113 h 7807485"/>
              <a:gd name="connsiteX3662" fmla="*/ 4131090 w 12191999"/>
              <a:gd name="connsiteY3662" fmla="*/ 1340614 h 7807485"/>
              <a:gd name="connsiteX3663" fmla="*/ 4180798 w 12191999"/>
              <a:gd name="connsiteY3663" fmla="*/ 1346884 h 7807485"/>
              <a:gd name="connsiteX3664" fmla="*/ 4261314 w 12191999"/>
              <a:gd name="connsiteY3664" fmla="*/ 1332313 h 7807485"/>
              <a:gd name="connsiteX3665" fmla="*/ 4318465 w 12191999"/>
              <a:gd name="connsiteY3665" fmla="*/ 1293004 h 7807485"/>
              <a:gd name="connsiteX3666" fmla="*/ 4352545 w 12191999"/>
              <a:gd name="connsiteY3666" fmla="*/ 1235736 h 7807485"/>
              <a:gd name="connsiteX3667" fmla="*/ 4363856 w 12191999"/>
              <a:gd name="connsiteY3667" fmla="*/ 1167284 h 7807485"/>
              <a:gd name="connsiteX3668" fmla="*/ 4354927 w 12191999"/>
              <a:gd name="connsiteY3668" fmla="*/ 1098834 h 7807485"/>
              <a:gd name="connsiteX3669" fmla="*/ 4328139 w 12191999"/>
              <a:gd name="connsiteY3669" fmla="*/ 1041735 h 7807485"/>
              <a:gd name="connsiteX3670" fmla="*/ 4283340 w 12191999"/>
              <a:gd name="connsiteY3670" fmla="*/ 1002765 h 7807485"/>
              <a:gd name="connsiteX3671" fmla="*/ 4220386 w 12191999"/>
              <a:gd name="connsiteY3671" fmla="*/ 988363 h 7807485"/>
              <a:gd name="connsiteX3672" fmla="*/ 5442265 w 12191999"/>
              <a:gd name="connsiteY3672" fmla="*/ 978197 h 7807485"/>
              <a:gd name="connsiteX3673" fmla="*/ 5455511 w 12191999"/>
              <a:gd name="connsiteY3673" fmla="*/ 984466 h 7807485"/>
              <a:gd name="connsiteX3674" fmla="*/ 5469649 w 12191999"/>
              <a:gd name="connsiteY3674" fmla="*/ 1006662 h 7807485"/>
              <a:gd name="connsiteX3675" fmla="*/ 5452534 w 12191999"/>
              <a:gd name="connsiteY3675" fmla="*/ 1022419 h 7807485"/>
              <a:gd name="connsiteX3676" fmla="*/ 5438693 w 12191999"/>
              <a:gd name="connsiteY3676" fmla="*/ 1026994 h 7807485"/>
              <a:gd name="connsiteX3677" fmla="*/ 5424554 w 12191999"/>
              <a:gd name="connsiteY3677" fmla="*/ 1021741 h 7807485"/>
              <a:gd name="connsiteX3678" fmla="*/ 5419048 w 12191999"/>
              <a:gd name="connsiteY3678" fmla="*/ 1008695 h 7807485"/>
              <a:gd name="connsiteX3679" fmla="*/ 5426192 w 12191999"/>
              <a:gd name="connsiteY3679" fmla="*/ 987347 h 7807485"/>
              <a:gd name="connsiteX3680" fmla="*/ 5442265 w 12191999"/>
              <a:gd name="connsiteY3680" fmla="*/ 978197 h 7807485"/>
              <a:gd name="connsiteX3681" fmla="*/ 926090 w 12191999"/>
              <a:gd name="connsiteY3681" fmla="*/ 975840 h 7807485"/>
              <a:gd name="connsiteX3682" fmla="*/ 939954 w 12191999"/>
              <a:gd name="connsiteY3682" fmla="*/ 979105 h 7807485"/>
              <a:gd name="connsiteX3683" fmla="*/ 951430 w 12191999"/>
              <a:gd name="connsiteY3683" fmla="*/ 988058 h 7807485"/>
              <a:gd name="connsiteX3684" fmla="*/ 959295 w 12191999"/>
              <a:gd name="connsiteY3684" fmla="*/ 1001123 h 7807485"/>
              <a:gd name="connsiteX3685" fmla="*/ 962162 w 12191999"/>
              <a:gd name="connsiteY3685" fmla="*/ 1016908 h 7807485"/>
              <a:gd name="connsiteX3686" fmla="*/ 956858 w 12191999"/>
              <a:gd name="connsiteY3686" fmla="*/ 1037862 h 7807485"/>
              <a:gd name="connsiteX3687" fmla="*/ 943205 w 12191999"/>
              <a:gd name="connsiteY3687" fmla="*/ 1055231 h 7807485"/>
              <a:gd name="connsiteX3688" fmla="*/ 937647 w 12191999"/>
              <a:gd name="connsiteY3688" fmla="*/ 1071200 h 7807485"/>
              <a:gd name="connsiteX3689" fmla="*/ 1188162 w 12191999"/>
              <a:gd name="connsiteY3689" fmla="*/ 1071200 h 7807485"/>
              <a:gd name="connsiteX3690" fmla="*/ 1197985 w 12191999"/>
              <a:gd name="connsiteY3690" fmla="*/ 1073485 h 7807485"/>
              <a:gd name="connsiteX3691" fmla="*/ 1206210 w 12191999"/>
              <a:gd name="connsiteY3691" fmla="*/ 1079757 h 7807485"/>
              <a:gd name="connsiteX3692" fmla="*/ 1211719 w 12191999"/>
              <a:gd name="connsiteY3692" fmla="*/ 1089123 h 7807485"/>
              <a:gd name="connsiteX3693" fmla="*/ 1213728 w 12191999"/>
              <a:gd name="connsiteY3693" fmla="*/ 1100306 h 7807485"/>
              <a:gd name="connsiteX3694" fmla="*/ 1211731 w 12191999"/>
              <a:gd name="connsiteY3694" fmla="*/ 1111727 h 7807485"/>
              <a:gd name="connsiteX3695" fmla="*/ 1206219 w 12191999"/>
              <a:gd name="connsiteY3695" fmla="*/ 1120945 h 7807485"/>
              <a:gd name="connsiteX3696" fmla="*/ 1198092 w 12191999"/>
              <a:gd name="connsiteY3696" fmla="*/ 1127179 h 7807485"/>
              <a:gd name="connsiteX3697" fmla="*/ 1188162 w 12191999"/>
              <a:gd name="connsiteY3697" fmla="*/ 1129410 h 7807485"/>
              <a:gd name="connsiteX3698" fmla="*/ 957609 w 12191999"/>
              <a:gd name="connsiteY3698" fmla="*/ 1129410 h 7807485"/>
              <a:gd name="connsiteX3699" fmla="*/ 945933 w 12191999"/>
              <a:gd name="connsiteY3699" fmla="*/ 1134857 h 7807485"/>
              <a:gd name="connsiteX3700" fmla="*/ 941149 w 12191999"/>
              <a:gd name="connsiteY3700" fmla="*/ 1148149 h 7807485"/>
              <a:gd name="connsiteX3701" fmla="*/ 945886 w 12191999"/>
              <a:gd name="connsiteY3701" fmla="*/ 1161492 h 7807485"/>
              <a:gd name="connsiteX3702" fmla="*/ 957609 w 12191999"/>
              <a:gd name="connsiteY3702" fmla="*/ 1166887 h 7807485"/>
              <a:gd name="connsiteX3703" fmla="*/ 1024907 w 12191999"/>
              <a:gd name="connsiteY3703" fmla="*/ 1166887 h 7807485"/>
              <a:gd name="connsiteX3704" fmla="*/ 1024907 w 12191999"/>
              <a:gd name="connsiteY3704" fmla="*/ 1224765 h 7807485"/>
              <a:gd name="connsiteX3705" fmla="*/ 957609 w 12191999"/>
              <a:gd name="connsiteY3705" fmla="*/ 1224765 h 7807485"/>
              <a:gd name="connsiteX3706" fmla="*/ 945933 w 12191999"/>
              <a:gd name="connsiteY3706" fmla="*/ 1230213 h 7807485"/>
              <a:gd name="connsiteX3707" fmla="*/ 941149 w 12191999"/>
              <a:gd name="connsiteY3707" fmla="*/ 1243503 h 7807485"/>
              <a:gd name="connsiteX3708" fmla="*/ 945886 w 12191999"/>
              <a:gd name="connsiteY3708" fmla="*/ 1256846 h 7807485"/>
              <a:gd name="connsiteX3709" fmla="*/ 957609 w 12191999"/>
              <a:gd name="connsiteY3709" fmla="*/ 1262241 h 7807485"/>
              <a:gd name="connsiteX3710" fmla="*/ 1024907 w 12191999"/>
              <a:gd name="connsiteY3710" fmla="*/ 1262241 h 7807485"/>
              <a:gd name="connsiteX3711" fmla="*/ 1024907 w 12191999"/>
              <a:gd name="connsiteY3711" fmla="*/ 1279386 h 7807485"/>
              <a:gd name="connsiteX3712" fmla="*/ 1022200 w 12191999"/>
              <a:gd name="connsiteY3712" fmla="*/ 1295339 h 7807485"/>
              <a:gd name="connsiteX3713" fmla="*/ 1014482 w 12191999"/>
              <a:gd name="connsiteY3713" fmla="*/ 1308324 h 7807485"/>
              <a:gd name="connsiteX3714" fmla="*/ 1003097 w 12191999"/>
              <a:gd name="connsiteY3714" fmla="*/ 1317243 h 7807485"/>
              <a:gd name="connsiteX3715" fmla="*/ 989128 w 12191999"/>
              <a:gd name="connsiteY3715" fmla="*/ 1320452 h 7807485"/>
              <a:gd name="connsiteX3716" fmla="*/ 936596 w 12191999"/>
              <a:gd name="connsiteY3716" fmla="*/ 1320452 h 7807485"/>
              <a:gd name="connsiteX3717" fmla="*/ 924920 w 12191999"/>
              <a:gd name="connsiteY3717" fmla="*/ 1325901 h 7807485"/>
              <a:gd name="connsiteX3718" fmla="*/ 920137 w 12191999"/>
              <a:gd name="connsiteY3718" fmla="*/ 1339190 h 7807485"/>
              <a:gd name="connsiteX3719" fmla="*/ 924873 w 12191999"/>
              <a:gd name="connsiteY3719" fmla="*/ 1352534 h 7807485"/>
              <a:gd name="connsiteX3720" fmla="*/ 936596 w 12191999"/>
              <a:gd name="connsiteY3720" fmla="*/ 1357929 h 7807485"/>
              <a:gd name="connsiteX3721" fmla="*/ 983175 w 12191999"/>
              <a:gd name="connsiteY3721" fmla="*/ 1357929 h 7807485"/>
              <a:gd name="connsiteX3722" fmla="*/ 983175 w 12191999"/>
              <a:gd name="connsiteY3722" fmla="*/ 1375073 h 7807485"/>
              <a:gd name="connsiteX3723" fmla="*/ 980307 w 12191999"/>
              <a:gd name="connsiteY3723" fmla="*/ 1390966 h 7807485"/>
              <a:gd name="connsiteX3724" fmla="*/ 972427 w 12191999"/>
              <a:gd name="connsiteY3724" fmla="*/ 1404049 h 7807485"/>
              <a:gd name="connsiteX3725" fmla="*/ 961132 w 12191999"/>
              <a:gd name="connsiteY3725" fmla="*/ 1412783 h 7807485"/>
              <a:gd name="connsiteX3726" fmla="*/ 947103 w 12191999"/>
              <a:gd name="connsiteY3726" fmla="*/ 1415807 h 7807485"/>
              <a:gd name="connsiteX3727" fmla="*/ 638745 w 12191999"/>
              <a:gd name="connsiteY3727" fmla="*/ 1415807 h 7807485"/>
              <a:gd name="connsiteX3728" fmla="*/ 638745 w 12191999"/>
              <a:gd name="connsiteY3728" fmla="*/ 1190809 h 7807485"/>
              <a:gd name="connsiteX3729" fmla="*/ 687360 w 12191999"/>
              <a:gd name="connsiteY3729" fmla="*/ 1190809 h 7807485"/>
              <a:gd name="connsiteX3730" fmla="*/ 703406 w 12191999"/>
              <a:gd name="connsiteY3730" fmla="*/ 1188829 h 7807485"/>
              <a:gd name="connsiteX3731" fmla="*/ 719096 w 12191999"/>
              <a:gd name="connsiteY3731" fmla="*/ 1183375 h 7807485"/>
              <a:gd name="connsiteX3732" fmla="*/ 733832 w 12191999"/>
              <a:gd name="connsiteY3732" fmla="*/ 1174760 h 7807485"/>
              <a:gd name="connsiteX3733" fmla="*/ 746329 w 12191999"/>
              <a:gd name="connsiteY3733" fmla="*/ 1163653 h 7807485"/>
              <a:gd name="connsiteX3734" fmla="*/ 900715 w 12191999"/>
              <a:gd name="connsiteY3734" fmla="*/ 987892 h 7807485"/>
              <a:gd name="connsiteX3735" fmla="*/ 912425 w 12191999"/>
              <a:gd name="connsiteY3735" fmla="*/ 978984 h 7807485"/>
              <a:gd name="connsiteX3736" fmla="*/ 926090 w 12191999"/>
              <a:gd name="connsiteY3736" fmla="*/ 975840 h 7807485"/>
              <a:gd name="connsiteX3737" fmla="*/ 9793404 w 12191999"/>
              <a:gd name="connsiteY3737" fmla="*/ 957865 h 7807485"/>
              <a:gd name="connsiteX3738" fmla="*/ 9924372 w 12191999"/>
              <a:gd name="connsiteY3738" fmla="*/ 957865 h 7807485"/>
              <a:gd name="connsiteX3739" fmla="*/ 9924372 w 12191999"/>
              <a:gd name="connsiteY3739" fmla="*/ 1153391 h 7807485"/>
              <a:gd name="connsiteX3740" fmla="*/ 9906513 w 12191999"/>
              <a:gd name="connsiteY3740" fmla="*/ 1129670 h 7807485"/>
              <a:gd name="connsiteX3741" fmla="*/ 9885082 w 12191999"/>
              <a:gd name="connsiteY3741" fmla="*/ 1107644 h 7807485"/>
              <a:gd name="connsiteX3742" fmla="*/ 9863799 w 12191999"/>
              <a:gd name="connsiteY3742" fmla="*/ 1090361 h 7807485"/>
              <a:gd name="connsiteX3743" fmla="*/ 9846982 w 12191999"/>
              <a:gd name="connsiteY3743" fmla="*/ 1080534 h 7807485"/>
              <a:gd name="connsiteX3744" fmla="*/ 9839540 w 12191999"/>
              <a:gd name="connsiteY3744" fmla="*/ 1048682 h 7807485"/>
              <a:gd name="connsiteX3745" fmla="*/ 9828081 w 12191999"/>
              <a:gd name="connsiteY3745" fmla="*/ 1015981 h 7807485"/>
              <a:gd name="connsiteX3746" fmla="*/ 9812751 w 12191999"/>
              <a:gd name="connsiteY3746" fmla="*/ 984974 h 7807485"/>
              <a:gd name="connsiteX3747" fmla="*/ 9793404 w 12191999"/>
              <a:gd name="connsiteY3747" fmla="*/ 957865 h 7807485"/>
              <a:gd name="connsiteX3748" fmla="*/ 9380852 w 12191999"/>
              <a:gd name="connsiteY3748" fmla="*/ 957865 h 7807485"/>
              <a:gd name="connsiteX3749" fmla="*/ 9494259 w 12191999"/>
              <a:gd name="connsiteY3749" fmla="*/ 957865 h 7807485"/>
              <a:gd name="connsiteX3750" fmla="*/ 9494259 w 12191999"/>
              <a:gd name="connsiteY3750" fmla="*/ 1187955 h 7807485"/>
              <a:gd name="connsiteX3751" fmla="*/ 9476400 w 12191999"/>
              <a:gd name="connsiteY3751" fmla="*/ 1166777 h 7807485"/>
              <a:gd name="connsiteX3752" fmla="*/ 9446634 w 12191999"/>
              <a:gd name="connsiteY3752" fmla="*/ 1141530 h 7807485"/>
              <a:gd name="connsiteX3753" fmla="*/ 9408832 w 12191999"/>
              <a:gd name="connsiteY3753" fmla="*/ 1118996 h 7807485"/>
              <a:gd name="connsiteX3754" fmla="*/ 9366862 w 12191999"/>
              <a:gd name="connsiteY3754" fmla="*/ 1106288 h 7807485"/>
              <a:gd name="connsiteX3755" fmla="*/ 9383233 w 12191999"/>
              <a:gd name="connsiteY3755" fmla="*/ 1087312 h 7807485"/>
              <a:gd name="connsiteX3756" fmla="*/ 9393651 w 12191999"/>
              <a:gd name="connsiteY3756" fmla="*/ 1066641 h 7807485"/>
              <a:gd name="connsiteX3757" fmla="*/ 9399158 w 12191999"/>
              <a:gd name="connsiteY3757" fmla="*/ 1045632 h 7807485"/>
              <a:gd name="connsiteX3758" fmla="*/ 9400795 w 12191999"/>
              <a:gd name="connsiteY3758" fmla="*/ 1025638 h 7807485"/>
              <a:gd name="connsiteX3759" fmla="*/ 9400349 w 12191999"/>
              <a:gd name="connsiteY3759" fmla="*/ 1014117 h 7807485"/>
              <a:gd name="connsiteX3760" fmla="*/ 9397967 w 12191999"/>
              <a:gd name="connsiteY3760" fmla="*/ 996665 h 7807485"/>
              <a:gd name="connsiteX3761" fmla="*/ 9392014 w 12191999"/>
              <a:gd name="connsiteY3761" fmla="*/ 976673 h 7807485"/>
              <a:gd name="connsiteX3762" fmla="*/ 9380852 w 12191999"/>
              <a:gd name="connsiteY3762" fmla="*/ 957865 h 7807485"/>
              <a:gd name="connsiteX3763" fmla="*/ 3011307 w 12191999"/>
              <a:gd name="connsiteY3763" fmla="*/ 937533 h 7807485"/>
              <a:gd name="connsiteX3764" fmla="*/ 2925433 w 12191999"/>
              <a:gd name="connsiteY3764" fmla="*/ 975317 h 7807485"/>
              <a:gd name="connsiteX3765" fmla="*/ 2888672 w 12191999"/>
              <a:gd name="connsiteY3765" fmla="*/ 1063591 h 7807485"/>
              <a:gd name="connsiteX3766" fmla="*/ 2893732 w 12191999"/>
              <a:gd name="connsiteY3766" fmla="*/ 1099003 h 7807485"/>
              <a:gd name="connsiteX3767" fmla="*/ 2913675 w 12191999"/>
              <a:gd name="connsiteY3767" fmla="*/ 1140175 h 7807485"/>
              <a:gd name="connsiteX3768" fmla="*/ 2896114 w 12191999"/>
              <a:gd name="connsiteY3768" fmla="*/ 1142209 h 7807485"/>
              <a:gd name="connsiteX3769" fmla="*/ 2883315 w 12191999"/>
              <a:gd name="connsiteY3769" fmla="*/ 1142547 h 7807485"/>
              <a:gd name="connsiteX3770" fmla="*/ 2875510 w 12191999"/>
              <a:gd name="connsiteY3770" fmla="*/ 1142547 h 7807485"/>
              <a:gd name="connsiteX3771" fmla="*/ 2875064 w 12191999"/>
              <a:gd name="connsiteY3771" fmla="*/ 1117174 h 7807485"/>
              <a:gd name="connsiteX3772" fmla="*/ 2867390 w 12191999"/>
              <a:gd name="connsiteY3772" fmla="*/ 1052748 h 7807485"/>
              <a:gd name="connsiteX3773" fmla="*/ 2836880 w 12191999"/>
              <a:gd name="connsiteY3773" fmla="*/ 992430 h 7807485"/>
              <a:gd name="connsiteX3774" fmla="*/ 2813068 w 12191999"/>
              <a:gd name="connsiteY3774" fmla="*/ 1073080 h 7807485"/>
              <a:gd name="connsiteX3775" fmla="*/ 2833904 w 12191999"/>
              <a:gd name="connsiteY3775" fmla="*/ 1103578 h 7807485"/>
              <a:gd name="connsiteX3776" fmla="*/ 2845810 w 12191999"/>
              <a:gd name="connsiteY3776" fmla="*/ 1142547 h 7807485"/>
              <a:gd name="connsiteX3777" fmla="*/ 2707102 w 12191999"/>
              <a:gd name="connsiteY3777" fmla="*/ 1142547 h 7807485"/>
              <a:gd name="connsiteX3778" fmla="*/ 2707102 w 12191999"/>
              <a:gd name="connsiteY3778" fmla="*/ 1138820 h 7807485"/>
              <a:gd name="connsiteX3779" fmla="*/ 2696089 w 12191999"/>
              <a:gd name="connsiteY3779" fmla="*/ 1068674 h 7807485"/>
              <a:gd name="connsiteX3780" fmla="*/ 2664835 w 12191999"/>
              <a:gd name="connsiteY3780" fmla="*/ 1014117 h 7807485"/>
              <a:gd name="connsiteX3781" fmla="*/ 2648166 w 12191999"/>
              <a:gd name="connsiteY3781" fmla="*/ 1105611 h 7807485"/>
              <a:gd name="connsiteX3782" fmla="*/ 2674360 w 12191999"/>
              <a:gd name="connsiteY3782" fmla="*/ 1147291 h 7807485"/>
              <a:gd name="connsiteX3783" fmla="*/ 2683885 w 12191999"/>
              <a:gd name="connsiteY3783" fmla="*/ 1182872 h 7807485"/>
              <a:gd name="connsiteX3784" fmla="*/ 2634474 w 12191999"/>
              <a:gd name="connsiteY3784" fmla="*/ 1260134 h 7807485"/>
              <a:gd name="connsiteX3785" fmla="*/ 2578515 w 12191999"/>
              <a:gd name="connsiteY3785" fmla="*/ 1309269 h 7807485"/>
              <a:gd name="connsiteX3786" fmla="*/ 2537438 w 12191999"/>
              <a:gd name="connsiteY3786" fmla="*/ 1322486 h 7807485"/>
              <a:gd name="connsiteX3787" fmla="*/ 2502017 w 12191999"/>
              <a:gd name="connsiteY3787" fmla="*/ 1315369 h 7807485"/>
              <a:gd name="connsiteX3788" fmla="*/ 2458857 w 12191999"/>
              <a:gd name="connsiteY3788" fmla="*/ 1287921 h 7807485"/>
              <a:gd name="connsiteX3789" fmla="*/ 2446355 w 12191999"/>
              <a:gd name="connsiteY3789" fmla="*/ 1308931 h 7807485"/>
              <a:gd name="connsiteX3790" fmla="*/ 2528211 w 12191999"/>
              <a:gd name="connsiteY3790" fmla="*/ 1367215 h 7807485"/>
              <a:gd name="connsiteX3791" fmla="*/ 2584467 w 12191999"/>
              <a:gd name="connsiteY3791" fmla="*/ 1384159 h 7807485"/>
              <a:gd name="connsiteX3792" fmla="*/ 2637450 w 12191999"/>
              <a:gd name="connsiteY3792" fmla="*/ 1356372 h 7807485"/>
              <a:gd name="connsiteX3793" fmla="*/ 2686266 w 12191999"/>
              <a:gd name="connsiteY3793" fmla="*/ 1297239 h 7807485"/>
              <a:gd name="connsiteX3794" fmla="*/ 2707102 w 12191999"/>
              <a:gd name="connsiteY3794" fmla="*/ 1242513 h 7807485"/>
              <a:gd name="connsiteX3795" fmla="*/ 2707102 w 12191999"/>
              <a:gd name="connsiteY3795" fmla="*/ 1234719 h 7807485"/>
              <a:gd name="connsiteX3796" fmla="*/ 2851168 w 12191999"/>
              <a:gd name="connsiteY3796" fmla="*/ 1234719 h 7807485"/>
              <a:gd name="connsiteX3797" fmla="*/ 2875576 w 12191999"/>
              <a:gd name="connsiteY3797" fmla="*/ 1234719 h 7807485"/>
              <a:gd name="connsiteX3798" fmla="*/ 2877957 w 12191999"/>
              <a:gd name="connsiteY3798" fmla="*/ 1234719 h 7807485"/>
              <a:gd name="connsiteX3799" fmla="*/ 2924094 w 12191999"/>
              <a:gd name="connsiteY3799" fmla="*/ 1230992 h 7807485"/>
              <a:gd name="connsiteX3800" fmla="*/ 3000889 w 12191999"/>
              <a:gd name="connsiteY3800" fmla="*/ 1212692 h 7807485"/>
              <a:gd name="connsiteX3801" fmla="*/ 3133346 w 12191999"/>
              <a:gd name="connsiteY3801" fmla="*/ 1169318 h 7807485"/>
              <a:gd name="connsiteX3802" fmla="*/ 3166683 w 12191999"/>
              <a:gd name="connsiteY3802" fmla="*/ 1073080 h 7807485"/>
              <a:gd name="connsiteX3803" fmla="*/ 3015474 w 12191999"/>
              <a:gd name="connsiteY3803" fmla="*/ 1122555 h 7807485"/>
              <a:gd name="connsiteX3804" fmla="*/ 2932726 w 12191999"/>
              <a:gd name="connsiteY3804" fmla="*/ 1045293 h 7807485"/>
              <a:gd name="connsiteX3805" fmla="*/ 2966956 w 12191999"/>
              <a:gd name="connsiteY3805" fmla="*/ 1020894 h 7807485"/>
              <a:gd name="connsiteX3806" fmla="*/ 3030952 w 12191999"/>
              <a:gd name="connsiteY3806" fmla="*/ 1014117 h 7807485"/>
              <a:gd name="connsiteX3807" fmla="*/ 3065034 w 12191999"/>
              <a:gd name="connsiteY3807" fmla="*/ 1017167 h 7807485"/>
              <a:gd name="connsiteX3808" fmla="*/ 3102389 w 12191999"/>
              <a:gd name="connsiteY3808" fmla="*/ 1030382 h 7807485"/>
              <a:gd name="connsiteX3809" fmla="*/ 3114891 w 12191999"/>
              <a:gd name="connsiteY3809" fmla="*/ 1018184 h 7807485"/>
              <a:gd name="connsiteX3810" fmla="*/ 3074410 w 12191999"/>
              <a:gd name="connsiteY3810" fmla="*/ 962270 h 7807485"/>
              <a:gd name="connsiteX3811" fmla="*/ 3011307 w 12191999"/>
              <a:gd name="connsiteY3811" fmla="*/ 937533 h 7807485"/>
              <a:gd name="connsiteX3812" fmla="*/ 11397771 w 12191999"/>
              <a:gd name="connsiteY3812" fmla="*/ 936178 h 7807485"/>
              <a:gd name="connsiteX3813" fmla="*/ 11370238 w 12191999"/>
              <a:gd name="connsiteY3813" fmla="*/ 942616 h 7807485"/>
              <a:gd name="connsiteX3814" fmla="*/ 11347616 w 12191999"/>
              <a:gd name="connsiteY3814" fmla="*/ 959899 h 7807485"/>
              <a:gd name="connsiteX3815" fmla="*/ 11332286 w 12191999"/>
              <a:gd name="connsiteY3815" fmla="*/ 985483 h 7807485"/>
              <a:gd name="connsiteX3816" fmla="*/ 11326631 w 12191999"/>
              <a:gd name="connsiteY3816" fmla="*/ 1016489 h 7807485"/>
              <a:gd name="connsiteX3817" fmla="*/ 11332286 w 12191999"/>
              <a:gd name="connsiteY3817" fmla="*/ 1047834 h 7807485"/>
              <a:gd name="connsiteX3818" fmla="*/ 11347616 w 12191999"/>
              <a:gd name="connsiteY3818" fmla="*/ 1073588 h 7807485"/>
              <a:gd name="connsiteX3819" fmla="*/ 11370238 w 12191999"/>
              <a:gd name="connsiteY3819" fmla="*/ 1091040 h 7807485"/>
              <a:gd name="connsiteX3820" fmla="*/ 11397771 w 12191999"/>
              <a:gd name="connsiteY3820" fmla="*/ 1097478 h 7807485"/>
              <a:gd name="connsiteX3821" fmla="*/ 11424858 w 12191999"/>
              <a:gd name="connsiteY3821" fmla="*/ 1090870 h 7807485"/>
              <a:gd name="connsiteX3822" fmla="*/ 11447182 w 12191999"/>
              <a:gd name="connsiteY3822" fmla="*/ 1073249 h 7807485"/>
              <a:gd name="connsiteX3823" fmla="*/ 11462213 w 12191999"/>
              <a:gd name="connsiteY3823" fmla="*/ 1047495 h 7807485"/>
              <a:gd name="connsiteX3824" fmla="*/ 11467720 w 12191999"/>
              <a:gd name="connsiteY3824" fmla="*/ 1016489 h 7807485"/>
              <a:gd name="connsiteX3825" fmla="*/ 11462213 w 12191999"/>
              <a:gd name="connsiteY3825" fmla="*/ 985483 h 7807485"/>
              <a:gd name="connsiteX3826" fmla="*/ 11447182 w 12191999"/>
              <a:gd name="connsiteY3826" fmla="*/ 959899 h 7807485"/>
              <a:gd name="connsiteX3827" fmla="*/ 11424858 w 12191999"/>
              <a:gd name="connsiteY3827" fmla="*/ 942616 h 7807485"/>
              <a:gd name="connsiteX3828" fmla="*/ 11397771 w 12191999"/>
              <a:gd name="connsiteY3828" fmla="*/ 936178 h 7807485"/>
              <a:gd name="connsiteX3829" fmla="*/ 1893570 w 12191999"/>
              <a:gd name="connsiteY3829" fmla="*/ 934398 h 7807485"/>
              <a:gd name="connsiteX3830" fmla="*/ 1884203 w 12191999"/>
              <a:gd name="connsiteY3830" fmla="*/ 954604 h 7807485"/>
              <a:gd name="connsiteX3831" fmla="*/ 1887531 w 12191999"/>
              <a:gd name="connsiteY3831" fmla="*/ 988559 h 7807485"/>
              <a:gd name="connsiteX3832" fmla="*/ 1897514 w 12191999"/>
              <a:gd name="connsiteY3832" fmla="*/ 1020269 h 7807485"/>
              <a:gd name="connsiteX3833" fmla="*/ 1928080 w 12191999"/>
              <a:gd name="connsiteY3833" fmla="*/ 1053102 h 7807485"/>
              <a:gd name="connsiteX3834" fmla="*/ 1955194 w 12191999"/>
              <a:gd name="connsiteY3834" fmla="*/ 1069098 h 7807485"/>
              <a:gd name="connsiteX3835" fmla="*/ 1962096 w 12191999"/>
              <a:gd name="connsiteY3835" fmla="*/ 1063626 h 7807485"/>
              <a:gd name="connsiteX3836" fmla="*/ 1964561 w 12191999"/>
              <a:gd name="connsiteY3836" fmla="*/ 1046087 h 7807485"/>
              <a:gd name="connsiteX3837" fmla="*/ 2005973 w 12191999"/>
              <a:gd name="connsiteY3837" fmla="*/ 1084251 h 7807485"/>
              <a:gd name="connsiteX3838" fmla="*/ 2038017 w 12191999"/>
              <a:gd name="connsiteY3838" fmla="*/ 1145427 h 7807485"/>
              <a:gd name="connsiteX3839" fmla="*/ 2046152 w 12191999"/>
              <a:gd name="connsiteY3839" fmla="*/ 1126766 h 7807485"/>
              <a:gd name="connsiteX3840" fmla="*/ 2048370 w 12191999"/>
              <a:gd name="connsiteY3840" fmla="*/ 1111192 h 7807485"/>
              <a:gd name="connsiteX3841" fmla="*/ 1991183 w 12191999"/>
              <a:gd name="connsiteY3841" fmla="*/ 1000625 h 7807485"/>
              <a:gd name="connsiteX3842" fmla="*/ 1936954 w 12191999"/>
              <a:gd name="connsiteY3842" fmla="*/ 953902 h 7807485"/>
              <a:gd name="connsiteX3843" fmla="*/ 1893570 w 12191999"/>
              <a:gd name="connsiteY3843" fmla="*/ 934398 h 7807485"/>
              <a:gd name="connsiteX3844" fmla="*/ 2236349 w 12191999"/>
              <a:gd name="connsiteY3844" fmla="*/ 923173 h 7807485"/>
              <a:gd name="connsiteX3845" fmla="*/ 2215644 w 12191999"/>
              <a:gd name="connsiteY3845" fmla="*/ 968635 h 7807485"/>
              <a:gd name="connsiteX3846" fmla="*/ 2179162 w 12191999"/>
              <a:gd name="connsiteY3846" fmla="*/ 947869 h 7807485"/>
              <a:gd name="connsiteX3847" fmla="*/ 2153527 w 12191999"/>
              <a:gd name="connsiteY3847" fmla="*/ 1002309 h 7807485"/>
              <a:gd name="connsiteX3848" fmla="*/ 2199375 w 12191999"/>
              <a:gd name="connsiteY3848" fmla="*/ 1030933 h 7807485"/>
              <a:gd name="connsiteX3849" fmla="*/ 2219095 w 12191999"/>
              <a:gd name="connsiteY3849" fmla="*/ 986594 h 7807485"/>
              <a:gd name="connsiteX3850" fmla="*/ 2254097 w 12191999"/>
              <a:gd name="connsiteY3850" fmla="*/ 1009044 h 7807485"/>
              <a:gd name="connsiteX3851" fmla="*/ 2281211 w 12191999"/>
              <a:gd name="connsiteY3851" fmla="*/ 951797 h 7807485"/>
              <a:gd name="connsiteX3852" fmla="*/ 1826774 w 12191999"/>
              <a:gd name="connsiteY3852" fmla="*/ 923173 h 7807485"/>
              <a:gd name="connsiteX3853" fmla="*/ 1806069 w 12191999"/>
              <a:gd name="connsiteY3853" fmla="*/ 968635 h 7807485"/>
              <a:gd name="connsiteX3854" fmla="*/ 1769587 w 12191999"/>
              <a:gd name="connsiteY3854" fmla="*/ 947869 h 7807485"/>
              <a:gd name="connsiteX3855" fmla="*/ 1743951 w 12191999"/>
              <a:gd name="connsiteY3855" fmla="*/ 1002309 h 7807485"/>
              <a:gd name="connsiteX3856" fmla="*/ 1789800 w 12191999"/>
              <a:gd name="connsiteY3856" fmla="*/ 1030933 h 7807485"/>
              <a:gd name="connsiteX3857" fmla="*/ 1809520 w 12191999"/>
              <a:gd name="connsiteY3857" fmla="*/ 986594 h 7807485"/>
              <a:gd name="connsiteX3858" fmla="*/ 1844522 w 12191999"/>
              <a:gd name="connsiteY3858" fmla="*/ 1009044 h 7807485"/>
              <a:gd name="connsiteX3859" fmla="*/ 1871637 w 12191999"/>
              <a:gd name="connsiteY3859" fmla="*/ 951797 h 7807485"/>
              <a:gd name="connsiteX3860" fmla="*/ 926090 w 12191999"/>
              <a:gd name="connsiteY3860" fmla="*/ 914443 h 7807485"/>
              <a:gd name="connsiteX3861" fmla="*/ 891822 w 12191999"/>
              <a:gd name="connsiteY3861" fmla="*/ 922109 h 7807485"/>
              <a:gd name="connsiteX3862" fmla="*/ 862564 w 12191999"/>
              <a:gd name="connsiteY3862" fmla="*/ 944363 h 7807485"/>
              <a:gd name="connsiteX3863" fmla="*/ 707889 w 12191999"/>
              <a:gd name="connsiteY3863" fmla="*/ 1120458 h 7807485"/>
              <a:gd name="connsiteX3864" fmla="*/ 703850 w 12191999"/>
              <a:gd name="connsiteY3864" fmla="*/ 1123378 h 7807485"/>
              <a:gd name="connsiteX3865" fmla="*/ 697518 w 12191999"/>
              <a:gd name="connsiteY3865" fmla="*/ 1126342 h 7807485"/>
              <a:gd name="connsiteX3866" fmla="*/ 690741 w 12191999"/>
              <a:gd name="connsiteY3866" fmla="*/ 1128521 h 7807485"/>
              <a:gd name="connsiteX3867" fmla="*/ 685612 w 12191999"/>
              <a:gd name="connsiteY3867" fmla="*/ 1129410 h 7807485"/>
              <a:gd name="connsiteX3868" fmla="*/ 584515 w 12191999"/>
              <a:gd name="connsiteY3868" fmla="*/ 1129410 h 7807485"/>
              <a:gd name="connsiteX3869" fmla="*/ 584515 w 12191999"/>
              <a:gd name="connsiteY3869" fmla="*/ 1477204 h 7807485"/>
              <a:gd name="connsiteX3870" fmla="*/ 947103 w 12191999"/>
              <a:gd name="connsiteY3870" fmla="*/ 1477204 h 7807485"/>
              <a:gd name="connsiteX3871" fmla="*/ 982193 w 12191999"/>
              <a:gd name="connsiteY3871" fmla="*/ 1469146 h 7807485"/>
              <a:gd name="connsiteX3872" fmla="*/ 1010831 w 12191999"/>
              <a:gd name="connsiteY3872" fmla="*/ 1447286 h 7807485"/>
              <a:gd name="connsiteX3873" fmla="*/ 1030032 w 12191999"/>
              <a:gd name="connsiteY3873" fmla="*/ 1414678 h 7807485"/>
              <a:gd name="connsiteX3874" fmla="*/ 1037111 w 12191999"/>
              <a:gd name="connsiteY3874" fmla="*/ 1375073 h 7807485"/>
              <a:gd name="connsiteX3875" fmla="*/ 1037111 w 12191999"/>
              <a:gd name="connsiteY3875" fmla="*/ 1365977 h 7807485"/>
              <a:gd name="connsiteX3876" fmla="*/ 1067095 w 12191999"/>
              <a:gd name="connsiteY3876" fmla="*/ 1330579 h 7807485"/>
              <a:gd name="connsiteX3877" fmla="*/ 1079136 w 12191999"/>
              <a:gd name="connsiteY3877" fmla="*/ 1279386 h 7807485"/>
              <a:gd name="connsiteX3878" fmla="*/ 1079136 w 12191999"/>
              <a:gd name="connsiteY3878" fmla="*/ 1190809 h 7807485"/>
              <a:gd name="connsiteX3879" fmla="*/ 1188162 w 12191999"/>
              <a:gd name="connsiteY3879" fmla="*/ 1190809 h 7807485"/>
              <a:gd name="connsiteX3880" fmla="*/ 1219325 w 12191999"/>
              <a:gd name="connsiteY3880" fmla="*/ 1183574 h 7807485"/>
              <a:gd name="connsiteX3881" fmla="*/ 1244594 w 12191999"/>
              <a:gd name="connsiteY3881" fmla="*/ 1164216 h 7807485"/>
              <a:gd name="connsiteX3882" fmla="*/ 1261600 w 12191999"/>
              <a:gd name="connsiteY3882" fmla="*/ 1135448 h 7807485"/>
              <a:gd name="connsiteX3883" fmla="*/ 1267957 w 12191999"/>
              <a:gd name="connsiteY3883" fmla="*/ 1100306 h 7807485"/>
              <a:gd name="connsiteX3884" fmla="*/ 1261600 w 12191999"/>
              <a:gd name="connsiteY3884" fmla="*/ 1065272 h 7807485"/>
              <a:gd name="connsiteX3885" fmla="*/ 1244596 w 12191999"/>
              <a:gd name="connsiteY3885" fmla="*/ 1036504 h 7807485"/>
              <a:gd name="connsiteX3886" fmla="*/ 1219223 w 12191999"/>
              <a:gd name="connsiteY3886" fmla="*/ 1017092 h 7807485"/>
              <a:gd name="connsiteX3887" fmla="*/ 1188162 w 12191999"/>
              <a:gd name="connsiteY3887" fmla="*/ 1009801 h 7807485"/>
              <a:gd name="connsiteX3888" fmla="*/ 1016098 w 12191999"/>
              <a:gd name="connsiteY3888" fmla="*/ 1009801 h 7807485"/>
              <a:gd name="connsiteX3889" fmla="*/ 1009013 w 12191999"/>
              <a:gd name="connsiteY3889" fmla="*/ 976900 h 7807485"/>
              <a:gd name="connsiteX3890" fmla="*/ 989819 w 12191999"/>
              <a:gd name="connsiteY3890" fmla="*/ 944469 h 7807485"/>
              <a:gd name="connsiteX3891" fmla="*/ 961232 w 12191999"/>
              <a:gd name="connsiteY3891" fmla="*/ 922562 h 7807485"/>
              <a:gd name="connsiteX3892" fmla="*/ 926090 w 12191999"/>
              <a:gd name="connsiteY3892" fmla="*/ 914443 h 7807485"/>
              <a:gd name="connsiteX3893" fmla="*/ 2087316 w 12191999"/>
              <a:gd name="connsiteY3893" fmla="*/ 893989 h 7807485"/>
              <a:gd name="connsiteX3894" fmla="*/ 2058723 w 12191999"/>
              <a:gd name="connsiteY3894" fmla="*/ 971441 h 7807485"/>
              <a:gd name="connsiteX3895" fmla="*/ 2065994 w 12191999"/>
              <a:gd name="connsiteY3895" fmla="*/ 1020551 h 7807485"/>
              <a:gd name="connsiteX3896" fmla="*/ 2069569 w 12191999"/>
              <a:gd name="connsiteY3896" fmla="*/ 1071343 h 7807485"/>
              <a:gd name="connsiteX3897" fmla="*/ 2053053 w 12191999"/>
              <a:gd name="connsiteY3897" fmla="*/ 1144866 h 7807485"/>
              <a:gd name="connsiteX3898" fmla="*/ 2007452 w 12191999"/>
              <a:gd name="connsiteY3898" fmla="*/ 1193695 h 7807485"/>
              <a:gd name="connsiteX3899" fmla="*/ 1939419 w 12191999"/>
              <a:gd name="connsiteY3899" fmla="*/ 1235788 h 7807485"/>
              <a:gd name="connsiteX3900" fmla="*/ 1913413 w 12191999"/>
              <a:gd name="connsiteY3900" fmla="*/ 1247715 h 7807485"/>
              <a:gd name="connsiteX3901" fmla="*/ 1878287 w 12191999"/>
              <a:gd name="connsiteY3901" fmla="*/ 1261606 h 7807485"/>
              <a:gd name="connsiteX3902" fmla="*/ 1878287 w 12191999"/>
              <a:gd name="connsiteY3902" fmla="*/ 1279566 h 7807485"/>
              <a:gd name="connsiteX3903" fmla="*/ 1906881 w 12191999"/>
              <a:gd name="connsiteY3903" fmla="*/ 1280127 h 7807485"/>
              <a:gd name="connsiteX3904" fmla="*/ 2022242 w 12191999"/>
              <a:gd name="connsiteY3904" fmla="*/ 1253468 h 7807485"/>
              <a:gd name="connsiteX3905" fmla="*/ 2082879 w 12191999"/>
              <a:gd name="connsiteY3905" fmla="*/ 1152162 h 7807485"/>
              <a:gd name="connsiteX3906" fmla="*/ 2097669 w 12191999"/>
              <a:gd name="connsiteY3906" fmla="*/ 1222879 h 7807485"/>
              <a:gd name="connsiteX3907" fmla="*/ 2127003 w 12191999"/>
              <a:gd name="connsiteY3907" fmla="*/ 1251785 h 7807485"/>
              <a:gd name="connsiteX3908" fmla="*/ 2130849 w 12191999"/>
              <a:gd name="connsiteY3908" fmla="*/ 1251785 h 7807485"/>
              <a:gd name="connsiteX3909" fmla="*/ 2144997 w 12191999"/>
              <a:gd name="connsiteY3909" fmla="*/ 1251785 h 7807485"/>
              <a:gd name="connsiteX3910" fmla="*/ 2285155 w 12191999"/>
              <a:gd name="connsiteY3910" fmla="*/ 1251785 h 7807485"/>
              <a:gd name="connsiteX3911" fmla="*/ 2285155 w 12191999"/>
              <a:gd name="connsiteY3911" fmla="*/ 1178541 h 7807485"/>
              <a:gd name="connsiteX3912" fmla="*/ 2278377 w 12191999"/>
              <a:gd name="connsiteY3912" fmla="*/ 1101089 h 7807485"/>
              <a:gd name="connsiteX3913" fmla="*/ 2253111 w 12191999"/>
              <a:gd name="connsiteY3913" fmla="*/ 1051139 h 7807485"/>
              <a:gd name="connsiteX3914" fmla="*/ 2233391 w 12191999"/>
              <a:gd name="connsiteY3914" fmla="*/ 1117927 h 7807485"/>
              <a:gd name="connsiteX3915" fmla="*/ 2250646 w 12191999"/>
              <a:gd name="connsiteY3915" fmla="*/ 1143182 h 7807485"/>
              <a:gd name="connsiteX3916" fmla="*/ 2260506 w 12191999"/>
              <a:gd name="connsiteY3916" fmla="*/ 1175455 h 7807485"/>
              <a:gd name="connsiteX3917" fmla="*/ 2144997 w 12191999"/>
              <a:gd name="connsiteY3917" fmla="*/ 1175455 h 7807485"/>
              <a:gd name="connsiteX3918" fmla="*/ 2130849 w 12191999"/>
              <a:gd name="connsiteY3918" fmla="*/ 1175455 h 7807485"/>
              <a:gd name="connsiteX3919" fmla="*/ 2127003 w 12191999"/>
              <a:gd name="connsiteY3919" fmla="*/ 1175455 h 7807485"/>
              <a:gd name="connsiteX3920" fmla="*/ 2107776 w 12191999"/>
              <a:gd name="connsiteY3920" fmla="*/ 1128871 h 7807485"/>
              <a:gd name="connsiteX3921" fmla="*/ 2103585 w 12191999"/>
              <a:gd name="connsiteY3921" fmla="*/ 1019427 h 7807485"/>
              <a:gd name="connsiteX3922" fmla="*/ 2087316 w 12191999"/>
              <a:gd name="connsiteY3922" fmla="*/ 893989 h 7807485"/>
              <a:gd name="connsiteX3923" fmla="*/ 3414929 w 12191999"/>
              <a:gd name="connsiteY3923" fmla="*/ 886703 h 7807485"/>
              <a:gd name="connsiteX3924" fmla="*/ 3414929 w 12191999"/>
              <a:gd name="connsiteY3924" fmla="*/ 957865 h 7807485"/>
              <a:gd name="connsiteX3925" fmla="*/ 3497677 w 12191999"/>
              <a:gd name="connsiteY3925" fmla="*/ 957865 h 7807485"/>
              <a:gd name="connsiteX3926" fmla="*/ 3497677 w 12191999"/>
              <a:gd name="connsiteY3926" fmla="*/ 1006322 h 7807485"/>
              <a:gd name="connsiteX3927" fmla="*/ 3476692 w 12191999"/>
              <a:gd name="connsiteY3927" fmla="*/ 1025978 h 7807485"/>
              <a:gd name="connsiteX3928" fmla="*/ 3468507 w 12191999"/>
              <a:gd name="connsiteY3928" fmla="*/ 1057492 h 7807485"/>
              <a:gd name="connsiteX3929" fmla="*/ 3472228 w 12191999"/>
              <a:gd name="connsiteY3929" fmla="*/ 1078671 h 7807485"/>
              <a:gd name="connsiteX3930" fmla="*/ 3482497 w 12191999"/>
              <a:gd name="connsiteY3930" fmla="*/ 1096292 h 7807485"/>
              <a:gd name="connsiteX3931" fmla="*/ 3497975 w 12191999"/>
              <a:gd name="connsiteY3931" fmla="*/ 1108322 h 7807485"/>
              <a:gd name="connsiteX3932" fmla="*/ 3517322 w 12191999"/>
              <a:gd name="connsiteY3932" fmla="*/ 1112727 h 7807485"/>
              <a:gd name="connsiteX3933" fmla="*/ 3537265 w 12191999"/>
              <a:gd name="connsiteY3933" fmla="*/ 1108152 h 7807485"/>
              <a:gd name="connsiteX3934" fmla="*/ 3552595 w 12191999"/>
              <a:gd name="connsiteY3934" fmla="*/ 1096122 h 7807485"/>
              <a:gd name="connsiteX3935" fmla="*/ 3562417 w 12191999"/>
              <a:gd name="connsiteY3935" fmla="*/ 1079010 h 7807485"/>
              <a:gd name="connsiteX3936" fmla="*/ 3565840 w 12191999"/>
              <a:gd name="connsiteY3936" fmla="*/ 1059186 h 7807485"/>
              <a:gd name="connsiteX3937" fmla="*/ 3565543 w 12191999"/>
              <a:gd name="connsiteY3937" fmla="*/ 1054780 h 7807485"/>
              <a:gd name="connsiteX3938" fmla="*/ 3587123 w 12191999"/>
              <a:gd name="connsiteY3938" fmla="*/ 1058847 h 7807485"/>
              <a:gd name="connsiteX3939" fmla="*/ 3601410 w 12191999"/>
              <a:gd name="connsiteY3939" fmla="*/ 1069860 h 7807485"/>
              <a:gd name="connsiteX3940" fmla="*/ 3609298 w 12191999"/>
              <a:gd name="connsiteY3940" fmla="*/ 1085448 h 7807485"/>
              <a:gd name="connsiteX3941" fmla="*/ 3611680 w 12191999"/>
              <a:gd name="connsiteY3941" fmla="*/ 1103239 h 7807485"/>
              <a:gd name="connsiteX3942" fmla="*/ 3605577 w 12191999"/>
              <a:gd name="connsiteY3942" fmla="*/ 1135092 h 7807485"/>
              <a:gd name="connsiteX3943" fmla="*/ 3588760 w 12191999"/>
              <a:gd name="connsiteY3943" fmla="*/ 1156780 h 7807485"/>
              <a:gd name="connsiteX3944" fmla="*/ 3563459 w 12191999"/>
              <a:gd name="connsiteY3944" fmla="*/ 1169318 h 7807485"/>
              <a:gd name="connsiteX3945" fmla="*/ 3531908 w 12191999"/>
              <a:gd name="connsiteY3945" fmla="*/ 1173384 h 7807485"/>
              <a:gd name="connsiteX3946" fmla="*/ 3483985 w 12191999"/>
              <a:gd name="connsiteY3946" fmla="*/ 1169487 h 7807485"/>
              <a:gd name="connsiteX3947" fmla="*/ 3451540 w 12191999"/>
              <a:gd name="connsiteY3947" fmla="*/ 1162540 h 7807485"/>
              <a:gd name="connsiteX3948" fmla="*/ 3451540 w 12191999"/>
              <a:gd name="connsiteY3948" fmla="*/ 1232008 h 7807485"/>
              <a:gd name="connsiteX3949" fmla="*/ 3479818 w 12191999"/>
              <a:gd name="connsiteY3949" fmla="*/ 1239124 h 7807485"/>
              <a:gd name="connsiteX3950" fmla="*/ 3513601 w 12191999"/>
              <a:gd name="connsiteY3950" fmla="*/ 1249460 h 7807485"/>
              <a:gd name="connsiteX3951" fmla="*/ 3550809 w 12191999"/>
              <a:gd name="connsiteY3951" fmla="*/ 1264540 h 7807485"/>
              <a:gd name="connsiteX3952" fmla="*/ 3589206 w 12191999"/>
              <a:gd name="connsiteY3952" fmla="*/ 1285718 h 7807485"/>
              <a:gd name="connsiteX3953" fmla="*/ 3627158 w 12191999"/>
              <a:gd name="connsiteY3953" fmla="*/ 1314861 h 7807485"/>
              <a:gd name="connsiteX3954" fmla="*/ 3662578 w 12191999"/>
              <a:gd name="connsiteY3954" fmla="*/ 1353323 h 7807485"/>
              <a:gd name="connsiteX3955" fmla="*/ 3717645 w 12191999"/>
              <a:gd name="connsiteY3955" fmla="*/ 1314353 h 7807485"/>
              <a:gd name="connsiteX3956" fmla="*/ 3695767 w 12191999"/>
              <a:gd name="connsiteY3956" fmla="*/ 1283177 h 7807485"/>
              <a:gd name="connsiteX3957" fmla="*/ 3671062 w 12191999"/>
              <a:gd name="connsiteY3957" fmla="*/ 1257084 h 7807485"/>
              <a:gd name="connsiteX3958" fmla="*/ 3645761 w 12191999"/>
              <a:gd name="connsiteY3958" fmla="*/ 1235736 h 7807485"/>
              <a:gd name="connsiteX3959" fmla="*/ 3622395 w 12191999"/>
              <a:gd name="connsiteY3959" fmla="*/ 1218453 h 7807485"/>
              <a:gd name="connsiteX3960" fmla="*/ 3645910 w 12191999"/>
              <a:gd name="connsiteY3960" fmla="*/ 1199646 h 7807485"/>
              <a:gd name="connsiteX3961" fmla="*/ 3664365 w 12191999"/>
              <a:gd name="connsiteY3961" fmla="*/ 1173554 h 7807485"/>
              <a:gd name="connsiteX3962" fmla="*/ 3676419 w 12191999"/>
              <a:gd name="connsiteY3962" fmla="*/ 1141023 h 7807485"/>
              <a:gd name="connsiteX3963" fmla="*/ 3680736 w 12191999"/>
              <a:gd name="connsiteY3963" fmla="*/ 1102900 h 7807485"/>
              <a:gd name="connsiteX3964" fmla="*/ 3674484 w 12191999"/>
              <a:gd name="connsiteY3964" fmla="*/ 1059017 h 7807485"/>
              <a:gd name="connsiteX3965" fmla="*/ 3654691 w 12191999"/>
              <a:gd name="connsiteY3965" fmla="*/ 1021232 h 7807485"/>
              <a:gd name="connsiteX3966" fmla="*/ 3619419 w 12191999"/>
              <a:gd name="connsiteY3966" fmla="*/ 994632 h 7807485"/>
              <a:gd name="connsiteX3967" fmla="*/ 3566733 w 12191999"/>
              <a:gd name="connsiteY3967" fmla="*/ 984636 h 7807485"/>
              <a:gd name="connsiteX3968" fmla="*/ 3566733 w 12191999"/>
              <a:gd name="connsiteY3968" fmla="*/ 957865 h 7807485"/>
              <a:gd name="connsiteX3969" fmla="*/ 3738779 w 12191999"/>
              <a:gd name="connsiteY3969" fmla="*/ 957865 h 7807485"/>
              <a:gd name="connsiteX3970" fmla="*/ 3764080 w 12191999"/>
              <a:gd name="connsiteY3970" fmla="*/ 957865 h 7807485"/>
              <a:gd name="connsiteX3971" fmla="*/ 3813490 w 12191999"/>
              <a:gd name="connsiteY3971" fmla="*/ 957865 h 7807485"/>
              <a:gd name="connsiteX3972" fmla="*/ 3794887 w 12191999"/>
              <a:gd name="connsiteY3972" fmla="*/ 998021 h 7807485"/>
              <a:gd name="connsiteX3973" fmla="*/ 3783427 w 12191999"/>
              <a:gd name="connsiteY3973" fmla="*/ 1039362 h 7807485"/>
              <a:gd name="connsiteX3974" fmla="*/ 3777771 w 12191999"/>
              <a:gd name="connsiteY3974" fmla="*/ 1082737 h 7807485"/>
              <a:gd name="connsiteX3975" fmla="*/ 3776283 w 12191999"/>
              <a:gd name="connsiteY3975" fmla="*/ 1129332 h 7807485"/>
              <a:gd name="connsiteX3976" fmla="*/ 3780897 w 12191999"/>
              <a:gd name="connsiteY3976" fmla="*/ 1189819 h 7807485"/>
              <a:gd name="connsiteX3977" fmla="*/ 3794292 w 12191999"/>
              <a:gd name="connsiteY3977" fmla="*/ 1248613 h 7807485"/>
              <a:gd name="connsiteX3978" fmla="*/ 3816021 w 12191999"/>
              <a:gd name="connsiteY3978" fmla="*/ 1302153 h 7807485"/>
              <a:gd name="connsiteX3979" fmla="*/ 3845935 w 12191999"/>
              <a:gd name="connsiteY3979" fmla="*/ 1346884 h 7807485"/>
              <a:gd name="connsiteX3980" fmla="*/ 3873915 w 12191999"/>
              <a:gd name="connsiteY3980" fmla="*/ 1371960 h 7807485"/>
              <a:gd name="connsiteX3981" fmla="*/ 3906359 w 12191999"/>
              <a:gd name="connsiteY3981" fmla="*/ 1382804 h 7807485"/>
              <a:gd name="connsiteX3982" fmla="*/ 3926302 w 12191999"/>
              <a:gd name="connsiteY3982" fmla="*/ 1378059 h 7807485"/>
              <a:gd name="connsiteX3983" fmla="*/ 3941631 w 12191999"/>
              <a:gd name="connsiteY3983" fmla="*/ 1365521 h 7807485"/>
              <a:gd name="connsiteX3984" fmla="*/ 3951603 w 12191999"/>
              <a:gd name="connsiteY3984" fmla="*/ 1347223 h 7807485"/>
              <a:gd name="connsiteX3985" fmla="*/ 3955175 w 12191999"/>
              <a:gd name="connsiteY3985" fmla="*/ 1325536 h 7807485"/>
              <a:gd name="connsiteX3986" fmla="*/ 3951603 w 12191999"/>
              <a:gd name="connsiteY3986" fmla="*/ 1306219 h 7807485"/>
              <a:gd name="connsiteX3987" fmla="*/ 3941631 w 12191999"/>
              <a:gd name="connsiteY3987" fmla="*/ 1289107 h 7807485"/>
              <a:gd name="connsiteX3988" fmla="*/ 3926302 w 12191999"/>
              <a:gd name="connsiteY3988" fmla="*/ 1276738 h 7807485"/>
              <a:gd name="connsiteX3989" fmla="*/ 3906359 w 12191999"/>
              <a:gd name="connsiteY3989" fmla="*/ 1271994 h 7807485"/>
              <a:gd name="connsiteX3990" fmla="*/ 3896387 w 12191999"/>
              <a:gd name="connsiteY3990" fmla="*/ 1273181 h 7807485"/>
              <a:gd name="connsiteX3991" fmla="*/ 3887309 w 12191999"/>
              <a:gd name="connsiteY3991" fmla="*/ 1276061 h 7807485"/>
              <a:gd name="connsiteX3992" fmla="*/ 3871980 w 12191999"/>
              <a:gd name="connsiteY3992" fmla="*/ 1247427 h 7807485"/>
              <a:gd name="connsiteX3993" fmla="*/ 3859180 w 12191999"/>
              <a:gd name="connsiteY3993" fmla="*/ 1209812 h 7807485"/>
              <a:gd name="connsiteX3994" fmla="*/ 3850400 w 12191999"/>
              <a:gd name="connsiteY3994" fmla="*/ 1168640 h 7807485"/>
              <a:gd name="connsiteX3995" fmla="*/ 3847125 w 12191999"/>
              <a:gd name="connsiteY3995" fmla="*/ 1129332 h 7807485"/>
              <a:gd name="connsiteX3996" fmla="*/ 3850102 w 12191999"/>
              <a:gd name="connsiteY3996" fmla="*/ 1083754 h 7807485"/>
              <a:gd name="connsiteX3997" fmla="*/ 3859627 w 12191999"/>
              <a:gd name="connsiteY3997" fmla="*/ 1034958 h 7807485"/>
              <a:gd name="connsiteX3998" fmla="*/ 3876742 w 12191999"/>
              <a:gd name="connsiteY3998" fmla="*/ 990397 h 7807485"/>
              <a:gd name="connsiteX3999" fmla="*/ 3902490 w 12191999"/>
              <a:gd name="connsiteY3999" fmla="*/ 957865 h 7807485"/>
              <a:gd name="connsiteX4000" fmla="*/ 3938803 w 12191999"/>
              <a:gd name="connsiteY4000" fmla="*/ 957865 h 7807485"/>
              <a:gd name="connsiteX4001" fmla="*/ 3960235 w 12191999"/>
              <a:gd name="connsiteY4001" fmla="*/ 957865 h 7807485"/>
              <a:gd name="connsiteX4002" fmla="*/ 4430531 w 12191999"/>
              <a:gd name="connsiteY4002" fmla="*/ 957865 h 7807485"/>
              <a:gd name="connsiteX4003" fmla="*/ 4430531 w 12191999"/>
              <a:gd name="connsiteY4003" fmla="*/ 886703 h 7807485"/>
              <a:gd name="connsiteX4004" fmla="*/ 3960235 w 12191999"/>
              <a:gd name="connsiteY4004" fmla="*/ 886703 h 7807485"/>
              <a:gd name="connsiteX4005" fmla="*/ 3938803 w 12191999"/>
              <a:gd name="connsiteY4005" fmla="*/ 886703 h 7807485"/>
              <a:gd name="connsiteX4006" fmla="*/ 3764080 w 12191999"/>
              <a:gd name="connsiteY4006" fmla="*/ 886703 h 7807485"/>
              <a:gd name="connsiteX4007" fmla="*/ 3738779 w 12191999"/>
              <a:gd name="connsiteY4007" fmla="*/ 886703 h 7807485"/>
              <a:gd name="connsiteX4008" fmla="*/ 2187543 w 12191999"/>
              <a:gd name="connsiteY4008" fmla="*/ 858349 h 7807485"/>
              <a:gd name="connsiteX4009" fmla="*/ 2162400 w 12191999"/>
              <a:gd name="connsiteY4009" fmla="*/ 915597 h 7807485"/>
              <a:gd name="connsiteX4010" fmla="*/ 2208742 w 12191999"/>
              <a:gd name="connsiteY4010" fmla="*/ 943659 h 7807485"/>
              <a:gd name="connsiteX4011" fmla="*/ 2233391 w 12191999"/>
              <a:gd name="connsiteY4011" fmla="*/ 885289 h 7807485"/>
              <a:gd name="connsiteX4012" fmla="*/ 1777968 w 12191999"/>
              <a:gd name="connsiteY4012" fmla="*/ 858349 h 7807485"/>
              <a:gd name="connsiteX4013" fmla="*/ 1752825 w 12191999"/>
              <a:gd name="connsiteY4013" fmla="*/ 915597 h 7807485"/>
              <a:gd name="connsiteX4014" fmla="*/ 1799167 w 12191999"/>
              <a:gd name="connsiteY4014" fmla="*/ 943659 h 7807485"/>
              <a:gd name="connsiteX4015" fmla="*/ 1823816 w 12191999"/>
              <a:gd name="connsiteY4015" fmla="*/ 885289 h 7807485"/>
              <a:gd name="connsiteX4016" fmla="*/ 6376608 w 12191999"/>
              <a:gd name="connsiteY4016" fmla="*/ 823335 h 7807485"/>
              <a:gd name="connsiteX4017" fmla="*/ 6350712 w 12191999"/>
              <a:gd name="connsiteY4017" fmla="*/ 884500 h 7807485"/>
              <a:gd name="connsiteX4018" fmla="*/ 6341484 w 12191999"/>
              <a:gd name="connsiteY4018" fmla="*/ 920251 h 7807485"/>
              <a:gd name="connsiteX4019" fmla="*/ 6345056 w 12191999"/>
              <a:gd name="connsiteY4019" fmla="*/ 946343 h 7807485"/>
              <a:gd name="connsiteX4020" fmla="*/ 6359641 w 12191999"/>
              <a:gd name="connsiteY4020" fmla="*/ 1039702 h 7807485"/>
              <a:gd name="connsiteX4021" fmla="*/ 6367083 w 12191999"/>
              <a:gd name="connsiteY4021" fmla="*/ 1118826 h 7807485"/>
              <a:gd name="connsiteX4022" fmla="*/ 6370059 w 12191999"/>
              <a:gd name="connsiteY4022" fmla="*/ 1179484 h 7807485"/>
              <a:gd name="connsiteX4023" fmla="*/ 6362916 w 12191999"/>
              <a:gd name="connsiteY4023" fmla="*/ 1249968 h 7807485"/>
              <a:gd name="connsiteX4024" fmla="*/ 6380775 w 12191999"/>
              <a:gd name="connsiteY4024" fmla="*/ 1258101 h 7807485"/>
              <a:gd name="connsiteX4025" fmla="*/ 6404885 w 12191999"/>
              <a:gd name="connsiteY4025" fmla="*/ 1191175 h 7807485"/>
              <a:gd name="connsiteX4026" fmla="*/ 6411136 w 12191999"/>
              <a:gd name="connsiteY4026" fmla="*/ 1136109 h 7807485"/>
              <a:gd name="connsiteX4027" fmla="*/ 6408159 w 12191999"/>
              <a:gd name="connsiteY4027" fmla="*/ 1061897 h 7807485"/>
              <a:gd name="connsiteX4028" fmla="*/ 6394467 w 12191999"/>
              <a:gd name="connsiteY4028" fmla="*/ 943294 h 7807485"/>
              <a:gd name="connsiteX4029" fmla="*/ 5245515 w 12191999"/>
              <a:gd name="connsiteY4029" fmla="*/ 823335 h 7807485"/>
              <a:gd name="connsiteX4030" fmla="*/ 5213367 w 12191999"/>
              <a:gd name="connsiteY4030" fmla="*/ 908051 h 7807485"/>
              <a:gd name="connsiteX4031" fmla="*/ 5231227 w 12191999"/>
              <a:gd name="connsiteY4031" fmla="*/ 933466 h 7807485"/>
              <a:gd name="connsiteX4032" fmla="*/ 5239263 w 12191999"/>
              <a:gd name="connsiteY4032" fmla="*/ 984636 h 7807485"/>
              <a:gd name="connsiteX4033" fmla="*/ 5239263 w 12191999"/>
              <a:gd name="connsiteY4033" fmla="*/ 1081213 h 7807485"/>
              <a:gd name="connsiteX4034" fmla="*/ 5256527 w 12191999"/>
              <a:gd name="connsiteY4034" fmla="*/ 1202188 h 7807485"/>
              <a:gd name="connsiteX4035" fmla="*/ 5306831 w 12191999"/>
              <a:gd name="connsiteY4035" fmla="*/ 1234719 h 7807485"/>
              <a:gd name="connsiteX4036" fmla="*/ 5327667 w 12191999"/>
              <a:gd name="connsiteY4036" fmla="*/ 1234719 h 7807485"/>
              <a:gd name="connsiteX4037" fmla="*/ 5348503 w 12191999"/>
              <a:gd name="connsiteY4037" fmla="*/ 1234719 h 7807485"/>
              <a:gd name="connsiteX4038" fmla="*/ 5534241 w 12191999"/>
              <a:gd name="connsiteY4038" fmla="*/ 1234719 h 7807485"/>
              <a:gd name="connsiteX4039" fmla="*/ 5534241 w 12191999"/>
              <a:gd name="connsiteY4039" fmla="*/ 1085278 h 7807485"/>
              <a:gd name="connsiteX4040" fmla="*/ 5506559 w 12191999"/>
              <a:gd name="connsiteY4040" fmla="*/ 954137 h 7807485"/>
              <a:gd name="connsiteX4041" fmla="*/ 5447623 w 12191999"/>
              <a:gd name="connsiteY4041" fmla="*/ 892124 h 7807485"/>
              <a:gd name="connsiteX4042" fmla="*/ 5399999 w 12191999"/>
              <a:gd name="connsiteY4042" fmla="*/ 952443 h 7807485"/>
              <a:gd name="connsiteX4043" fmla="*/ 5378567 w 12191999"/>
              <a:gd name="connsiteY4043" fmla="*/ 1047326 h 7807485"/>
              <a:gd name="connsiteX4044" fmla="*/ 5394937 w 12191999"/>
              <a:gd name="connsiteY4044" fmla="*/ 1092395 h 7807485"/>
              <a:gd name="connsiteX4045" fmla="*/ 5435121 w 12191999"/>
              <a:gd name="connsiteY4045" fmla="*/ 1110355 h 7807485"/>
              <a:gd name="connsiteX4046" fmla="*/ 5469352 w 12191999"/>
              <a:gd name="connsiteY4046" fmla="*/ 1099172 h 7807485"/>
              <a:gd name="connsiteX4047" fmla="*/ 5494950 w 12191999"/>
              <a:gd name="connsiteY4047" fmla="*/ 1066980 h 7807485"/>
              <a:gd name="connsiteX4048" fmla="*/ 5504773 w 12191999"/>
              <a:gd name="connsiteY4048" fmla="*/ 1100528 h 7807485"/>
              <a:gd name="connsiteX4049" fmla="*/ 5506261 w 12191999"/>
              <a:gd name="connsiteY4049" fmla="*/ 1142547 h 7807485"/>
              <a:gd name="connsiteX4050" fmla="*/ 5348503 w 12191999"/>
              <a:gd name="connsiteY4050" fmla="*/ 1142547 h 7807485"/>
              <a:gd name="connsiteX4051" fmla="*/ 5327667 w 12191999"/>
              <a:gd name="connsiteY4051" fmla="*/ 1142547 h 7807485"/>
              <a:gd name="connsiteX4052" fmla="*/ 5306831 w 12191999"/>
              <a:gd name="connsiteY4052" fmla="*/ 1142547 h 7807485"/>
              <a:gd name="connsiteX4053" fmla="*/ 5285996 w 12191999"/>
              <a:gd name="connsiteY4053" fmla="*/ 1120521 h 7807485"/>
              <a:gd name="connsiteX4054" fmla="*/ 5277662 w 12191999"/>
              <a:gd name="connsiteY4054" fmla="*/ 1022249 h 7807485"/>
              <a:gd name="connsiteX4055" fmla="*/ 5277662 w 12191999"/>
              <a:gd name="connsiteY4055" fmla="*/ 955493 h 7807485"/>
              <a:gd name="connsiteX4056" fmla="*/ 5269624 w 12191999"/>
              <a:gd name="connsiteY4056" fmla="*/ 876876 h 7807485"/>
              <a:gd name="connsiteX4057" fmla="*/ 5245515 w 12191999"/>
              <a:gd name="connsiteY4057" fmla="*/ 823335 h 7807485"/>
              <a:gd name="connsiteX4058" fmla="*/ 4810043 w 12191999"/>
              <a:gd name="connsiteY4058" fmla="*/ 797243 h 7807485"/>
              <a:gd name="connsiteX4059" fmla="*/ 4782659 w 12191999"/>
              <a:gd name="connsiteY4059" fmla="*/ 898902 h 7807485"/>
              <a:gd name="connsiteX4060" fmla="*/ 4797542 w 12191999"/>
              <a:gd name="connsiteY4060" fmla="*/ 911101 h 7807485"/>
              <a:gd name="connsiteX4061" fmla="*/ 4823140 w 12191999"/>
              <a:gd name="connsiteY4061" fmla="*/ 1072063 h 7807485"/>
              <a:gd name="connsiteX4062" fmla="*/ 4833112 w 12191999"/>
              <a:gd name="connsiteY4062" fmla="*/ 1137803 h 7807485"/>
              <a:gd name="connsiteX4063" fmla="*/ 4835046 w 12191999"/>
              <a:gd name="connsiteY4063" fmla="*/ 1166946 h 7807485"/>
              <a:gd name="connsiteX4064" fmla="*/ 4835046 w 12191999"/>
              <a:gd name="connsiteY4064" fmla="*/ 1172707 h 7807485"/>
              <a:gd name="connsiteX4065" fmla="*/ 4835046 w 12191999"/>
              <a:gd name="connsiteY4065" fmla="*/ 1182872 h 7807485"/>
              <a:gd name="connsiteX4066" fmla="*/ 4802304 w 12191999"/>
              <a:gd name="connsiteY4066" fmla="*/ 1243190 h 7807485"/>
              <a:gd name="connsiteX4067" fmla="*/ 4717175 w 12191999"/>
              <a:gd name="connsiteY4067" fmla="*/ 1266234 h 7807485"/>
              <a:gd name="connsiteX4068" fmla="*/ 4660471 w 12191999"/>
              <a:gd name="connsiteY4068" fmla="*/ 1249460 h 7807485"/>
              <a:gd name="connsiteX4069" fmla="*/ 4640379 w 12191999"/>
              <a:gd name="connsiteY4069" fmla="*/ 1201849 h 7807485"/>
              <a:gd name="connsiteX4070" fmla="*/ 4650202 w 12191999"/>
              <a:gd name="connsiteY4070" fmla="*/ 1143903 h 7807485"/>
              <a:gd name="connsiteX4071" fmla="*/ 4683242 w 12191999"/>
              <a:gd name="connsiteY4071" fmla="*/ 1075113 h 7807485"/>
              <a:gd name="connsiteX4072" fmla="*/ 4664787 w 12191999"/>
              <a:gd name="connsiteY4072" fmla="*/ 1060880 h 7807485"/>
              <a:gd name="connsiteX4073" fmla="*/ 4617162 w 12191999"/>
              <a:gd name="connsiteY4073" fmla="*/ 1162201 h 7807485"/>
              <a:gd name="connsiteX4074" fmla="*/ 4606446 w 12191999"/>
              <a:gd name="connsiteY4074" fmla="*/ 1247934 h 7807485"/>
              <a:gd name="connsiteX4075" fmla="*/ 4635170 w 12191999"/>
              <a:gd name="connsiteY4075" fmla="*/ 1329771 h 7807485"/>
              <a:gd name="connsiteX4076" fmla="*/ 4714793 w 12191999"/>
              <a:gd name="connsiteY4076" fmla="*/ 1359083 h 7807485"/>
              <a:gd name="connsiteX4077" fmla="*/ 4823438 w 12191999"/>
              <a:gd name="connsiteY4077" fmla="*/ 1318758 h 7807485"/>
              <a:gd name="connsiteX4078" fmla="*/ 4868086 w 12191999"/>
              <a:gd name="connsiteY4078" fmla="*/ 1251599 h 7807485"/>
              <a:gd name="connsiteX4079" fmla="*/ 4870069 w 12191999"/>
              <a:gd name="connsiteY4079" fmla="*/ 1234719 h 7807485"/>
              <a:gd name="connsiteX4080" fmla="*/ 4878206 w 12191999"/>
              <a:gd name="connsiteY4080" fmla="*/ 1234719 h 7807485"/>
              <a:gd name="connsiteX4081" fmla="*/ 4924343 w 12191999"/>
              <a:gd name="connsiteY4081" fmla="*/ 1230992 h 7807485"/>
              <a:gd name="connsiteX4082" fmla="*/ 5001139 w 12191999"/>
              <a:gd name="connsiteY4082" fmla="*/ 1212692 h 7807485"/>
              <a:gd name="connsiteX4083" fmla="*/ 5133596 w 12191999"/>
              <a:gd name="connsiteY4083" fmla="*/ 1169318 h 7807485"/>
              <a:gd name="connsiteX4084" fmla="*/ 5166933 w 12191999"/>
              <a:gd name="connsiteY4084" fmla="*/ 1073080 h 7807485"/>
              <a:gd name="connsiteX4085" fmla="*/ 5015724 w 12191999"/>
              <a:gd name="connsiteY4085" fmla="*/ 1122555 h 7807485"/>
              <a:gd name="connsiteX4086" fmla="*/ 4932975 w 12191999"/>
              <a:gd name="connsiteY4086" fmla="*/ 1045293 h 7807485"/>
              <a:gd name="connsiteX4087" fmla="*/ 4967206 w 12191999"/>
              <a:gd name="connsiteY4087" fmla="*/ 1020894 h 7807485"/>
              <a:gd name="connsiteX4088" fmla="*/ 5031202 w 12191999"/>
              <a:gd name="connsiteY4088" fmla="*/ 1014117 h 7807485"/>
              <a:gd name="connsiteX4089" fmla="*/ 5065284 w 12191999"/>
              <a:gd name="connsiteY4089" fmla="*/ 1017166 h 7807485"/>
              <a:gd name="connsiteX4090" fmla="*/ 5102640 w 12191999"/>
              <a:gd name="connsiteY4090" fmla="*/ 1030382 h 7807485"/>
              <a:gd name="connsiteX4091" fmla="*/ 5115141 w 12191999"/>
              <a:gd name="connsiteY4091" fmla="*/ 1018184 h 7807485"/>
              <a:gd name="connsiteX4092" fmla="*/ 5074660 w 12191999"/>
              <a:gd name="connsiteY4092" fmla="*/ 962270 h 7807485"/>
              <a:gd name="connsiteX4093" fmla="*/ 5011556 w 12191999"/>
              <a:gd name="connsiteY4093" fmla="*/ 937533 h 7807485"/>
              <a:gd name="connsiteX4094" fmla="*/ 4925683 w 12191999"/>
              <a:gd name="connsiteY4094" fmla="*/ 975317 h 7807485"/>
              <a:gd name="connsiteX4095" fmla="*/ 4888922 w 12191999"/>
              <a:gd name="connsiteY4095" fmla="*/ 1063592 h 7807485"/>
              <a:gd name="connsiteX4096" fmla="*/ 4893982 w 12191999"/>
              <a:gd name="connsiteY4096" fmla="*/ 1099003 h 7807485"/>
              <a:gd name="connsiteX4097" fmla="*/ 4913925 w 12191999"/>
              <a:gd name="connsiteY4097" fmla="*/ 1140175 h 7807485"/>
              <a:gd name="connsiteX4098" fmla="*/ 4896364 w 12191999"/>
              <a:gd name="connsiteY4098" fmla="*/ 1142209 h 7807485"/>
              <a:gd name="connsiteX4099" fmla="*/ 4883564 w 12191999"/>
              <a:gd name="connsiteY4099" fmla="*/ 1142547 h 7807485"/>
              <a:gd name="connsiteX4100" fmla="*/ 4870592 w 12191999"/>
              <a:gd name="connsiteY4100" fmla="*/ 1142547 h 7807485"/>
              <a:gd name="connsiteX4101" fmla="*/ 4870542 w 12191999"/>
              <a:gd name="connsiteY4101" fmla="*/ 1141722 h 7807485"/>
              <a:gd name="connsiteX4102" fmla="*/ 4862728 w 12191999"/>
              <a:gd name="connsiteY4102" fmla="*/ 1083584 h 7807485"/>
              <a:gd name="connsiteX4103" fmla="*/ 4848292 w 12191999"/>
              <a:gd name="connsiteY4103" fmla="*/ 992598 h 7807485"/>
              <a:gd name="connsiteX4104" fmla="*/ 4839809 w 12191999"/>
              <a:gd name="connsiteY4104" fmla="*/ 934822 h 7807485"/>
              <a:gd name="connsiteX4105" fmla="*/ 4848739 w 12191999"/>
              <a:gd name="connsiteY4105" fmla="*/ 938889 h 7807485"/>
              <a:gd name="connsiteX4106" fmla="*/ 4862431 w 12191999"/>
              <a:gd name="connsiteY4106" fmla="*/ 901274 h 7807485"/>
              <a:gd name="connsiteX4107" fmla="*/ 4868979 w 12191999"/>
              <a:gd name="connsiteY4107" fmla="*/ 859593 h 7807485"/>
              <a:gd name="connsiteX4108" fmla="*/ 4834749 w 12191999"/>
              <a:gd name="connsiteY4108" fmla="*/ 837568 h 7807485"/>
              <a:gd name="connsiteX4109" fmla="*/ 4822545 w 12191999"/>
              <a:gd name="connsiteY4109" fmla="*/ 815541 h 7807485"/>
              <a:gd name="connsiteX4110" fmla="*/ 4823735 w 12191999"/>
              <a:gd name="connsiteY4110" fmla="*/ 804697 h 7807485"/>
              <a:gd name="connsiteX4111" fmla="*/ 2976183 w 12191999"/>
              <a:gd name="connsiteY4111" fmla="*/ 778943 h 7807485"/>
              <a:gd name="connsiteX4112" fmla="*/ 2940167 w 12191999"/>
              <a:gd name="connsiteY4112" fmla="*/ 855527 h 7807485"/>
              <a:gd name="connsiteX4113" fmla="*/ 3009818 w 12191999"/>
              <a:gd name="connsiteY4113" fmla="*/ 896869 h 7807485"/>
              <a:gd name="connsiteX4114" fmla="*/ 3045537 w 12191999"/>
              <a:gd name="connsiteY4114" fmla="*/ 820963 h 7807485"/>
              <a:gd name="connsiteX4115" fmla="*/ 5421727 w 12191999"/>
              <a:gd name="connsiteY4115" fmla="*/ 744379 h 7807485"/>
              <a:gd name="connsiteX4116" fmla="*/ 5385710 w 12191999"/>
              <a:gd name="connsiteY4116" fmla="*/ 820963 h 7807485"/>
              <a:gd name="connsiteX4117" fmla="*/ 5455362 w 12191999"/>
              <a:gd name="connsiteY4117" fmla="*/ 862305 h 7807485"/>
              <a:gd name="connsiteX4118" fmla="*/ 5491081 w 12191999"/>
              <a:gd name="connsiteY4118" fmla="*/ 786399 h 7807485"/>
              <a:gd name="connsiteX4119" fmla="*/ 10980754 w 12191999"/>
              <a:gd name="connsiteY4119" fmla="*/ 728791 h 7807485"/>
              <a:gd name="connsiteX4120" fmla="*/ 11022873 w 12191999"/>
              <a:gd name="connsiteY4120" fmla="*/ 730824 h 7807485"/>
              <a:gd name="connsiteX4121" fmla="*/ 11061866 w 12191999"/>
              <a:gd name="connsiteY4121" fmla="*/ 738618 h 7807485"/>
              <a:gd name="connsiteX4122" fmla="*/ 11095501 w 12191999"/>
              <a:gd name="connsiteY4122" fmla="*/ 755053 h 7807485"/>
              <a:gd name="connsiteX4123" fmla="*/ 11121992 w 12191999"/>
              <a:gd name="connsiteY4123" fmla="*/ 783349 h 7807485"/>
              <a:gd name="connsiteX4124" fmla="*/ 11139405 w 12191999"/>
              <a:gd name="connsiteY4124" fmla="*/ 826385 h 7807485"/>
              <a:gd name="connsiteX4125" fmla="*/ 11145656 w 12191999"/>
              <a:gd name="connsiteY4125" fmla="*/ 886703 h 7807485"/>
              <a:gd name="connsiteX4126" fmla="*/ 11113509 w 12191999"/>
              <a:gd name="connsiteY4126" fmla="*/ 886703 h 7807485"/>
              <a:gd name="connsiteX4127" fmla="*/ 11092078 w 12191999"/>
              <a:gd name="connsiteY4127" fmla="*/ 886703 h 7807485"/>
              <a:gd name="connsiteX4128" fmla="*/ 11029570 w 12191999"/>
              <a:gd name="connsiteY4128" fmla="*/ 886703 h 7807485"/>
              <a:gd name="connsiteX4129" fmla="*/ 11029570 w 12191999"/>
              <a:gd name="connsiteY4129" fmla="*/ 851799 h 7807485"/>
              <a:gd name="connsiteX4130" fmla="*/ 11012604 w 12191999"/>
              <a:gd name="connsiteY4130" fmla="*/ 800123 h 7807485"/>
              <a:gd name="connsiteX4131" fmla="*/ 10966765 w 12191999"/>
              <a:gd name="connsiteY4131" fmla="*/ 783687 h 7807485"/>
              <a:gd name="connsiteX4132" fmla="*/ 10892350 w 12191999"/>
              <a:gd name="connsiteY4132" fmla="*/ 783687 h 7807485"/>
              <a:gd name="connsiteX4133" fmla="*/ 10868538 w 12191999"/>
              <a:gd name="connsiteY4133" fmla="*/ 781316 h 7807485"/>
              <a:gd name="connsiteX4134" fmla="*/ 10861394 w 12191999"/>
              <a:gd name="connsiteY4134" fmla="*/ 768099 h 7807485"/>
              <a:gd name="connsiteX4135" fmla="*/ 10871068 w 12191999"/>
              <a:gd name="connsiteY4135" fmla="*/ 749632 h 7807485"/>
              <a:gd name="connsiteX4136" fmla="*/ 10897113 w 12191999"/>
              <a:gd name="connsiteY4136" fmla="*/ 737432 h 7807485"/>
              <a:gd name="connsiteX4137" fmla="*/ 10935213 w 12191999"/>
              <a:gd name="connsiteY4137" fmla="*/ 730824 h 7807485"/>
              <a:gd name="connsiteX4138" fmla="*/ 10980754 w 12191999"/>
              <a:gd name="connsiteY4138" fmla="*/ 728791 h 7807485"/>
              <a:gd name="connsiteX4139" fmla="*/ 7312141 w 12191999"/>
              <a:gd name="connsiteY4139" fmla="*/ 666439 h 7807485"/>
              <a:gd name="connsiteX4140" fmla="*/ 7252908 w 12191999"/>
              <a:gd name="connsiteY4140" fmla="*/ 673725 h 7807485"/>
              <a:gd name="connsiteX4141" fmla="*/ 7207962 w 12191999"/>
              <a:gd name="connsiteY4141" fmla="*/ 696937 h 7807485"/>
              <a:gd name="connsiteX4142" fmla="*/ 7179536 w 12191999"/>
              <a:gd name="connsiteY4142" fmla="*/ 737771 h 7807485"/>
              <a:gd name="connsiteX4143" fmla="*/ 7169564 w 12191999"/>
              <a:gd name="connsiteY4143" fmla="*/ 797920 h 7807485"/>
              <a:gd name="connsiteX4144" fmla="*/ 7171648 w 12191999"/>
              <a:gd name="connsiteY4144" fmla="*/ 819607 h 7807485"/>
              <a:gd name="connsiteX4145" fmla="*/ 7177005 w 12191999"/>
              <a:gd name="connsiteY4145" fmla="*/ 843498 h 7807485"/>
              <a:gd name="connsiteX4146" fmla="*/ 7184447 w 12191999"/>
              <a:gd name="connsiteY4146" fmla="*/ 866879 h 7807485"/>
              <a:gd name="connsiteX4147" fmla="*/ 7192781 w 12191999"/>
              <a:gd name="connsiteY4147" fmla="*/ 886703 h 7807485"/>
              <a:gd name="connsiteX4148" fmla="*/ 7050799 w 12191999"/>
              <a:gd name="connsiteY4148" fmla="*/ 886703 h 7807485"/>
              <a:gd name="connsiteX4149" fmla="*/ 7034428 w 12191999"/>
              <a:gd name="connsiteY4149" fmla="*/ 886703 h 7807485"/>
              <a:gd name="connsiteX4150" fmla="*/ 6898399 w 12191999"/>
              <a:gd name="connsiteY4150" fmla="*/ 886703 h 7807485"/>
              <a:gd name="connsiteX4151" fmla="*/ 6898399 w 12191999"/>
              <a:gd name="connsiteY4151" fmla="*/ 910762 h 7807485"/>
              <a:gd name="connsiteX4152" fmla="*/ 6883219 w 12191999"/>
              <a:gd name="connsiteY4152" fmla="*/ 900427 h 7807485"/>
              <a:gd name="connsiteX4153" fmla="*/ 6863276 w 12191999"/>
              <a:gd name="connsiteY4153" fmla="*/ 890091 h 7807485"/>
              <a:gd name="connsiteX4154" fmla="*/ 6836040 w 12191999"/>
              <a:gd name="connsiteY4154" fmla="*/ 882297 h 7807485"/>
              <a:gd name="connsiteX4155" fmla="*/ 6799577 w 12191999"/>
              <a:gd name="connsiteY4155" fmla="*/ 879247 h 7807485"/>
              <a:gd name="connsiteX4156" fmla="*/ 6743618 w 12191999"/>
              <a:gd name="connsiteY4156" fmla="*/ 891108 h 7807485"/>
              <a:gd name="connsiteX4157" fmla="*/ 6697332 w 12191999"/>
              <a:gd name="connsiteY4157" fmla="*/ 924148 h 7807485"/>
              <a:gd name="connsiteX4158" fmla="*/ 6665781 w 12191999"/>
              <a:gd name="connsiteY4158" fmla="*/ 974300 h 7807485"/>
              <a:gd name="connsiteX4159" fmla="*/ 6654023 w 12191999"/>
              <a:gd name="connsiteY4159" fmla="*/ 1037499 h 7807485"/>
              <a:gd name="connsiteX4160" fmla="*/ 6654768 w 12191999"/>
              <a:gd name="connsiteY4160" fmla="*/ 1051562 h 7807485"/>
              <a:gd name="connsiteX4161" fmla="*/ 6657000 w 12191999"/>
              <a:gd name="connsiteY4161" fmla="*/ 1068166 h 7807485"/>
              <a:gd name="connsiteX4162" fmla="*/ 6660572 w 12191999"/>
              <a:gd name="connsiteY4162" fmla="*/ 1085278 h 7807485"/>
              <a:gd name="connsiteX4163" fmla="*/ 6665334 w 12191999"/>
              <a:gd name="connsiteY4163" fmla="*/ 1100528 h 7807485"/>
              <a:gd name="connsiteX4164" fmla="*/ 6679919 w 12191999"/>
              <a:gd name="connsiteY4164" fmla="*/ 1092904 h 7807485"/>
              <a:gd name="connsiteX4165" fmla="*/ 6698077 w 12191999"/>
              <a:gd name="connsiteY4165" fmla="*/ 1087651 h 7807485"/>
              <a:gd name="connsiteX4166" fmla="*/ 6715787 w 12191999"/>
              <a:gd name="connsiteY4166" fmla="*/ 1084601 h 7807485"/>
              <a:gd name="connsiteX4167" fmla="*/ 6729033 w 12191999"/>
              <a:gd name="connsiteY4167" fmla="*/ 1083584 h 7807485"/>
              <a:gd name="connsiteX4168" fmla="*/ 6746148 w 12191999"/>
              <a:gd name="connsiteY4168" fmla="*/ 1086634 h 7807485"/>
              <a:gd name="connsiteX4169" fmla="*/ 6760287 w 12191999"/>
              <a:gd name="connsiteY4169" fmla="*/ 1095275 h 7807485"/>
              <a:gd name="connsiteX4170" fmla="*/ 6769812 w 12191999"/>
              <a:gd name="connsiteY4170" fmla="*/ 1108829 h 7807485"/>
              <a:gd name="connsiteX4171" fmla="*/ 6773384 w 12191999"/>
              <a:gd name="connsiteY4171" fmla="*/ 1126620 h 7807485"/>
              <a:gd name="connsiteX4172" fmla="*/ 6770705 w 12191999"/>
              <a:gd name="connsiteY4172" fmla="*/ 1142039 h 7807485"/>
              <a:gd name="connsiteX4173" fmla="*/ 6763263 w 12191999"/>
              <a:gd name="connsiteY4173" fmla="*/ 1153900 h 7807485"/>
              <a:gd name="connsiteX4174" fmla="*/ 6752250 w 12191999"/>
              <a:gd name="connsiteY4174" fmla="*/ 1161524 h 7807485"/>
              <a:gd name="connsiteX4175" fmla="*/ 6738855 w 12191999"/>
              <a:gd name="connsiteY4175" fmla="*/ 1164234 h 7807485"/>
              <a:gd name="connsiteX4176" fmla="*/ 6728289 w 12191999"/>
              <a:gd name="connsiteY4176" fmla="*/ 1162710 h 7807485"/>
              <a:gd name="connsiteX4177" fmla="*/ 6713555 w 12191999"/>
              <a:gd name="connsiteY4177" fmla="*/ 1158474 h 7807485"/>
              <a:gd name="connsiteX4178" fmla="*/ 6695100 w 12191999"/>
              <a:gd name="connsiteY4178" fmla="*/ 1224553 h 7807485"/>
              <a:gd name="connsiteX4179" fmla="*/ 6719061 w 12191999"/>
              <a:gd name="connsiteY4179" fmla="*/ 1232008 h 7807485"/>
              <a:gd name="connsiteX4180" fmla="*/ 6737665 w 12191999"/>
              <a:gd name="connsiteY4180" fmla="*/ 1234380 h 7807485"/>
              <a:gd name="connsiteX4181" fmla="*/ 6777104 w 12191999"/>
              <a:gd name="connsiteY4181" fmla="*/ 1226586 h 7807485"/>
              <a:gd name="connsiteX4182" fmla="*/ 6810442 w 12191999"/>
              <a:gd name="connsiteY4182" fmla="*/ 1204729 h 7807485"/>
              <a:gd name="connsiteX4183" fmla="*/ 6833361 w 12191999"/>
              <a:gd name="connsiteY4183" fmla="*/ 1171013 h 7807485"/>
              <a:gd name="connsiteX4184" fmla="*/ 6841844 w 12191999"/>
              <a:gd name="connsiteY4184" fmla="*/ 1127298 h 7807485"/>
              <a:gd name="connsiteX4185" fmla="*/ 6832915 w 12191999"/>
              <a:gd name="connsiteY4185" fmla="*/ 1079010 h 7807485"/>
              <a:gd name="connsiteX4186" fmla="*/ 6808805 w 12191999"/>
              <a:gd name="connsiteY4186" fmla="*/ 1043259 h 7807485"/>
              <a:gd name="connsiteX4187" fmla="*/ 6773235 w 12191999"/>
              <a:gd name="connsiteY4187" fmla="*/ 1021064 h 7807485"/>
              <a:gd name="connsiteX4188" fmla="*/ 6729628 w 12191999"/>
              <a:gd name="connsiteY4188" fmla="*/ 1013439 h 7807485"/>
              <a:gd name="connsiteX4189" fmla="*/ 6724568 w 12191999"/>
              <a:gd name="connsiteY4189" fmla="*/ 1013439 h 7807485"/>
              <a:gd name="connsiteX4190" fmla="*/ 6732753 w 12191999"/>
              <a:gd name="connsiteY4190" fmla="*/ 990735 h 7807485"/>
              <a:gd name="connsiteX4191" fmla="*/ 6748380 w 12191999"/>
              <a:gd name="connsiteY4191" fmla="*/ 970064 h 7807485"/>
              <a:gd name="connsiteX4192" fmla="*/ 6770705 w 12191999"/>
              <a:gd name="connsiteY4192" fmla="*/ 955154 h 7807485"/>
              <a:gd name="connsiteX4193" fmla="*/ 6799577 w 12191999"/>
              <a:gd name="connsiteY4193" fmla="*/ 949393 h 7807485"/>
              <a:gd name="connsiteX4194" fmla="*/ 6832319 w 12191999"/>
              <a:gd name="connsiteY4194" fmla="*/ 952782 h 7807485"/>
              <a:gd name="connsiteX4195" fmla="*/ 6861043 w 12191999"/>
              <a:gd name="connsiteY4195" fmla="*/ 962947 h 7807485"/>
              <a:gd name="connsiteX4196" fmla="*/ 6883665 w 12191999"/>
              <a:gd name="connsiteY4196" fmla="*/ 980569 h 7807485"/>
              <a:gd name="connsiteX4197" fmla="*/ 6898399 w 12191999"/>
              <a:gd name="connsiteY4197" fmla="*/ 1005984 h 7807485"/>
              <a:gd name="connsiteX4198" fmla="*/ 6898399 w 12191999"/>
              <a:gd name="connsiteY4198" fmla="*/ 1334007 h 7807485"/>
              <a:gd name="connsiteX4199" fmla="*/ 6967455 w 12191999"/>
              <a:gd name="connsiteY4199" fmla="*/ 1334007 h 7807485"/>
              <a:gd name="connsiteX4200" fmla="*/ 6967455 w 12191999"/>
              <a:gd name="connsiteY4200" fmla="*/ 957865 h 7807485"/>
              <a:gd name="connsiteX4201" fmla="*/ 7034428 w 12191999"/>
              <a:gd name="connsiteY4201" fmla="*/ 957865 h 7807485"/>
              <a:gd name="connsiteX4202" fmla="*/ 7050799 w 12191999"/>
              <a:gd name="connsiteY4202" fmla="*/ 957865 h 7807485"/>
              <a:gd name="connsiteX4203" fmla="*/ 7219273 w 12191999"/>
              <a:gd name="connsiteY4203" fmla="*/ 957865 h 7807485"/>
              <a:gd name="connsiteX4204" fmla="*/ 7221059 w 12191999"/>
              <a:gd name="connsiteY4204" fmla="*/ 988363 h 7807485"/>
              <a:gd name="connsiteX4205" fmla="*/ 7215254 w 12191999"/>
              <a:gd name="connsiteY4205" fmla="*/ 1041565 h 7807485"/>
              <a:gd name="connsiteX4206" fmla="*/ 7194567 w 12191999"/>
              <a:gd name="connsiteY4206" fmla="*/ 1079010 h 7807485"/>
              <a:gd name="connsiteX4207" fmla="*/ 7153937 w 12191999"/>
              <a:gd name="connsiteY4207" fmla="*/ 1102222 h 7807485"/>
              <a:gd name="connsiteX4208" fmla="*/ 7088304 w 12191999"/>
              <a:gd name="connsiteY4208" fmla="*/ 1112388 h 7807485"/>
              <a:gd name="connsiteX4209" fmla="*/ 7088304 w 12191999"/>
              <a:gd name="connsiteY4209" fmla="*/ 1185244 h 7807485"/>
              <a:gd name="connsiteX4210" fmla="*/ 7097234 w 12191999"/>
              <a:gd name="connsiteY4210" fmla="*/ 1248104 h 7807485"/>
              <a:gd name="connsiteX4211" fmla="*/ 7124469 w 12191999"/>
              <a:gd name="connsiteY4211" fmla="*/ 1299442 h 7807485"/>
              <a:gd name="connsiteX4212" fmla="*/ 7170606 w 12191999"/>
              <a:gd name="connsiteY4212" fmla="*/ 1334176 h 7807485"/>
              <a:gd name="connsiteX4213" fmla="*/ 7236537 w 12191999"/>
              <a:gd name="connsiteY4213" fmla="*/ 1346884 h 7807485"/>
              <a:gd name="connsiteX4214" fmla="*/ 7302616 w 12191999"/>
              <a:gd name="connsiteY4214" fmla="*/ 1333329 h 7807485"/>
              <a:gd name="connsiteX4215" fmla="*/ 7349348 w 12191999"/>
              <a:gd name="connsiteY4215" fmla="*/ 1296054 h 7807485"/>
              <a:gd name="connsiteX4216" fmla="*/ 7377030 w 12191999"/>
              <a:gd name="connsiteY4216" fmla="*/ 1240140 h 7807485"/>
              <a:gd name="connsiteX4217" fmla="*/ 7386258 w 12191999"/>
              <a:gd name="connsiteY4217" fmla="*/ 1170673 h 7807485"/>
              <a:gd name="connsiteX4218" fmla="*/ 7382091 w 12191999"/>
              <a:gd name="connsiteY4218" fmla="*/ 1116455 h 7807485"/>
              <a:gd name="connsiteX4219" fmla="*/ 7369291 w 12191999"/>
              <a:gd name="connsiteY4219" fmla="*/ 1066810 h 7807485"/>
              <a:gd name="connsiteX4220" fmla="*/ 7347711 w 12191999"/>
              <a:gd name="connsiteY4220" fmla="*/ 1015811 h 7807485"/>
              <a:gd name="connsiteX4221" fmla="*/ 7317499 w 12191999"/>
              <a:gd name="connsiteY4221" fmla="*/ 957865 h 7807485"/>
              <a:gd name="connsiteX4222" fmla="*/ 7434478 w 12191999"/>
              <a:gd name="connsiteY4222" fmla="*/ 957865 h 7807485"/>
              <a:gd name="connsiteX4223" fmla="*/ 7457695 w 12191999"/>
              <a:gd name="connsiteY4223" fmla="*/ 957865 h 7807485"/>
              <a:gd name="connsiteX4224" fmla="*/ 7509190 w 12191999"/>
              <a:gd name="connsiteY4224" fmla="*/ 957865 h 7807485"/>
              <a:gd name="connsiteX4225" fmla="*/ 7490586 w 12191999"/>
              <a:gd name="connsiteY4225" fmla="*/ 998021 h 7807485"/>
              <a:gd name="connsiteX4226" fmla="*/ 7479127 w 12191999"/>
              <a:gd name="connsiteY4226" fmla="*/ 1039362 h 7807485"/>
              <a:gd name="connsiteX4227" fmla="*/ 7473471 w 12191999"/>
              <a:gd name="connsiteY4227" fmla="*/ 1082737 h 7807485"/>
              <a:gd name="connsiteX4228" fmla="*/ 7471983 w 12191999"/>
              <a:gd name="connsiteY4228" fmla="*/ 1129332 h 7807485"/>
              <a:gd name="connsiteX4229" fmla="*/ 7476596 w 12191999"/>
              <a:gd name="connsiteY4229" fmla="*/ 1189819 h 7807485"/>
              <a:gd name="connsiteX4230" fmla="*/ 7489991 w 12191999"/>
              <a:gd name="connsiteY4230" fmla="*/ 1248613 h 7807485"/>
              <a:gd name="connsiteX4231" fmla="*/ 7511720 w 12191999"/>
              <a:gd name="connsiteY4231" fmla="*/ 1302153 h 7807485"/>
              <a:gd name="connsiteX4232" fmla="*/ 7541634 w 12191999"/>
              <a:gd name="connsiteY4232" fmla="*/ 1346884 h 7807485"/>
              <a:gd name="connsiteX4233" fmla="*/ 7569614 w 12191999"/>
              <a:gd name="connsiteY4233" fmla="*/ 1371960 h 7807485"/>
              <a:gd name="connsiteX4234" fmla="*/ 7602059 w 12191999"/>
              <a:gd name="connsiteY4234" fmla="*/ 1382804 h 7807485"/>
              <a:gd name="connsiteX4235" fmla="*/ 7622002 w 12191999"/>
              <a:gd name="connsiteY4235" fmla="*/ 1378059 h 7807485"/>
              <a:gd name="connsiteX4236" fmla="*/ 7637331 w 12191999"/>
              <a:gd name="connsiteY4236" fmla="*/ 1365521 h 7807485"/>
              <a:gd name="connsiteX4237" fmla="*/ 7647302 w 12191999"/>
              <a:gd name="connsiteY4237" fmla="*/ 1347223 h 7807485"/>
              <a:gd name="connsiteX4238" fmla="*/ 7650874 w 12191999"/>
              <a:gd name="connsiteY4238" fmla="*/ 1325536 h 7807485"/>
              <a:gd name="connsiteX4239" fmla="*/ 7647302 w 12191999"/>
              <a:gd name="connsiteY4239" fmla="*/ 1306219 h 7807485"/>
              <a:gd name="connsiteX4240" fmla="*/ 7637331 w 12191999"/>
              <a:gd name="connsiteY4240" fmla="*/ 1289107 h 7807485"/>
              <a:gd name="connsiteX4241" fmla="*/ 7622002 w 12191999"/>
              <a:gd name="connsiteY4241" fmla="*/ 1276738 h 7807485"/>
              <a:gd name="connsiteX4242" fmla="*/ 7602059 w 12191999"/>
              <a:gd name="connsiteY4242" fmla="*/ 1271994 h 7807485"/>
              <a:gd name="connsiteX4243" fmla="*/ 7592087 w 12191999"/>
              <a:gd name="connsiteY4243" fmla="*/ 1273181 h 7807485"/>
              <a:gd name="connsiteX4244" fmla="*/ 7583009 w 12191999"/>
              <a:gd name="connsiteY4244" fmla="*/ 1276061 h 7807485"/>
              <a:gd name="connsiteX4245" fmla="*/ 7567679 w 12191999"/>
              <a:gd name="connsiteY4245" fmla="*/ 1247427 h 7807485"/>
              <a:gd name="connsiteX4246" fmla="*/ 7554880 w 12191999"/>
              <a:gd name="connsiteY4246" fmla="*/ 1209812 h 7807485"/>
              <a:gd name="connsiteX4247" fmla="*/ 7546099 w 12191999"/>
              <a:gd name="connsiteY4247" fmla="*/ 1168640 h 7807485"/>
              <a:gd name="connsiteX4248" fmla="*/ 7542825 w 12191999"/>
              <a:gd name="connsiteY4248" fmla="*/ 1129332 h 7807485"/>
              <a:gd name="connsiteX4249" fmla="*/ 7545802 w 12191999"/>
              <a:gd name="connsiteY4249" fmla="*/ 1083754 h 7807485"/>
              <a:gd name="connsiteX4250" fmla="*/ 7555327 w 12191999"/>
              <a:gd name="connsiteY4250" fmla="*/ 1034958 h 7807485"/>
              <a:gd name="connsiteX4251" fmla="*/ 7572442 w 12191999"/>
              <a:gd name="connsiteY4251" fmla="*/ 990397 h 7807485"/>
              <a:gd name="connsiteX4252" fmla="*/ 7598189 w 12191999"/>
              <a:gd name="connsiteY4252" fmla="*/ 957865 h 7807485"/>
              <a:gd name="connsiteX4253" fmla="*/ 7634503 w 12191999"/>
              <a:gd name="connsiteY4253" fmla="*/ 957865 h 7807485"/>
              <a:gd name="connsiteX4254" fmla="*/ 7655934 w 12191999"/>
              <a:gd name="connsiteY4254" fmla="*/ 957865 h 7807485"/>
              <a:gd name="connsiteX4255" fmla="*/ 7911622 w 12191999"/>
              <a:gd name="connsiteY4255" fmla="*/ 957865 h 7807485"/>
              <a:gd name="connsiteX4256" fmla="*/ 7911622 w 12191999"/>
              <a:gd name="connsiteY4256" fmla="*/ 1066303 h 7807485"/>
              <a:gd name="connsiteX4257" fmla="*/ 7892422 w 12191999"/>
              <a:gd name="connsiteY4257" fmla="*/ 1041565 h 7807485"/>
              <a:gd name="connsiteX4258" fmla="*/ 7867121 w 12191999"/>
              <a:gd name="connsiteY4258" fmla="*/ 1019878 h 7807485"/>
              <a:gd name="connsiteX4259" fmla="*/ 7835570 w 12191999"/>
              <a:gd name="connsiteY4259" fmla="*/ 1004459 h 7807485"/>
              <a:gd name="connsiteX4260" fmla="*/ 7797619 w 12191999"/>
              <a:gd name="connsiteY4260" fmla="*/ 998528 h 7807485"/>
              <a:gd name="connsiteX4261" fmla="*/ 7748059 w 12191999"/>
              <a:gd name="connsiteY4261" fmla="*/ 1007170 h 7807485"/>
              <a:gd name="connsiteX4262" fmla="*/ 7707875 w 12191999"/>
              <a:gd name="connsiteY4262" fmla="*/ 1032246 h 7807485"/>
              <a:gd name="connsiteX4263" fmla="*/ 7680937 w 12191999"/>
              <a:gd name="connsiteY4263" fmla="*/ 1072233 h 7807485"/>
              <a:gd name="connsiteX4264" fmla="*/ 7671115 w 12191999"/>
              <a:gd name="connsiteY4264" fmla="*/ 1125604 h 7807485"/>
              <a:gd name="connsiteX4265" fmla="*/ 7675580 w 12191999"/>
              <a:gd name="connsiteY4265" fmla="*/ 1163048 h 7807485"/>
              <a:gd name="connsiteX4266" fmla="*/ 7687635 w 12191999"/>
              <a:gd name="connsiteY4266" fmla="*/ 1192191 h 7807485"/>
              <a:gd name="connsiteX4267" fmla="*/ 7705196 w 12191999"/>
              <a:gd name="connsiteY4267" fmla="*/ 1213879 h 7807485"/>
              <a:gd name="connsiteX4268" fmla="*/ 7725884 w 12191999"/>
              <a:gd name="connsiteY4268" fmla="*/ 1228450 h 7807485"/>
              <a:gd name="connsiteX4269" fmla="*/ 7747612 w 12191999"/>
              <a:gd name="connsiteY4269" fmla="*/ 1236752 h 7807485"/>
              <a:gd name="connsiteX4270" fmla="*/ 7768151 w 12191999"/>
              <a:gd name="connsiteY4270" fmla="*/ 1239463 h 7807485"/>
              <a:gd name="connsiteX4271" fmla="*/ 7803869 w 12191999"/>
              <a:gd name="connsiteY4271" fmla="*/ 1235397 h 7807485"/>
              <a:gd name="connsiteX4272" fmla="*/ 7831998 w 12191999"/>
              <a:gd name="connsiteY4272" fmla="*/ 1222520 h 7807485"/>
              <a:gd name="connsiteX4273" fmla="*/ 7850453 w 12191999"/>
              <a:gd name="connsiteY4273" fmla="*/ 1199308 h 7807485"/>
              <a:gd name="connsiteX4274" fmla="*/ 7857151 w 12191999"/>
              <a:gd name="connsiteY4274" fmla="*/ 1163896 h 7807485"/>
              <a:gd name="connsiteX4275" fmla="*/ 7853578 w 12191999"/>
              <a:gd name="connsiteY4275" fmla="*/ 1143395 h 7807485"/>
              <a:gd name="connsiteX4276" fmla="*/ 7843607 w 12191999"/>
              <a:gd name="connsiteY4276" fmla="*/ 1125604 h 7807485"/>
              <a:gd name="connsiteX4277" fmla="*/ 7828277 w 12191999"/>
              <a:gd name="connsiteY4277" fmla="*/ 1113066 h 7807485"/>
              <a:gd name="connsiteX4278" fmla="*/ 7808334 w 12191999"/>
              <a:gd name="connsiteY4278" fmla="*/ 1108322 h 7807485"/>
              <a:gd name="connsiteX4279" fmla="*/ 7783927 w 12191999"/>
              <a:gd name="connsiteY4279" fmla="*/ 1114929 h 7807485"/>
              <a:gd name="connsiteX4280" fmla="*/ 7768895 w 12191999"/>
              <a:gd name="connsiteY4280" fmla="*/ 1130348 h 7807485"/>
              <a:gd name="connsiteX4281" fmla="*/ 7761305 w 12191999"/>
              <a:gd name="connsiteY4281" fmla="*/ 1148647 h 7807485"/>
              <a:gd name="connsiteX4282" fmla="*/ 7759221 w 12191999"/>
              <a:gd name="connsiteY4282" fmla="*/ 1165590 h 7807485"/>
              <a:gd name="connsiteX4283" fmla="*/ 7747166 w 12191999"/>
              <a:gd name="connsiteY4283" fmla="*/ 1155763 h 7807485"/>
              <a:gd name="connsiteX4284" fmla="*/ 7741957 w 12191999"/>
              <a:gd name="connsiteY4284" fmla="*/ 1128993 h 7807485"/>
              <a:gd name="connsiteX4285" fmla="*/ 7745380 w 12191999"/>
              <a:gd name="connsiteY4285" fmla="*/ 1105441 h 7807485"/>
              <a:gd name="connsiteX4286" fmla="*/ 7755947 w 12191999"/>
              <a:gd name="connsiteY4286" fmla="*/ 1088328 h 7807485"/>
              <a:gd name="connsiteX4287" fmla="*/ 7774104 w 12191999"/>
              <a:gd name="connsiteY4287" fmla="*/ 1076298 h 7807485"/>
              <a:gd name="connsiteX4288" fmla="*/ 7800000 w 12191999"/>
              <a:gd name="connsiteY4288" fmla="*/ 1071724 h 7807485"/>
              <a:gd name="connsiteX4289" fmla="*/ 7828724 w 12191999"/>
              <a:gd name="connsiteY4289" fmla="*/ 1078671 h 7807485"/>
              <a:gd name="connsiteX4290" fmla="*/ 7855216 w 12191999"/>
              <a:gd name="connsiteY4290" fmla="*/ 1097308 h 7807485"/>
              <a:gd name="connsiteX4291" fmla="*/ 7877986 w 12191999"/>
              <a:gd name="connsiteY4291" fmla="*/ 1124249 h 7807485"/>
              <a:gd name="connsiteX4292" fmla="*/ 7895846 w 12191999"/>
              <a:gd name="connsiteY4292" fmla="*/ 1155933 h 7807485"/>
              <a:gd name="connsiteX4293" fmla="*/ 7907454 w 12191999"/>
              <a:gd name="connsiteY4293" fmla="*/ 1188802 h 7807485"/>
              <a:gd name="connsiteX4294" fmla="*/ 7911622 w 12191999"/>
              <a:gd name="connsiteY4294" fmla="*/ 1219470 h 7807485"/>
              <a:gd name="connsiteX4295" fmla="*/ 7911622 w 12191999"/>
              <a:gd name="connsiteY4295" fmla="*/ 1334007 h 7807485"/>
              <a:gd name="connsiteX4296" fmla="*/ 7980678 w 12191999"/>
              <a:gd name="connsiteY4296" fmla="*/ 1334007 h 7807485"/>
              <a:gd name="connsiteX4297" fmla="*/ 7980678 w 12191999"/>
              <a:gd name="connsiteY4297" fmla="*/ 957865 h 7807485"/>
              <a:gd name="connsiteX4298" fmla="*/ 8044079 w 12191999"/>
              <a:gd name="connsiteY4298" fmla="*/ 957865 h 7807485"/>
              <a:gd name="connsiteX4299" fmla="*/ 8064021 w 12191999"/>
              <a:gd name="connsiteY4299" fmla="*/ 957865 h 7807485"/>
              <a:gd name="connsiteX4300" fmla="*/ 8308099 w 12191999"/>
              <a:gd name="connsiteY4300" fmla="*/ 957865 h 7807485"/>
              <a:gd name="connsiteX4301" fmla="*/ 8308099 w 12191999"/>
              <a:gd name="connsiteY4301" fmla="*/ 994124 h 7807485"/>
              <a:gd name="connsiteX4302" fmla="*/ 8259582 w 12191999"/>
              <a:gd name="connsiteY4302" fmla="*/ 998021 h 7807485"/>
              <a:gd name="connsiteX4303" fmla="*/ 8211213 w 12191999"/>
              <a:gd name="connsiteY4303" fmla="*/ 1008695 h 7807485"/>
              <a:gd name="connsiteX4304" fmla="*/ 8165969 w 12191999"/>
              <a:gd name="connsiteY4304" fmla="*/ 1028688 h 7807485"/>
              <a:gd name="connsiteX4305" fmla="*/ 8126827 w 12191999"/>
              <a:gd name="connsiteY4305" fmla="*/ 1059864 h 7807485"/>
              <a:gd name="connsiteX4306" fmla="*/ 8096764 w 12191999"/>
              <a:gd name="connsiteY4306" fmla="*/ 1104425 h 7807485"/>
              <a:gd name="connsiteX4307" fmla="*/ 8078904 w 12191999"/>
              <a:gd name="connsiteY4307" fmla="*/ 1164913 h 7807485"/>
              <a:gd name="connsiteX4308" fmla="*/ 8117302 w 12191999"/>
              <a:gd name="connsiteY4308" fmla="*/ 1171013 h 7807485"/>
              <a:gd name="connsiteX4309" fmla="*/ 8159866 w 12191999"/>
              <a:gd name="connsiteY4309" fmla="*/ 1182534 h 7807485"/>
              <a:gd name="connsiteX4310" fmla="*/ 8203325 w 12191999"/>
              <a:gd name="connsiteY4310" fmla="*/ 1199477 h 7807485"/>
              <a:gd name="connsiteX4311" fmla="*/ 8244698 w 12191999"/>
              <a:gd name="connsiteY4311" fmla="*/ 1221842 h 7807485"/>
              <a:gd name="connsiteX4312" fmla="*/ 8280715 w 12191999"/>
              <a:gd name="connsiteY4312" fmla="*/ 1249290 h 7807485"/>
              <a:gd name="connsiteX4313" fmla="*/ 8308099 w 12191999"/>
              <a:gd name="connsiteY4313" fmla="*/ 1281482 h 7807485"/>
              <a:gd name="connsiteX4314" fmla="*/ 8308099 w 12191999"/>
              <a:gd name="connsiteY4314" fmla="*/ 1334007 h 7807485"/>
              <a:gd name="connsiteX4315" fmla="*/ 8377155 w 12191999"/>
              <a:gd name="connsiteY4315" fmla="*/ 1334007 h 7807485"/>
              <a:gd name="connsiteX4316" fmla="*/ 8377155 w 12191999"/>
              <a:gd name="connsiteY4316" fmla="*/ 957865 h 7807485"/>
              <a:gd name="connsiteX4317" fmla="*/ 8460499 w 12191999"/>
              <a:gd name="connsiteY4317" fmla="*/ 957865 h 7807485"/>
              <a:gd name="connsiteX4318" fmla="*/ 8460499 w 12191999"/>
              <a:gd name="connsiteY4318" fmla="*/ 886703 h 7807485"/>
              <a:gd name="connsiteX4319" fmla="*/ 8064021 w 12191999"/>
              <a:gd name="connsiteY4319" fmla="*/ 886703 h 7807485"/>
              <a:gd name="connsiteX4320" fmla="*/ 8044079 w 12191999"/>
              <a:gd name="connsiteY4320" fmla="*/ 886703 h 7807485"/>
              <a:gd name="connsiteX4321" fmla="*/ 7655934 w 12191999"/>
              <a:gd name="connsiteY4321" fmla="*/ 886703 h 7807485"/>
              <a:gd name="connsiteX4322" fmla="*/ 7634503 w 12191999"/>
              <a:gd name="connsiteY4322" fmla="*/ 886703 h 7807485"/>
              <a:gd name="connsiteX4323" fmla="*/ 7457695 w 12191999"/>
              <a:gd name="connsiteY4323" fmla="*/ 886703 h 7807485"/>
              <a:gd name="connsiteX4324" fmla="*/ 7434478 w 12191999"/>
              <a:gd name="connsiteY4324" fmla="*/ 886703 h 7807485"/>
              <a:gd name="connsiteX4325" fmla="*/ 7275827 w 12191999"/>
              <a:gd name="connsiteY4325" fmla="*/ 886703 h 7807485"/>
              <a:gd name="connsiteX4326" fmla="*/ 7261837 w 12191999"/>
              <a:gd name="connsiteY4326" fmla="*/ 863829 h 7807485"/>
              <a:gd name="connsiteX4327" fmla="*/ 7250378 w 12191999"/>
              <a:gd name="connsiteY4327" fmla="*/ 840786 h 7807485"/>
              <a:gd name="connsiteX4328" fmla="*/ 7242639 w 12191999"/>
              <a:gd name="connsiteY4328" fmla="*/ 819099 h 7807485"/>
              <a:gd name="connsiteX4329" fmla="*/ 7239811 w 12191999"/>
              <a:gd name="connsiteY4329" fmla="*/ 800970 h 7807485"/>
              <a:gd name="connsiteX4330" fmla="*/ 7245466 w 12191999"/>
              <a:gd name="connsiteY4330" fmla="*/ 771658 h 7807485"/>
              <a:gd name="connsiteX4331" fmla="*/ 7260796 w 12191999"/>
              <a:gd name="connsiteY4331" fmla="*/ 751834 h 7807485"/>
              <a:gd name="connsiteX4332" fmla="*/ 7283715 w 12191999"/>
              <a:gd name="connsiteY4332" fmla="*/ 740482 h 7807485"/>
              <a:gd name="connsiteX4333" fmla="*/ 7312141 w 12191999"/>
              <a:gd name="connsiteY4333" fmla="*/ 736924 h 7807485"/>
              <a:gd name="connsiteX4334" fmla="*/ 10980754 w 12191999"/>
              <a:gd name="connsiteY4334" fmla="*/ 661018 h 7807485"/>
              <a:gd name="connsiteX4335" fmla="*/ 10906489 w 12191999"/>
              <a:gd name="connsiteY4335" fmla="*/ 668642 h 7807485"/>
              <a:gd name="connsiteX4336" fmla="*/ 10846660 w 12191999"/>
              <a:gd name="connsiteY4336" fmla="*/ 690839 h 7807485"/>
              <a:gd name="connsiteX4337" fmla="*/ 10806774 w 12191999"/>
              <a:gd name="connsiteY4337" fmla="*/ 726588 h 7807485"/>
              <a:gd name="connsiteX4338" fmla="*/ 10792338 w 12191999"/>
              <a:gd name="connsiteY4338" fmla="*/ 774539 h 7807485"/>
              <a:gd name="connsiteX4339" fmla="*/ 10797100 w 12191999"/>
              <a:gd name="connsiteY4339" fmla="*/ 808086 h 7807485"/>
              <a:gd name="connsiteX4340" fmla="*/ 10812876 w 12191999"/>
              <a:gd name="connsiteY4340" fmla="*/ 833331 h 7807485"/>
              <a:gd name="connsiteX4341" fmla="*/ 10842047 w 12191999"/>
              <a:gd name="connsiteY4341" fmla="*/ 849258 h 7807485"/>
              <a:gd name="connsiteX4342" fmla="*/ 10886695 w 12191999"/>
              <a:gd name="connsiteY4342" fmla="*/ 854849 h 7807485"/>
              <a:gd name="connsiteX4343" fmla="*/ 10935808 w 12191999"/>
              <a:gd name="connsiteY4343" fmla="*/ 854849 h 7807485"/>
              <a:gd name="connsiteX4344" fmla="*/ 10949798 w 12191999"/>
              <a:gd name="connsiteY4344" fmla="*/ 857730 h 7807485"/>
              <a:gd name="connsiteX4345" fmla="*/ 10957240 w 12191999"/>
              <a:gd name="connsiteY4345" fmla="*/ 865354 h 7807485"/>
              <a:gd name="connsiteX4346" fmla="*/ 10960067 w 12191999"/>
              <a:gd name="connsiteY4346" fmla="*/ 875859 h 7807485"/>
              <a:gd name="connsiteX4347" fmla="*/ 10960500 w 12191999"/>
              <a:gd name="connsiteY4347" fmla="*/ 886703 h 7807485"/>
              <a:gd name="connsiteX4348" fmla="*/ 10689349 w 12191999"/>
              <a:gd name="connsiteY4348" fmla="*/ 886703 h 7807485"/>
              <a:gd name="connsiteX4349" fmla="*/ 10672978 w 12191999"/>
              <a:gd name="connsiteY4349" fmla="*/ 886703 h 7807485"/>
              <a:gd name="connsiteX4350" fmla="*/ 10289597 w 12191999"/>
              <a:gd name="connsiteY4350" fmla="*/ 886703 h 7807485"/>
              <a:gd name="connsiteX4351" fmla="*/ 10272928 w 12191999"/>
              <a:gd name="connsiteY4351" fmla="*/ 886703 h 7807485"/>
              <a:gd name="connsiteX4352" fmla="*/ 10220540 w 12191999"/>
              <a:gd name="connsiteY4352" fmla="*/ 886703 h 7807485"/>
              <a:gd name="connsiteX4353" fmla="*/ 10186012 w 12191999"/>
              <a:gd name="connsiteY4353" fmla="*/ 893480 h 7807485"/>
              <a:gd name="connsiteX4354" fmla="*/ 10163093 w 12191999"/>
              <a:gd name="connsiteY4354" fmla="*/ 910762 h 7807485"/>
              <a:gd name="connsiteX4355" fmla="*/ 10137941 w 12191999"/>
              <a:gd name="connsiteY4355" fmla="*/ 893989 h 7807485"/>
              <a:gd name="connsiteX4356" fmla="*/ 10104157 w 12191999"/>
              <a:gd name="connsiteY4356" fmla="*/ 886703 h 7807485"/>
              <a:gd name="connsiteX4357" fmla="*/ 10076772 w 12191999"/>
              <a:gd name="connsiteY4357" fmla="*/ 886703 h 7807485"/>
              <a:gd name="connsiteX4358" fmla="*/ 10053853 w 12191999"/>
              <a:gd name="connsiteY4358" fmla="*/ 886703 h 7807485"/>
              <a:gd name="connsiteX4359" fmla="*/ 9646659 w 12191999"/>
              <a:gd name="connsiteY4359" fmla="*/ 886703 h 7807485"/>
              <a:gd name="connsiteX4360" fmla="*/ 9625228 w 12191999"/>
              <a:gd name="connsiteY4360" fmla="*/ 886703 h 7807485"/>
              <a:gd name="connsiteX4361" fmla="*/ 9235596 w 12191999"/>
              <a:gd name="connsiteY4361" fmla="*/ 886703 h 7807485"/>
              <a:gd name="connsiteX4362" fmla="*/ 9215653 w 12191999"/>
              <a:gd name="connsiteY4362" fmla="*/ 886703 h 7807485"/>
              <a:gd name="connsiteX4363" fmla="*/ 8822151 w 12191999"/>
              <a:gd name="connsiteY4363" fmla="*/ 886703 h 7807485"/>
              <a:gd name="connsiteX4364" fmla="*/ 8806078 w 12191999"/>
              <a:gd name="connsiteY4364" fmla="*/ 886703 h 7807485"/>
              <a:gd name="connsiteX4365" fmla="*/ 8756667 w 12191999"/>
              <a:gd name="connsiteY4365" fmla="*/ 886703 h 7807485"/>
              <a:gd name="connsiteX4366" fmla="*/ 8731664 w 12191999"/>
              <a:gd name="connsiteY4366" fmla="*/ 872470 h 7807485"/>
              <a:gd name="connsiteX4367" fmla="*/ 8723032 w 12191999"/>
              <a:gd name="connsiteY4367" fmla="*/ 833840 h 7807485"/>
              <a:gd name="connsiteX4368" fmla="*/ 8729878 w 12191999"/>
              <a:gd name="connsiteY4368" fmla="*/ 805714 h 7807485"/>
              <a:gd name="connsiteX4369" fmla="*/ 8748779 w 12191999"/>
              <a:gd name="connsiteY4369" fmla="*/ 786229 h 7807485"/>
              <a:gd name="connsiteX4370" fmla="*/ 8777205 w 12191999"/>
              <a:gd name="connsiteY4370" fmla="*/ 775046 h 7807485"/>
              <a:gd name="connsiteX4371" fmla="*/ 8812627 w 12191999"/>
              <a:gd name="connsiteY4371" fmla="*/ 771489 h 7807485"/>
              <a:gd name="connsiteX4372" fmla="*/ 8857424 w 12191999"/>
              <a:gd name="connsiteY4372" fmla="*/ 776063 h 7807485"/>
              <a:gd name="connsiteX4373" fmla="*/ 8902965 w 12191999"/>
              <a:gd name="connsiteY4373" fmla="*/ 790465 h 7807485"/>
              <a:gd name="connsiteX4374" fmla="*/ 8948060 w 12191999"/>
              <a:gd name="connsiteY4374" fmla="*/ 816388 h 7807485"/>
              <a:gd name="connsiteX4375" fmla="*/ 8991815 w 12191999"/>
              <a:gd name="connsiteY4375" fmla="*/ 855189 h 7807485"/>
              <a:gd name="connsiteX4376" fmla="*/ 9035571 w 12191999"/>
              <a:gd name="connsiteY4376" fmla="*/ 801308 h 7807485"/>
              <a:gd name="connsiteX4377" fmla="*/ 8980207 w 12191999"/>
              <a:gd name="connsiteY4377" fmla="*/ 753019 h 7807485"/>
              <a:gd name="connsiteX4378" fmla="*/ 8926480 w 12191999"/>
              <a:gd name="connsiteY4378" fmla="*/ 721844 h 7807485"/>
              <a:gd name="connsiteX4379" fmla="*/ 8871265 w 12191999"/>
              <a:gd name="connsiteY4379" fmla="*/ 705240 h 7807485"/>
              <a:gd name="connsiteX4380" fmla="*/ 8811436 w 12191999"/>
              <a:gd name="connsiteY4380" fmla="*/ 700326 h 7807485"/>
              <a:gd name="connsiteX4381" fmla="*/ 8748779 w 12191999"/>
              <a:gd name="connsiteY4381" fmla="*/ 708967 h 7807485"/>
              <a:gd name="connsiteX4382" fmla="*/ 8698327 w 12191999"/>
              <a:gd name="connsiteY4382" fmla="*/ 734213 h 7807485"/>
              <a:gd name="connsiteX4383" fmla="*/ 8664543 w 12191999"/>
              <a:gd name="connsiteY4383" fmla="*/ 775385 h 7807485"/>
              <a:gd name="connsiteX4384" fmla="*/ 8652189 w 12191999"/>
              <a:gd name="connsiteY4384" fmla="*/ 831468 h 7807485"/>
              <a:gd name="connsiteX4385" fmla="*/ 8655166 w 12191999"/>
              <a:gd name="connsiteY4385" fmla="*/ 863152 h 7807485"/>
              <a:gd name="connsiteX4386" fmla="*/ 8663501 w 12191999"/>
              <a:gd name="connsiteY4386" fmla="*/ 886703 h 7807485"/>
              <a:gd name="connsiteX4387" fmla="*/ 8615579 w 12191999"/>
              <a:gd name="connsiteY4387" fmla="*/ 886703 h 7807485"/>
              <a:gd name="connsiteX4388" fmla="*/ 8615579 w 12191999"/>
              <a:gd name="connsiteY4388" fmla="*/ 957865 h 7807485"/>
              <a:gd name="connsiteX4389" fmla="*/ 8669156 w 12191999"/>
              <a:gd name="connsiteY4389" fmla="*/ 957865 h 7807485"/>
              <a:gd name="connsiteX4390" fmla="*/ 8669156 w 12191999"/>
              <a:gd name="connsiteY4390" fmla="*/ 1364505 h 7807485"/>
              <a:gd name="connsiteX4391" fmla="*/ 8738808 w 12191999"/>
              <a:gd name="connsiteY4391" fmla="*/ 1364505 h 7807485"/>
              <a:gd name="connsiteX4392" fmla="*/ 8738808 w 12191999"/>
              <a:gd name="connsiteY4392" fmla="*/ 957865 h 7807485"/>
              <a:gd name="connsiteX4393" fmla="*/ 8806078 w 12191999"/>
              <a:gd name="connsiteY4393" fmla="*/ 957865 h 7807485"/>
              <a:gd name="connsiteX4394" fmla="*/ 8822151 w 12191999"/>
              <a:gd name="connsiteY4394" fmla="*/ 957865 h 7807485"/>
              <a:gd name="connsiteX4395" fmla="*/ 9083196 w 12191999"/>
              <a:gd name="connsiteY4395" fmla="*/ 957865 h 7807485"/>
              <a:gd name="connsiteX4396" fmla="*/ 9083196 w 12191999"/>
              <a:gd name="connsiteY4396" fmla="*/ 1066303 h 7807485"/>
              <a:gd name="connsiteX4397" fmla="*/ 9063997 w 12191999"/>
              <a:gd name="connsiteY4397" fmla="*/ 1041565 h 7807485"/>
              <a:gd name="connsiteX4398" fmla="*/ 9038696 w 12191999"/>
              <a:gd name="connsiteY4398" fmla="*/ 1019878 h 7807485"/>
              <a:gd name="connsiteX4399" fmla="*/ 9007145 w 12191999"/>
              <a:gd name="connsiteY4399" fmla="*/ 1004459 h 7807485"/>
              <a:gd name="connsiteX4400" fmla="*/ 8969193 w 12191999"/>
              <a:gd name="connsiteY4400" fmla="*/ 998528 h 7807485"/>
              <a:gd name="connsiteX4401" fmla="*/ 8919634 w 12191999"/>
              <a:gd name="connsiteY4401" fmla="*/ 1007170 h 7807485"/>
              <a:gd name="connsiteX4402" fmla="*/ 8879450 w 12191999"/>
              <a:gd name="connsiteY4402" fmla="*/ 1032246 h 7807485"/>
              <a:gd name="connsiteX4403" fmla="*/ 8852513 w 12191999"/>
              <a:gd name="connsiteY4403" fmla="*/ 1072233 h 7807485"/>
              <a:gd name="connsiteX4404" fmla="*/ 8842690 w 12191999"/>
              <a:gd name="connsiteY4404" fmla="*/ 1125604 h 7807485"/>
              <a:gd name="connsiteX4405" fmla="*/ 8847154 w 12191999"/>
              <a:gd name="connsiteY4405" fmla="*/ 1163048 h 7807485"/>
              <a:gd name="connsiteX4406" fmla="*/ 8859209 w 12191999"/>
              <a:gd name="connsiteY4406" fmla="*/ 1192191 h 7807485"/>
              <a:gd name="connsiteX4407" fmla="*/ 8876771 w 12191999"/>
              <a:gd name="connsiteY4407" fmla="*/ 1213879 h 7807485"/>
              <a:gd name="connsiteX4408" fmla="*/ 8897459 w 12191999"/>
              <a:gd name="connsiteY4408" fmla="*/ 1228450 h 7807485"/>
              <a:gd name="connsiteX4409" fmla="*/ 8919188 w 12191999"/>
              <a:gd name="connsiteY4409" fmla="*/ 1236752 h 7807485"/>
              <a:gd name="connsiteX4410" fmla="*/ 8939726 w 12191999"/>
              <a:gd name="connsiteY4410" fmla="*/ 1239463 h 7807485"/>
              <a:gd name="connsiteX4411" fmla="*/ 8975445 w 12191999"/>
              <a:gd name="connsiteY4411" fmla="*/ 1235397 h 7807485"/>
              <a:gd name="connsiteX4412" fmla="*/ 9003573 w 12191999"/>
              <a:gd name="connsiteY4412" fmla="*/ 1222520 h 7807485"/>
              <a:gd name="connsiteX4413" fmla="*/ 9022027 w 12191999"/>
              <a:gd name="connsiteY4413" fmla="*/ 1199308 h 7807485"/>
              <a:gd name="connsiteX4414" fmla="*/ 9028725 w 12191999"/>
              <a:gd name="connsiteY4414" fmla="*/ 1163896 h 7807485"/>
              <a:gd name="connsiteX4415" fmla="*/ 9025153 w 12191999"/>
              <a:gd name="connsiteY4415" fmla="*/ 1143395 h 7807485"/>
              <a:gd name="connsiteX4416" fmla="*/ 9015181 w 12191999"/>
              <a:gd name="connsiteY4416" fmla="*/ 1125604 h 7807485"/>
              <a:gd name="connsiteX4417" fmla="*/ 8999853 w 12191999"/>
              <a:gd name="connsiteY4417" fmla="*/ 1113066 h 7807485"/>
              <a:gd name="connsiteX4418" fmla="*/ 8979909 w 12191999"/>
              <a:gd name="connsiteY4418" fmla="*/ 1108322 h 7807485"/>
              <a:gd name="connsiteX4419" fmla="*/ 8955501 w 12191999"/>
              <a:gd name="connsiteY4419" fmla="*/ 1114929 h 7807485"/>
              <a:gd name="connsiteX4420" fmla="*/ 8940470 w 12191999"/>
              <a:gd name="connsiteY4420" fmla="*/ 1130348 h 7807485"/>
              <a:gd name="connsiteX4421" fmla="*/ 8932880 w 12191999"/>
              <a:gd name="connsiteY4421" fmla="*/ 1148647 h 7807485"/>
              <a:gd name="connsiteX4422" fmla="*/ 8930796 w 12191999"/>
              <a:gd name="connsiteY4422" fmla="*/ 1165590 h 7807485"/>
              <a:gd name="connsiteX4423" fmla="*/ 8918741 w 12191999"/>
              <a:gd name="connsiteY4423" fmla="*/ 1155763 h 7807485"/>
              <a:gd name="connsiteX4424" fmla="*/ 8913532 w 12191999"/>
              <a:gd name="connsiteY4424" fmla="*/ 1128993 h 7807485"/>
              <a:gd name="connsiteX4425" fmla="*/ 8916955 w 12191999"/>
              <a:gd name="connsiteY4425" fmla="*/ 1105441 h 7807485"/>
              <a:gd name="connsiteX4426" fmla="*/ 8927522 w 12191999"/>
              <a:gd name="connsiteY4426" fmla="*/ 1088328 h 7807485"/>
              <a:gd name="connsiteX4427" fmla="*/ 8945679 w 12191999"/>
              <a:gd name="connsiteY4427" fmla="*/ 1076298 h 7807485"/>
              <a:gd name="connsiteX4428" fmla="*/ 8971575 w 12191999"/>
              <a:gd name="connsiteY4428" fmla="*/ 1071724 h 7807485"/>
              <a:gd name="connsiteX4429" fmla="*/ 9000299 w 12191999"/>
              <a:gd name="connsiteY4429" fmla="*/ 1078671 h 7807485"/>
              <a:gd name="connsiteX4430" fmla="*/ 9026790 w 12191999"/>
              <a:gd name="connsiteY4430" fmla="*/ 1097308 h 7807485"/>
              <a:gd name="connsiteX4431" fmla="*/ 9049561 w 12191999"/>
              <a:gd name="connsiteY4431" fmla="*/ 1124249 h 7807485"/>
              <a:gd name="connsiteX4432" fmla="*/ 9067420 w 12191999"/>
              <a:gd name="connsiteY4432" fmla="*/ 1155933 h 7807485"/>
              <a:gd name="connsiteX4433" fmla="*/ 9079029 w 12191999"/>
              <a:gd name="connsiteY4433" fmla="*/ 1188802 h 7807485"/>
              <a:gd name="connsiteX4434" fmla="*/ 9083196 w 12191999"/>
              <a:gd name="connsiteY4434" fmla="*/ 1219470 h 7807485"/>
              <a:gd name="connsiteX4435" fmla="*/ 9083196 w 12191999"/>
              <a:gd name="connsiteY4435" fmla="*/ 1334007 h 7807485"/>
              <a:gd name="connsiteX4436" fmla="*/ 9152252 w 12191999"/>
              <a:gd name="connsiteY4436" fmla="*/ 1334007 h 7807485"/>
              <a:gd name="connsiteX4437" fmla="*/ 9152252 w 12191999"/>
              <a:gd name="connsiteY4437" fmla="*/ 957865 h 7807485"/>
              <a:gd name="connsiteX4438" fmla="*/ 9215653 w 12191999"/>
              <a:gd name="connsiteY4438" fmla="*/ 957865 h 7807485"/>
              <a:gd name="connsiteX4439" fmla="*/ 9235596 w 12191999"/>
              <a:gd name="connsiteY4439" fmla="*/ 957865 h 7807485"/>
              <a:gd name="connsiteX4440" fmla="*/ 9243335 w 12191999"/>
              <a:gd name="connsiteY4440" fmla="*/ 957865 h 7807485"/>
              <a:gd name="connsiteX4441" fmla="*/ 9273547 w 12191999"/>
              <a:gd name="connsiteY4441" fmla="*/ 961932 h 7807485"/>
              <a:gd name="connsiteX4442" fmla="*/ 9301378 w 12191999"/>
              <a:gd name="connsiteY4442" fmla="*/ 974809 h 7807485"/>
              <a:gd name="connsiteX4443" fmla="*/ 9321916 w 12191999"/>
              <a:gd name="connsiteY4443" fmla="*/ 997512 h 7807485"/>
              <a:gd name="connsiteX4444" fmla="*/ 9329953 w 12191999"/>
              <a:gd name="connsiteY4444" fmla="*/ 1031060 h 7807485"/>
              <a:gd name="connsiteX4445" fmla="*/ 9324297 w 12191999"/>
              <a:gd name="connsiteY4445" fmla="*/ 1055459 h 7807485"/>
              <a:gd name="connsiteX4446" fmla="*/ 9310010 w 12191999"/>
              <a:gd name="connsiteY4446" fmla="*/ 1075451 h 7807485"/>
              <a:gd name="connsiteX4447" fmla="*/ 9290960 w 12191999"/>
              <a:gd name="connsiteY4447" fmla="*/ 1088837 h 7807485"/>
              <a:gd name="connsiteX4448" fmla="*/ 9270719 w 12191999"/>
              <a:gd name="connsiteY4448" fmla="*/ 1093751 h 7807485"/>
              <a:gd name="connsiteX4449" fmla="*/ 9252265 w 12191999"/>
              <a:gd name="connsiteY4449" fmla="*/ 1093751 h 7807485"/>
              <a:gd name="connsiteX4450" fmla="*/ 9252265 w 12191999"/>
              <a:gd name="connsiteY4450" fmla="*/ 1164234 h 7807485"/>
              <a:gd name="connsiteX4451" fmla="*/ 9329804 w 12191999"/>
              <a:gd name="connsiteY4451" fmla="*/ 1172028 h 7807485"/>
              <a:gd name="connsiteX4452" fmla="*/ 9392461 w 12191999"/>
              <a:gd name="connsiteY4452" fmla="*/ 1194394 h 7807485"/>
              <a:gd name="connsiteX4453" fmla="*/ 9445592 w 12191999"/>
              <a:gd name="connsiteY4453" fmla="*/ 1235736 h 7807485"/>
              <a:gd name="connsiteX4454" fmla="*/ 9494259 w 12191999"/>
              <a:gd name="connsiteY4454" fmla="*/ 1299782 h 7807485"/>
              <a:gd name="connsiteX4455" fmla="*/ 9494259 w 12191999"/>
              <a:gd name="connsiteY4455" fmla="*/ 1334007 h 7807485"/>
              <a:gd name="connsiteX4456" fmla="*/ 9563315 w 12191999"/>
              <a:gd name="connsiteY4456" fmla="*/ 1334007 h 7807485"/>
              <a:gd name="connsiteX4457" fmla="*/ 9563315 w 12191999"/>
              <a:gd name="connsiteY4457" fmla="*/ 957865 h 7807485"/>
              <a:gd name="connsiteX4458" fmla="*/ 9625228 w 12191999"/>
              <a:gd name="connsiteY4458" fmla="*/ 957865 h 7807485"/>
              <a:gd name="connsiteX4459" fmla="*/ 9646659 w 12191999"/>
              <a:gd name="connsiteY4459" fmla="*/ 957865 h 7807485"/>
              <a:gd name="connsiteX4460" fmla="*/ 9684164 w 12191999"/>
              <a:gd name="connsiteY4460" fmla="*/ 957865 h 7807485"/>
              <a:gd name="connsiteX4461" fmla="*/ 9708125 w 12191999"/>
              <a:gd name="connsiteY4461" fmla="*/ 967353 h 7807485"/>
              <a:gd name="connsiteX4462" fmla="*/ 9733426 w 12191999"/>
              <a:gd name="connsiteY4462" fmla="*/ 991751 h 7807485"/>
              <a:gd name="connsiteX4463" fmla="*/ 9756345 w 12191999"/>
              <a:gd name="connsiteY4463" fmla="*/ 1025638 h 7807485"/>
              <a:gd name="connsiteX4464" fmla="*/ 9772865 w 12191999"/>
              <a:gd name="connsiteY4464" fmla="*/ 1063253 h 7807485"/>
              <a:gd name="connsiteX4465" fmla="*/ 9760661 w 12191999"/>
              <a:gd name="connsiteY4465" fmla="*/ 1062913 h 7807485"/>
              <a:gd name="connsiteX4466" fmla="*/ 9724943 w 12191999"/>
              <a:gd name="connsiteY4466" fmla="*/ 1070030 h 7807485"/>
              <a:gd name="connsiteX4467" fmla="*/ 9695772 w 12191999"/>
              <a:gd name="connsiteY4467" fmla="*/ 1089854 h 7807485"/>
              <a:gd name="connsiteX4468" fmla="*/ 9676722 w 12191999"/>
              <a:gd name="connsiteY4468" fmla="*/ 1119843 h 7807485"/>
              <a:gd name="connsiteX4469" fmla="*/ 9669876 w 12191999"/>
              <a:gd name="connsiteY4469" fmla="*/ 1157119 h 7807485"/>
              <a:gd name="connsiteX4470" fmla="*/ 9677318 w 12191999"/>
              <a:gd name="connsiteY4470" fmla="*/ 1200494 h 7807485"/>
              <a:gd name="connsiteX4471" fmla="*/ 9697707 w 12191999"/>
              <a:gd name="connsiteY4471" fmla="*/ 1233363 h 7807485"/>
              <a:gd name="connsiteX4472" fmla="*/ 9728068 w 12191999"/>
              <a:gd name="connsiteY4472" fmla="*/ 1254034 h 7807485"/>
              <a:gd name="connsiteX4473" fmla="*/ 9765424 w 12191999"/>
              <a:gd name="connsiteY4473" fmla="*/ 1261151 h 7807485"/>
              <a:gd name="connsiteX4474" fmla="*/ 9804268 w 12191999"/>
              <a:gd name="connsiteY4474" fmla="*/ 1252340 h 7807485"/>
              <a:gd name="connsiteX4475" fmla="*/ 9830759 w 12191999"/>
              <a:gd name="connsiteY4475" fmla="*/ 1229806 h 7807485"/>
              <a:gd name="connsiteX4476" fmla="*/ 9845791 w 12191999"/>
              <a:gd name="connsiteY4476" fmla="*/ 1199477 h 7807485"/>
              <a:gd name="connsiteX4477" fmla="*/ 9850554 w 12191999"/>
              <a:gd name="connsiteY4477" fmla="*/ 1167624 h 7807485"/>
              <a:gd name="connsiteX4478" fmla="*/ 9875408 w 12191999"/>
              <a:gd name="connsiteY4478" fmla="*/ 1190497 h 7807485"/>
              <a:gd name="connsiteX4479" fmla="*/ 9898476 w 12191999"/>
              <a:gd name="connsiteY4479" fmla="*/ 1223367 h 7807485"/>
              <a:gd name="connsiteX4480" fmla="*/ 9915889 w 12191999"/>
              <a:gd name="connsiteY4480" fmla="*/ 1257084 h 7807485"/>
              <a:gd name="connsiteX4481" fmla="*/ 9924372 w 12191999"/>
              <a:gd name="connsiteY4481" fmla="*/ 1282161 h 7807485"/>
              <a:gd name="connsiteX4482" fmla="*/ 9924372 w 12191999"/>
              <a:gd name="connsiteY4482" fmla="*/ 1334007 h 7807485"/>
              <a:gd name="connsiteX4483" fmla="*/ 9993429 w 12191999"/>
              <a:gd name="connsiteY4483" fmla="*/ 1334007 h 7807485"/>
              <a:gd name="connsiteX4484" fmla="*/ 9993429 w 12191999"/>
              <a:gd name="connsiteY4484" fmla="*/ 957865 h 7807485"/>
              <a:gd name="connsiteX4485" fmla="*/ 10053853 w 12191999"/>
              <a:gd name="connsiteY4485" fmla="*/ 957865 h 7807485"/>
              <a:gd name="connsiteX4486" fmla="*/ 10076772 w 12191999"/>
              <a:gd name="connsiteY4486" fmla="*/ 957865 h 7807485"/>
              <a:gd name="connsiteX4487" fmla="*/ 10088381 w 12191999"/>
              <a:gd name="connsiteY4487" fmla="*/ 957865 h 7807485"/>
              <a:gd name="connsiteX4488" fmla="*/ 10108770 w 12191999"/>
              <a:gd name="connsiteY4488" fmla="*/ 962100 h 7807485"/>
              <a:gd name="connsiteX4489" fmla="*/ 10124100 w 12191999"/>
              <a:gd name="connsiteY4489" fmla="*/ 973961 h 7807485"/>
              <a:gd name="connsiteX4490" fmla="*/ 10133774 w 12191999"/>
              <a:gd name="connsiteY4490" fmla="*/ 991921 h 7807485"/>
              <a:gd name="connsiteX4491" fmla="*/ 10137197 w 12191999"/>
              <a:gd name="connsiteY4491" fmla="*/ 1014455 h 7807485"/>
              <a:gd name="connsiteX4492" fmla="*/ 10137197 w 12191999"/>
              <a:gd name="connsiteY4492" fmla="*/ 1367894 h 7807485"/>
              <a:gd name="connsiteX4493" fmla="*/ 10206253 w 12191999"/>
              <a:gd name="connsiteY4493" fmla="*/ 1367894 h 7807485"/>
              <a:gd name="connsiteX4494" fmla="*/ 10206253 w 12191999"/>
              <a:gd name="connsiteY4494" fmla="*/ 993446 h 7807485"/>
              <a:gd name="connsiteX4495" fmla="*/ 10206997 w 12191999"/>
              <a:gd name="connsiteY4495" fmla="*/ 982263 h 7807485"/>
              <a:gd name="connsiteX4496" fmla="*/ 10210420 w 12191999"/>
              <a:gd name="connsiteY4496" fmla="*/ 970742 h 7807485"/>
              <a:gd name="connsiteX4497" fmla="*/ 10218606 w 12191999"/>
              <a:gd name="connsiteY4497" fmla="*/ 961593 h 7807485"/>
              <a:gd name="connsiteX4498" fmla="*/ 10233637 w 12191999"/>
              <a:gd name="connsiteY4498" fmla="*/ 957865 h 7807485"/>
              <a:gd name="connsiteX4499" fmla="*/ 10272928 w 12191999"/>
              <a:gd name="connsiteY4499" fmla="*/ 957865 h 7807485"/>
              <a:gd name="connsiteX4500" fmla="*/ 10289597 w 12191999"/>
              <a:gd name="connsiteY4500" fmla="*/ 957865 h 7807485"/>
              <a:gd name="connsiteX4501" fmla="*/ 10536949 w 12191999"/>
              <a:gd name="connsiteY4501" fmla="*/ 957865 h 7807485"/>
              <a:gd name="connsiteX4502" fmla="*/ 10536949 w 12191999"/>
              <a:gd name="connsiteY4502" fmla="*/ 994124 h 7807485"/>
              <a:gd name="connsiteX4503" fmla="*/ 10488431 w 12191999"/>
              <a:gd name="connsiteY4503" fmla="*/ 998021 h 7807485"/>
              <a:gd name="connsiteX4504" fmla="*/ 10440062 w 12191999"/>
              <a:gd name="connsiteY4504" fmla="*/ 1008695 h 7807485"/>
              <a:gd name="connsiteX4505" fmla="*/ 10394818 w 12191999"/>
              <a:gd name="connsiteY4505" fmla="*/ 1028688 h 7807485"/>
              <a:gd name="connsiteX4506" fmla="*/ 10355676 w 12191999"/>
              <a:gd name="connsiteY4506" fmla="*/ 1059864 h 7807485"/>
              <a:gd name="connsiteX4507" fmla="*/ 10325613 w 12191999"/>
              <a:gd name="connsiteY4507" fmla="*/ 1104425 h 7807485"/>
              <a:gd name="connsiteX4508" fmla="*/ 10307754 w 12191999"/>
              <a:gd name="connsiteY4508" fmla="*/ 1164913 h 7807485"/>
              <a:gd name="connsiteX4509" fmla="*/ 10346151 w 12191999"/>
              <a:gd name="connsiteY4509" fmla="*/ 1171013 h 7807485"/>
              <a:gd name="connsiteX4510" fmla="*/ 10388716 w 12191999"/>
              <a:gd name="connsiteY4510" fmla="*/ 1182534 h 7807485"/>
              <a:gd name="connsiteX4511" fmla="*/ 10432174 w 12191999"/>
              <a:gd name="connsiteY4511" fmla="*/ 1199477 h 7807485"/>
              <a:gd name="connsiteX4512" fmla="*/ 10473548 w 12191999"/>
              <a:gd name="connsiteY4512" fmla="*/ 1221842 h 7807485"/>
              <a:gd name="connsiteX4513" fmla="*/ 10509565 w 12191999"/>
              <a:gd name="connsiteY4513" fmla="*/ 1249290 h 7807485"/>
              <a:gd name="connsiteX4514" fmla="*/ 10536949 w 12191999"/>
              <a:gd name="connsiteY4514" fmla="*/ 1281482 h 7807485"/>
              <a:gd name="connsiteX4515" fmla="*/ 10536949 w 12191999"/>
              <a:gd name="connsiteY4515" fmla="*/ 1334007 h 7807485"/>
              <a:gd name="connsiteX4516" fmla="*/ 10606005 w 12191999"/>
              <a:gd name="connsiteY4516" fmla="*/ 1334007 h 7807485"/>
              <a:gd name="connsiteX4517" fmla="*/ 10606005 w 12191999"/>
              <a:gd name="connsiteY4517" fmla="*/ 957865 h 7807485"/>
              <a:gd name="connsiteX4518" fmla="*/ 10672978 w 12191999"/>
              <a:gd name="connsiteY4518" fmla="*/ 957865 h 7807485"/>
              <a:gd name="connsiteX4519" fmla="*/ 10689349 w 12191999"/>
              <a:gd name="connsiteY4519" fmla="*/ 957865 h 7807485"/>
              <a:gd name="connsiteX4520" fmla="*/ 10961109 w 12191999"/>
              <a:gd name="connsiteY4520" fmla="*/ 957865 h 7807485"/>
              <a:gd name="connsiteX4521" fmla="*/ 10961109 w 12191999"/>
              <a:gd name="connsiteY4521" fmla="*/ 1005984 h 7807485"/>
              <a:gd name="connsiteX4522" fmla="*/ 10949947 w 12191999"/>
              <a:gd name="connsiteY4522" fmla="*/ 1003781 h 7807485"/>
              <a:gd name="connsiteX4523" fmla="*/ 10934022 w 12191999"/>
              <a:gd name="connsiteY4523" fmla="*/ 1002257 h 7807485"/>
              <a:gd name="connsiteX4524" fmla="*/ 10903513 w 12191999"/>
              <a:gd name="connsiteY4524" fmla="*/ 1006322 h 7807485"/>
              <a:gd name="connsiteX4525" fmla="*/ 10876575 w 12191999"/>
              <a:gd name="connsiteY4525" fmla="*/ 1021232 h 7807485"/>
              <a:gd name="connsiteX4526" fmla="*/ 10847553 w 12191999"/>
              <a:gd name="connsiteY4526" fmla="*/ 1002426 h 7807485"/>
              <a:gd name="connsiteX4527" fmla="*/ 10809304 w 12191999"/>
              <a:gd name="connsiteY4527" fmla="*/ 995480 h 7807485"/>
              <a:gd name="connsiteX4528" fmla="*/ 10770907 w 12191999"/>
              <a:gd name="connsiteY4528" fmla="*/ 1001918 h 7807485"/>
              <a:gd name="connsiteX4529" fmla="*/ 10736825 w 12191999"/>
              <a:gd name="connsiteY4529" fmla="*/ 1022419 h 7807485"/>
              <a:gd name="connsiteX4530" fmla="*/ 10712566 w 12191999"/>
              <a:gd name="connsiteY4530" fmla="*/ 1058509 h 7807485"/>
              <a:gd name="connsiteX4531" fmla="*/ 10703339 w 12191999"/>
              <a:gd name="connsiteY4531" fmla="*/ 1111711 h 7807485"/>
              <a:gd name="connsiteX4532" fmla="*/ 10708548 w 12191999"/>
              <a:gd name="connsiteY4532" fmla="*/ 1154577 h 7807485"/>
              <a:gd name="connsiteX4533" fmla="*/ 10723877 w 12191999"/>
              <a:gd name="connsiteY4533" fmla="*/ 1188125 h 7807485"/>
              <a:gd name="connsiteX4534" fmla="*/ 10749029 w 12191999"/>
              <a:gd name="connsiteY4534" fmla="*/ 1209982 h 7807485"/>
              <a:gd name="connsiteX4535" fmla="*/ 10783706 w 12191999"/>
              <a:gd name="connsiteY4535" fmla="*/ 1217776 h 7807485"/>
              <a:gd name="connsiteX4536" fmla="*/ 10803798 w 12191999"/>
              <a:gd name="connsiteY4536" fmla="*/ 1213539 h 7807485"/>
              <a:gd name="connsiteX4537" fmla="*/ 10819425 w 12191999"/>
              <a:gd name="connsiteY4537" fmla="*/ 1202018 h 7807485"/>
              <a:gd name="connsiteX4538" fmla="*/ 10829694 w 12191999"/>
              <a:gd name="connsiteY4538" fmla="*/ 1184567 h 7807485"/>
              <a:gd name="connsiteX4539" fmla="*/ 10833415 w 12191999"/>
              <a:gd name="connsiteY4539" fmla="*/ 1162540 h 7807485"/>
              <a:gd name="connsiteX4540" fmla="*/ 10829694 w 12191999"/>
              <a:gd name="connsiteY4540" fmla="*/ 1142377 h 7807485"/>
              <a:gd name="connsiteX4541" fmla="*/ 10819574 w 12191999"/>
              <a:gd name="connsiteY4541" fmla="*/ 1125265 h 7807485"/>
              <a:gd name="connsiteX4542" fmla="*/ 10804542 w 12191999"/>
              <a:gd name="connsiteY4542" fmla="*/ 1113574 h 7807485"/>
              <a:gd name="connsiteX4543" fmla="*/ 10786385 w 12191999"/>
              <a:gd name="connsiteY4543" fmla="*/ 1109338 h 7807485"/>
              <a:gd name="connsiteX4544" fmla="*/ 10780283 w 12191999"/>
              <a:gd name="connsiteY4544" fmla="*/ 1109508 h 7807485"/>
              <a:gd name="connsiteX4545" fmla="*/ 10775967 w 12191999"/>
              <a:gd name="connsiteY4545" fmla="*/ 1110016 h 7807485"/>
              <a:gd name="connsiteX4546" fmla="*/ 10774181 w 12191999"/>
              <a:gd name="connsiteY4546" fmla="*/ 1097817 h 7807485"/>
              <a:gd name="connsiteX4547" fmla="*/ 10777604 w 12191999"/>
              <a:gd name="connsiteY4547" fmla="*/ 1080534 h 7807485"/>
              <a:gd name="connsiteX4548" fmla="*/ 10786236 w 12191999"/>
              <a:gd name="connsiteY4548" fmla="*/ 1070877 h 7807485"/>
              <a:gd name="connsiteX4549" fmla="*/ 10797100 w 12191999"/>
              <a:gd name="connsiteY4549" fmla="*/ 1066641 h 7807485"/>
              <a:gd name="connsiteX4550" fmla="*/ 10807221 w 12191999"/>
              <a:gd name="connsiteY4550" fmla="*/ 1065624 h 7807485"/>
              <a:gd name="connsiteX4551" fmla="*/ 10822104 w 12191999"/>
              <a:gd name="connsiteY4551" fmla="*/ 1070030 h 7807485"/>
              <a:gd name="connsiteX4552" fmla="*/ 10833117 w 12191999"/>
              <a:gd name="connsiteY4552" fmla="*/ 1082230 h 7807485"/>
              <a:gd name="connsiteX4553" fmla="*/ 10839814 w 12191999"/>
              <a:gd name="connsiteY4553" fmla="*/ 1100528 h 7807485"/>
              <a:gd name="connsiteX4554" fmla="*/ 10842047 w 12191999"/>
              <a:gd name="connsiteY4554" fmla="*/ 1122893 h 7807485"/>
              <a:gd name="connsiteX4555" fmla="*/ 10906638 w 12191999"/>
              <a:gd name="connsiteY4555" fmla="*/ 1122893 h 7807485"/>
              <a:gd name="connsiteX4556" fmla="*/ 10907829 w 12191999"/>
              <a:gd name="connsiteY4556" fmla="*/ 1102392 h 7807485"/>
              <a:gd name="connsiteX4557" fmla="*/ 10912293 w 12191999"/>
              <a:gd name="connsiteY4557" fmla="*/ 1086465 h 7807485"/>
              <a:gd name="connsiteX4558" fmla="*/ 10921074 w 12191999"/>
              <a:gd name="connsiteY4558" fmla="*/ 1076130 h 7807485"/>
              <a:gd name="connsiteX4559" fmla="*/ 10935213 w 12191999"/>
              <a:gd name="connsiteY4559" fmla="*/ 1072401 h 7807485"/>
              <a:gd name="connsiteX4560" fmla="*/ 10954709 w 12191999"/>
              <a:gd name="connsiteY4560" fmla="*/ 1083924 h 7807485"/>
              <a:gd name="connsiteX4561" fmla="*/ 10961109 w 12191999"/>
              <a:gd name="connsiteY4561" fmla="*/ 1116455 h 7807485"/>
              <a:gd name="connsiteX4562" fmla="*/ 10961109 w 12191999"/>
              <a:gd name="connsiteY4562" fmla="*/ 1334007 h 7807485"/>
              <a:gd name="connsiteX4563" fmla="*/ 11030165 w 12191999"/>
              <a:gd name="connsiteY4563" fmla="*/ 1334007 h 7807485"/>
              <a:gd name="connsiteX4564" fmla="*/ 11030165 w 12191999"/>
              <a:gd name="connsiteY4564" fmla="*/ 957865 h 7807485"/>
              <a:gd name="connsiteX4565" fmla="*/ 11092078 w 12191999"/>
              <a:gd name="connsiteY4565" fmla="*/ 957865 h 7807485"/>
              <a:gd name="connsiteX4566" fmla="*/ 11113509 w 12191999"/>
              <a:gd name="connsiteY4566" fmla="*/ 957865 h 7807485"/>
              <a:gd name="connsiteX4567" fmla="*/ 11145656 w 12191999"/>
              <a:gd name="connsiteY4567" fmla="*/ 957865 h 7807485"/>
              <a:gd name="connsiteX4568" fmla="*/ 11145656 w 12191999"/>
              <a:gd name="connsiteY4568" fmla="*/ 1364505 h 7807485"/>
              <a:gd name="connsiteX4569" fmla="*/ 11214712 w 12191999"/>
              <a:gd name="connsiteY4569" fmla="*/ 1364505 h 7807485"/>
              <a:gd name="connsiteX4570" fmla="*/ 11214712 w 12191999"/>
              <a:gd name="connsiteY4570" fmla="*/ 957865 h 7807485"/>
              <a:gd name="connsiteX4571" fmla="*/ 11298056 w 12191999"/>
              <a:gd name="connsiteY4571" fmla="*/ 957865 h 7807485"/>
              <a:gd name="connsiteX4572" fmla="*/ 11298056 w 12191999"/>
              <a:gd name="connsiteY4572" fmla="*/ 886703 h 7807485"/>
              <a:gd name="connsiteX4573" fmla="*/ 11215010 w 12191999"/>
              <a:gd name="connsiteY4573" fmla="*/ 886703 h 7807485"/>
              <a:gd name="connsiteX4574" fmla="*/ 11198490 w 12191999"/>
              <a:gd name="connsiteY4574" fmla="*/ 777757 h 7807485"/>
              <a:gd name="connsiteX4575" fmla="*/ 11151460 w 12191999"/>
              <a:gd name="connsiteY4575" fmla="*/ 709306 h 7807485"/>
              <a:gd name="connsiteX4576" fmla="*/ 11077642 w 12191999"/>
              <a:gd name="connsiteY4576" fmla="*/ 672201 h 7807485"/>
              <a:gd name="connsiteX4577" fmla="*/ 10980754 w 12191999"/>
              <a:gd name="connsiteY4577" fmla="*/ 661018 h 7807485"/>
              <a:gd name="connsiteX4578" fmla="*/ 0 w 12191999"/>
              <a:gd name="connsiteY4578" fmla="*/ 0 h 7807485"/>
              <a:gd name="connsiteX4579" fmla="*/ 12191999 w 12191999"/>
              <a:gd name="connsiteY4579" fmla="*/ 0 h 7807485"/>
              <a:gd name="connsiteX4580" fmla="*/ 12191999 w 12191999"/>
              <a:gd name="connsiteY4580" fmla="*/ 7807485 h 7807485"/>
              <a:gd name="connsiteX4581" fmla="*/ 0 w 12191999"/>
              <a:gd name="connsiteY4581" fmla="*/ 7807485 h 7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</a:cxnLst>
            <a:rect l="l" t="t" r="r" b="b"/>
            <a:pathLst>
              <a:path w="12191999" h="7807485">
                <a:moveTo>
                  <a:pt x="2193332" y="6361841"/>
                </a:moveTo>
                <a:cubicBezTo>
                  <a:pt x="2122002" y="6395834"/>
                  <a:pt x="2072570" y="6419251"/>
                  <a:pt x="2045034" y="6432093"/>
                </a:cubicBezTo>
                <a:cubicBezTo>
                  <a:pt x="2030436" y="6447200"/>
                  <a:pt x="2023137" y="6462875"/>
                  <a:pt x="2023137" y="6479115"/>
                </a:cubicBezTo>
                <a:cubicBezTo>
                  <a:pt x="2089490" y="6448900"/>
                  <a:pt x="2137596" y="6427182"/>
                  <a:pt x="2167454" y="6413963"/>
                </a:cubicBezTo>
                <a:cubicBezTo>
                  <a:pt x="2184706" y="6397345"/>
                  <a:pt x="2193332" y="6379971"/>
                  <a:pt x="2193332" y="6361841"/>
                </a:cubicBezTo>
                <a:close/>
                <a:moveTo>
                  <a:pt x="9701631" y="6361840"/>
                </a:moveTo>
                <a:cubicBezTo>
                  <a:pt x="9630302" y="6395833"/>
                  <a:pt x="9580869" y="6419250"/>
                  <a:pt x="9553333" y="6432091"/>
                </a:cubicBezTo>
                <a:cubicBezTo>
                  <a:pt x="9538735" y="6447199"/>
                  <a:pt x="9531437" y="6462874"/>
                  <a:pt x="9531437" y="6479114"/>
                </a:cubicBezTo>
                <a:cubicBezTo>
                  <a:pt x="9597789" y="6448898"/>
                  <a:pt x="9645895" y="6427181"/>
                  <a:pt x="9675753" y="6413962"/>
                </a:cubicBezTo>
                <a:cubicBezTo>
                  <a:pt x="9693005" y="6397344"/>
                  <a:pt x="9701631" y="6379970"/>
                  <a:pt x="9701631" y="6361840"/>
                </a:cubicBezTo>
                <a:close/>
                <a:moveTo>
                  <a:pt x="2774068" y="6133546"/>
                </a:moveTo>
                <a:lnTo>
                  <a:pt x="2734257" y="6223060"/>
                </a:lnTo>
                <a:lnTo>
                  <a:pt x="2663591" y="6177736"/>
                </a:lnTo>
                <a:lnTo>
                  <a:pt x="2608850" y="6293311"/>
                </a:lnTo>
                <a:lnTo>
                  <a:pt x="2699422" y="6351098"/>
                </a:lnTo>
                <a:lnTo>
                  <a:pt x="2741224" y="6259318"/>
                </a:lnTo>
                <a:lnTo>
                  <a:pt x="2814875" y="6301243"/>
                </a:lnTo>
                <a:lnTo>
                  <a:pt x="2866630" y="6191333"/>
                </a:lnTo>
                <a:close/>
                <a:moveTo>
                  <a:pt x="10373436" y="5842909"/>
                </a:moveTo>
                <a:cubicBezTo>
                  <a:pt x="10385048" y="5842909"/>
                  <a:pt x="10398816" y="5854240"/>
                  <a:pt x="10414741" y="5876900"/>
                </a:cubicBezTo>
                <a:cubicBezTo>
                  <a:pt x="10429007" y="5897297"/>
                  <a:pt x="10436139" y="5911649"/>
                  <a:pt x="10436139" y="5919958"/>
                </a:cubicBezTo>
                <a:cubicBezTo>
                  <a:pt x="10436139" y="5925246"/>
                  <a:pt x="10432490" y="5927889"/>
                  <a:pt x="10425191" y="5927889"/>
                </a:cubicBezTo>
                <a:cubicBezTo>
                  <a:pt x="10421874" y="5927889"/>
                  <a:pt x="10406779" y="5922224"/>
                  <a:pt x="10379906" y="5910893"/>
                </a:cubicBezTo>
                <a:cubicBezTo>
                  <a:pt x="10370948" y="5907116"/>
                  <a:pt x="10357844" y="5901451"/>
                  <a:pt x="10340592" y="5893897"/>
                </a:cubicBezTo>
                <a:cubicBezTo>
                  <a:pt x="10349549" y="5859905"/>
                  <a:pt x="10360498" y="5842909"/>
                  <a:pt x="10373436" y="5842909"/>
                </a:cubicBezTo>
                <a:close/>
                <a:moveTo>
                  <a:pt x="1615362" y="5757928"/>
                </a:moveTo>
                <a:cubicBezTo>
                  <a:pt x="1589816" y="5757928"/>
                  <a:pt x="1566344" y="5773508"/>
                  <a:pt x="1544945" y="5804668"/>
                </a:cubicBezTo>
                <a:cubicBezTo>
                  <a:pt x="1523547" y="5835827"/>
                  <a:pt x="1505549" y="5880301"/>
                  <a:pt x="1490951" y="5938089"/>
                </a:cubicBezTo>
                <a:lnTo>
                  <a:pt x="1514838" y="5951685"/>
                </a:lnTo>
                <a:cubicBezTo>
                  <a:pt x="1532090" y="5926003"/>
                  <a:pt x="1544531" y="5909384"/>
                  <a:pt x="1552161" y="5901830"/>
                </a:cubicBezTo>
                <a:cubicBezTo>
                  <a:pt x="1559792" y="5894277"/>
                  <a:pt x="1567920" y="5890499"/>
                  <a:pt x="1576546" y="5890499"/>
                </a:cubicBezTo>
                <a:cubicBezTo>
                  <a:pt x="1596451" y="5890499"/>
                  <a:pt x="1619675" y="5911650"/>
                  <a:pt x="1646216" y="5953952"/>
                </a:cubicBezTo>
                <a:cubicBezTo>
                  <a:pt x="1592139" y="5960751"/>
                  <a:pt x="1551912" y="5969626"/>
                  <a:pt x="1525537" y="5980579"/>
                </a:cubicBezTo>
                <a:cubicBezTo>
                  <a:pt x="1499162" y="5991532"/>
                  <a:pt x="1480666" y="6006451"/>
                  <a:pt x="1470050" y="6025336"/>
                </a:cubicBezTo>
                <a:cubicBezTo>
                  <a:pt x="1461092" y="6041955"/>
                  <a:pt x="1453130" y="6061029"/>
                  <a:pt x="1446163" y="6082557"/>
                </a:cubicBezTo>
                <a:cubicBezTo>
                  <a:pt x="1437537" y="6108996"/>
                  <a:pt x="1433224" y="6131091"/>
                  <a:pt x="1433224" y="6148843"/>
                </a:cubicBezTo>
                <a:cubicBezTo>
                  <a:pt x="1433224" y="6161307"/>
                  <a:pt x="1438533" y="6186612"/>
                  <a:pt x="1449149" y="6224759"/>
                </a:cubicBezTo>
                <a:cubicBezTo>
                  <a:pt x="1466401" y="6286701"/>
                  <a:pt x="1477183" y="6327303"/>
                  <a:pt x="1481496" y="6346565"/>
                </a:cubicBezTo>
                <a:cubicBezTo>
                  <a:pt x="1494103" y="6401332"/>
                  <a:pt x="1502231" y="6453642"/>
                  <a:pt x="1505880" y="6503498"/>
                </a:cubicBezTo>
                <a:cubicBezTo>
                  <a:pt x="1518156" y="6484614"/>
                  <a:pt x="1526533" y="6467240"/>
                  <a:pt x="1531011" y="6451376"/>
                </a:cubicBezTo>
                <a:cubicBezTo>
                  <a:pt x="1535490" y="6435513"/>
                  <a:pt x="1537730" y="6414739"/>
                  <a:pt x="1537730" y="6389057"/>
                </a:cubicBezTo>
                <a:cubicBezTo>
                  <a:pt x="1537730" y="6353553"/>
                  <a:pt x="1532670" y="6315973"/>
                  <a:pt x="1522551" y="6276315"/>
                </a:cubicBezTo>
                <a:cubicBezTo>
                  <a:pt x="1512433" y="6236656"/>
                  <a:pt x="1500904" y="6194166"/>
                  <a:pt x="1487965" y="6148843"/>
                </a:cubicBezTo>
                <a:cubicBezTo>
                  <a:pt x="1487965" y="6133735"/>
                  <a:pt x="1511354" y="6120326"/>
                  <a:pt x="1558133" y="6108618"/>
                </a:cubicBezTo>
                <a:cubicBezTo>
                  <a:pt x="1604912" y="6096909"/>
                  <a:pt x="1658657" y="6091055"/>
                  <a:pt x="1719369" y="6091055"/>
                </a:cubicBezTo>
                <a:lnTo>
                  <a:pt x="1784063" y="6091622"/>
                </a:lnTo>
                <a:lnTo>
                  <a:pt x="1784063" y="5937522"/>
                </a:lnTo>
                <a:cubicBezTo>
                  <a:pt x="1748233" y="5875958"/>
                  <a:pt x="1716716" y="5830634"/>
                  <a:pt x="1689511" y="5801552"/>
                </a:cubicBezTo>
                <a:cubicBezTo>
                  <a:pt x="1662306" y="5772469"/>
                  <a:pt x="1637590" y="5757928"/>
                  <a:pt x="1615362" y="5757928"/>
                </a:cubicBezTo>
                <a:close/>
                <a:moveTo>
                  <a:pt x="9123661" y="5757927"/>
                </a:moveTo>
                <a:cubicBezTo>
                  <a:pt x="9098116" y="5757927"/>
                  <a:pt x="9074644" y="5773506"/>
                  <a:pt x="9053245" y="5804667"/>
                </a:cubicBezTo>
                <a:cubicBezTo>
                  <a:pt x="9031846" y="5835826"/>
                  <a:pt x="9013848" y="5880300"/>
                  <a:pt x="8999251" y="5938088"/>
                </a:cubicBezTo>
                <a:lnTo>
                  <a:pt x="9023137" y="5951684"/>
                </a:lnTo>
                <a:cubicBezTo>
                  <a:pt x="9040389" y="5926002"/>
                  <a:pt x="9052830" y="5909383"/>
                  <a:pt x="9060461" y="5901829"/>
                </a:cubicBezTo>
                <a:cubicBezTo>
                  <a:pt x="9068091" y="5894275"/>
                  <a:pt x="9076219" y="5890498"/>
                  <a:pt x="9084845" y="5890498"/>
                </a:cubicBezTo>
                <a:cubicBezTo>
                  <a:pt x="9104751" y="5890498"/>
                  <a:pt x="9127974" y="5911649"/>
                  <a:pt x="9154515" y="5953951"/>
                </a:cubicBezTo>
                <a:cubicBezTo>
                  <a:pt x="9100438" y="5960750"/>
                  <a:pt x="9060212" y="5969625"/>
                  <a:pt x="9033837" y="5980578"/>
                </a:cubicBezTo>
                <a:cubicBezTo>
                  <a:pt x="9007462" y="5991531"/>
                  <a:pt x="8988966" y="6006450"/>
                  <a:pt x="8978349" y="6025335"/>
                </a:cubicBezTo>
                <a:cubicBezTo>
                  <a:pt x="8969392" y="6041954"/>
                  <a:pt x="8961430" y="6061028"/>
                  <a:pt x="8954463" y="6082556"/>
                </a:cubicBezTo>
                <a:cubicBezTo>
                  <a:pt x="8945837" y="6108995"/>
                  <a:pt x="8941524" y="6131090"/>
                  <a:pt x="8941524" y="6148842"/>
                </a:cubicBezTo>
                <a:cubicBezTo>
                  <a:pt x="8941524" y="6161306"/>
                  <a:pt x="8946832" y="6186611"/>
                  <a:pt x="8957448" y="6224758"/>
                </a:cubicBezTo>
                <a:cubicBezTo>
                  <a:pt x="8974700" y="6286700"/>
                  <a:pt x="8985482" y="6327302"/>
                  <a:pt x="8989795" y="6346564"/>
                </a:cubicBezTo>
                <a:cubicBezTo>
                  <a:pt x="9002402" y="6401331"/>
                  <a:pt x="9010530" y="6453641"/>
                  <a:pt x="9014180" y="6503497"/>
                </a:cubicBezTo>
                <a:cubicBezTo>
                  <a:pt x="9026455" y="6484613"/>
                  <a:pt x="9034832" y="6467239"/>
                  <a:pt x="9039311" y="6451375"/>
                </a:cubicBezTo>
                <a:cubicBezTo>
                  <a:pt x="9043790" y="6435511"/>
                  <a:pt x="9046029" y="6414738"/>
                  <a:pt x="9046029" y="6389056"/>
                </a:cubicBezTo>
                <a:cubicBezTo>
                  <a:pt x="9046029" y="6353552"/>
                  <a:pt x="9040970" y="6315972"/>
                  <a:pt x="9030851" y="6276314"/>
                </a:cubicBezTo>
                <a:cubicBezTo>
                  <a:pt x="9020732" y="6236655"/>
                  <a:pt x="9009203" y="6194165"/>
                  <a:pt x="8996265" y="6148842"/>
                </a:cubicBezTo>
                <a:cubicBezTo>
                  <a:pt x="8996265" y="6133733"/>
                  <a:pt x="9019654" y="6120325"/>
                  <a:pt x="9066432" y="6108617"/>
                </a:cubicBezTo>
                <a:cubicBezTo>
                  <a:pt x="9113211" y="6096908"/>
                  <a:pt x="9166957" y="6091054"/>
                  <a:pt x="9227669" y="6091054"/>
                </a:cubicBezTo>
                <a:lnTo>
                  <a:pt x="9292363" y="6091621"/>
                </a:lnTo>
                <a:lnTo>
                  <a:pt x="9292363" y="5937521"/>
                </a:lnTo>
                <a:cubicBezTo>
                  <a:pt x="9256532" y="5875957"/>
                  <a:pt x="9225015" y="5830633"/>
                  <a:pt x="9197811" y="5801551"/>
                </a:cubicBezTo>
                <a:cubicBezTo>
                  <a:pt x="9170606" y="5772468"/>
                  <a:pt x="9145890" y="5757927"/>
                  <a:pt x="9123661" y="5757927"/>
                </a:cubicBezTo>
                <a:close/>
                <a:moveTo>
                  <a:pt x="6690257" y="5573257"/>
                </a:moveTo>
                <a:cubicBezTo>
                  <a:pt x="6652105" y="5573257"/>
                  <a:pt x="6622080" y="5584493"/>
                  <a:pt x="6600184" y="5606966"/>
                </a:cubicBezTo>
                <a:cubicBezTo>
                  <a:pt x="6578287" y="5629439"/>
                  <a:pt x="6567339" y="5657294"/>
                  <a:pt x="6567339" y="5690531"/>
                </a:cubicBezTo>
                <a:cubicBezTo>
                  <a:pt x="6567339" y="5719235"/>
                  <a:pt x="6575882" y="5743503"/>
                  <a:pt x="6592968" y="5763331"/>
                </a:cubicBezTo>
                <a:cubicBezTo>
                  <a:pt x="6610054" y="5783161"/>
                  <a:pt x="6631369" y="5793075"/>
                  <a:pt x="6656915" y="5793075"/>
                </a:cubicBezTo>
                <a:cubicBezTo>
                  <a:pt x="6681134" y="5793075"/>
                  <a:pt x="6701122" y="5784671"/>
                  <a:pt x="6716881" y="5767864"/>
                </a:cubicBezTo>
                <a:cubicBezTo>
                  <a:pt x="6732640" y="5751056"/>
                  <a:pt x="6740519" y="5728300"/>
                  <a:pt x="6740519" y="5699595"/>
                </a:cubicBezTo>
                <a:cubicBezTo>
                  <a:pt x="6740519" y="5684488"/>
                  <a:pt x="6737368" y="5669568"/>
                  <a:pt x="6731064" y="5654839"/>
                </a:cubicBezTo>
                <a:cubicBezTo>
                  <a:pt x="6733387" y="5653705"/>
                  <a:pt x="6736206" y="5653139"/>
                  <a:pt x="6739524" y="5653139"/>
                </a:cubicBezTo>
                <a:cubicBezTo>
                  <a:pt x="6763079" y="5653139"/>
                  <a:pt x="6783814" y="5663998"/>
                  <a:pt x="6801730" y="5685715"/>
                </a:cubicBezTo>
                <a:cubicBezTo>
                  <a:pt x="6819645" y="5707432"/>
                  <a:pt x="6828603" y="5734721"/>
                  <a:pt x="6828603" y="5767581"/>
                </a:cubicBezTo>
                <a:cubicBezTo>
                  <a:pt x="6828603" y="5805728"/>
                  <a:pt x="6815747" y="5838115"/>
                  <a:pt x="6790035" y="5864743"/>
                </a:cubicBezTo>
                <a:cubicBezTo>
                  <a:pt x="6764323" y="5891370"/>
                  <a:pt x="6730401" y="5904684"/>
                  <a:pt x="6688267" y="5904684"/>
                </a:cubicBezTo>
                <a:cubicBezTo>
                  <a:pt x="6635848" y="5904684"/>
                  <a:pt x="6587411" y="5880512"/>
                  <a:pt x="6542955" y="5832166"/>
                </a:cubicBezTo>
                <a:cubicBezTo>
                  <a:pt x="6498499" y="5783822"/>
                  <a:pt x="6460843" y="5706961"/>
                  <a:pt x="6429990" y="5601584"/>
                </a:cubicBezTo>
                <a:lnTo>
                  <a:pt x="6383709" y="5584588"/>
                </a:lnTo>
                <a:cubicBezTo>
                  <a:pt x="6412572" y="5734910"/>
                  <a:pt x="6453711" y="5845669"/>
                  <a:pt x="6507124" y="5916865"/>
                </a:cubicBezTo>
                <a:cubicBezTo>
                  <a:pt x="6560538" y="5988060"/>
                  <a:pt x="6620919" y="6023658"/>
                  <a:pt x="6688267" y="6023658"/>
                </a:cubicBezTo>
                <a:cubicBezTo>
                  <a:pt x="6752629" y="6023658"/>
                  <a:pt x="6802476" y="6002790"/>
                  <a:pt x="6837809" y="5961055"/>
                </a:cubicBezTo>
                <a:cubicBezTo>
                  <a:pt x="6873142" y="5919319"/>
                  <a:pt x="6890808" y="5864837"/>
                  <a:pt x="6890808" y="5797607"/>
                </a:cubicBezTo>
                <a:cubicBezTo>
                  <a:pt x="6890808" y="5731888"/>
                  <a:pt x="6871068" y="5678067"/>
                  <a:pt x="6831588" y="5636142"/>
                </a:cubicBezTo>
                <a:cubicBezTo>
                  <a:pt x="6792109" y="5594219"/>
                  <a:pt x="6744998" y="5573257"/>
                  <a:pt x="6690257" y="5573257"/>
                </a:cubicBezTo>
                <a:close/>
                <a:moveTo>
                  <a:pt x="9137805" y="5444121"/>
                </a:moveTo>
                <a:cubicBezTo>
                  <a:pt x="9144440" y="5444121"/>
                  <a:pt x="9149748" y="5447708"/>
                  <a:pt x="9153729" y="5454885"/>
                </a:cubicBezTo>
                <a:cubicBezTo>
                  <a:pt x="9157711" y="5462061"/>
                  <a:pt x="9159701" y="5469992"/>
                  <a:pt x="9159701" y="5478680"/>
                </a:cubicBezTo>
                <a:cubicBezTo>
                  <a:pt x="9159701" y="5485856"/>
                  <a:pt x="9157545" y="5493032"/>
                  <a:pt x="9153232" y="5500208"/>
                </a:cubicBezTo>
                <a:cubicBezTo>
                  <a:pt x="9143279" y="5490011"/>
                  <a:pt x="9137473" y="5483779"/>
                  <a:pt x="9135814" y="5481512"/>
                </a:cubicBezTo>
                <a:cubicBezTo>
                  <a:pt x="9129843" y="5473959"/>
                  <a:pt x="9126857" y="5466782"/>
                  <a:pt x="9126857" y="5459984"/>
                </a:cubicBezTo>
                <a:cubicBezTo>
                  <a:pt x="9126857" y="5449408"/>
                  <a:pt x="9130506" y="5444121"/>
                  <a:pt x="9137805" y="5444121"/>
                </a:cubicBezTo>
                <a:close/>
                <a:moveTo>
                  <a:pt x="1593675" y="5439669"/>
                </a:moveTo>
                <a:cubicBezTo>
                  <a:pt x="1599647" y="5439669"/>
                  <a:pt x="1605784" y="5444012"/>
                  <a:pt x="1612088" y="5452699"/>
                </a:cubicBezTo>
                <a:cubicBezTo>
                  <a:pt x="1618391" y="5461386"/>
                  <a:pt x="1621543" y="5470829"/>
                  <a:pt x="1621543" y="5481026"/>
                </a:cubicBezTo>
                <a:cubicBezTo>
                  <a:pt x="1621543" y="5484048"/>
                  <a:pt x="1620216" y="5489336"/>
                  <a:pt x="1617562" y="5496889"/>
                </a:cubicBezTo>
                <a:lnTo>
                  <a:pt x="1595666" y="5477627"/>
                </a:lnTo>
                <a:cubicBezTo>
                  <a:pt x="1587372" y="5468563"/>
                  <a:pt x="1583224" y="5459875"/>
                  <a:pt x="1583224" y="5451567"/>
                </a:cubicBezTo>
                <a:cubicBezTo>
                  <a:pt x="1583224" y="5448922"/>
                  <a:pt x="1584137" y="5446279"/>
                  <a:pt x="1585962" y="5443635"/>
                </a:cubicBezTo>
                <a:cubicBezTo>
                  <a:pt x="1587786" y="5440990"/>
                  <a:pt x="1590357" y="5439669"/>
                  <a:pt x="1593675" y="5439669"/>
                </a:cubicBezTo>
                <a:close/>
                <a:moveTo>
                  <a:pt x="2550393" y="5436132"/>
                </a:moveTo>
                <a:cubicBezTo>
                  <a:pt x="2507596" y="5455017"/>
                  <a:pt x="2479562" y="5467481"/>
                  <a:pt x="2466292" y="5473524"/>
                </a:cubicBezTo>
                <a:cubicBezTo>
                  <a:pt x="2437760" y="5486744"/>
                  <a:pt x="2414868" y="5498262"/>
                  <a:pt x="2397617" y="5508083"/>
                </a:cubicBezTo>
                <a:cubicBezTo>
                  <a:pt x="2375721" y="5520546"/>
                  <a:pt x="2355151" y="5534333"/>
                  <a:pt x="2335909" y="5549440"/>
                </a:cubicBezTo>
                <a:cubicBezTo>
                  <a:pt x="2314344" y="5566437"/>
                  <a:pt x="2300244" y="5585888"/>
                  <a:pt x="2293609" y="5607795"/>
                </a:cubicBezTo>
                <a:cubicBezTo>
                  <a:pt x="2288964" y="5623280"/>
                  <a:pt x="2286642" y="5650096"/>
                  <a:pt x="2286642" y="5688243"/>
                </a:cubicBezTo>
                <a:cubicBezTo>
                  <a:pt x="2286642" y="5716192"/>
                  <a:pt x="2294936" y="5740932"/>
                  <a:pt x="2311524" y="5762460"/>
                </a:cubicBezTo>
                <a:cubicBezTo>
                  <a:pt x="2317164" y="5769637"/>
                  <a:pt x="2334748" y="5789843"/>
                  <a:pt x="2364275" y="5823080"/>
                </a:cubicBezTo>
                <a:lnTo>
                  <a:pt x="2380199" y="5802685"/>
                </a:lnTo>
                <a:cubicBezTo>
                  <a:pt x="2398778" y="5819304"/>
                  <a:pt x="2417523" y="5835922"/>
                  <a:pt x="2436433" y="5852541"/>
                </a:cubicBezTo>
                <a:cubicBezTo>
                  <a:pt x="2453353" y="5867648"/>
                  <a:pt x="2466789" y="5880490"/>
                  <a:pt x="2476742" y="5891066"/>
                </a:cubicBezTo>
                <a:cubicBezTo>
                  <a:pt x="2489017" y="5904285"/>
                  <a:pt x="2501624" y="5919770"/>
                  <a:pt x="2514563" y="5937522"/>
                </a:cubicBezTo>
                <a:lnTo>
                  <a:pt x="2229190" y="5937522"/>
                </a:lnTo>
                <a:lnTo>
                  <a:pt x="2229190" y="5931290"/>
                </a:lnTo>
                <a:cubicBezTo>
                  <a:pt x="2229190" y="5887478"/>
                  <a:pt x="2223052" y="5848386"/>
                  <a:pt x="2210777" y="5814016"/>
                </a:cubicBezTo>
                <a:cubicBezTo>
                  <a:pt x="2198502" y="5779646"/>
                  <a:pt x="2181084" y="5749242"/>
                  <a:pt x="2158525" y="5722802"/>
                </a:cubicBezTo>
                <a:lnTo>
                  <a:pt x="2130656" y="5875769"/>
                </a:lnTo>
                <a:cubicBezTo>
                  <a:pt x="2147908" y="5894277"/>
                  <a:pt x="2162506" y="5917504"/>
                  <a:pt x="2174449" y="5945453"/>
                </a:cubicBezTo>
                <a:cubicBezTo>
                  <a:pt x="2185065" y="5970004"/>
                  <a:pt x="2190374" y="5989832"/>
                  <a:pt x="2190374" y="6004941"/>
                </a:cubicBezTo>
                <a:cubicBezTo>
                  <a:pt x="2190374" y="6035156"/>
                  <a:pt x="2162837" y="6078214"/>
                  <a:pt x="2107765" y="6134113"/>
                </a:cubicBezTo>
                <a:cubicBezTo>
                  <a:pt x="2068285" y="6174148"/>
                  <a:pt x="2037099" y="6201530"/>
                  <a:pt x="2014207" y="6216261"/>
                </a:cubicBezTo>
                <a:cubicBezTo>
                  <a:pt x="1991316" y="6230991"/>
                  <a:pt x="1968424" y="6238356"/>
                  <a:pt x="1945533" y="6238356"/>
                </a:cubicBezTo>
                <a:cubicBezTo>
                  <a:pt x="1924300" y="6238356"/>
                  <a:pt x="1904560" y="6234391"/>
                  <a:pt x="1886313" y="6226459"/>
                </a:cubicBezTo>
                <a:cubicBezTo>
                  <a:pt x="1868066" y="6218527"/>
                  <a:pt x="1844013" y="6203230"/>
                  <a:pt x="1814155" y="6180569"/>
                </a:cubicBezTo>
                <a:lnTo>
                  <a:pt x="1793254" y="6215695"/>
                </a:lnTo>
                <a:cubicBezTo>
                  <a:pt x="1855293" y="6264417"/>
                  <a:pt x="1900910" y="6296899"/>
                  <a:pt x="1930106" y="6313139"/>
                </a:cubicBezTo>
                <a:cubicBezTo>
                  <a:pt x="1963614" y="6332024"/>
                  <a:pt x="1994965" y="6341467"/>
                  <a:pt x="2024160" y="6341467"/>
                </a:cubicBezTo>
                <a:cubicBezTo>
                  <a:pt x="2048711" y="6341467"/>
                  <a:pt x="2078238" y="6325981"/>
                  <a:pt x="2112741" y="6295011"/>
                </a:cubicBezTo>
                <a:cubicBezTo>
                  <a:pt x="2143927" y="6267061"/>
                  <a:pt x="2171131" y="6234107"/>
                  <a:pt x="2194355" y="6196149"/>
                </a:cubicBezTo>
                <a:cubicBezTo>
                  <a:pt x="2217578" y="6158191"/>
                  <a:pt x="2229190" y="6127692"/>
                  <a:pt x="2229190" y="6104652"/>
                </a:cubicBezTo>
                <a:lnTo>
                  <a:pt x="2229190" y="6091621"/>
                </a:lnTo>
                <a:lnTo>
                  <a:pt x="2563067" y="6091621"/>
                </a:lnTo>
                <a:lnTo>
                  <a:pt x="2593689" y="6091621"/>
                </a:lnTo>
                <a:lnTo>
                  <a:pt x="2874592" y="6091621"/>
                </a:lnTo>
                <a:lnTo>
                  <a:pt x="2874592" y="5943754"/>
                </a:lnTo>
                <a:cubicBezTo>
                  <a:pt x="2874592" y="5874636"/>
                  <a:pt x="2870031" y="5822514"/>
                  <a:pt x="2860907" y="5787389"/>
                </a:cubicBezTo>
                <a:cubicBezTo>
                  <a:pt x="2851784" y="5752263"/>
                  <a:pt x="2834781" y="5718648"/>
                  <a:pt x="2809898" y="5686544"/>
                </a:cubicBezTo>
                <a:lnTo>
                  <a:pt x="2770087" y="5821381"/>
                </a:lnTo>
                <a:cubicBezTo>
                  <a:pt x="2788334" y="5845553"/>
                  <a:pt x="2799946" y="5862550"/>
                  <a:pt x="2804922" y="5872369"/>
                </a:cubicBezTo>
                <a:cubicBezTo>
                  <a:pt x="2814543" y="5890121"/>
                  <a:pt x="2821178" y="5911838"/>
                  <a:pt x="2824828" y="5937522"/>
                </a:cubicBezTo>
                <a:lnTo>
                  <a:pt x="2593689" y="5937522"/>
                </a:lnTo>
                <a:lnTo>
                  <a:pt x="2593689" y="5933557"/>
                </a:lnTo>
                <a:cubicBezTo>
                  <a:pt x="2571129" y="5885211"/>
                  <a:pt x="2541768" y="5836678"/>
                  <a:pt x="2505606" y="5787955"/>
                </a:cubicBezTo>
                <a:cubicBezTo>
                  <a:pt x="2483709" y="5758495"/>
                  <a:pt x="2456671" y="5726013"/>
                  <a:pt x="2424490" y="5690510"/>
                </a:cubicBezTo>
                <a:cubicBezTo>
                  <a:pt x="2400934" y="5664449"/>
                  <a:pt x="2389157" y="5649718"/>
                  <a:pt x="2389157" y="5646319"/>
                </a:cubicBezTo>
                <a:cubicBezTo>
                  <a:pt x="2389157" y="5639898"/>
                  <a:pt x="2403091" y="5630267"/>
                  <a:pt x="2430959" y="5617425"/>
                </a:cubicBezTo>
                <a:cubicBezTo>
                  <a:pt x="2450201" y="5608361"/>
                  <a:pt x="2476079" y="5597786"/>
                  <a:pt x="2508591" y="5585699"/>
                </a:cubicBezTo>
                <a:cubicBezTo>
                  <a:pt x="2534801" y="5575880"/>
                  <a:pt x="2548735" y="5570969"/>
                  <a:pt x="2550393" y="5570969"/>
                </a:cubicBezTo>
                <a:close/>
                <a:moveTo>
                  <a:pt x="10058693" y="5436130"/>
                </a:moveTo>
                <a:cubicBezTo>
                  <a:pt x="10015895" y="5455016"/>
                  <a:pt x="9987861" y="5467480"/>
                  <a:pt x="9974591" y="5473523"/>
                </a:cubicBezTo>
                <a:cubicBezTo>
                  <a:pt x="9946059" y="5486742"/>
                  <a:pt x="9923168" y="5498261"/>
                  <a:pt x="9905916" y="5508082"/>
                </a:cubicBezTo>
                <a:cubicBezTo>
                  <a:pt x="9884020" y="5520545"/>
                  <a:pt x="9863450" y="5534332"/>
                  <a:pt x="9844208" y="5549439"/>
                </a:cubicBezTo>
                <a:cubicBezTo>
                  <a:pt x="9822643" y="5566435"/>
                  <a:pt x="9808544" y="5585887"/>
                  <a:pt x="9801909" y="5607794"/>
                </a:cubicBezTo>
                <a:cubicBezTo>
                  <a:pt x="9797264" y="5623279"/>
                  <a:pt x="9794941" y="5650095"/>
                  <a:pt x="9794941" y="5688242"/>
                </a:cubicBezTo>
                <a:cubicBezTo>
                  <a:pt x="9794941" y="5716191"/>
                  <a:pt x="9803235" y="5740931"/>
                  <a:pt x="9819824" y="5762459"/>
                </a:cubicBezTo>
                <a:cubicBezTo>
                  <a:pt x="9825464" y="5769636"/>
                  <a:pt x="9843047" y="5789842"/>
                  <a:pt x="9872574" y="5823079"/>
                </a:cubicBezTo>
                <a:lnTo>
                  <a:pt x="9888499" y="5802684"/>
                </a:lnTo>
                <a:cubicBezTo>
                  <a:pt x="9907077" y="5819303"/>
                  <a:pt x="9925822" y="5835921"/>
                  <a:pt x="9944732" y="5852540"/>
                </a:cubicBezTo>
                <a:cubicBezTo>
                  <a:pt x="9961652" y="5867647"/>
                  <a:pt x="9975089" y="5880489"/>
                  <a:pt x="9985041" y="5891065"/>
                </a:cubicBezTo>
                <a:cubicBezTo>
                  <a:pt x="9997317" y="5904284"/>
                  <a:pt x="10009923" y="5919769"/>
                  <a:pt x="10022862" y="5937521"/>
                </a:cubicBezTo>
                <a:lnTo>
                  <a:pt x="9737489" y="5937521"/>
                </a:lnTo>
                <a:lnTo>
                  <a:pt x="9737489" y="5931289"/>
                </a:lnTo>
                <a:cubicBezTo>
                  <a:pt x="9737489" y="5887477"/>
                  <a:pt x="9731351" y="5848385"/>
                  <a:pt x="9719076" y="5814015"/>
                </a:cubicBezTo>
                <a:cubicBezTo>
                  <a:pt x="9706801" y="5779645"/>
                  <a:pt x="9689383" y="5749240"/>
                  <a:pt x="9666824" y="5722801"/>
                </a:cubicBezTo>
                <a:lnTo>
                  <a:pt x="9638956" y="5875768"/>
                </a:lnTo>
                <a:cubicBezTo>
                  <a:pt x="9656207" y="5894275"/>
                  <a:pt x="9670805" y="5917503"/>
                  <a:pt x="9682748" y="5945452"/>
                </a:cubicBezTo>
                <a:cubicBezTo>
                  <a:pt x="9693365" y="5970003"/>
                  <a:pt x="9698673" y="5989831"/>
                  <a:pt x="9698673" y="6004940"/>
                </a:cubicBezTo>
                <a:cubicBezTo>
                  <a:pt x="9698673" y="6035155"/>
                  <a:pt x="9671137" y="6078212"/>
                  <a:pt x="9616064" y="6134111"/>
                </a:cubicBezTo>
                <a:cubicBezTo>
                  <a:pt x="9576584" y="6174147"/>
                  <a:pt x="9545399" y="6201529"/>
                  <a:pt x="9522507" y="6216260"/>
                </a:cubicBezTo>
                <a:cubicBezTo>
                  <a:pt x="9499615" y="6230990"/>
                  <a:pt x="9476724" y="6238355"/>
                  <a:pt x="9453832" y="6238355"/>
                </a:cubicBezTo>
                <a:cubicBezTo>
                  <a:pt x="9432599" y="6238355"/>
                  <a:pt x="9412859" y="6234389"/>
                  <a:pt x="9394612" y="6226458"/>
                </a:cubicBezTo>
                <a:cubicBezTo>
                  <a:pt x="9376365" y="6218526"/>
                  <a:pt x="9352313" y="6203229"/>
                  <a:pt x="9322454" y="6180568"/>
                </a:cubicBezTo>
                <a:lnTo>
                  <a:pt x="9301553" y="6215694"/>
                </a:lnTo>
                <a:cubicBezTo>
                  <a:pt x="9363593" y="6264416"/>
                  <a:pt x="9409210" y="6296898"/>
                  <a:pt x="9438405" y="6313138"/>
                </a:cubicBezTo>
                <a:cubicBezTo>
                  <a:pt x="9471913" y="6332023"/>
                  <a:pt x="9503265" y="6341466"/>
                  <a:pt x="9532460" y="6341466"/>
                </a:cubicBezTo>
                <a:cubicBezTo>
                  <a:pt x="9557010" y="6341466"/>
                  <a:pt x="9586537" y="6325980"/>
                  <a:pt x="9621041" y="6295010"/>
                </a:cubicBezTo>
                <a:cubicBezTo>
                  <a:pt x="9652226" y="6267060"/>
                  <a:pt x="9679431" y="6234106"/>
                  <a:pt x="9702654" y="6196148"/>
                </a:cubicBezTo>
                <a:cubicBezTo>
                  <a:pt x="9725877" y="6158190"/>
                  <a:pt x="9737489" y="6127691"/>
                  <a:pt x="9737489" y="6104651"/>
                </a:cubicBezTo>
                <a:lnTo>
                  <a:pt x="9737489" y="6091621"/>
                </a:lnTo>
                <a:lnTo>
                  <a:pt x="10071366" y="6091621"/>
                </a:lnTo>
                <a:lnTo>
                  <a:pt x="10101988" y="6091621"/>
                </a:lnTo>
                <a:lnTo>
                  <a:pt x="10169900" y="6091621"/>
                </a:lnTo>
                <a:cubicBezTo>
                  <a:pt x="10193455" y="6091621"/>
                  <a:pt x="10212034" y="6089165"/>
                  <a:pt x="10225636" y="6084255"/>
                </a:cubicBezTo>
                <a:cubicBezTo>
                  <a:pt x="10253836" y="6074058"/>
                  <a:pt x="10277557" y="6052529"/>
                  <a:pt x="10296799" y="6019670"/>
                </a:cubicBezTo>
                <a:cubicBezTo>
                  <a:pt x="10328317" y="6038177"/>
                  <a:pt x="10364811" y="6054229"/>
                  <a:pt x="10406281" y="6067825"/>
                </a:cubicBezTo>
                <a:cubicBezTo>
                  <a:pt x="10453391" y="6083312"/>
                  <a:pt x="10494364" y="6091054"/>
                  <a:pt x="10529199" y="6091054"/>
                </a:cubicBezTo>
                <a:lnTo>
                  <a:pt x="10529199" y="5967547"/>
                </a:lnTo>
                <a:cubicBezTo>
                  <a:pt x="10529199" y="5915804"/>
                  <a:pt x="10516095" y="5859150"/>
                  <a:pt x="10489885" y="5797585"/>
                </a:cubicBezTo>
                <a:cubicBezTo>
                  <a:pt x="10465003" y="5739420"/>
                  <a:pt x="10444102" y="5710337"/>
                  <a:pt x="10427182" y="5710337"/>
                </a:cubicBezTo>
                <a:cubicBezTo>
                  <a:pt x="10408935" y="5710337"/>
                  <a:pt x="10386707" y="5724123"/>
                  <a:pt x="10360498" y="5751695"/>
                </a:cubicBezTo>
                <a:cubicBezTo>
                  <a:pt x="10330971" y="5782666"/>
                  <a:pt x="10306752" y="5822135"/>
                  <a:pt x="10287842" y="5870103"/>
                </a:cubicBezTo>
                <a:cubicBezTo>
                  <a:pt x="10279216" y="5896163"/>
                  <a:pt x="10263623" y="5914482"/>
                  <a:pt x="10241063" y="5925057"/>
                </a:cubicBezTo>
                <a:cubicBezTo>
                  <a:pt x="10223480" y="5933366"/>
                  <a:pt x="10199759" y="5937521"/>
                  <a:pt x="10169900" y="5937521"/>
                </a:cubicBezTo>
                <a:lnTo>
                  <a:pt x="10101988" y="5937521"/>
                </a:lnTo>
                <a:lnTo>
                  <a:pt x="10101988" y="5933555"/>
                </a:lnTo>
                <a:cubicBezTo>
                  <a:pt x="10079428" y="5885210"/>
                  <a:pt x="10050067" y="5836677"/>
                  <a:pt x="10013905" y="5787953"/>
                </a:cubicBezTo>
                <a:cubicBezTo>
                  <a:pt x="9992008" y="5758494"/>
                  <a:pt x="9964970" y="5726011"/>
                  <a:pt x="9932789" y="5690509"/>
                </a:cubicBezTo>
                <a:cubicBezTo>
                  <a:pt x="9909234" y="5664448"/>
                  <a:pt x="9897456" y="5649717"/>
                  <a:pt x="9897456" y="5646318"/>
                </a:cubicBezTo>
                <a:cubicBezTo>
                  <a:pt x="9897456" y="5639897"/>
                  <a:pt x="9911390" y="5630266"/>
                  <a:pt x="9939258" y="5617424"/>
                </a:cubicBezTo>
                <a:cubicBezTo>
                  <a:pt x="9958500" y="5608360"/>
                  <a:pt x="9984378" y="5597785"/>
                  <a:pt x="10016891" y="5585698"/>
                </a:cubicBezTo>
                <a:cubicBezTo>
                  <a:pt x="10043100" y="5575878"/>
                  <a:pt x="10057034" y="5570968"/>
                  <a:pt x="10058693" y="5570968"/>
                </a:cubicBezTo>
                <a:close/>
                <a:moveTo>
                  <a:pt x="9162687" y="5408995"/>
                </a:moveTo>
                <a:cubicBezTo>
                  <a:pt x="9145104" y="5408995"/>
                  <a:pt x="9129179" y="5418815"/>
                  <a:pt x="9114913" y="5438455"/>
                </a:cubicBezTo>
                <a:cubicBezTo>
                  <a:pt x="9101974" y="5456207"/>
                  <a:pt x="9095505" y="5473959"/>
                  <a:pt x="9095505" y="5491711"/>
                </a:cubicBezTo>
                <a:cubicBezTo>
                  <a:pt x="9095505" y="5503796"/>
                  <a:pt x="9099818" y="5515316"/>
                  <a:pt x="9108444" y="5526269"/>
                </a:cubicBezTo>
                <a:cubicBezTo>
                  <a:pt x="9113752" y="5532690"/>
                  <a:pt x="9119226" y="5538922"/>
                  <a:pt x="9124866" y="5544965"/>
                </a:cubicBezTo>
                <a:cubicBezTo>
                  <a:pt x="9103965" y="5562717"/>
                  <a:pt x="9082069" y="5575370"/>
                  <a:pt x="9059177" y="5582923"/>
                </a:cubicBezTo>
                <a:cubicBezTo>
                  <a:pt x="9060172" y="5577258"/>
                  <a:pt x="9061831" y="5568949"/>
                  <a:pt x="9064153" y="5557996"/>
                </a:cubicBezTo>
                <a:cubicBezTo>
                  <a:pt x="9065481" y="5550064"/>
                  <a:pt x="9066144" y="5542133"/>
                  <a:pt x="9066144" y="5534201"/>
                </a:cubicBezTo>
                <a:cubicBezTo>
                  <a:pt x="9066144" y="5518338"/>
                  <a:pt x="9062992" y="5504174"/>
                  <a:pt x="9056689" y="5491711"/>
                </a:cubicBezTo>
                <a:cubicBezTo>
                  <a:pt x="9050385" y="5479246"/>
                  <a:pt x="9041594" y="5473014"/>
                  <a:pt x="9030314" y="5473014"/>
                </a:cubicBezTo>
                <a:cubicBezTo>
                  <a:pt x="9015053" y="5473014"/>
                  <a:pt x="9004104" y="5483401"/>
                  <a:pt x="8997469" y="5504174"/>
                </a:cubicBezTo>
                <a:cubicBezTo>
                  <a:pt x="8993820" y="5515883"/>
                  <a:pt x="8990834" y="5534956"/>
                  <a:pt x="8988512" y="5561395"/>
                </a:cubicBezTo>
                <a:cubicBezTo>
                  <a:pt x="8995147" y="5548175"/>
                  <a:pt x="8999626" y="5539677"/>
                  <a:pt x="9001948" y="5535901"/>
                </a:cubicBezTo>
                <a:cubicBezTo>
                  <a:pt x="9007920" y="5526836"/>
                  <a:pt x="9014223" y="5522303"/>
                  <a:pt x="9020859" y="5522303"/>
                </a:cubicBezTo>
                <a:cubicBezTo>
                  <a:pt x="9027162" y="5522303"/>
                  <a:pt x="9031973" y="5525797"/>
                  <a:pt x="9035290" y="5532785"/>
                </a:cubicBezTo>
                <a:cubicBezTo>
                  <a:pt x="9038608" y="5539771"/>
                  <a:pt x="9040267" y="5547797"/>
                  <a:pt x="9040267" y="5556863"/>
                </a:cubicBezTo>
                <a:cubicBezTo>
                  <a:pt x="9040267" y="5565927"/>
                  <a:pt x="9038276" y="5575559"/>
                  <a:pt x="9034295" y="5585757"/>
                </a:cubicBezTo>
                <a:cubicBezTo>
                  <a:pt x="9032968" y="5589155"/>
                  <a:pt x="9025669" y="5603320"/>
                  <a:pt x="9012399" y="5628247"/>
                </a:cubicBezTo>
                <a:cubicBezTo>
                  <a:pt x="9041262" y="5628247"/>
                  <a:pt x="9067471" y="5621448"/>
                  <a:pt x="9091026" y="5607852"/>
                </a:cubicBezTo>
                <a:cubicBezTo>
                  <a:pt x="9110269" y="5596521"/>
                  <a:pt x="9127520" y="5580658"/>
                  <a:pt x="9142781" y="5560262"/>
                </a:cubicBezTo>
                <a:lnTo>
                  <a:pt x="9185579" y="5598221"/>
                </a:lnTo>
                <a:cubicBezTo>
                  <a:pt x="9187901" y="5582734"/>
                  <a:pt x="9189062" y="5566116"/>
                  <a:pt x="9189062" y="5548364"/>
                </a:cubicBezTo>
                <a:cubicBezTo>
                  <a:pt x="9189062" y="5543454"/>
                  <a:pt x="9187569" y="5538828"/>
                  <a:pt x="9184583" y="5534484"/>
                </a:cubicBezTo>
                <a:cubicBezTo>
                  <a:pt x="9181597" y="5530141"/>
                  <a:pt x="9177782" y="5526080"/>
                  <a:pt x="9173138" y="5522303"/>
                </a:cubicBezTo>
                <a:cubicBezTo>
                  <a:pt x="9180436" y="5509462"/>
                  <a:pt x="9185910" y="5496903"/>
                  <a:pt x="9189560" y="5484628"/>
                </a:cubicBezTo>
                <a:cubicBezTo>
                  <a:pt x="9193209" y="5472354"/>
                  <a:pt x="9195034" y="5459228"/>
                  <a:pt x="9195034" y="5445254"/>
                </a:cubicBezTo>
                <a:cubicBezTo>
                  <a:pt x="9195034" y="5435434"/>
                  <a:pt x="9191882" y="5426935"/>
                  <a:pt x="9185579" y="5419759"/>
                </a:cubicBezTo>
                <a:cubicBezTo>
                  <a:pt x="9179275" y="5412583"/>
                  <a:pt x="9171645" y="5408995"/>
                  <a:pt x="9162687" y="5408995"/>
                </a:cubicBezTo>
                <a:close/>
                <a:moveTo>
                  <a:pt x="10321175" y="5396293"/>
                </a:moveTo>
                <a:cubicBezTo>
                  <a:pt x="10327146" y="5396293"/>
                  <a:pt x="10333284" y="5400636"/>
                  <a:pt x="10339587" y="5409323"/>
                </a:cubicBezTo>
                <a:cubicBezTo>
                  <a:pt x="10345891" y="5418011"/>
                  <a:pt x="10349043" y="5427453"/>
                  <a:pt x="10349043" y="5437650"/>
                </a:cubicBezTo>
                <a:cubicBezTo>
                  <a:pt x="10349043" y="5440672"/>
                  <a:pt x="10347715" y="5445960"/>
                  <a:pt x="10345061" y="5453513"/>
                </a:cubicBezTo>
                <a:lnTo>
                  <a:pt x="10323165" y="5434251"/>
                </a:lnTo>
                <a:cubicBezTo>
                  <a:pt x="10314871" y="5425186"/>
                  <a:pt x="10310724" y="5416499"/>
                  <a:pt x="10310724" y="5408191"/>
                </a:cubicBezTo>
                <a:cubicBezTo>
                  <a:pt x="10310724" y="5405546"/>
                  <a:pt x="10311636" y="5402902"/>
                  <a:pt x="10313461" y="5400259"/>
                </a:cubicBezTo>
                <a:cubicBezTo>
                  <a:pt x="10315286" y="5397614"/>
                  <a:pt x="10317857" y="5396293"/>
                  <a:pt x="10321175" y="5396293"/>
                </a:cubicBezTo>
                <a:close/>
                <a:moveTo>
                  <a:pt x="1618557" y="5392646"/>
                </a:moveTo>
                <a:cubicBezTo>
                  <a:pt x="1603628" y="5392646"/>
                  <a:pt x="1589777" y="5402183"/>
                  <a:pt x="1577004" y="5421257"/>
                </a:cubicBezTo>
                <a:cubicBezTo>
                  <a:pt x="1564231" y="5440330"/>
                  <a:pt x="1557845" y="5462331"/>
                  <a:pt x="1557845" y="5487258"/>
                </a:cubicBezTo>
                <a:cubicBezTo>
                  <a:pt x="1557845" y="5498967"/>
                  <a:pt x="1561162" y="5509731"/>
                  <a:pt x="1567797" y="5519551"/>
                </a:cubicBezTo>
                <a:cubicBezTo>
                  <a:pt x="1573106" y="5527483"/>
                  <a:pt x="1580902" y="5535037"/>
                  <a:pt x="1591187" y="5542213"/>
                </a:cubicBezTo>
                <a:cubicBezTo>
                  <a:pt x="1580239" y="5556943"/>
                  <a:pt x="1564148" y="5573940"/>
                  <a:pt x="1542915" y="5593202"/>
                </a:cubicBezTo>
                <a:cubicBezTo>
                  <a:pt x="1519360" y="5614352"/>
                  <a:pt x="1498791" y="5629650"/>
                  <a:pt x="1481208" y="5639092"/>
                </a:cubicBezTo>
                <a:lnTo>
                  <a:pt x="1517536" y="5639092"/>
                </a:lnTo>
                <a:cubicBezTo>
                  <a:pt x="1534124" y="5639092"/>
                  <a:pt x="1554693" y="5625494"/>
                  <a:pt x="1579243" y="5598301"/>
                </a:cubicBezTo>
                <a:cubicBezTo>
                  <a:pt x="1585215" y="5591503"/>
                  <a:pt x="1596495" y="5577716"/>
                  <a:pt x="1613083" y="5556943"/>
                </a:cubicBezTo>
                <a:lnTo>
                  <a:pt x="1654388" y="5585271"/>
                </a:lnTo>
                <a:cubicBezTo>
                  <a:pt x="1655383" y="5578472"/>
                  <a:pt x="1656378" y="5571673"/>
                  <a:pt x="1657373" y="5564875"/>
                </a:cubicBezTo>
                <a:cubicBezTo>
                  <a:pt x="1658369" y="5558077"/>
                  <a:pt x="1658866" y="5551467"/>
                  <a:pt x="1658866" y="5545046"/>
                </a:cubicBezTo>
                <a:cubicBezTo>
                  <a:pt x="1658866" y="5537492"/>
                  <a:pt x="1657042" y="5531637"/>
                  <a:pt x="1653392" y="5527483"/>
                </a:cubicBezTo>
                <a:cubicBezTo>
                  <a:pt x="1647752" y="5522573"/>
                  <a:pt x="1642278" y="5517474"/>
                  <a:pt x="1636970" y="5512187"/>
                </a:cubicBezTo>
                <a:cubicBezTo>
                  <a:pt x="1643605" y="5491413"/>
                  <a:pt x="1647835" y="5477156"/>
                  <a:pt x="1649660" y="5469412"/>
                </a:cubicBezTo>
                <a:cubicBezTo>
                  <a:pt x="1651485" y="5461669"/>
                  <a:pt x="1652397" y="5454210"/>
                  <a:pt x="1652397" y="5447034"/>
                </a:cubicBezTo>
                <a:cubicBezTo>
                  <a:pt x="1652397" y="5431926"/>
                  <a:pt x="1648913" y="5419084"/>
                  <a:pt x="1641946" y="5408509"/>
                </a:cubicBezTo>
                <a:cubicBezTo>
                  <a:pt x="1634979" y="5397933"/>
                  <a:pt x="1627183" y="5392646"/>
                  <a:pt x="1618557" y="5392646"/>
                </a:cubicBezTo>
                <a:close/>
                <a:moveTo>
                  <a:pt x="10346057" y="5349270"/>
                </a:moveTo>
                <a:cubicBezTo>
                  <a:pt x="10331127" y="5349270"/>
                  <a:pt x="10317276" y="5358807"/>
                  <a:pt x="10304503" y="5377880"/>
                </a:cubicBezTo>
                <a:cubicBezTo>
                  <a:pt x="10291731" y="5396954"/>
                  <a:pt x="10285344" y="5418955"/>
                  <a:pt x="10285344" y="5443882"/>
                </a:cubicBezTo>
                <a:cubicBezTo>
                  <a:pt x="10285344" y="5455591"/>
                  <a:pt x="10288662" y="5466355"/>
                  <a:pt x="10295297" y="5476175"/>
                </a:cubicBezTo>
                <a:cubicBezTo>
                  <a:pt x="10300605" y="5484107"/>
                  <a:pt x="10308401" y="5491661"/>
                  <a:pt x="10318686" y="5498837"/>
                </a:cubicBezTo>
                <a:cubicBezTo>
                  <a:pt x="10307738" y="5513567"/>
                  <a:pt x="10291648" y="5530564"/>
                  <a:pt x="10270415" y="5549826"/>
                </a:cubicBezTo>
                <a:cubicBezTo>
                  <a:pt x="10246860" y="5570976"/>
                  <a:pt x="10226290" y="5586274"/>
                  <a:pt x="10208707" y="5595716"/>
                </a:cubicBezTo>
                <a:lnTo>
                  <a:pt x="10245035" y="5595716"/>
                </a:lnTo>
                <a:cubicBezTo>
                  <a:pt x="10261623" y="5595716"/>
                  <a:pt x="10282192" y="5582118"/>
                  <a:pt x="10306743" y="5554924"/>
                </a:cubicBezTo>
                <a:cubicBezTo>
                  <a:pt x="10312715" y="5548126"/>
                  <a:pt x="10323995" y="5534340"/>
                  <a:pt x="10340583" y="5513567"/>
                </a:cubicBezTo>
                <a:lnTo>
                  <a:pt x="10381887" y="5541895"/>
                </a:lnTo>
                <a:cubicBezTo>
                  <a:pt x="10382882" y="5535096"/>
                  <a:pt x="10383878" y="5528297"/>
                  <a:pt x="10384873" y="5521498"/>
                </a:cubicBezTo>
                <a:cubicBezTo>
                  <a:pt x="10385868" y="5514700"/>
                  <a:pt x="10386366" y="5508091"/>
                  <a:pt x="10386366" y="5501670"/>
                </a:cubicBezTo>
                <a:cubicBezTo>
                  <a:pt x="10386366" y="5494116"/>
                  <a:pt x="10384541" y="5488261"/>
                  <a:pt x="10380892" y="5484107"/>
                </a:cubicBezTo>
                <a:cubicBezTo>
                  <a:pt x="10375252" y="5479197"/>
                  <a:pt x="10369778" y="5474098"/>
                  <a:pt x="10364469" y="5468811"/>
                </a:cubicBezTo>
                <a:cubicBezTo>
                  <a:pt x="10371105" y="5448037"/>
                  <a:pt x="10375335" y="5433779"/>
                  <a:pt x="10377159" y="5426036"/>
                </a:cubicBezTo>
                <a:cubicBezTo>
                  <a:pt x="10378984" y="5418293"/>
                  <a:pt x="10379897" y="5410834"/>
                  <a:pt x="10379897" y="5403658"/>
                </a:cubicBezTo>
                <a:cubicBezTo>
                  <a:pt x="10379897" y="5388550"/>
                  <a:pt x="10376413" y="5375708"/>
                  <a:pt x="10369446" y="5365133"/>
                </a:cubicBezTo>
                <a:cubicBezTo>
                  <a:pt x="10362479" y="5354557"/>
                  <a:pt x="10354683" y="5349270"/>
                  <a:pt x="10346057" y="5349270"/>
                </a:cubicBezTo>
                <a:close/>
                <a:moveTo>
                  <a:pt x="2736675" y="5342075"/>
                </a:moveTo>
                <a:cubicBezTo>
                  <a:pt x="2742647" y="5342075"/>
                  <a:pt x="2748784" y="5346418"/>
                  <a:pt x="2755088" y="5355106"/>
                </a:cubicBezTo>
                <a:cubicBezTo>
                  <a:pt x="2761391" y="5363793"/>
                  <a:pt x="2764543" y="5373236"/>
                  <a:pt x="2764543" y="5383433"/>
                </a:cubicBezTo>
                <a:cubicBezTo>
                  <a:pt x="2764543" y="5386454"/>
                  <a:pt x="2763216" y="5391742"/>
                  <a:pt x="2760562" y="5399296"/>
                </a:cubicBezTo>
                <a:lnTo>
                  <a:pt x="2738666" y="5380033"/>
                </a:lnTo>
                <a:cubicBezTo>
                  <a:pt x="2730372" y="5370969"/>
                  <a:pt x="2726225" y="5362281"/>
                  <a:pt x="2726225" y="5353973"/>
                </a:cubicBezTo>
                <a:cubicBezTo>
                  <a:pt x="2726225" y="5351328"/>
                  <a:pt x="2727137" y="5348685"/>
                  <a:pt x="2728962" y="5346041"/>
                </a:cubicBezTo>
                <a:cubicBezTo>
                  <a:pt x="2730786" y="5343397"/>
                  <a:pt x="2733357" y="5342075"/>
                  <a:pt x="2736675" y="5342075"/>
                </a:cubicBezTo>
                <a:close/>
                <a:moveTo>
                  <a:pt x="2761557" y="5295053"/>
                </a:moveTo>
                <a:cubicBezTo>
                  <a:pt x="2746628" y="5295053"/>
                  <a:pt x="2732777" y="5304589"/>
                  <a:pt x="2720004" y="5323663"/>
                </a:cubicBezTo>
                <a:cubicBezTo>
                  <a:pt x="2707231" y="5342737"/>
                  <a:pt x="2700845" y="5364737"/>
                  <a:pt x="2700845" y="5389665"/>
                </a:cubicBezTo>
                <a:cubicBezTo>
                  <a:pt x="2700845" y="5401374"/>
                  <a:pt x="2704162" y="5412138"/>
                  <a:pt x="2710798" y="5421958"/>
                </a:cubicBezTo>
                <a:cubicBezTo>
                  <a:pt x="2716106" y="5429889"/>
                  <a:pt x="2723902" y="5437443"/>
                  <a:pt x="2734187" y="5444620"/>
                </a:cubicBezTo>
                <a:cubicBezTo>
                  <a:pt x="2723239" y="5459349"/>
                  <a:pt x="2707148" y="5476346"/>
                  <a:pt x="2685916" y="5495609"/>
                </a:cubicBezTo>
                <a:cubicBezTo>
                  <a:pt x="2662360" y="5516759"/>
                  <a:pt x="2641791" y="5532056"/>
                  <a:pt x="2624208" y="5541498"/>
                </a:cubicBezTo>
                <a:lnTo>
                  <a:pt x="2660536" y="5541498"/>
                </a:lnTo>
                <a:cubicBezTo>
                  <a:pt x="2677124" y="5541498"/>
                  <a:pt x="2697693" y="5527901"/>
                  <a:pt x="2722244" y="5500707"/>
                </a:cubicBezTo>
                <a:cubicBezTo>
                  <a:pt x="2728215" y="5493909"/>
                  <a:pt x="2739495" y="5480122"/>
                  <a:pt x="2756083" y="5459349"/>
                </a:cubicBezTo>
                <a:lnTo>
                  <a:pt x="2797388" y="5487677"/>
                </a:lnTo>
                <a:cubicBezTo>
                  <a:pt x="2798383" y="5480878"/>
                  <a:pt x="2799378" y="5474079"/>
                  <a:pt x="2800374" y="5467281"/>
                </a:cubicBezTo>
                <a:cubicBezTo>
                  <a:pt x="2801369" y="5460483"/>
                  <a:pt x="2801867" y="5453873"/>
                  <a:pt x="2801867" y="5447452"/>
                </a:cubicBezTo>
                <a:cubicBezTo>
                  <a:pt x="2801867" y="5439899"/>
                  <a:pt x="2800042" y="5434044"/>
                  <a:pt x="2796393" y="5429889"/>
                </a:cubicBezTo>
                <a:cubicBezTo>
                  <a:pt x="2790752" y="5424979"/>
                  <a:pt x="2785278" y="5419880"/>
                  <a:pt x="2779970" y="5414593"/>
                </a:cubicBezTo>
                <a:cubicBezTo>
                  <a:pt x="2786606" y="5393820"/>
                  <a:pt x="2790835" y="5379562"/>
                  <a:pt x="2792660" y="5371818"/>
                </a:cubicBezTo>
                <a:cubicBezTo>
                  <a:pt x="2794485" y="5364076"/>
                  <a:pt x="2795397" y="5356617"/>
                  <a:pt x="2795397" y="5349441"/>
                </a:cubicBezTo>
                <a:cubicBezTo>
                  <a:pt x="2795397" y="5334333"/>
                  <a:pt x="2791914" y="5321491"/>
                  <a:pt x="2784947" y="5310916"/>
                </a:cubicBezTo>
                <a:cubicBezTo>
                  <a:pt x="2777980" y="5300340"/>
                  <a:pt x="2770183" y="5295053"/>
                  <a:pt x="2761557" y="5295053"/>
                </a:cubicBezTo>
                <a:close/>
                <a:moveTo>
                  <a:pt x="2369172" y="5292479"/>
                </a:moveTo>
                <a:cubicBezTo>
                  <a:pt x="2378129" y="5292479"/>
                  <a:pt x="2389078" y="5298899"/>
                  <a:pt x="2402017" y="5311741"/>
                </a:cubicBezTo>
                <a:cubicBezTo>
                  <a:pt x="2414955" y="5324583"/>
                  <a:pt x="2421425" y="5336292"/>
                  <a:pt x="2421425" y="5346867"/>
                </a:cubicBezTo>
                <a:cubicBezTo>
                  <a:pt x="2421425" y="5354044"/>
                  <a:pt x="2418605" y="5358954"/>
                  <a:pt x="2412965" y="5361597"/>
                </a:cubicBezTo>
                <a:cubicBezTo>
                  <a:pt x="2407325" y="5364241"/>
                  <a:pt x="2400358" y="5365562"/>
                  <a:pt x="2392063" y="5365562"/>
                </a:cubicBezTo>
                <a:cubicBezTo>
                  <a:pt x="2375807" y="5365562"/>
                  <a:pt x="2363366" y="5363486"/>
                  <a:pt x="2354740" y="5359331"/>
                </a:cubicBezTo>
                <a:cubicBezTo>
                  <a:pt x="2343792" y="5354044"/>
                  <a:pt x="2338318" y="5344790"/>
                  <a:pt x="2338318" y="5331571"/>
                </a:cubicBezTo>
                <a:cubicBezTo>
                  <a:pt x="2338318" y="5322506"/>
                  <a:pt x="2341304" y="5313724"/>
                  <a:pt x="2347276" y="5305226"/>
                </a:cubicBezTo>
                <a:cubicBezTo>
                  <a:pt x="2353247" y="5296728"/>
                  <a:pt x="2360546" y="5292479"/>
                  <a:pt x="2369172" y="5292479"/>
                </a:cubicBezTo>
                <a:close/>
                <a:moveTo>
                  <a:pt x="9877471" y="5292477"/>
                </a:moveTo>
                <a:cubicBezTo>
                  <a:pt x="9886429" y="5292477"/>
                  <a:pt x="9897377" y="5298898"/>
                  <a:pt x="9910316" y="5311740"/>
                </a:cubicBezTo>
                <a:cubicBezTo>
                  <a:pt x="9923255" y="5324582"/>
                  <a:pt x="9929724" y="5336291"/>
                  <a:pt x="9929724" y="5346866"/>
                </a:cubicBezTo>
                <a:cubicBezTo>
                  <a:pt x="9929724" y="5354042"/>
                  <a:pt x="9926904" y="5358953"/>
                  <a:pt x="9921264" y="5361596"/>
                </a:cubicBezTo>
                <a:cubicBezTo>
                  <a:pt x="9915624" y="5364240"/>
                  <a:pt x="9908657" y="5365561"/>
                  <a:pt x="9900363" y="5365561"/>
                </a:cubicBezTo>
                <a:cubicBezTo>
                  <a:pt x="9884107" y="5365561"/>
                  <a:pt x="9871665" y="5363485"/>
                  <a:pt x="9863040" y="5359329"/>
                </a:cubicBezTo>
                <a:cubicBezTo>
                  <a:pt x="9852091" y="5354042"/>
                  <a:pt x="9846617" y="5344789"/>
                  <a:pt x="9846617" y="5331570"/>
                </a:cubicBezTo>
                <a:cubicBezTo>
                  <a:pt x="9846617" y="5322505"/>
                  <a:pt x="9849603" y="5313723"/>
                  <a:pt x="9855575" y="5305225"/>
                </a:cubicBezTo>
                <a:cubicBezTo>
                  <a:pt x="9861547" y="5296727"/>
                  <a:pt x="9868845" y="5292477"/>
                  <a:pt x="9877471" y="5292477"/>
                </a:cubicBezTo>
                <a:close/>
                <a:moveTo>
                  <a:pt x="2387585" y="5246589"/>
                </a:moveTo>
                <a:cubicBezTo>
                  <a:pt x="2368011" y="5246589"/>
                  <a:pt x="2351588" y="5257825"/>
                  <a:pt x="2338318" y="5280298"/>
                </a:cubicBezTo>
                <a:cubicBezTo>
                  <a:pt x="2325048" y="5302771"/>
                  <a:pt x="2318412" y="5328549"/>
                  <a:pt x="2318412" y="5357631"/>
                </a:cubicBezTo>
                <a:cubicBezTo>
                  <a:pt x="2318412" y="5378027"/>
                  <a:pt x="2322891" y="5393891"/>
                  <a:pt x="2331849" y="5405221"/>
                </a:cubicBezTo>
                <a:cubicBezTo>
                  <a:pt x="2340806" y="5416551"/>
                  <a:pt x="2354243" y="5422217"/>
                  <a:pt x="2372158" y="5422217"/>
                </a:cubicBezTo>
                <a:cubicBezTo>
                  <a:pt x="2394386" y="5422217"/>
                  <a:pt x="2413131" y="5412964"/>
                  <a:pt x="2428392" y="5394456"/>
                </a:cubicBezTo>
                <a:cubicBezTo>
                  <a:pt x="2443653" y="5375950"/>
                  <a:pt x="2451283" y="5354987"/>
                  <a:pt x="2451283" y="5331571"/>
                </a:cubicBezTo>
                <a:cubicBezTo>
                  <a:pt x="2451283" y="5308909"/>
                  <a:pt x="2445146" y="5289080"/>
                  <a:pt x="2432870" y="5272083"/>
                </a:cubicBezTo>
                <a:cubicBezTo>
                  <a:pt x="2420595" y="5255087"/>
                  <a:pt x="2405500" y="5246589"/>
                  <a:pt x="2387585" y="5246589"/>
                </a:cubicBezTo>
                <a:close/>
                <a:moveTo>
                  <a:pt x="9895884" y="5246588"/>
                </a:moveTo>
                <a:cubicBezTo>
                  <a:pt x="9876310" y="5246588"/>
                  <a:pt x="9859888" y="5257824"/>
                  <a:pt x="9846617" y="5280297"/>
                </a:cubicBezTo>
                <a:cubicBezTo>
                  <a:pt x="9833347" y="5302770"/>
                  <a:pt x="9826712" y="5328548"/>
                  <a:pt x="9826712" y="5357630"/>
                </a:cubicBezTo>
                <a:cubicBezTo>
                  <a:pt x="9826712" y="5378026"/>
                  <a:pt x="9831190" y="5393889"/>
                  <a:pt x="9840148" y="5405220"/>
                </a:cubicBezTo>
                <a:cubicBezTo>
                  <a:pt x="9849106" y="5416550"/>
                  <a:pt x="9862542" y="5422216"/>
                  <a:pt x="9880457" y="5422216"/>
                </a:cubicBezTo>
                <a:cubicBezTo>
                  <a:pt x="9902685" y="5422216"/>
                  <a:pt x="9921430" y="5412963"/>
                  <a:pt x="9936691" y="5394455"/>
                </a:cubicBezTo>
                <a:cubicBezTo>
                  <a:pt x="9951952" y="5375949"/>
                  <a:pt x="9959583" y="5354986"/>
                  <a:pt x="9959583" y="5331570"/>
                </a:cubicBezTo>
                <a:cubicBezTo>
                  <a:pt x="9959583" y="5308908"/>
                  <a:pt x="9953445" y="5289079"/>
                  <a:pt x="9941170" y="5272082"/>
                </a:cubicBezTo>
                <a:cubicBezTo>
                  <a:pt x="9928895" y="5255086"/>
                  <a:pt x="9913799" y="5246588"/>
                  <a:pt x="9895884" y="5246588"/>
                </a:cubicBezTo>
                <a:close/>
                <a:moveTo>
                  <a:pt x="5547778" y="5192540"/>
                </a:moveTo>
                <a:cubicBezTo>
                  <a:pt x="5545124" y="5205759"/>
                  <a:pt x="5543798" y="5218978"/>
                  <a:pt x="5543798" y="5232198"/>
                </a:cubicBezTo>
                <a:cubicBezTo>
                  <a:pt x="5543798" y="5279787"/>
                  <a:pt x="5557483" y="5318690"/>
                  <a:pt x="5584853" y="5348906"/>
                </a:cubicBezTo>
                <a:cubicBezTo>
                  <a:pt x="5612223" y="5379121"/>
                  <a:pt x="5651454" y="5394229"/>
                  <a:pt x="5702547" y="5394229"/>
                </a:cubicBezTo>
                <a:cubicBezTo>
                  <a:pt x="5722451" y="5394229"/>
                  <a:pt x="5742523" y="5393568"/>
                  <a:pt x="5762761" y="5392247"/>
                </a:cubicBezTo>
                <a:cubicBezTo>
                  <a:pt x="5782998" y="5390924"/>
                  <a:pt x="5802572" y="5390263"/>
                  <a:pt x="5821482" y="5390263"/>
                </a:cubicBezTo>
                <a:cubicBezTo>
                  <a:pt x="5847028" y="5390263"/>
                  <a:pt x="5865690" y="5395457"/>
                  <a:pt x="5877468" y="5405843"/>
                </a:cubicBezTo>
                <a:cubicBezTo>
                  <a:pt x="5889245" y="5416230"/>
                  <a:pt x="5895134" y="5428222"/>
                  <a:pt x="5895134" y="5441818"/>
                </a:cubicBezTo>
                <a:cubicBezTo>
                  <a:pt x="5895134" y="5452016"/>
                  <a:pt x="5893310" y="5461459"/>
                  <a:pt x="5889660" y="5470146"/>
                </a:cubicBezTo>
                <a:lnTo>
                  <a:pt x="5571801" y="5470146"/>
                </a:lnTo>
                <a:lnTo>
                  <a:pt x="5543798" y="5470146"/>
                </a:lnTo>
                <a:lnTo>
                  <a:pt x="5086599" y="5470146"/>
                </a:lnTo>
                <a:lnTo>
                  <a:pt x="5122428" y="5534731"/>
                </a:lnTo>
                <a:lnTo>
                  <a:pt x="5227928" y="5534731"/>
                </a:lnTo>
                <a:cubicBezTo>
                  <a:pt x="5242194" y="5549462"/>
                  <a:pt x="5252810" y="5565136"/>
                  <a:pt x="5259779" y="5581754"/>
                </a:cubicBezTo>
                <a:cubicBezTo>
                  <a:pt x="5229256" y="5590819"/>
                  <a:pt x="5205451" y="5605927"/>
                  <a:pt x="5188365" y="5627078"/>
                </a:cubicBezTo>
                <a:cubicBezTo>
                  <a:pt x="5171280" y="5648229"/>
                  <a:pt x="5162737" y="5672024"/>
                  <a:pt x="5162737" y="5698462"/>
                </a:cubicBezTo>
                <a:cubicBezTo>
                  <a:pt x="5162737" y="5723013"/>
                  <a:pt x="5169871" y="5743314"/>
                  <a:pt x="5184137" y="5759366"/>
                </a:cubicBezTo>
                <a:cubicBezTo>
                  <a:pt x="5198401" y="5775418"/>
                  <a:pt x="5215985" y="5783444"/>
                  <a:pt x="5236886" y="5783444"/>
                </a:cubicBezTo>
                <a:cubicBezTo>
                  <a:pt x="5262100" y="5783444"/>
                  <a:pt x="5283581" y="5772773"/>
                  <a:pt x="5301331" y="5751434"/>
                </a:cubicBezTo>
                <a:cubicBezTo>
                  <a:pt x="5319080" y="5730094"/>
                  <a:pt x="5327955" y="5699595"/>
                  <a:pt x="5327955" y="5659937"/>
                </a:cubicBezTo>
                <a:cubicBezTo>
                  <a:pt x="5327955" y="5654650"/>
                  <a:pt x="5327623" y="5649173"/>
                  <a:pt x="5326959" y="5643508"/>
                </a:cubicBezTo>
                <a:cubicBezTo>
                  <a:pt x="5331273" y="5642752"/>
                  <a:pt x="5335752" y="5642374"/>
                  <a:pt x="5340396" y="5642374"/>
                </a:cubicBezTo>
                <a:cubicBezTo>
                  <a:pt x="5365610" y="5642374"/>
                  <a:pt x="5387008" y="5650400"/>
                  <a:pt x="5404593" y="5666452"/>
                </a:cubicBezTo>
                <a:cubicBezTo>
                  <a:pt x="5422175" y="5682505"/>
                  <a:pt x="5430967" y="5703183"/>
                  <a:pt x="5430967" y="5728489"/>
                </a:cubicBezTo>
                <a:cubicBezTo>
                  <a:pt x="5430967" y="5765503"/>
                  <a:pt x="5413549" y="5798268"/>
                  <a:pt x="5378714" y="5826785"/>
                </a:cubicBezTo>
                <a:cubicBezTo>
                  <a:pt x="5343880" y="5855301"/>
                  <a:pt x="5298925" y="5869559"/>
                  <a:pt x="5243853" y="5869559"/>
                </a:cubicBezTo>
                <a:cubicBezTo>
                  <a:pt x="5213996" y="5869559"/>
                  <a:pt x="5179491" y="5862949"/>
                  <a:pt x="5140343" y="5849729"/>
                </a:cubicBezTo>
                <a:lnTo>
                  <a:pt x="5214989" y="5982866"/>
                </a:lnTo>
                <a:cubicBezTo>
                  <a:pt x="5307551" y="5994575"/>
                  <a:pt x="5414213" y="6064638"/>
                  <a:pt x="5534974" y="6193054"/>
                </a:cubicBezTo>
                <a:lnTo>
                  <a:pt x="5534974" y="6122803"/>
                </a:lnTo>
                <a:cubicBezTo>
                  <a:pt x="5483883" y="6061994"/>
                  <a:pt x="5425493" y="6006095"/>
                  <a:pt x="5359804" y="5955106"/>
                </a:cubicBezTo>
                <a:cubicBezTo>
                  <a:pt x="5403265" y="5936976"/>
                  <a:pt x="5438432" y="5910727"/>
                  <a:pt x="5465304" y="5876356"/>
                </a:cubicBezTo>
                <a:cubicBezTo>
                  <a:pt x="5492177" y="5841986"/>
                  <a:pt x="5505615" y="5802896"/>
                  <a:pt x="5505615" y="5759082"/>
                </a:cubicBezTo>
                <a:cubicBezTo>
                  <a:pt x="5505615" y="5710360"/>
                  <a:pt x="5487118" y="5667963"/>
                  <a:pt x="5450126" y="5631894"/>
                </a:cubicBezTo>
                <a:cubicBezTo>
                  <a:pt x="5413135" y="5595824"/>
                  <a:pt x="5366938" y="5577789"/>
                  <a:pt x="5311533" y="5577789"/>
                </a:cubicBezTo>
                <a:lnTo>
                  <a:pt x="5294613" y="5534731"/>
                </a:lnTo>
                <a:lnTo>
                  <a:pt x="5579629" y="5534731"/>
                </a:lnTo>
                <a:lnTo>
                  <a:pt x="5607631" y="5534731"/>
                </a:lnTo>
                <a:lnTo>
                  <a:pt x="5685128" y="5534731"/>
                </a:lnTo>
                <a:cubicBezTo>
                  <a:pt x="5699394" y="5549462"/>
                  <a:pt x="5710010" y="5565136"/>
                  <a:pt x="5716978" y="5581754"/>
                </a:cubicBezTo>
                <a:cubicBezTo>
                  <a:pt x="5686455" y="5590819"/>
                  <a:pt x="5662651" y="5605927"/>
                  <a:pt x="5645565" y="5627078"/>
                </a:cubicBezTo>
                <a:cubicBezTo>
                  <a:pt x="5628480" y="5648229"/>
                  <a:pt x="5619937" y="5672024"/>
                  <a:pt x="5619937" y="5698462"/>
                </a:cubicBezTo>
                <a:cubicBezTo>
                  <a:pt x="5619937" y="5723013"/>
                  <a:pt x="5627070" y="5743314"/>
                  <a:pt x="5641336" y="5759366"/>
                </a:cubicBezTo>
                <a:cubicBezTo>
                  <a:pt x="5655602" y="5775418"/>
                  <a:pt x="5673185" y="5783444"/>
                  <a:pt x="5694086" y="5783444"/>
                </a:cubicBezTo>
                <a:cubicBezTo>
                  <a:pt x="5719300" y="5783444"/>
                  <a:pt x="5740781" y="5772773"/>
                  <a:pt x="5758531" y="5751434"/>
                </a:cubicBezTo>
                <a:cubicBezTo>
                  <a:pt x="5776280" y="5730094"/>
                  <a:pt x="5785155" y="5699595"/>
                  <a:pt x="5785155" y="5659937"/>
                </a:cubicBezTo>
                <a:cubicBezTo>
                  <a:pt x="5785155" y="5654650"/>
                  <a:pt x="5784823" y="5649173"/>
                  <a:pt x="5784159" y="5643508"/>
                </a:cubicBezTo>
                <a:cubicBezTo>
                  <a:pt x="5788473" y="5642752"/>
                  <a:pt x="5792951" y="5642374"/>
                  <a:pt x="5797596" y="5642374"/>
                </a:cubicBezTo>
                <a:cubicBezTo>
                  <a:pt x="5822810" y="5642374"/>
                  <a:pt x="5844208" y="5650400"/>
                  <a:pt x="5861792" y="5666452"/>
                </a:cubicBezTo>
                <a:cubicBezTo>
                  <a:pt x="5879375" y="5682505"/>
                  <a:pt x="5888167" y="5703183"/>
                  <a:pt x="5888167" y="5728489"/>
                </a:cubicBezTo>
                <a:cubicBezTo>
                  <a:pt x="5888167" y="5765503"/>
                  <a:pt x="5870749" y="5798268"/>
                  <a:pt x="5835914" y="5826785"/>
                </a:cubicBezTo>
                <a:cubicBezTo>
                  <a:pt x="5801079" y="5855301"/>
                  <a:pt x="5756125" y="5869559"/>
                  <a:pt x="5701054" y="5869559"/>
                </a:cubicBezTo>
                <a:cubicBezTo>
                  <a:pt x="5671194" y="5869559"/>
                  <a:pt x="5636692" y="5862949"/>
                  <a:pt x="5597543" y="5849729"/>
                </a:cubicBezTo>
                <a:lnTo>
                  <a:pt x="5672189" y="5982866"/>
                </a:lnTo>
                <a:cubicBezTo>
                  <a:pt x="5764752" y="5994575"/>
                  <a:pt x="5871413" y="6064638"/>
                  <a:pt x="5992175" y="6193054"/>
                </a:cubicBezTo>
                <a:lnTo>
                  <a:pt x="5992175" y="6122803"/>
                </a:lnTo>
                <a:cubicBezTo>
                  <a:pt x="5941083" y="6061994"/>
                  <a:pt x="5882693" y="6006095"/>
                  <a:pt x="5817004" y="5955106"/>
                </a:cubicBezTo>
                <a:cubicBezTo>
                  <a:pt x="5860465" y="5936976"/>
                  <a:pt x="5895631" y="5910727"/>
                  <a:pt x="5922504" y="5876356"/>
                </a:cubicBezTo>
                <a:cubicBezTo>
                  <a:pt x="5949377" y="5841986"/>
                  <a:pt x="5962813" y="5802896"/>
                  <a:pt x="5962813" y="5759082"/>
                </a:cubicBezTo>
                <a:cubicBezTo>
                  <a:pt x="5962813" y="5710360"/>
                  <a:pt x="5944318" y="5667963"/>
                  <a:pt x="5907327" y="5631894"/>
                </a:cubicBezTo>
                <a:cubicBezTo>
                  <a:pt x="5870335" y="5595824"/>
                  <a:pt x="5824137" y="5577789"/>
                  <a:pt x="5768733" y="5577789"/>
                </a:cubicBezTo>
                <a:lnTo>
                  <a:pt x="5751813" y="5534731"/>
                </a:lnTo>
                <a:lnTo>
                  <a:pt x="6036828" y="5534731"/>
                </a:lnTo>
                <a:lnTo>
                  <a:pt x="6064831" y="5534731"/>
                </a:lnTo>
                <a:lnTo>
                  <a:pt x="6128892" y="5534731"/>
                </a:lnTo>
                <a:cubicBezTo>
                  <a:pt x="6104009" y="5563436"/>
                  <a:pt x="6083109" y="5599222"/>
                  <a:pt x="6066188" y="5642092"/>
                </a:cubicBezTo>
                <a:cubicBezTo>
                  <a:pt x="6049270" y="5684960"/>
                  <a:pt x="6040809" y="5733588"/>
                  <a:pt x="6040809" y="5787976"/>
                </a:cubicBezTo>
                <a:cubicBezTo>
                  <a:pt x="6040809" y="5873335"/>
                  <a:pt x="6062373" y="5947835"/>
                  <a:pt x="6105502" y="6011478"/>
                </a:cubicBezTo>
                <a:cubicBezTo>
                  <a:pt x="6148632" y="6075118"/>
                  <a:pt x="6198064" y="6106940"/>
                  <a:pt x="6253800" y="6106940"/>
                </a:cubicBezTo>
                <a:cubicBezTo>
                  <a:pt x="6282664" y="6106940"/>
                  <a:pt x="6305887" y="6098347"/>
                  <a:pt x="6323470" y="6081162"/>
                </a:cubicBezTo>
                <a:cubicBezTo>
                  <a:pt x="6341054" y="6063977"/>
                  <a:pt x="6349846" y="6042732"/>
                  <a:pt x="6349846" y="6017426"/>
                </a:cubicBezTo>
                <a:cubicBezTo>
                  <a:pt x="6349846" y="5995142"/>
                  <a:pt x="6343044" y="5975596"/>
                  <a:pt x="6329442" y="5958789"/>
                </a:cubicBezTo>
                <a:cubicBezTo>
                  <a:pt x="6315840" y="5941981"/>
                  <a:pt x="6297925" y="5933577"/>
                  <a:pt x="6275697" y="5933577"/>
                </a:cubicBezTo>
                <a:cubicBezTo>
                  <a:pt x="6253800" y="5933577"/>
                  <a:pt x="6236715" y="5940754"/>
                  <a:pt x="6224439" y="5955106"/>
                </a:cubicBezTo>
                <a:cubicBezTo>
                  <a:pt x="6212164" y="5969459"/>
                  <a:pt x="6206026" y="5987022"/>
                  <a:pt x="6206026" y="6007795"/>
                </a:cubicBezTo>
                <a:lnTo>
                  <a:pt x="6206026" y="6011194"/>
                </a:lnTo>
                <a:cubicBezTo>
                  <a:pt x="6174841" y="6000241"/>
                  <a:pt x="6149461" y="5977674"/>
                  <a:pt x="6129887" y="5943492"/>
                </a:cubicBezTo>
                <a:cubicBezTo>
                  <a:pt x="6110313" y="5909311"/>
                  <a:pt x="6100526" y="5870313"/>
                  <a:pt x="6100526" y="5826501"/>
                </a:cubicBezTo>
                <a:cubicBezTo>
                  <a:pt x="6100526" y="5760026"/>
                  <a:pt x="6126652" y="5694779"/>
                  <a:pt x="6178905" y="5630761"/>
                </a:cubicBezTo>
                <a:cubicBezTo>
                  <a:pt x="6231157" y="5566741"/>
                  <a:pt x="6298588" y="5534731"/>
                  <a:pt x="6381197" y="5534731"/>
                </a:cubicBezTo>
                <a:lnTo>
                  <a:pt x="6403591" y="5534731"/>
                </a:lnTo>
                <a:lnTo>
                  <a:pt x="6992825" y="5534731"/>
                </a:lnTo>
                <a:lnTo>
                  <a:pt x="6956995" y="5470146"/>
                </a:lnTo>
                <a:lnTo>
                  <a:pt x="6367761" y="5470146"/>
                </a:lnTo>
                <a:lnTo>
                  <a:pt x="6343897" y="5470146"/>
                </a:lnTo>
                <a:lnTo>
                  <a:pt x="6029000" y="5470146"/>
                </a:lnTo>
                <a:lnTo>
                  <a:pt x="6000998" y="5470146"/>
                </a:lnTo>
                <a:lnTo>
                  <a:pt x="5941415" y="5470146"/>
                </a:lnTo>
                <a:cubicBezTo>
                  <a:pt x="5943737" y="5458815"/>
                  <a:pt x="5944899" y="5447106"/>
                  <a:pt x="5944899" y="5435020"/>
                </a:cubicBezTo>
                <a:cubicBezTo>
                  <a:pt x="5944899" y="5400272"/>
                  <a:pt x="5932291" y="5369018"/>
                  <a:pt x="5907077" y="5341258"/>
                </a:cubicBezTo>
                <a:cubicBezTo>
                  <a:pt x="5881863" y="5313497"/>
                  <a:pt x="5845370" y="5299617"/>
                  <a:pt x="5797596" y="5299617"/>
                </a:cubicBezTo>
                <a:cubicBezTo>
                  <a:pt x="5773046" y="5299617"/>
                  <a:pt x="5751398" y="5300277"/>
                  <a:pt x="5732653" y="5301600"/>
                </a:cubicBezTo>
                <a:cubicBezTo>
                  <a:pt x="5713909" y="5302922"/>
                  <a:pt x="5694417" y="5303582"/>
                  <a:pt x="5674181" y="5303582"/>
                </a:cubicBezTo>
                <a:cubicBezTo>
                  <a:pt x="5641004" y="5303582"/>
                  <a:pt x="5618030" y="5297161"/>
                  <a:pt x="5605257" y="5284319"/>
                </a:cubicBezTo>
                <a:cubicBezTo>
                  <a:pt x="5592484" y="5271478"/>
                  <a:pt x="5586099" y="5255992"/>
                  <a:pt x="5586099" y="5237864"/>
                </a:cubicBezTo>
                <a:cubicBezTo>
                  <a:pt x="5586099" y="5228798"/>
                  <a:pt x="5587092" y="5219545"/>
                  <a:pt x="5589083" y="5210103"/>
                </a:cubicBezTo>
                <a:close/>
                <a:moveTo>
                  <a:pt x="2138664" y="4371057"/>
                </a:moveTo>
                <a:cubicBezTo>
                  <a:pt x="2132912" y="4371057"/>
                  <a:pt x="2127571" y="4372227"/>
                  <a:pt x="2122642" y="4374565"/>
                </a:cubicBezTo>
                <a:cubicBezTo>
                  <a:pt x="2117711" y="4376903"/>
                  <a:pt x="2113439" y="4380178"/>
                  <a:pt x="2109824" y="4384386"/>
                </a:cubicBezTo>
                <a:cubicBezTo>
                  <a:pt x="2106208" y="4388596"/>
                  <a:pt x="2103333" y="4393508"/>
                  <a:pt x="2101196" y="4399119"/>
                </a:cubicBezTo>
                <a:cubicBezTo>
                  <a:pt x="2099060" y="4404732"/>
                  <a:pt x="2097992" y="4410719"/>
                  <a:pt x="2097992" y="4417079"/>
                </a:cubicBezTo>
                <a:cubicBezTo>
                  <a:pt x="2097992" y="4423253"/>
                  <a:pt x="2099060" y="4429099"/>
                  <a:pt x="2101196" y="4434618"/>
                </a:cubicBezTo>
                <a:cubicBezTo>
                  <a:pt x="2103333" y="4440137"/>
                  <a:pt x="2106208" y="4445002"/>
                  <a:pt x="2109824" y="4449211"/>
                </a:cubicBezTo>
                <a:cubicBezTo>
                  <a:pt x="2113439" y="4453421"/>
                  <a:pt x="2117711" y="4456741"/>
                  <a:pt x="2122642" y="4459173"/>
                </a:cubicBezTo>
                <a:cubicBezTo>
                  <a:pt x="2127571" y="4461605"/>
                  <a:pt x="2132912" y="4462821"/>
                  <a:pt x="2138664" y="4462821"/>
                </a:cubicBezTo>
                <a:cubicBezTo>
                  <a:pt x="2144251" y="4462821"/>
                  <a:pt x="2149468" y="4461605"/>
                  <a:pt x="2154316" y="4459173"/>
                </a:cubicBezTo>
                <a:cubicBezTo>
                  <a:pt x="2159164" y="4456741"/>
                  <a:pt x="2163437" y="4453468"/>
                  <a:pt x="2167134" y="4449351"/>
                </a:cubicBezTo>
                <a:cubicBezTo>
                  <a:pt x="2170832" y="4445235"/>
                  <a:pt x="2173748" y="4440417"/>
                  <a:pt x="2175885" y="4434899"/>
                </a:cubicBezTo>
                <a:cubicBezTo>
                  <a:pt x="2178021" y="4429380"/>
                  <a:pt x="2179089" y="4423441"/>
                  <a:pt x="2179089" y="4417079"/>
                </a:cubicBezTo>
                <a:cubicBezTo>
                  <a:pt x="2179089" y="4410719"/>
                  <a:pt x="2178062" y="4404732"/>
                  <a:pt x="2176008" y="4399119"/>
                </a:cubicBezTo>
                <a:cubicBezTo>
                  <a:pt x="2173954" y="4393508"/>
                  <a:pt x="2171078" y="4388596"/>
                  <a:pt x="2167381" y="4384386"/>
                </a:cubicBezTo>
                <a:cubicBezTo>
                  <a:pt x="2163683" y="4380178"/>
                  <a:pt x="2159369" y="4376903"/>
                  <a:pt x="2154440" y="4374565"/>
                </a:cubicBezTo>
                <a:cubicBezTo>
                  <a:pt x="2149510" y="4372227"/>
                  <a:pt x="2144251" y="4371057"/>
                  <a:pt x="2138664" y="4371057"/>
                </a:cubicBezTo>
                <a:close/>
                <a:moveTo>
                  <a:pt x="1101099" y="4147120"/>
                </a:moveTo>
                <a:cubicBezTo>
                  <a:pt x="1104714" y="4153667"/>
                  <a:pt x="1108083" y="4161010"/>
                  <a:pt x="1111205" y="4169149"/>
                </a:cubicBezTo>
                <a:cubicBezTo>
                  <a:pt x="1114328" y="4177286"/>
                  <a:pt x="1117080" y="4185752"/>
                  <a:pt x="1119463" y="4194544"/>
                </a:cubicBezTo>
                <a:cubicBezTo>
                  <a:pt x="1121846" y="4203338"/>
                  <a:pt x="1123735" y="4212224"/>
                  <a:pt x="1125132" y="4221204"/>
                </a:cubicBezTo>
                <a:cubicBezTo>
                  <a:pt x="1126529" y="4230185"/>
                  <a:pt x="1127228" y="4238697"/>
                  <a:pt x="1127228" y="4246741"/>
                </a:cubicBezTo>
                <a:cubicBezTo>
                  <a:pt x="1127228" y="4259837"/>
                  <a:pt x="1125749" y="4271576"/>
                  <a:pt x="1122791" y="4281959"/>
                </a:cubicBezTo>
                <a:cubicBezTo>
                  <a:pt x="1119833" y="4292343"/>
                  <a:pt x="1115560" y="4301182"/>
                  <a:pt x="1109973" y="4308478"/>
                </a:cubicBezTo>
                <a:cubicBezTo>
                  <a:pt x="1104386" y="4315774"/>
                  <a:pt x="1097566" y="4321340"/>
                  <a:pt x="1089514" y="4325176"/>
                </a:cubicBezTo>
                <a:cubicBezTo>
                  <a:pt x="1081461" y="4329010"/>
                  <a:pt x="1072259" y="4330928"/>
                  <a:pt x="1061906" y="4330928"/>
                </a:cubicBezTo>
                <a:cubicBezTo>
                  <a:pt x="1052211" y="4330928"/>
                  <a:pt x="1043378" y="4329244"/>
                  <a:pt x="1035408" y="4325877"/>
                </a:cubicBezTo>
                <a:cubicBezTo>
                  <a:pt x="1027438" y="4322509"/>
                  <a:pt x="1020536" y="4317691"/>
                  <a:pt x="1014702" y="4311424"/>
                </a:cubicBezTo>
                <a:cubicBezTo>
                  <a:pt x="1008868" y="4305157"/>
                  <a:pt x="1004349" y="4297487"/>
                  <a:pt x="1001144" y="4288414"/>
                </a:cubicBezTo>
                <a:cubicBezTo>
                  <a:pt x="997940" y="4279339"/>
                  <a:pt x="996338" y="4267974"/>
                  <a:pt x="996338" y="4254317"/>
                </a:cubicBezTo>
                <a:cubicBezTo>
                  <a:pt x="1008334" y="4250950"/>
                  <a:pt x="1019837" y="4246834"/>
                  <a:pt x="1030847" y="4241970"/>
                </a:cubicBezTo>
                <a:cubicBezTo>
                  <a:pt x="1041857" y="4237106"/>
                  <a:pt x="1051923" y="4230605"/>
                  <a:pt x="1061043" y="4222467"/>
                </a:cubicBezTo>
                <a:cubicBezTo>
                  <a:pt x="1070164" y="4214328"/>
                  <a:pt x="1078175" y="4204179"/>
                  <a:pt x="1085077" y="4192019"/>
                </a:cubicBezTo>
                <a:cubicBezTo>
                  <a:pt x="1091979" y="4179859"/>
                  <a:pt x="1097319" y="4164892"/>
                  <a:pt x="1101099" y="4147120"/>
                </a:cubicBezTo>
                <a:close/>
                <a:moveTo>
                  <a:pt x="1457235" y="4094643"/>
                </a:moveTo>
                <a:cubicBezTo>
                  <a:pt x="1441624" y="4094643"/>
                  <a:pt x="1427943" y="4097261"/>
                  <a:pt x="1416194" y="4102501"/>
                </a:cubicBezTo>
                <a:cubicBezTo>
                  <a:pt x="1404444" y="4107739"/>
                  <a:pt x="1394666" y="4114660"/>
                  <a:pt x="1386861" y="4123266"/>
                </a:cubicBezTo>
                <a:cubicBezTo>
                  <a:pt x="1379055" y="4131873"/>
                  <a:pt x="1373180" y="4141741"/>
                  <a:pt x="1369236" y="4152872"/>
                </a:cubicBezTo>
                <a:cubicBezTo>
                  <a:pt x="1365292" y="4164003"/>
                  <a:pt x="1363320" y="4175369"/>
                  <a:pt x="1363320" y="4186968"/>
                </a:cubicBezTo>
                <a:cubicBezTo>
                  <a:pt x="1363320" y="4198568"/>
                  <a:pt x="1365251" y="4209325"/>
                  <a:pt x="1369113" y="4219240"/>
                </a:cubicBezTo>
                <a:cubicBezTo>
                  <a:pt x="1372975" y="4229155"/>
                  <a:pt x="1378315" y="4237761"/>
                  <a:pt x="1385135" y="4245057"/>
                </a:cubicBezTo>
                <a:cubicBezTo>
                  <a:pt x="1391955" y="4252354"/>
                  <a:pt x="1400089" y="4258060"/>
                  <a:pt x="1409538" y="4262175"/>
                </a:cubicBezTo>
                <a:cubicBezTo>
                  <a:pt x="1418987" y="4266291"/>
                  <a:pt x="1429299" y="4268349"/>
                  <a:pt x="1440474" y="4268349"/>
                </a:cubicBezTo>
                <a:cubicBezTo>
                  <a:pt x="1447211" y="4268349"/>
                  <a:pt x="1453374" y="4267320"/>
                  <a:pt x="1458961" y="4265262"/>
                </a:cubicBezTo>
                <a:cubicBezTo>
                  <a:pt x="1464548" y="4263204"/>
                  <a:pt x="1469396" y="4260117"/>
                  <a:pt x="1473504" y="4256001"/>
                </a:cubicBezTo>
                <a:cubicBezTo>
                  <a:pt x="1477612" y="4251886"/>
                  <a:pt x="1480776" y="4246928"/>
                  <a:pt x="1482994" y="4241128"/>
                </a:cubicBezTo>
                <a:cubicBezTo>
                  <a:pt x="1485213" y="4235329"/>
                  <a:pt x="1486322" y="4228594"/>
                  <a:pt x="1486322" y="4220923"/>
                </a:cubicBezTo>
                <a:cubicBezTo>
                  <a:pt x="1486322" y="4215685"/>
                  <a:pt x="1485377" y="4210401"/>
                  <a:pt x="1483487" y="4205068"/>
                </a:cubicBezTo>
                <a:cubicBezTo>
                  <a:pt x="1481597" y="4199737"/>
                  <a:pt x="1478886" y="4194966"/>
                  <a:pt x="1475353" y="4190757"/>
                </a:cubicBezTo>
                <a:cubicBezTo>
                  <a:pt x="1471820" y="4186547"/>
                  <a:pt x="1467547" y="4183132"/>
                  <a:pt x="1462535" y="4180514"/>
                </a:cubicBezTo>
                <a:cubicBezTo>
                  <a:pt x="1457523" y="4177894"/>
                  <a:pt x="1451977" y="4176585"/>
                  <a:pt x="1445896" y="4176585"/>
                </a:cubicBezTo>
                <a:cubicBezTo>
                  <a:pt x="1441624" y="4176585"/>
                  <a:pt x="1437762" y="4177193"/>
                  <a:pt x="1434311" y="4178409"/>
                </a:cubicBezTo>
                <a:cubicBezTo>
                  <a:pt x="1430860" y="4179625"/>
                  <a:pt x="1427861" y="4181028"/>
                  <a:pt x="1425314" y="4182618"/>
                </a:cubicBezTo>
                <a:cubicBezTo>
                  <a:pt x="1422767" y="4184208"/>
                  <a:pt x="1420713" y="4185799"/>
                  <a:pt x="1419152" y="4187389"/>
                </a:cubicBezTo>
                <a:cubicBezTo>
                  <a:pt x="1417591" y="4188979"/>
                  <a:pt x="1416563" y="4190149"/>
                  <a:pt x="1416071" y="4190897"/>
                </a:cubicBezTo>
                <a:cubicBezTo>
                  <a:pt x="1416071" y="4185845"/>
                  <a:pt x="1416892" y="4181122"/>
                  <a:pt x="1418535" y="4176725"/>
                </a:cubicBezTo>
                <a:cubicBezTo>
                  <a:pt x="1420179" y="4172328"/>
                  <a:pt x="1422561" y="4168493"/>
                  <a:pt x="1425684" y="4165220"/>
                </a:cubicBezTo>
                <a:cubicBezTo>
                  <a:pt x="1428806" y="4161946"/>
                  <a:pt x="1432709" y="4159373"/>
                  <a:pt x="1437393" y="4157502"/>
                </a:cubicBezTo>
                <a:cubicBezTo>
                  <a:pt x="1442076" y="4155632"/>
                  <a:pt x="1447376" y="4154696"/>
                  <a:pt x="1453291" y="4154696"/>
                </a:cubicBezTo>
                <a:cubicBezTo>
                  <a:pt x="1464959" y="4154696"/>
                  <a:pt x="1474860" y="4157175"/>
                  <a:pt x="1482994" y="4162133"/>
                </a:cubicBezTo>
                <a:cubicBezTo>
                  <a:pt x="1491129" y="4167090"/>
                  <a:pt x="1497743" y="4173685"/>
                  <a:pt x="1502837" y="4181916"/>
                </a:cubicBezTo>
                <a:cubicBezTo>
                  <a:pt x="1507931" y="4190149"/>
                  <a:pt x="1511629" y="4199549"/>
                  <a:pt x="1513929" y="4210119"/>
                </a:cubicBezTo>
                <a:cubicBezTo>
                  <a:pt x="1516230" y="4220690"/>
                  <a:pt x="1517380" y="4231587"/>
                  <a:pt x="1517380" y="4242812"/>
                </a:cubicBezTo>
                <a:cubicBezTo>
                  <a:pt x="1517380" y="4259089"/>
                  <a:pt x="1514710" y="4272839"/>
                  <a:pt x="1509369" y="4284064"/>
                </a:cubicBezTo>
                <a:cubicBezTo>
                  <a:pt x="1504029" y="4295289"/>
                  <a:pt x="1497004" y="4304363"/>
                  <a:pt x="1488294" y="4311284"/>
                </a:cubicBezTo>
                <a:cubicBezTo>
                  <a:pt x="1479584" y="4318206"/>
                  <a:pt x="1469642" y="4323211"/>
                  <a:pt x="1458468" y="4326298"/>
                </a:cubicBezTo>
                <a:cubicBezTo>
                  <a:pt x="1447293" y="4329385"/>
                  <a:pt x="1435954" y="4330928"/>
                  <a:pt x="1424451" y="4330928"/>
                </a:cubicBezTo>
                <a:cubicBezTo>
                  <a:pt x="1412455" y="4330928"/>
                  <a:pt x="1401568" y="4329151"/>
                  <a:pt x="1391790" y="4325596"/>
                </a:cubicBezTo>
                <a:cubicBezTo>
                  <a:pt x="1382013" y="4322042"/>
                  <a:pt x="1373139" y="4316897"/>
                  <a:pt x="1365169" y="4310162"/>
                </a:cubicBezTo>
                <a:cubicBezTo>
                  <a:pt x="1357199" y="4303427"/>
                  <a:pt x="1350009" y="4295195"/>
                  <a:pt x="1343600" y="4285467"/>
                </a:cubicBezTo>
                <a:cubicBezTo>
                  <a:pt x="1337192" y="4275738"/>
                  <a:pt x="1331440" y="4264607"/>
                  <a:pt x="1326346" y="4252072"/>
                </a:cubicBezTo>
                <a:cubicBezTo>
                  <a:pt x="1324045" y="4246834"/>
                  <a:pt x="1321580" y="4240754"/>
                  <a:pt x="1318951" y="4233832"/>
                </a:cubicBezTo>
                <a:cubicBezTo>
                  <a:pt x="1316322" y="4226910"/>
                  <a:pt x="1313446" y="4218632"/>
                  <a:pt x="1310323" y="4208997"/>
                </a:cubicBezTo>
                <a:cubicBezTo>
                  <a:pt x="1307201" y="4199362"/>
                  <a:pt x="1303914" y="4188137"/>
                  <a:pt x="1300464" y="4175321"/>
                </a:cubicBezTo>
                <a:cubicBezTo>
                  <a:pt x="1297012" y="4162507"/>
                  <a:pt x="1293397" y="4147400"/>
                  <a:pt x="1289618" y="4130001"/>
                </a:cubicBezTo>
                <a:lnTo>
                  <a:pt x="1234403" y="4143752"/>
                </a:lnTo>
                <a:cubicBezTo>
                  <a:pt x="1238347" y="4163022"/>
                  <a:pt x="1242331" y="4180186"/>
                  <a:pt x="1246358" y="4195247"/>
                </a:cubicBezTo>
                <a:cubicBezTo>
                  <a:pt x="1250384" y="4210306"/>
                  <a:pt x="1254369" y="4223730"/>
                  <a:pt x="1258312" y="4235516"/>
                </a:cubicBezTo>
                <a:cubicBezTo>
                  <a:pt x="1262257" y="4247302"/>
                  <a:pt x="1266160" y="4257825"/>
                  <a:pt x="1270021" y="4267086"/>
                </a:cubicBezTo>
                <a:cubicBezTo>
                  <a:pt x="1273883" y="4276346"/>
                  <a:pt x="1277704" y="4284905"/>
                  <a:pt x="1281483" y="4292763"/>
                </a:cubicBezTo>
                <a:cubicBezTo>
                  <a:pt x="1290357" y="4310910"/>
                  <a:pt x="1300176" y="4326251"/>
                  <a:pt x="1310940" y="4338786"/>
                </a:cubicBezTo>
                <a:cubicBezTo>
                  <a:pt x="1321703" y="4351320"/>
                  <a:pt x="1333124" y="4361516"/>
                  <a:pt x="1345202" y="4369374"/>
                </a:cubicBezTo>
                <a:cubicBezTo>
                  <a:pt x="1357281" y="4377231"/>
                  <a:pt x="1369975" y="4382890"/>
                  <a:pt x="1383286" y="4386351"/>
                </a:cubicBezTo>
                <a:cubicBezTo>
                  <a:pt x="1396597" y="4389812"/>
                  <a:pt x="1410319" y="4391543"/>
                  <a:pt x="1424451" y="4391543"/>
                </a:cubicBezTo>
                <a:cubicBezTo>
                  <a:pt x="1449923" y="4391543"/>
                  <a:pt x="1472148" y="4387521"/>
                  <a:pt x="1491129" y="4379476"/>
                </a:cubicBezTo>
                <a:cubicBezTo>
                  <a:pt x="1510109" y="4371431"/>
                  <a:pt x="1525885" y="4360580"/>
                  <a:pt x="1538456" y="4346923"/>
                </a:cubicBezTo>
                <a:cubicBezTo>
                  <a:pt x="1551027" y="4333267"/>
                  <a:pt x="1560435" y="4317458"/>
                  <a:pt x="1566680" y="4299498"/>
                </a:cubicBezTo>
                <a:cubicBezTo>
                  <a:pt x="1572925" y="4281538"/>
                  <a:pt x="1576047" y="4262643"/>
                  <a:pt x="1576047" y="4242812"/>
                </a:cubicBezTo>
                <a:cubicBezTo>
                  <a:pt x="1576047" y="4222982"/>
                  <a:pt x="1573582" y="4204086"/>
                  <a:pt x="1568652" y="4186126"/>
                </a:cubicBezTo>
                <a:cubicBezTo>
                  <a:pt x="1563722" y="4168166"/>
                  <a:pt x="1556327" y="4152404"/>
                  <a:pt x="1546467" y="4138841"/>
                </a:cubicBezTo>
                <a:cubicBezTo>
                  <a:pt x="1536607" y="4125277"/>
                  <a:pt x="1524241" y="4114520"/>
                  <a:pt x="1509369" y="4106569"/>
                </a:cubicBezTo>
                <a:cubicBezTo>
                  <a:pt x="1494497" y="4098618"/>
                  <a:pt x="1477119" y="4094643"/>
                  <a:pt x="1457235" y="4094643"/>
                </a:cubicBezTo>
                <a:close/>
                <a:moveTo>
                  <a:pt x="2199055" y="4069386"/>
                </a:moveTo>
                <a:lnTo>
                  <a:pt x="2292971" y="4069386"/>
                </a:lnTo>
                <a:lnTo>
                  <a:pt x="2292971" y="4259930"/>
                </a:lnTo>
                <a:cubicBezTo>
                  <a:pt x="2290013" y="4255253"/>
                  <a:pt x="2285083" y="4249407"/>
                  <a:pt x="2278181" y="4242391"/>
                </a:cubicBezTo>
                <a:cubicBezTo>
                  <a:pt x="2271279" y="4235376"/>
                  <a:pt x="2263062" y="4228406"/>
                  <a:pt x="2253531" y="4221485"/>
                </a:cubicBezTo>
                <a:cubicBezTo>
                  <a:pt x="2244000" y="4214563"/>
                  <a:pt x="2233565" y="4208342"/>
                  <a:pt x="2222226" y="4202823"/>
                </a:cubicBezTo>
                <a:cubicBezTo>
                  <a:pt x="2210887" y="4197304"/>
                  <a:pt x="2199302" y="4193796"/>
                  <a:pt x="2187470" y="4192300"/>
                </a:cubicBezTo>
                <a:cubicBezTo>
                  <a:pt x="2192893" y="4187436"/>
                  <a:pt x="2197412" y="4182198"/>
                  <a:pt x="2201027" y="4176585"/>
                </a:cubicBezTo>
                <a:cubicBezTo>
                  <a:pt x="2204643" y="4170973"/>
                  <a:pt x="2207518" y="4165267"/>
                  <a:pt x="2209655" y="4159466"/>
                </a:cubicBezTo>
                <a:cubicBezTo>
                  <a:pt x="2211791" y="4153667"/>
                  <a:pt x="2213311" y="4147868"/>
                  <a:pt x="2214215" y="4142068"/>
                </a:cubicBezTo>
                <a:cubicBezTo>
                  <a:pt x="2215119" y="4136268"/>
                  <a:pt x="2215571" y="4130750"/>
                  <a:pt x="2215571" y="4125511"/>
                </a:cubicBezTo>
                <a:cubicBezTo>
                  <a:pt x="2215571" y="4123454"/>
                  <a:pt x="2215447" y="4120273"/>
                  <a:pt x="2215201" y="4115970"/>
                </a:cubicBezTo>
                <a:cubicBezTo>
                  <a:pt x="2214955" y="4111667"/>
                  <a:pt x="2214297" y="4106849"/>
                  <a:pt x="2213229" y="4101518"/>
                </a:cubicBezTo>
                <a:cubicBezTo>
                  <a:pt x="2212161" y="4096186"/>
                  <a:pt x="2210518" y="4090667"/>
                  <a:pt x="2208299" y="4084962"/>
                </a:cubicBezTo>
                <a:cubicBezTo>
                  <a:pt x="2206081" y="4079255"/>
                  <a:pt x="2202999" y="4074063"/>
                  <a:pt x="2199055" y="4069386"/>
                </a:cubicBezTo>
                <a:close/>
                <a:moveTo>
                  <a:pt x="2506706" y="4012701"/>
                </a:moveTo>
                <a:lnTo>
                  <a:pt x="2506706" y="4380879"/>
                </a:lnTo>
                <a:lnTo>
                  <a:pt x="2563893" y="4403329"/>
                </a:lnTo>
                <a:lnTo>
                  <a:pt x="2563893" y="4034589"/>
                </a:lnTo>
                <a:close/>
                <a:moveTo>
                  <a:pt x="1786025" y="4010456"/>
                </a:moveTo>
                <a:lnTo>
                  <a:pt x="1786025" y="4069386"/>
                </a:lnTo>
                <a:lnTo>
                  <a:pt x="1854551" y="4069386"/>
                </a:lnTo>
                <a:lnTo>
                  <a:pt x="1854551" y="4109516"/>
                </a:lnTo>
                <a:cubicBezTo>
                  <a:pt x="1847485" y="4112696"/>
                  <a:pt x="1841692" y="4118121"/>
                  <a:pt x="1837173" y="4125792"/>
                </a:cubicBezTo>
                <a:cubicBezTo>
                  <a:pt x="1832653" y="4133462"/>
                  <a:pt x="1830394" y="4142162"/>
                  <a:pt x="1830394" y="4151890"/>
                </a:cubicBezTo>
                <a:cubicBezTo>
                  <a:pt x="1830394" y="4158064"/>
                  <a:pt x="1831421" y="4163910"/>
                  <a:pt x="1833475" y="4169429"/>
                </a:cubicBezTo>
                <a:cubicBezTo>
                  <a:pt x="1835529" y="4174948"/>
                  <a:pt x="1838364" y="4179811"/>
                  <a:pt x="1841979" y="4184021"/>
                </a:cubicBezTo>
                <a:cubicBezTo>
                  <a:pt x="1845595" y="4188230"/>
                  <a:pt x="1849867" y="4191551"/>
                  <a:pt x="1854797" y="4193983"/>
                </a:cubicBezTo>
                <a:cubicBezTo>
                  <a:pt x="1859727" y="4196416"/>
                  <a:pt x="1865068" y="4197632"/>
                  <a:pt x="1870819" y="4197632"/>
                </a:cubicBezTo>
                <a:cubicBezTo>
                  <a:pt x="1876899" y="4197632"/>
                  <a:pt x="1882405" y="4196369"/>
                  <a:pt x="1887335" y="4193843"/>
                </a:cubicBezTo>
                <a:cubicBezTo>
                  <a:pt x="1892265" y="4191318"/>
                  <a:pt x="1896496" y="4187997"/>
                  <a:pt x="1900029" y="4183881"/>
                </a:cubicBezTo>
                <a:cubicBezTo>
                  <a:pt x="1903563" y="4179765"/>
                  <a:pt x="1906274" y="4175041"/>
                  <a:pt x="1908164" y="4169710"/>
                </a:cubicBezTo>
                <a:cubicBezTo>
                  <a:pt x="1910054" y="4164378"/>
                  <a:pt x="1910998" y="4158905"/>
                  <a:pt x="1910998" y="4153292"/>
                </a:cubicBezTo>
                <a:cubicBezTo>
                  <a:pt x="1910998" y="4151797"/>
                  <a:pt x="1910916" y="4150581"/>
                  <a:pt x="1910752" y="4149645"/>
                </a:cubicBezTo>
                <a:cubicBezTo>
                  <a:pt x="1917818" y="4149645"/>
                  <a:pt x="1923775" y="4150767"/>
                  <a:pt x="1928623" y="4153012"/>
                </a:cubicBezTo>
                <a:cubicBezTo>
                  <a:pt x="1933471" y="4155257"/>
                  <a:pt x="1937414" y="4158297"/>
                  <a:pt x="1940455" y="4162133"/>
                </a:cubicBezTo>
                <a:cubicBezTo>
                  <a:pt x="1943495" y="4165968"/>
                  <a:pt x="1945672" y="4170271"/>
                  <a:pt x="1946987" y="4175041"/>
                </a:cubicBezTo>
                <a:cubicBezTo>
                  <a:pt x="1948302" y="4179811"/>
                  <a:pt x="1948959" y="4184723"/>
                  <a:pt x="1948959" y="4189774"/>
                </a:cubicBezTo>
                <a:cubicBezTo>
                  <a:pt x="1948959" y="4200063"/>
                  <a:pt x="1947274" y="4208857"/>
                  <a:pt x="1943906" y="4216153"/>
                </a:cubicBezTo>
                <a:cubicBezTo>
                  <a:pt x="1940537" y="4223450"/>
                  <a:pt x="1935895" y="4229435"/>
                  <a:pt x="1929979" y="4234113"/>
                </a:cubicBezTo>
                <a:cubicBezTo>
                  <a:pt x="1924063" y="4238790"/>
                  <a:pt x="1917079" y="4242251"/>
                  <a:pt x="1909027" y="4244496"/>
                </a:cubicBezTo>
                <a:cubicBezTo>
                  <a:pt x="1900974" y="4246741"/>
                  <a:pt x="1892265" y="4247864"/>
                  <a:pt x="1882898" y="4247864"/>
                </a:cubicBezTo>
                <a:cubicBezTo>
                  <a:pt x="1867944" y="4247864"/>
                  <a:pt x="1854715" y="4246788"/>
                  <a:pt x="1843212" y="4244636"/>
                </a:cubicBezTo>
                <a:cubicBezTo>
                  <a:pt x="1831709" y="4242484"/>
                  <a:pt x="1822753" y="4240567"/>
                  <a:pt x="1816344" y="4238883"/>
                </a:cubicBezTo>
                <a:lnTo>
                  <a:pt x="1816344" y="4296412"/>
                </a:lnTo>
                <a:cubicBezTo>
                  <a:pt x="1823246" y="4298095"/>
                  <a:pt x="1831051" y="4300059"/>
                  <a:pt x="1839761" y="4302304"/>
                </a:cubicBezTo>
                <a:cubicBezTo>
                  <a:pt x="1848471" y="4304549"/>
                  <a:pt x="1857796" y="4307402"/>
                  <a:pt x="1867738" y="4310863"/>
                </a:cubicBezTo>
                <a:cubicBezTo>
                  <a:pt x="1877680" y="4314324"/>
                  <a:pt x="1887951" y="4318487"/>
                  <a:pt x="1898550" y="4323351"/>
                </a:cubicBezTo>
                <a:cubicBezTo>
                  <a:pt x="1909150" y="4328215"/>
                  <a:pt x="1919749" y="4334061"/>
                  <a:pt x="1930348" y="4340890"/>
                </a:cubicBezTo>
                <a:cubicBezTo>
                  <a:pt x="1940948" y="4347718"/>
                  <a:pt x="1951424" y="4355764"/>
                  <a:pt x="1961777" y="4365024"/>
                </a:cubicBezTo>
                <a:cubicBezTo>
                  <a:pt x="1972129" y="4374285"/>
                  <a:pt x="1981907" y="4384901"/>
                  <a:pt x="1991110" y="4396875"/>
                </a:cubicBezTo>
                <a:lnTo>
                  <a:pt x="2036712" y="4364602"/>
                </a:lnTo>
                <a:cubicBezTo>
                  <a:pt x="2031289" y="4355249"/>
                  <a:pt x="2025250" y="4346643"/>
                  <a:pt x="2018594" y="4338786"/>
                </a:cubicBezTo>
                <a:cubicBezTo>
                  <a:pt x="2011939" y="4330928"/>
                  <a:pt x="2005119" y="4323725"/>
                  <a:pt x="1998135" y="4317177"/>
                </a:cubicBezTo>
                <a:cubicBezTo>
                  <a:pt x="1991151" y="4310630"/>
                  <a:pt x="1984167" y="4304736"/>
                  <a:pt x="1977183" y="4299498"/>
                </a:cubicBezTo>
                <a:cubicBezTo>
                  <a:pt x="1970198" y="4294260"/>
                  <a:pt x="1963749" y="4289489"/>
                  <a:pt x="1957833" y="4285186"/>
                </a:cubicBezTo>
                <a:cubicBezTo>
                  <a:pt x="1964899" y="4281071"/>
                  <a:pt x="1971390" y="4275879"/>
                  <a:pt x="1977306" y="4269611"/>
                </a:cubicBezTo>
                <a:cubicBezTo>
                  <a:pt x="1983222" y="4263344"/>
                  <a:pt x="1988316" y="4256141"/>
                  <a:pt x="1992589" y="4248004"/>
                </a:cubicBezTo>
                <a:cubicBezTo>
                  <a:pt x="1996861" y="4239866"/>
                  <a:pt x="2000189" y="4230886"/>
                  <a:pt x="2002572" y="4221063"/>
                </a:cubicBezTo>
                <a:cubicBezTo>
                  <a:pt x="2004955" y="4211242"/>
                  <a:pt x="2006146" y="4200718"/>
                  <a:pt x="2006146" y="4189494"/>
                </a:cubicBezTo>
                <a:cubicBezTo>
                  <a:pt x="2006146" y="4176959"/>
                  <a:pt x="2004421" y="4164845"/>
                  <a:pt x="2000970" y="4153152"/>
                </a:cubicBezTo>
                <a:cubicBezTo>
                  <a:pt x="1997519" y="4141461"/>
                  <a:pt x="1992055" y="4131030"/>
                  <a:pt x="1984577" y="4121863"/>
                </a:cubicBezTo>
                <a:cubicBezTo>
                  <a:pt x="1977100" y="4112696"/>
                  <a:pt x="1967364" y="4105353"/>
                  <a:pt x="1955368" y="4099834"/>
                </a:cubicBezTo>
                <a:cubicBezTo>
                  <a:pt x="1943372" y="4094315"/>
                  <a:pt x="1928829" y="4091555"/>
                  <a:pt x="1911738" y="4091555"/>
                </a:cubicBezTo>
                <a:lnTo>
                  <a:pt x="1911738" y="4069386"/>
                </a:lnTo>
                <a:lnTo>
                  <a:pt x="2062250" y="4069386"/>
                </a:lnTo>
                <a:lnTo>
                  <a:pt x="2075165" y="4069386"/>
                </a:lnTo>
                <a:lnTo>
                  <a:pt x="2085174" y="4069386"/>
                </a:lnTo>
                <a:cubicBezTo>
                  <a:pt x="2093390" y="4069386"/>
                  <a:pt x="2101730" y="4070509"/>
                  <a:pt x="2110193" y="4072754"/>
                </a:cubicBezTo>
                <a:cubicBezTo>
                  <a:pt x="2118656" y="4074999"/>
                  <a:pt x="2126339" y="4078553"/>
                  <a:pt x="2133241" y="4083418"/>
                </a:cubicBezTo>
                <a:cubicBezTo>
                  <a:pt x="2140143" y="4088281"/>
                  <a:pt x="2145812" y="4094550"/>
                  <a:pt x="2150249" y="4102219"/>
                </a:cubicBezTo>
                <a:cubicBezTo>
                  <a:pt x="2154686" y="4109890"/>
                  <a:pt x="2156905" y="4119150"/>
                  <a:pt x="2156905" y="4130001"/>
                </a:cubicBezTo>
                <a:cubicBezTo>
                  <a:pt x="2156905" y="4137111"/>
                  <a:pt x="2155343" y="4143846"/>
                  <a:pt x="2152221" y="4150206"/>
                </a:cubicBezTo>
                <a:cubicBezTo>
                  <a:pt x="2149098" y="4156567"/>
                  <a:pt x="2145155" y="4162086"/>
                  <a:pt x="2140389" y="4166763"/>
                </a:cubicBezTo>
                <a:cubicBezTo>
                  <a:pt x="2135624" y="4171440"/>
                  <a:pt x="2130365" y="4175135"/>
                  <a:pt x="2124614" y="4177848"/>
                </a:cubicBezTo>
                <a:cubicBezTo>
                  <a:pt x="2118862" y="4180561"/>
                  <a:pt x="2113275" y="4181916"/>
                  <a:pt x="2107852" y="4181916"/>
                </a:cubicBezTo>
                <a:lnTo>
                  <a:pt x="2092569" y="4181916"/>
                </a:lnTo>
                <a:lnTo>
                  <a:pt x="2092569" y="4240286"/>
                </a:lnTo>
                <a:cubicBezTo>
                  <a:pt x="2116561" y="4240847"/>
                  <a:pt x="2137965" y="4242999"/>
                  <a:pt x="2156781" y="4246741"/>
                </a:cubicBezTo>
                <a:cubicBezTo>
                  <a:pt x="2175597" y="4250482"/>
                  <a:pt x="2192893" y="4256656"/>
                  <a:pt x="2208669" y="4265262"/>
                </a:cubicBezTo>
                <a:cubicBezTo>
                  <a:pt x="2224444" y="4273868"/>
                  <a:pt x="2239111" y="4285280"/>
                  <a:pt x="2252668" y="4299498"/>
                </a:cubicBezTo>
                <a:cubicBezTo>
                  <a:pt x="2266226" y="4313716"/>
                  <a:pt x="2279660" y="4331396"/>
                  <a:pt x="2292971" y="4352536"/>
                </a:cubicBezTo>
                <a:lnTo>
                  <a:pt x="2292971" y="4380879"/>
                </a:lnTo>
                <a:lnTo>
                  <a:pt x="2350157" y="4380879"/>
                </a:lnTo>
                <a:lnTo>
                  <a:pt x="2350157" y="4069386"/>
                </a:lnTo>
                <a:lnTo>
                  <a:pt x="2419177" y="4069386"/>
                </a:lnTo>
                <a:lnTo>
                  <a:pt x="2419177" y="4010456"/>
                </a:lnTo>
                <a:lnTo>
                  <a:pt x="2075165" y="4010456"/>
                </a:lnTo>
                <a:lnTo>
                  <a:pt x="2062250" y="4010456"/>
                </a:lnTo>
                <a:close/>
                <a:moveTo>
                  <a:pt x="974893" y="3906625"/>
                </a:moveTo>
                <a:cubicBezTo>
                  <a:pt x="986067" y="3906625"/>
                  <a:pt x="997324" y="3907466"/>
                  <a:pt x="1008663" y="3909150"/>
                </a:cubicBezTo>
                <a:cubicBezTo>
                  <a:pt x="1007184" y="3917943"/>
                  <a:pt x="1006444" y="3927203"/>
                  <a:pt x="1006444" y="3936932"/>
                </a:cubicBezTo>
                <a:cubicBezTo>
                  <a:pt x="1006444" y="3942357"/>
                  <a:pt x="1007020" y="3948344"/>
                  <a:pt x="1008170" y="3954891"/>
                </a:cubicBezTo>
                <a:cubicBezTo>
                  <a:pt x="1009320" y="3961440"/>
                  <a:pt x="1010799" y="3968035"/>
                  <a:pt x="1012606" y="3974675"/>
                </a:cubicBezTo>
                <a:cubicBezTo>
                  <a:pt x="1014414" y="3981317"/>
                  <a:pt x="1016468" y="3987771"/>
                  <a:pt x="1018769" y="3994039"/>
                </a:cubicBezTo>
                <a:cubicBezTo>
                  <a:pt x="1021070" y="4000306"/>
                  <a:pt x="1023370" y="4005778"/>
                  <a:pt x="1025671" y="4010456"/>
                </a:cubicBezTo>
                <a:lnTo>
                  <a:pt x="883689" y="4010456"/>
                </a:lnTo>
                <a:cubicBezTo>
                  <a:pt x="874651" y="4010456"/>
                  <a:pt x="867749" y="4006527"/>
                  <a:pt x="862983" y="3998669"/>
                </a:cubicBezTo>
                <a:cubicBezTo>
                  <a:pt x="858218" y="3990812"/>
                  <a:pt x="855835" y="3980148"/>
                  <a:pt x="855835" y="3966678"/>
                </a:cubicBezTo>
                <a:cubicBezTo>
                  <a:pt x="855835" y="3957698"/>
                  <a:pt x="858176" y="3949513"/>
                  <a:pt x="862860" y="3942124"/>
                </a:cubicBezTo>
                <a:cubicBezTo>
                  <a:pt x="867543" y="3934734"/>
                  <a:pt x="874733" y="3928419"/>
                  <a:pt x="884428" y="3923181"/>
                </a:cubicBezTo>
                <a:cubicBezTo>
                  <a:pt x="894124" y="3917943"/>
                  <a:pt x="906449" y="3913874"/>
                  <a:pt x="921403" y="3910975"/>
                </a:cubicBezTo>
                <a:cubicBezTo>
                  <a:pt x="936357" y="3908074"/>
                  <a:pt x="954187" y="3906625"/>
                  <a:pt x="974893" y="3906625"/>
                </a:cubicBezTo>
                <a:close/>
                <a:moveTo>
                  <a:pt x="1124516" y="3828050"/>
                </a:moveTo>
                <a:cubicBezTo>
                  <a:pt x="1105947" y="3828050"/>
                  <a:pt x="1089308" y="3830155"/>
                  <a:pt x="1074601" y="3834364"/>
                </a:cubicBezTo>
                <a:cubicBezTo>
                  <a:pt x="1059893" y="3838574"/>
                  <a:pt x="1047363" y="3845261"/>
                  <a:pt x="1037010" y="3854429"/>
                </a:cubicBezTo>
                <a:cubicBezTo>
                  <a:pt x="1026493" y="3852371"/>
                  <a:pt x="1015975" y="3850735"/>
                  <a:pt x="1005458" y="3849518"/>
                </a:cubicBezTo>
                <a:cubicBezTo>
                  <a:pt x="994941" y="3848302"/>
                  <a:pt x="984424" y="3847694"/>
                  <a:pt x="973907" y="3847694"/>
                </a:cubicBezTo>
                <a:cubicBezTo>
                  <a:pt x="947942" y="3847694"/>
                  <a:pt x="924156" y="3850500"/>
                  <a:pt x="902546" y="3856113"/>
                </a:cubicBezTo>
                <a:cubicBezTo>
                  <a:pt x="880936" y="3861725"/>
                  <a:pt x="862326" y="3869676"/>
                  <a:pt x="846714" y="3879966"/>
                </a:cubicBezTo>
                <a:cubicBezTo>
                  <a:pt x="831103" y="3890255"/>
                  <a:pt x="818943" y="3902602"/>
                  <a:pt x="810233" y="3917007"/>
                </a:cubicBezTo>
                <a:cubicBezTo>
                  <a:pt x="801523" y="3931413"/>
                  <a:pt x="797169" y="3947315"/>
                  <a:pt x="797169" y="3964714"/>
                </a:cubicBezTo>
                <a:cubicBezTo>
                  <a:pt x="797169" y="3975190"/>
                  <a:pt x="797990" y="3983937"/>
                  <a:pt x="799634" y="3990952"/>
                </a:cubicBezTo>
                <a:cubicBezTo>
                  <a:pt x="801277" y="3997968"/>
                  <a:pt x="803578" y="4004469"/>
                  <a:pt x="806536" y="4010456"/>
                </a:cubicBezTo>
                <a:lnTo>
                  <a:pt x="784574" y="4010456"/>
                </a:lnTo>
                <a:lnTo>
                  <a:pt x="766850" y="4010456"/>
                </a:lnTo>
                <a:lnTo>
                  <a:pt x="658368" y="4010456"/>
                </a:lnTo>
                <a:lnTo>
                  <a:pt x="658368" y="4030380"/>
                </a:lnTo>
                <a:cubicBezTo>
                  <a:pt x="654588" y="4027760"/>
                  <a:pt x="650398" y="4024907"/>
                  <a:pt x="645796" y="4021821"/>
                </a:cubicBezTo>
                <a:cubicBezTo>
                  <a:pt x="641195" y="4018733"/>
                  <a:pt x="635690" y="4015880"/>
                  <a:pt x="629281" y="4013262"/>
                </a:cubicBezTo>
                <a:cubicBezTo>
                  <a:pt x="622872" y="4010642"/>
                  <a:pt x="615354" y="4008491"/>
                  <a:pt x="606727" y="4006807"/>
                </a:cubicBezTo>
                <a:cubicBezTo>
                  <a:pt x="598099" y="4005123"/>
                  <a:pt x="588034" y="4004282"/>
                  <a:pt x="576531" y="4004282"/>
                </a:cubicBezTo>
                <a:cubicBezTo>
                  <a:pt x="560262" y="4004282"/>
                  <a:pt x="544815" y="4007556"/>
                  <a:pt x="530190" y="4014103"/>
                </a:cubicBezTo>
                <a:cubicBezTo>
                  <a:pt x="515564" y="4020652"/>
                  <a:pt x="502788" y="4029772"/>
                  <a:pt x="491859" y="4041465"/>
                </a:cubicBezTo>
                <a:cubicBezTo>
                  <a:pt x="480931" y="4053157"/>
                  <a:pt x="472222" y="4067001"/>
                  <a:pt x="465731" y="4082997"/>
                </a:cubicBezTo>
                <a:cubicBezTo>
                  <a:pt x="459240" y="4098992"/>
                  <a:pt x="455994" y="4116437"/>
                  <a:pt x="455994" y="4135333"/>
                </a:cubicBezTo>
                <a:cubicBezTo>
                  <a:pt x="455994" y="4138701"/>
                  <a:pt x="456200" y="4142582"/>
                  <a:pt x="456610" y="4146979"/>
                </a:cubicBezTo>
                <a:cubicBezTo>
                  <a:pt x="457021" y="4151375"/>
                  <a:pt x="457637" y="4155959"/>
                  <a:pt x="458459" y="4160730"/>
                </a:cubicBezTo>
                <a:cubicBezTo>
                  <a:pt x="459281" y="4165500"/>
                  <a:pt x="460267" y="4170223"/>
                  <a:pt x="461417" y="4174901"/>
                </a:cubicBezTo>
                <a:cubicBezTo>
                  <a:pt x="462567" y="4179578"/>
                  <a:pt x="463882" y="4183787"/>
                  <a:pt x="465361" y="4187529"/>
                </a:cubicBezTo>
                <a:cubicBezTo>
                  <a:pt x="468483" y="4185097"/>
                  <a:pt x="472509" y="4182992"/>
                  <a:pt x="477439" y="4181215"/>
                </a:cubicBezTo>
                <a:cubicBezTo>
                  <a:pt x="482369" y="4179438"/>
                  <a:pt x="487381" y="4177988"/>
                  <a:pt x="492476" y="4176865"/>
                </a:cubicBezTo>
                <a:cubicBezTo>
                  <a:pt x="497570" y="4175743"/>
                  <a:pt x="502459" y="4174901"/>
                  <a:pt x="507142" y="4174340"/>
                </a:cubicBezTo>
                <a:cubicBezTo>
                  <a:pt x="511825" y="4173779"/>
                  <a:pt x="515482" y="4173498"/>
                  <a:pt x="518111" y="4173498"/>
                </a:cubicBezTo>
                <a:cubicBezTo>
                  <a:pt x="523041" y="4173498"/>
                  <a:pt x="527766" y="4174340"/>
                  <a:pt x="532285" y="4176024"/>
                </a:cubicBezTo>
                <a:cubicBezTo>
                  <a:pt x="536804" y="4177708"/>
                  <a:pt x="540707" y="4180093"/>
                  <a:pt x="543993" y="4183179"/>
                </a:cubicBezTo>
                <a:cubicBezTo>
                  <a:pt x="547280" y="4186266"/>
                  <a:pt x="549909" y="4190007"/>
                  <a:pt x="551881" y="4194404"/>
                </a:cubicBezTo>
                <a:cubicBezTo>
                  <a:pt x="553853" y="4198801"/>
                  <a:pt x="554839" y="4203712"/>
                  <a:pt x="554839" y="4209137"/>
                </a:cubicBezTo>
                <a:cubicBezTo>
                  <a:pt x="554839" y="4213814"/>
                  <a:pt x="554100" y="4218070"/>
                  <a:pt x="552621" y="4221906"/>
                </a:cubicBezTo>
                <a:cubicBezTo>
                  <a:pt x="551142" y="4225741"/>
                  <a:pt x="549088" y="4229014"/>
                  <a:pt x="546458" y="4231727"/>
                </a:cubicBezTo>
                <a:cubicBezTo>
                  <a:pt x="543829" y="4234440"/>
                  <a:pt x="540789" y="4236545"/>
                  <a:pt x="537338" y="4238041"/>
                </a:cubicBezTo>
                <a:cubicBezTo>
                  <a:pt x="533887" y="4239538"/>
                  <a:pt x="530190" y="4240286"/>
                  <a:pt x="526246" y="4240286"/>
                </a:cubicBezTo>
                <a:cubicBezTo>
                  <a:pt x="524109" y="4240286"/>
                  <a:pt x="521192" y="4239866"/>
                  <a:pt x="517495" y="4239024"/>
                </a:cubicBezTo>
                <a:cubicBezTo>
                  <a:pt x="513798" y="4238182"/>
                  <a:pt x="509730" y="4237013"/>
                  <a:pt x="505293" y="4235516"/>
                </a:cubicBezTo>
                <a:lnTo>
                  <a:pt x="490011" y="4290238"/>
                </a:lnTo>
                <a:cubicBezTo>
                  <a:pt x="497406" y="4293044"/>
                  <a:pt x="504020" y="4295101"/>
                  <a:pt x="509854" y="4296412"/>
                </a:cubicBezTo>
                <a:cubicBezTo>
                  <a:pt x="515687" y="4297721"/>
                  <a:pt x="520823" y="4298375"/>
                  <a:pt x="525260" y="4298375"/>
                </a:cubicBezTo>
                <a:cubicBezTo>
                  <a:pt x="536598" y="4298375"/>
                  <a:pt x="547485" y="4296224"/>
                  <a:pt x="557920" y="4291922"/>
                </a:cubicBezTo>
                <a:cubicBezTo>
                  <a:pt x="568355" y="4287618"/>
                  <a:pt x="577558" y="4281584"/>
                  <a:pt x="585528" y="4273821"/>
                </a:cubicBezTo>
                <a:cubicBezTo>
                  <a:pt x="593498" y="4266057"/>
                  <a:pt x="599825" y="4256749"/>
                  <a:pt x="604508" y="4245899"/>
                </a:cubicBezTo>
                <a:cubicBezTo>
                  <a:pt x="609192" y="4235048"/>
                  <a:pt x="611533" y="4222982"/>
                  <a:pt x="611533" y="4209698"/>
                </a:cubicBezTo>
                <a:cubicBezTo>
                  <a:pt x="611533" y="4194732"/>
                  <a:pt x="609069" y="4181402"/>
                  <a:pt x="604139" y="4169710"/>
                </a:cubicBezTo>
                <a:cubicBezTo>
                  <a:pt x="599209" y="4158017"/>
                  <a:pt x="592553" y="4148148"/>
                  <a:pt x="584172" y="4140104"/>
                </a:cubicBezTo>
                <a:cubicBezTo>
                  <a:pt x="575792" y="4132059"/>
                  <a:pt x="565973" y="4125932"/>
                  <a:pt x="554716" y="4121723"/>
                </a:cubicBezTo>
                <a:cubicBezTo>
                  <a:pt x="543459" y="4117513"/>
                  <a:pt x="531422" y="4115408"/>
                  <a:pt x="518604" y="4115408"/>
                </a:cubicBezTo>
                <a:lnTo>
                  <a:pt x="514414" y="4115408"/>
                </a:lnTo>
                <a:cubicBezTo>
                  <a:pt x="515564" y="4109236"/>
                  <a:pt x="517824" y="4102967"/>
                  <a:pt x="521192" y="4096607"/>
                </a:cubicBezTo>
                <a:cubicBezTo>
                  <a:pt x="524561" y="4090246"/>
                  <a:pt x="528875" y="4084540"/>
                  <a:pt x="534134" y="4079489"/>
                </a:cubicBezTo>
                <a:cubicBezTo>
                  <a:pt x="539392" y="4074438"/>
                  <a:pt x="545554" y="4070322"/>
                  <a:pt x="552621" y="4067141"/>
                </a:cubicBezTo>
                <a:cubicBezTo>
                  <a:pt x="559687" y="4063961"/>
                  <a:pt x="567657" y="4062371"/>
                  <a:pt x="576531" y="4062371"/>
                </a:cubicBezTo>
                <a:cubicBezTo>
                  <a:pt x="585898" y="4062371"/>
                  <a:pt x="594936" y="4063306"/>
                  <a:pt x="603646" y="4065178"/>
                </a:cubicBezTo>
                <a:cubicBezTo>
                  <a:pt x="612355" y="4067048"/>
                  <a:pt x="620284" y="4069854"/>
                  <a:pt x="627433" y="4073595"/>
                </a:cubicBezTo>
                <a:cubicBezTo>
                  <a:pt x="634581" y="4077337"/>
                  <a:pt x="640825" y="4082202"/>
                  <a:pt x="646166" y="4088188"/>
                </a:cubicBezTo>
                <a:cubicBezTo>
                  <a:pt x="651507" y="4094175"/>
                  <a:pt x="655574" y="4101190"/>
                  <a:pt x="658368" y="4109236"/>
                </a:cubicBezTo>
                <a:lnTo>
                  <a:pt x="658368" y="4380879"/>
                </a:lnTo>
                <a:lnTo>
                  <a:pt x="715555" y="4380879"/>
                </a:lnTo>
                <a:lnTo>
                  <a:pt x="715555" y="4069386"/>
                </a:lnTo>
                <a:lnTo>
                  <a:pt x="766850" y="4069386"/>
                </a:lnTo>
                <a:lnTo>
                  <a:pt x="784574" y="4069386"/>
                </a:lnTo>
                <a:lnTo>
                  <a:pt x="811219" y="4069386"/>
                </a:lnTo>
                <a:lnTo>
                  <a:pt x="811219" y="4406135"/>
                </a:lnTo>
                <a:lnTo>
                  <a:pt x="868899" y="4406135"/>
                </a:lnTo>
                <a:lnTo>
                  <a:pt x="868899" y="4069386"/>
                </a:lnTo>
                <a:lnTo>
                  <a:pt x="1047609" y="4069386"/>
                </a:lnTo>
                <a:cubicBezTo>
                  <a:pt x="1048595" y="4077619"/>
                  <a:pt x="1049088" y="4086036"/>
                  <a:pt x="1049088" y="4094643"/>
                </a:cubicBezTo>
                <a:cubicBezTo>
                  <a:pt x="1049088" y="4111293"/>
                  <a:pt x="1046336" y="4125885"/>
                  <a:pt x="1040830" y="4138420"/>
                </a:cubicBezTo>
                <a:cubicBezTo>
                  <a:pt x="1035325" y="4150954"/>
                  <a:pt x="1027684" y="4161618"/>
                  <a:pt x="1017906" y="4170411"/>
                </a:cubicBezTo>
                <a:cubicBezTo>
                  <a:pt x="1008129" y="4179204"/>
                  <a:pt x="996502" y="4186079"/>
                  <a:pt x="983027" y="4191037"/>
                </a:cubicBezTo>
                <a:cubicBezTo>
                  <a:pt x="969552" y="4195995"/>
                  <a:pt x="954926" y="4199034"/>
                  <a:pt x="939151" y="4200157"/>
                </a:cubicBezTo>
                <a:lnTo>
                  <a:pt x="939151" y="4257685"/>
                </a:lnTo>
                <a:cubicBezTo>
                  <a:pt x="939151" y="4276206"/>
                  <a:pt x="941616" y="4293559"/>
                  <a:pt x="946545" y="4309741"/>
                </a:cubicBezTo>
                <a:cubicBezTo>
                  <a:pt x="951475" y="4325924"/>
                  <a:pt x="958994" y="4340095"/>
                  <a:pt x="969100" y="4352256"/>
                </a:cubicBezTo>
                <a:cubicBezTo>
                  <a:pt x="979206" y="4364416"/>
                  <a:pt x="991942" y="4374004"/>
                  <a:pt x="1007307" y="4381019"/>
                </a:cubicBezTo>
                <a:cubicBezTo>
                  <a:pt x="1022672" y="4388035"/>
                  <a:pt x="1040872" y="4391543"/>
                  <a:pt x="1061906" y="4391543"/>
                </a:cubicBezTo>
                <a:cubicBezTo>
                  <a:pt x="1082776" y="4391543"/>
                  <a:pt x="1101017" y="4387801"/>
                  <a:pt x="1116628" y="4380318"/>
                </a:cubicBezTo>
                <a:cubicBezTo>
                  <a:pt x="1132240" y="4372835"/>
                  <a:pt x="1145140" y="4362545"/>
                  <a:pt x="1155328" y="4349450"/>
                </a:cubicBezTo>
                <a:cubicBezTo>
                  <a:pt x="1165517" y="4336353"/>
                  <a:pt x="1173158" y="4320919"/>
                  <a:pt x="1178252" y="4303147"/>
                </a:cubicBezTo>
                <a:cubicBezTo>
                  <a:pt x="1183347" y="4285373"/>
                  <a:pt x="1185894" y="4266197"/>
                  <a:pt x="1185894" y="4245619"/>
                </a:cubicBezTo>
                <a:cubicBezTo>
                  <a:pt x="1185894" y="4229529"/>
                  <a:pt x="1184743" y="4214563"/>
                  <a:pt x="1182443" y="4200718"/>
                </a:cubicBezTo>
                <a:cubicBezTo>
                  <a:pt x="1180142" y="4186874"/>
                  <a:pt x="1176609" y="4173171"/>
                  <a:pt x="1171844" y="4159607"/>
                </a:cubicBezTo>
                <a:cubicBezTo>
                  <a:pt x="1167078" y="4146044"/>
                  <a:pt x="1161121" y="4131966"/>
                  <a:pt x="1153973" y="4117373"/>
                </a:cubicBezTo>
                <a:cubicBezTo>
                  <a:pt x="1146824" y="4102781"/>
                  <a:pt x="1138484" y="4086785"/>
                  <a:pt x="1128953" y="4069386"/>
                </a:cubicBezTo>
                <a:lnTo>
                  <a:pt x="1224050" y="4069386"/>
                </a:lnTo>
                <a:lnTo>
                  <a:pt x="1245053" y="4069386"/>
                </a:lnTo>
                <a:lnTo>
                  <a:pt x="1631262" y="4069386"/>
                </a:lnTo>
                <a:lnTo>
                  <a:pt x="1631262" y="4010456"/>
                </a:lnTo>
                <a:lnTo>
                  <a:pt x="1245053" y="4010456"/>
                </a:lnTo>
                <a:lnTo>
                  <a:pt x="1224050" y="4010456"/>
                </a:lnTo>
                <a:lnTo>
                  <a:pt x="1094443" y="4010456"/>
                </a:lnTo>
                <a:cubicBezTo>
                  <a:pt x="1090335" y="4004282"/>
                  <a:pt x="1086473" y="3997968"/>
                  <a:pt x="1082858" y="3991513"/>
                </a:cubicBezTo>
                <a:cubicBezTo>
                  <a:pt x="1079243" y="3985059"/>
                  <a:pt x="1076080" y="3978698"/>
                  <a:pt x="1073368" y="3972430"/>
                </a:cubicBezTo>
                <a:cubicBezTo>
                  <a:pt x="1070657" y="3966163"/>
                  <a:pt x="1068520" y="3960177"/>
                  <a:pt x="1066959" y="3954471"/>
                </a:cubicBezTo>
                <a:cubicBezTo>
                  <a:pt x="1065398" y="3948764"/>
                  <a:pt x="1064617" y="3943761"/>
                  <a:pt x="1064617" y="3939457"/>
                </a:cubicBezTo>
                <a:cubicBezTo>
                  <a:pt x="1064617" y="3934219"/>
                  <a:pt x="1065110" y="3929168"/>
                  <a:pt x="1066096" y="3924304"/>
                </a:cubicBezTo>
                <a:cubicBezTo>
                  <a:pt x="1087460" y="3932161"/>
                  <a:pt x="1107549" y="3942124"/>
                  <a:pt x="1126365" y="3954190"/>
                </a:cubicBezTo>
                <a:cubicBezTo>
                  <a:pt x="1145181" y="3966258"/>
                  <a:pt x="1161573" y="3979680"/>
                  <a:pt x="1175541" y="3994459"/>
                </a:cubicBezTo>
                <a:lnTo>
                  <a:pt x="1211776" y="3949840"/>
                </a:lnTo>
                <a:cubicBezTo>
                  <a:pt x="1198958" y="3936932"/>
                  <a:pt x="1185195" y="3925146"/>
                  <a:pt x="1170488" y="3914482"/>
                </a:cubicBezTo>
                <a:cubicBezTo>
                  <a:pt x="1155780" y="3903818"/>
                  <a:pt x="1140456" y="3894277"/>
                  <a:pt x="1124516" y="3885858"/>
                </a:cubicBezTo>
                <a:close/>
                <a:moveTo>
                  <a:pt x="8503493" y="3697725"/>
                </a:moveTo>
                <a:cubicBezTo>
                  <a:pt x="8497741" y="3697725"/>
                  <a:pt x="8492401" y="3698893"/>
                  <a:pt x="8487471" y="3701232"/>
                </a:cubicBezTo>
                <a:cubicBezTo>
                  <a:pt x="8482541" y="3703571"/>
                  <a:pt x="8478268" y="3706844"/>
                  <a:pt x="8474653" y="3711054"/>
                </a:cubicBezTo>
                <a:cubicBezTo>
                  <a:pt x="8471037" y="3715263"/>
                  <a:pt x="8468162" y="3720174"/>
                  <a:pt x="8466025" y="3725786"/>
                </a:cubicBezTo>
                <a:cubicBezTo>
                  <a:pt x="8463889" y="3731399"/>
                  <a:pt x="8462821" y="3737385"/>
                  <a:pt x="8462821" y="3743747"/>
                </a:cubicBezTo>
                <a:cubicBezTo>
                  <a:pt x="8462821" y="3749921"/>
                  <a:pt x="8463889" y="3755767"/>
                  <a:pt x="8466025" y="3761286"/>
                </a:cubicBezTo>
                <a:cubicBezTo>
                  <a:pt x="8468162" y="3766805"/>
                  <a:pt x="8471037" y="3771669"/>
                  <a:pt x="8474653" y="3775878"/>
                </a:cubicBezTo>
                <a:cubicBezTo>
                  <a:pt x="8478268" y="3780087"/>
                  <a:pt x="8482541" y="3783408"/>
                  <a:pt x="8487471" y="3785840"/>
                </a:cubicBezTo>
                <a:cubicBezTo>
                  <a:pt x="8492401" y="3788273"/>
                  <a:pt x="8497741" y="3789488"/>
                  <a:pt x="8503493" y="3789488"/>
                </a:cubicBezTo>
                <a:cubicBezTo>
                  <a:pt x="8509081" y="3789488"/>
                  <a:pt x="8514297" y="3788273"/>
                  <a:pt x="8519145" y="3785840"/>
                </a:cubicBezTo>
                <a:cubicBezTo>
                  <a:pt x="8523993" y="3783408"/>
                  <a:pt x="8528265" y="3780134"/>
                  <a:pt x="8531963" y="3776019"/>
                </a:cubicBezTo>
                <a:cubicBezTo>
                  <a:pt x="8535661" y="3771903"/>
                  <a:pt x="8538577" y="3767085"/>
                  <a:pt x="8540714" y="3761566"/>
                </a:cubicBezTo>
                <a:cubicBezTo>
                  <a:pt x="8542851" y="3756046"/>
                  <a:pt x="8543918" y="3750107"/>
                  <a:pt x="8543918" y="3743747"/>
                </a:cubicBezTo>
                <a:cubicBezTo>
                  <a:pt x="8543918" y="3737385"/>
                  <a:pt x="8542891" y="3731399"/>
                  <a:pt x="8540837" y="3725786"/>
                </a:cubicBezTo>
                <a:cubicBezTo>
                  <a:pt x="8538783" y="3720174"/>
                  <a:pt x="8535907" y="3715263"/>
                  <a:pt x="8532209" y="3711054"/>
                </a:cubicBezTo>
                <a:cubicBezTo>
                  <a:pt x="8528512" y="3706844"/>
                  <a:pt x="8524199" y="3703571"/>
                  <a:pt x="8519269" y="3701232"/>
                </a:cubicBezTo>
                <a:cubicBezTo>
                  <a:pt x="8514339" y="3698893"/>
                  <a:pt x="8509081" y="3697725"/>
                  <a:pt x="8503493" y="3697725"/>
                </a:cubicBezTo>
                <a:close/>
                <a:moveTo>
                  <a:pt x="7493843" y="3697725"/>
                </a:moveTo>
                <a:cubicBezTo>
                  <a:pt x="7488092" y="3697725"/>
                  <a:pt x="7482751" y="3698893"/>
                  <a:pt x="7477821" y="3701232"/>
                </a:cubicBezTo>
                <a:cubicBezTo>
                  <a:pt x="7472891" y="3703571"/>
                  <a:pt x="7468618" y="3706844"/>
                  <a:pt x="7465003" y="3711054"/>
                </a:cubicBezTo>
                <a:cubicBezTo>
                  <a:pt x="7461387" y="3715263"/>
                  <a:pt x="7458512" y="3720174"/>
                  <a:pt x="7456376" y="3725786"/>
                </a:cubicBezTo>
                <a:cubicBezTo>
                  <a:pt x="7454239" y="3731399"/>
                  <a:pt x="7453171" y="3737385"/>
                  <a:pt x="7453171" y="3743747"/>
                </a:cubicBezTo>
                <a:cubicBezTo>
                  <a:pt x="7453171" y="3749921"/>
                  <a:pt x="7454239" y="3755767"/>
                  <a:pt x="7456376" y="3761286"/>
                </a:cubicBezTo>
                <a:cubicBezTo>
                  <a:pt x="7458512" y="3766805"/>
                  <a:pt x="7461387" y="3771669"/>
                  <a:pt x="7465003" y="3775878"/>
                </a:cubicBezTo>
                <a:cubicBezTo>
                  <a:pt x="7468618" y="3780087"/>
                  <a:pt x="7472891" y="3783408"/>
                  <a:pt x="7477821" y="3785840"/>
                </a:cubicBezTo>
                <a:cubicBezTo>
                  <a:pt x="7482751" y="3788273"/>
                  <a:pt x="7488092" y="3789488"/>
                  <a:pt x="7493843" y="3789488"/>
                </a:cubicBezTo>
                <a:cubicBezTo>
                  <a:pt x="7499431" y="3789488"/>
                  <a:pt x="7504648" y="3788273"/>
                  <a:pt x="7509496" y="3785840"/>
                </a:cubicBezTo>
                <a:cubicBezTo>
                  <a:pt x="7514344" y="3783408"/>
                  <a:pt x="7518616" y="3780134"/>
                  <a:pt x="7522313" y="3776019"/>
                </a:cubicBezTo>
                <a:cubicBezTo>
                  <a:pt x="7526011" y="3771903"/>
                  <a:pt x="7528928" y="3767085"/>
                  <a:pt x="7531064" y="3761566"/>
                </a:cubicBezTo>
                <a:cubicBezTo>
                  <a:pt x="7533201" y="3756046"/>
                  <a:pt x="7534268" y="3750107"/>
                  <a:pt x="7534268" y="3743747"/>
                </a:cubicBezTo>
                <a:cubicBezTo>
                  <a:pt x="7534268" y="3737385"/>
                  <a:pt x="7533241" y="3731399"/>
                  <a:pt x="7531187" y="3725786"/>
                </a:cubicBezTo>
                <a:cubicBezTo>
                  <a:pt x="7529133" y="3720174"/>
                  <a:pt x="7526257" y="3715263"/>
                  <a:pt x="7522560" y="3711054"/>
                </a:cubicBezTo>
                <a:cubicBezTo>
                  <a:pt x="7518862" y="3706844"/>
                  <a:pt x="7514549" y="3703571"/>
                  <a:pt x="7509619" y="3701232"/>
                </a:cubicBezTo>
                <a:cubicBezTo>
                  <a:pt x="7504689" y="3698893"/>
                  <a:pt x="7499431" y="3697725"/>
                  <a:pt x="7493843" y="3697725"/>
                </a:cubicBezTo>
                <a:close/>
                <a:moveTo>
                  <a:pt x="4369645" y="3697725"/>
                </a:moveTo>
                <a:cubicBezTo>
                  <a:pt x="4363892" y="3697725"/>
                  <a:pt x="4358552" y="3698893"/>
                  <a:pt x="4353622" y="3701232"/>
                </a:cubicBezTo>
                <a:cubicBezTo>
                  <a:pt x="4348691" y="3703571"/>
                  <a:pt x="4344418" y="3706844"/>
                  <a:pt x="4340805" y="3711054"/>
                </a:cubicBezTo>
                <a:cubicBezTo>
                  <a:pt x="4337188" y="3715263"/>
                  <a:pt x="4334312" y="3720174"/>
                  <a:pt x="4332176" y="3725786"/>
                </a:cubicBezTo>
                <a:cubicBezTo>
                  <a:pt x="4330039" y="3731399"/>
                  <a:pt x="4328971" y="3737385"/>
                  <a:pt x="4328971" y="3743747"/>
                </a:cubicBezTo>
                <a:cubicBezTo>
                  <a:pt x="4328971" y="3749921"/>
                  <a:pt x="4330039" y="3755767"/>
                  <a:pt x="4332176" y="3761286"/>
                </a:cubicBezTo>
                <a:cubicBezTo>
                  <a:pt x="4334312" y="3766805"/>
                  <a:pt x="4337188" y="3771669"/>
                  <a:pt x="4340805" y="3775878"/>
                </a:cubicBezTo>
                <a:cubicBezTo>
                  <a:pt x="4344418" y="3780087"/>
                  <a:pt x="4348691" y="3783408"/>
                  <a:pt x="4353622" y="3785840"/>
                </a:cubicBezTo>
                <a:cubicBezTo>
                  <a:pt x="4358552" y="3788273"/>
                  <a:pt x="4363892" y="3789488"/>
                  <a:pt x="4369645" y="3789488"/>
                </a:cubicBezTo>
                <a:cubicBezTo>
                  <a:pt x="4375230" y="3789488"/>
                  <a:pt x="4380448" y="3788273"/>
                  <a:pt x="4385296" y="3785840"/>
                </a:cubicBezTo>
                <a:cubicBezTo>
                  <a:pt x="4390144" y="3783408"/>
                  <a:pt x="4394417" y="3780134"/>
                  <a:pt x="4398114" y="3776019"/>
                </a:cubicBezTo>
                <a:cubicBezTo>
                  <a:pt x="4401812" y="3771903"/>
                  <a:pt x="4404728" y="3767085"/>
                  <a:pt x="4406865" y="3761566"/>
                </a:cubicBezTo>
                <a:cubicBezTo>
                  <a:pt x="4409000" y="3756046"/>
                  <a:pt x="4410069" y="3750107"/>
                  <a:pt x="4410069" y="3743747"/>
                </a:cubicBezTo>
                <a:cubicBezTo>
                  <a:pt x="4410069" y="3737385"/>
                  <a:pt x="4409042" y="3731399"/>
                  <a:pt x="4406989" y="3725786"/>
                </a:cubicBezTo>
                <a:cubicBezTo>
                  <a:pt x="4404933" y="3720174"/>
                  <a:pt x="4402058" y="3715263"/>
                  <a:pt x="4398360" y="3711054"/>
                </a:cubicBezTo>
                <a:cubicBezTo>
                  <a:pt x="4394664" y="3706844"/>
                  <a:pt x="4390349" y="3703571"/>
                  <a:pt x="4385419" y="3701232"/>
                </a:cubicBezTo>
                <a:cubicBezTo>
                  <a:pt x="4380489" y="3698893"/>
                  <a:pt x="4375230" y="3697725"/>
                  <a:pt x="4369645" y="3697725"/>
                </a:cubicBezTo>
                <a:close/>
                <a:moveTo>
                  <a:pt x="2255094" y="3697725"/>
                </a:moveTo>
                <a:cubicBezTo>
                  <a:pt x="2249343" y="3697725"/>
                  <a:pt x="2244002" y="3698893"/>
                  <a:pt x="2239073" y="3701232"/>
                </a:cubicBezTo>
                <a:cubicBezTo>
                  <a:pt x="2234142" y="3703571"/>
                  <a:pt x="2229870" y="3706844"/>
                  <a:pt x="2226254" y="3711054"/>
                </a:cubicBezTo>
                <a:cubicBezTo>
                  <a:pt x="2222639" y="3715263"/>
                  <a:pt x="2219763" y="3720174"/>
                  <a:pt x="2217627" y="3725786"/>
                </a:cubicBezTo>
                <a:cubicBezTo>
                  <a:pt x="2215490" y="3731399"/>
                  <a:pt x="2214422" y="3737385"/>
                  <a:pt x="2214422" y="3743747"/>
                </a:cubicBezTo>
                <a:cubicBezTo>
                  <a:pt x="2214422" y="3749921"/>
                  <a:pt x="2215490" y="3755767"/>
                  <a:pt x="2217627" y="3761286"/>
                </a:cubicBezTo>
                <a:cubicBezTo>
                  <a:pt x="2219763" y="3766805"/>
                  <a:pt x="2222639" y="3771669"/>
                  <a:pt x="2226254" y="3775878"/>
                </a:cubicBezTo>
                <a:cubicBezTo>
                  <a:pt x="2229870" y="3780087"/>
                  <a:pt x="2234142" y="3783408"/>
                  <a:pt x="2239073" y="3785840"/>
                </a:cubicBezTo>
                <a:cubicBezTo>
                  <a:pt x="2244002" y="3788273"/>
                  <a:pt x="2249343" y="3789488"/>
                  <a:pt x="2255094" y="3789488"/>
                </a:cubicBezTo>
                <a:cubicBezTo>
                  <a:pt x="2260681" y="3789488"/>
                  <a:pt x="2265899" y="3788273"/>
                  <a:pt x="2270747" y="3785840"/>
                </a:cubicBezTo>
                <a:cubicBezTo>
                  <a:pt x="2275595" y="3783408"/>
                  <a:pt x="2279868" y="3780134"/>
                  <a:pt x="2283565" y="3776019"/>
                </a:cubicBezTo>
                <a:cubicBezTo>
                  <a:pt x="2287262" y="3771903"/>
                  <a:pt x="2290179" y="3767085"/>
                  <a:pt x="2292315" y="3761566"/>
                </a:cubicBezTo>
                <a:cubicBezTo>
                  <a:pt x="2294452" y="3756046"/>
                  <a:pt x="2295519" y="3750107"/>
                  <a:pt x="2295519" y="3743747"/>
                </a:cubicBezTo>
                <a:cubicBezTo>
                  <a:pt x="2295519" y="3737385"/>
                  <a:pt x="2294493" y="3731399"/>
                  <a:pt x="2292439" y="3725786"/>
                </a:cubicBezTo>
                <a:cubicBezTo>
                  <a:pt x="2290385" y="3720174"/>
                  <a:pt x="2287509" y="3715263"/>
                  <a:pt x="2283811" y="3711054"/>
                </a:cubicBezTo>
                <a:cubicBezTo>
                  <a:pt x="2280114" y="3706844"/>
                  <a:pt x="2275800" y="3703571"/>
                  <a:pt x="2270870" y="3701232"/>
                </a:cubicBezTo>
                <a:cubicBezTo>
                  <a:pt x="2265940" y="3698893"/>
                  <a:pt x="2260681" y="3697725"/>
                  <a:pt x="2255094" y="3697725"/>
                </a:cubicBezTo>
                <a:close/>
                <a:moveTo>
                  <a:pt x="969219" y="3697725"/>
                </a:moveTo>
                <a:cubicBezTo>
                  <a:pt x="963468" y="3697725"/>
                  <a:pt x="958127" y="3698893"/>
                  <a:pt x="953197" y="3701232"/>
                </a:cubicBezTo>
                <a:cubicBezTo>
                  <a:pt x="948267" y="3703571"/>
                  <a:pt x="943994" y="3706844"/>
                  <a:pt x="940379" y="3711054"/>
                </a:cubicBezTo>
                <a:cubicBezTo>
                  <a:pt x="936764" y="3715263"/>
                  <a:pt x="933888" y="3720174"/>
                  <a:pt x="931752" y="3725786"/>
                </a:cubicBezTo>
                <a:cubicBezTo>
                  <a:pt x="929615" y="3731399"/>
                  <a:pt x="928547" y="3737385"/>
                  <a:pt x="928547" y="3743747"/>
                </a:cubicBezTo>
                <a:cubicBezTo>
                  <a:pt x="928547" y="3749921"/>
                  <a:pt x="929615" y="3755767"/>
                  <a:pt x="931752" y="3761286"/>
                </a:cubicBezTo>
                <a:cubicBezTo>
                  <a:pt x="933888" y="3766805"/>
                  <a:pt x="936764" y="3771669"/>
                  <a:pt x="940379" y="3775878"/>
                </a:cubicBezTo>
                <a:cubicBezTo>
                  <a:pt x="943994" y="3780087"/>
                  <a:pt x="948267" y="3783408"/>
                  <a:pt x="953197" y="3785840"/>
                </a:cubicBezTo>
                <a:cubicBezTo>
                  <a:pt x="958127" y="3788273"/>
                  <a:pt x="963468" y="3789488"/>
                  <a:pt x="969219" y="3789488"/>
                </a:cubicBezTo>
                <a:cubicBezTo>
                  <a:pt x="974806" y="3789488"/>
                  <a:pt x="980024" y="3788273"/>
                  <a:pt x="984872" y="3785840"/>
                </a:cubicBezTo>
                <a:cubicBezTo>
                  <a:pt x="989720" y="3783408"/>
                  <a:pt x="993992" y="3780134"/>
                  <a:pt x="997690" y="3776019"/>
                </a:cubicBezTo>
                <a:cubicBezTo>
                  <a:pt x="1001387" y="3771903"/>
                  <a:pt x="1004304" y="3767085"/>
                  <a:pt x="1006440" y="3761566"/>
                </a:cubicBezTo>
                <a:cubicBezTo>
                  <a:pt x="1008577" y="3756046"/>
                  <a:pt x="1009644" y="3750107"/>
                  <a:pt x="1009644" y="3743747"/>
                </a:cubicBezTo>
                <a:cubicBezTo>
                  <a:pt x="1009644" y="3737385"/>
                  <a:pt x="1008618" y="3731399"/>
                  <a:pt x="1006563" y="3725786"/>
                </a:cubicBezTo>
                <a:cubicBezTo>
                  <a:pt x="1004509" y="3720174"/>
                  <a:pt x="1001633" y="3715263"/>
                  <a:pt x="997936" y="3711054"/>
                </a:cubicBezTo>
                <a:cubicBezTo>
                  <a:pt x="994239" y="3706844"/>
                  <a:pt x="989925" y="3703571"/>
                  <a:pt x="984995" y="3701232"/>
                </a:cubicBezTo>
                <a:cubicBezTo>
                  <a:pt x="980065" y="3698893"/>
                  <a:pt x="974806" y="3697725"/>
                  <a:pt x="969219" y="3697725"/>
                </a:cubicBezTo>
                <a:close/>
                <a:moveTo>
                  <a:pt x="612274" y="3592771"/>
                </a:moveTo>
                <a:lnTo>
                  <a:pt x="612274" y="3643844"/>
                </a:lnTo>
                <a:cubicBezTo>
                  <a:pt x="607344" y="3638793"/>
                  <a:pt x="602208" y="3634443"/>
                  <a:pt x="596868" y="3630795"/>
                </a:cubicBezTo>
                <a:cubicBezTo>
                  <a:pt x="591527" y="3627147"/>
                  <a:pt x="586350" y="3624154"/>
                  <a:pt x="581338" y="3621815"/>
                </a:cubicBezTo>
                <a:cubicBezTo>
                  <a:pt x="576326" y="3619477"/>
                  <a:pt x="571602" y="3617653"/>
                  <a:pt x="567165" y="3616343"/>
                </a:cubicBezTo>
                <a:cubicBezTo>
                  <a:pt x="562728" y="3615034"/>
                  <a:pt x="558784" y="3614191"/>
                  <a:pt x="555333" y="3613818"/>
                </a:cubicBezTo>
                <a:cubicBezTo>
                  <a:pt x="560920" y="3608579"/>
                  <a:pt x="568479" y="3603855"/>
                  <a:pt x="578011" y="3599647"/>
                </a:cubicBezTo>
                <a:cubicBezTo>
                  <a:pt x="587542" y="3595437"/>
                  <a:pt x="598963" y="3593145"/>
                  <a:pt x="612274" y="3592771"/>
                </a:cubicBezTo>
                <a:close/>
                <a:moveTo>
                  <a:pt x="5481584" y="3518687"/>
                </a:moveTo>
                <a:lnTo>
                  <a:pt x="5481584" y="3578179"/>
                </a:lnTo>
                <a:cubicBezTo>
                  <a:pt x="5492595" y="3582481"/>
                  <a:pt x="5503236" y="3588701"/>
                  <a:pt x="5513506" y="3596840"/>
                </a:cubicBezTo>
                <a:cubicBezTo>
                  <a:pt x="5523777" y="3604978"/>
                  <a:pt x="5532980" y="3614379"/>
                  <a:pt x="5541113" y="3625043"/>
                </a:cubicBezTo>
                <a:cubicBezTo>
                  <a:pt x="5549248" y="3635706"/>
                  <a:pt x="5556027" y="3647259"/>
                  <a:pt x="5561450" y="3659699"/>
                </a:cubicBezTo>
                <a:cubicBezTo>
                  <a:pt x="5566873" y="3672140"/>
                  <a:pt x="5570324" y="3684815"/>
                  <a:pt x="5571803" y="3697725"/>
                </a:cubicBezTo>
                <a:lnTo>
                  <a:pt x="5623074" y="3697725"/>
                </a:lnTo>
                <a:cubicBezTo>
                  <a:pt x="5619788" y="3676958"/>
                  <a:pt x="5614282" y="3656847"/>
                  <a:pt x="5606558" y="3637390"/>
                </a:cubicBezTo>
                <a:cubicBezTo>
                  <a:pt x="5598835" y="3617933"/>
                  <a:pt x="5588976" y="3600208"/>
                  <a:pt x="5576980" y="3584211"/>
                </a:cubicBezTo>
                <a:cubicBezTo>
                  <a:pt x="5564984" y="3568216"/>
                  <a:pt x="5551015" y="3554512"/>
                  <a:pt x="5535074" y="3543101"/>
                </a:cubicBezTo>
                <a:cubicBezTo>
                  <a:pt x="5519135" y="3531689"/>
                  <a:pt x="5501304" y="3523550"/>
                  <a:pt x="5481584" y="3518687"/>
                </a:cubicBezTo>
                <a:close/>
                <a:moveTo>
                  <a:pt x="3919332" y="3477996"/>
                </a:moveTo>
                <a:lnTo>
                  <a:pt x="3919332" y="3576776"/>
                </a:lnTo>
                <a:cubicBezTo>
                  <a:pt x="3914567" y="3571912"/>
                  <a:pt x="3909020" y="3566719"/>
                  <a:pt x="3902694" y="3561201"/>
                </a:cubicBezTo>
                <a:cubicBezTo>
                  <a:pt x="3896367" y="3555682"/>
                  <a:pt x="3889630" y="3550397"/>
                  <a:pt x="3882481" y="3545346"/>
                </a:cubicBezTo>
                <a:cubicBezTo>
                  <a:pt x="3875333" y="3540294"/>
                  <a:pt x="3867897" y="3535711"/>
                  <a:pt x="3860173" y="3531595"/>
                </a:cubicBezTo>
                <a:cubicBezTo>
                  <a:pt x="3852450" y="3527479"/>
                  <a:pt x="3844808" y="3524299"/>
                  <a:pt x="3837249" y="3522054"/>
                </a:cubicBezTo>
                <a:cubicBezTo>
                  <a:pt x="3840865" y="3516628"/>
                  <a:pt x="3845630" y="3511484"/>
                  <a:pt x="3851546" y="3506619"/>
                </a:cubicBezTo>
                <a:cubicBezTo>
                  <a:pt x="3857462" y="3501755"/>
                  <a:pt x="3864076" y="3497359"/>
                  <a:pt x="3871389" y="3493430"/>
                </a:cubicBezTo>
                <a:cubicBezTo>
                  <a:pt x="3878702" y="3489502"/>
                  <a:pt x="3886425" y="3486227"/>
                  <a:pt x="3894560" y="3483609"/>
                </a:cubicBezTo>
                <a:cubicBezTo>
                  <a:pt x="3902694" y="3480989"/>
                  <a:pt x="3910951" y="3479119"/>
                  <a:pt x="3919332" y="3477996"/>
                </a:cubicBezTo>
                <a:close/>
                <a:moveTo>
                  <a:pt x="8653116" y="3475190"/>
                </a:moveTo>
                <a:lnTo>
                  <a:pt x="8653116" y="3579301"/>
                </a:lnTo>
                <a:cubicBezTo>
                  <a:pt x="8645064" y="3572005"/>
                  <a:pt x="8635903" y="3565082"/>
                  <a:pt x="8625632" y="3558535"/>
                </a:cubicBezTo>
                <a:cubicBezTo>
                  <a:pt x="8615361" y="3551986"/>
                  <a:pt x="8604639" y="3546000"/>
                  <a:pt x="8593464" y="3540576"/>
                </a:cubicBezTo>
                <a:cubicBezTo>
                  <a:pt x="8582289" y="3535150"/>
                  <a:pt x="8571115" y="3530425"/>
                  <a:pt x="8559941" y="3526403"/>
                </a:cubicBezTo>
                <a:cubicBezTo>
                  <a:pt x="8548766" y="3522381"/>
                  <a:pt x="8538331" y="3519247"/>
                  <a:pt x="8528635" y="3517002"/>
                </a:cubicBezTo>
                <a:cubicBezTo>
                  <a:pt x="8537017" y="3507836"/>
                  <a:pt x="8546260" y="3500539"/>
                  <a:pt x="8556367" y="3495114"/>
                </a:cubicBezTo>
                <a:cubicBezTo>
                  <a:pt x="8566473" y="3489688"/>
                  <a:pt x="8576949" y="3485479"/>
                  <a:pt x="8587795" y="3482485"/>
                </a:cubicBezTo>
                <a:cubicBezTo>
                  <a:pt x="8598641" y="3479492"/>
                  <a:pt x="8609651" y="3477527"/>
                  <a:pt x="8620825" y="3476593"/>
                </a:cubicBezTo>
                <a:cubicBezTo>
                  <a:pt x="8631999" y="3475657"/>
                  <a:pt x="8642763" y="3475190"/>
                  <a:pt x="8653116" y="3475190"/>
                </a:cubicBezTo>
                <a:close/>
                <a:moveTo>
                  <a:pt x="7643466" y="3475190"/>
                </a:moveTo>
                <a:lnTo>
                  <a:pt x="7643466" y="3579301"/>
                </a:lnTo>
                <a:cubicBezTo>
                  <a:pt x="7635414" y="3572005"/>
                  <a:pt x="7626253" y="3565082"/>
                  <a:pt x="7615982" y="3558535"/>
                </a:cubicBezTo>
                <a:cubicBezTo>
                  <a:pt x="7605711" y="3551986"/>
                  <a:pt x="7594989" y="3546000"/>
                  <a:pt x="7583814" y="3540576"/>
                </a:cubicBezTo>
                <a:cubicBezTo>
                  <a:pt x="7572640" y="3535150"/>
                  <a:pt x="7561465" y="3530425"/>
                  <a:pt x="7550291" y="3526403"/>
                </a:cubicBezTo>
                <a:cubicBezTo>
                  <a:pt x="7539116" y="3522381"/>
                  <a:pt x="7528681" y="3519247"/>
                  <a:pt x="7518986" y="3517002"/>
                </a:cubicBezTo>
                <a:cubicBezTo>
                  <a:pt x="7527367" y="3507836"/>
                  <a:pt x="7536610" y="3500539"/>
                  <a:pt x="7546717" y="3495114"/>
                </a:cubicBezTo>
                <a:cubicBezTo>
                  <a:pt x="7556823" y="3489688"/>
                  <a:pt x="7567299" y="3485479"/>
                  <a:pt x="7578145" y="3482485"/>
                </a:cubicBezTo>
                <a:cubicBezTo>
                  <a:pt x="7588991" y="3479492"/>
                  <a:pt x="7600001" y="3477527"/>
                  <a:pt x="7611175" y="3476593"/>
                </a:cubicBezTo>
                <a:cubicBezTo>
                  <a:pt x="7622350" y="3475657"/>
                  <a:pt x="7633114" y="3475190"/>
                  <a:pt x="7643466" y="3475190"/>
                </a:cubicBezTo>
                <a:close/>
                <a:moveTo>
                  <a:pt x="5338417" y="3475190"/>
                </a:moveTo>
                <a:lnTo>
                  <a:pt x="5338417" y="3579301"/>
                </a:lnTo>
                <a:cubicBezTo>
                  <a:pt x="5330364" y="3572005"/>
                  <a:pt x="5321203" y="3565082"/>
                  <a:pt x="5310932" y="3558535"/>
                </a:cubicBezTo>
                <a:cubicBezTo>
                  <a:pt x="5300661" y="3551986"/>
                  <a:pt x="5289939" y="3546000"/>
                  <a:pt x="5278764" y="3540576"/>
                </a:cubicBezTo>
                <a:cubicBezTo>
                  <a:pt x="5267590" y="3535150"/>
                  <a:pt x="5256416" y="3530425"/>
                  <a:pt x="5245241" y="3526403"/>
                </a:cubicBezTo>
                <a:cubicBezTo>
                  <a:pt x="5234066" y="3522381"/>
                  <a:pt x="5223631" y="3519247"/>
                  <a:pt x="5213936" y="3517002"/>
                </a:cubicBezTo>
                <a:cubicBezTo>
                  <a:pt x="5222318" y="3507836"/>
                  <a:pt x="5231561" y="3500539"/>
                  <a:pt x="5241668" y="3495114"/>
                </a:cubicBezTo>
                <a:cubicBezTo>
                  <a:pt x="5251774" y="3489688"/>
                  <a:pt x="5262250" y="3485479"/>
                  <a:pt x="5273095" y="3482485"/>
                </a:cubicBezTo>
                <a:cubicBezTo>
                  <a:pt x="5283941" y="3479492"/>
                  <a:pt x="5294952" y="3477527"/>
                  <a:pt x="5306127" y="3476593"/>
                </a:cubicBezTo>
                <a:cubicBezTo>
                  <a:pt x="5317300" y="3475657"/>
                  <a:pt x="5328064" y="3475190"/>
                  <a:pt x="5338417" y="3475190"/>
                </a:cubicBezTo>
                <a:close/>
                <a:moveTo>
                  <a:pt x="4519267" y="3475190"/>
                </a:moveTo>
                <a:lnTo>
                  <a:pt x="4519267" y="3579301"/>
                </a:lnTo>
                <a:cubicBezTo>
                  <a:pt x="4511214" y="3572005"/>
                  <a:pt x="4502053" y="3565082"/>
                  <a:pt x="4491782" y="3558535"/>
                </a:cubicBezTo>
                <a:cubicBezTo>
                  <a:pt x="4481511" y="3551986"/>
                  <a:pt x="4470789" y="3546000"/>
                  <a:pt x="4459614" y="3540576"/>
                </a:cubicBezTo>
                <a:cubicBezTo>
                  <a:pt x="4448440" y="3535150"/>
                  <a:pt x="4437266" y="3530425"/>
                  <a:pt x="4426091" y="3526403"/>
                </a:cubicBezTo>
                <a:cubicBezTo>
                  <a:pt x="4414917" y="3522381"/>
                  <a:pt x="4404481" y="3519247"/>
                  <a:pt x="4394787" y="3517002"/>
                </a:cubicBezTo>
                <a:cubicBezTo>
                  <a:pt x="4403167" y="3507836"/>
                  <a:pt x="4412412" y="3500539"/>
                  <a:pt x="4422517" y="3495114"/>
                </a:cubicBezTo>
                <a:cubicBezTo>
                  <a:pt x="4432623" y="3489688"/>
                  <a:pt x="4443100" y="3485479"/>
                  <a:pt x="4453946" y="3482485"/>
                </a:cubicBezTo>
                <a:cubicBezTo>
                  <a:pt x="4464792" y="3479492"/>
                  <a:pt x="4475801" y="3477527"/>
                  <a:pt x="4486976" y="3476593"/>
                </a:cubicBezTo>
                <a:cubicBezTo>
                  <a:pt x="4498150" y="3475657"/>
                  <a:pt x="4508915" y="3475190"/>
                  <a:pt x="4519267" y="3475190"/>
                </a:cubicBezTo>
                <a:close/>
                <a:moveTo>
                  <a:pt x="2728568" y="3475190"/>
                </a:moveTo>
                <a:lnTo>
                  <a:pt x="2728568" y="3579301"/>
                </a:lnTo>
                <a:cubicBezTo>
                  <a:pt x="2720516" y="3572005"/>
                  <a:pt x="2711354" y="3565082"/>
                  <a:pt x="2701083" y="3558535"/>
                </a:cubicBezTo>
                <a:cubicBezTo>
                  <a:pt x="2690813" y="3551986"/>
                  <a:pt x="2680090" y="3546000"/>
                  <a:pt x="2668916" y="3540576"/>
                </a:cubicBezTo>
                <a:cubicBezTo>
                  <a:pt x="2657741" y="3535150"/>
                  <a:pt x="2646567" y="3530425"/>
                  <a:pt x="2635392" y="3526403"/>
                </a:cubicBezTo>
                <a:cubicBezTo>
                  <a:pt x="2624218" y="3522381"/>
                  <a:pt x="2613782" y="3519247"/>
                  <a:pt x="2604087" y="3517002"/>
                </a:cubicBezTo>
                <a:cubicBezTo>
                  <a:pt x="2612468" y="3507836"/>
                  <a:pt x="2621712" y="3500539"/>
                  <a:pt x="2631818" y="3495114"/>
                </a:cubicBezTo>
                <a:cubicBezTo>
                  <a:pt x="2641924" y="3489688"/>
                  <a:pt x="2652401" y="3485479"/>
                  <a:pt x="2663246" y="3482485"/>
                </a:cubicBezTo>
                <a:cubicBezTo>
                  <a:pt x="2674092" y="3479492"/>
                  <a:pt x="2685103" y="3477527"/>
                  <a:pt x="2696277" y="3476593"/>
                </a:cubicBezTo>
                <a:cubicBezTo>
                  <a:pt x="2707452" y="3475657"/>
                  <a:pt x="2718215" y="3475190"/>
                  <a:pt x="2728568" y="3475190"/>
                </a:cubicBezTo>
                <a:close/>
                <a:moveTo>
                  <a:pt x="2404718" y="3475190"/>
                </a:moveTo>
                <a:lnTo>
                  <a:pt x="2404718" y="3579301"/>
                </a:lnTo>
                <a:cubicBezTo>
                  <a:pt x="2396666" y="3572005"/>
                  <a:pt x="2387504" y="3565082"/>
                  <a:pt x="2377234" y="3558535"/>
                </a:cubicBezTo>
                <a:cubicBezTo>
                  <a:pt x="2366963" y="3551986"/>
                  <a:pt x="2356241" y="3546000"/>
                  <a:pt x="2345065" y="3540576"/>
                </a:cubicBezTo>
                <a:cubicBezTo>
                  <a:pt x="2333891" y="3535150"/>
                  <a:pt x="2322717" y="3530425"/>
                  <a:pt x="2311542" y="3526403"/>
                </a:cubicBezTo>
                <a:cubicBezTo>
                  <a:pt x="2300367" y="3522381"/>
                  <a:pt x="2289933" y="3519247"/>
                  <a:pt x="2280237" y="3517002"/>
                </a:cubicBezTo>
                <a:cubicBezTo>
                  <a:pt x="2288618" y="3507836"/>
                  <a:pt x="2297862" y="3500539"/>
                  <a:pt x="2307967" y="3495114"/>
                </a:cubicBezTo>
                <a:cubicBezTo>
                  <a:pt x="2318074" y="3489688"/>
                  <a:pt x="2328551" y="3485479"/>
                  <a:pt x="2339396" y="3482485"/>
                </a:cubicBezTo>
                <a:cubicBezTo>
                  <a:pt x="2350242" y="3479492"/>
                  <a:pt x="2361252" y="3477527"/>
                  <a:pt x="2372427" y="3476593"/>
                </a:cubicBezTo>
                <a:cubicBezTo>
                  <a:pt x="2383601" y="3475657"/>
                  <a:pt x="2394365" y="3475190"/>
                  <a:pt x="2404718" y="3475190"/>
                </a:cubicBezTo>
                <a:close/>
                <a:moveTo>
                  <a:pt x="1118843" y="3475190"/>
                </a:moveTo>
                <a:lnTo>
                  <a:pt x="1118843" y="3579301"/>
                </a:lnTo>
                <a:cubicBezTo>
                  <a:pt x="1110790" y="3572005"/>
                  <a:pt x="1101629" y="3565082"/>
                  <a:pt x="1091358" y="3558535"/>
                </a:cubicBezTo>
                <a:cubicBezTo>
                  <a:pt x="1081087" y="3551986"/>
                  <a:pt x="1070365" y="3546000"/>
                  <a:pt x="1059190" y="3540576"/>
                </a:cubicBezTo>
                <a:cubicBezTo>
                  <a:pt x="1048016" y="3535150"/>
                  <a:pt x="1036841" y="3530425"/>
                  <a:pt x="1025667" y="3526403"/>
                </a:cubicBezTo>
                <a:cubicBezTo>
                  <a:pt x="1014492" y="3522381"/>
                  <a:pt x="1004057" y="3519247"/>
                  <a:pt x="994362" y="3517002"/>
                </a:cubicBezTo>
                <a:cubicBezTo>
                  <a:pt x="1002743" y="3507836"/>
                  <a:pt x="1011986" y="3500539"/>
                  <a:pt x="1022093" y="3495114"/>
                </a:cubicBezTo>
                <a:cubicBezTo>
                  <a:pt x="1032199" y="3489688"/>
                  <a:pt x="1042675" y="3485479"/>
                  <a:pt x="1053521" y="3482485"/>
                </a:cubicBezTo>
                <a:cubicBezTo>
                  <a:pt x="1064367" y="3479492"/>
                  <a:pt x="1075377" y="3477527"/>
                  <a:pt x="1086551" y="3476593"/>
                </a:cubicBezTo>
                <a:cubicBezTo>
                  <a:pt x="1097726" y="3475657"/>
                  <a:pt x="1108490" y="3475190"/>
                  <a:pt x="1118843" y="3475190"/>
                </a:cubicBezTo>
                <a:close/>
                <a:moveTo>
                  <a:pt x="6460516" y="3468174"/>
                </a:moveTo>
                <a:cubicBezTo>
                  <a:pt x="6466925" y="3470044"/>
                  <a:pt x="6474114" y="3472992"/>
                  <a:pt x="6482084" y="3477014"/>
                </a:cubicBezTo>
                <a:cubicBezTo>
                  <a:pt x="6490054" y="3481036"/>
                  <a:pt x="6497901" y="3485713"/>
                  <a:pt x="6505625" y="3491044"/>
                </a:cubicBezTo>
                <a:cubicBezTo>
                  <a:pt x="6513348" y="3496376"/>
                  <a:pt x="6520415" y="3502222"/>
                  <a:pt x="6526824" y="3508584"/>
                </a:cubicBezTo>
                <a:cubicBezTo>
                  <a:pt x="6533233" y="3514945"/>
                  <a:pt x="6537997" y="3521399"/>
                  <a:pt x="6541120" y="3527947"/>
                </a:cubicBezTo>
                <a:lnTo>
                  <a:pt x="6541120" y="3585194"/>
                </a:lnTo>
                <a:cubicBezTo>
                  <a:pt x="6538162" y="3580517"/>
                  <a:pt x="6533233" y="3574390"/>
                  <a:pt x="6526331" y="3566813"/>
                </a:cubicBezTo>
                <a:cubicBezTo>
                  <a:pt x="6519429" y="3559236"/>
                  <a:pt x="6511212" y="3551613"/>
                  <a:pt x="6501681" y="3543942"/>
                </a:cubicBezTo>
                <a:cubicBezTo>
                  <a:pt x="6492149" y="3536271"/>
                  <a:pt x="6481715" y="3529396"/>
                  <a:pt x="6470376" y="3523317"/>
                </a:cubicBezTo>
                <a:cubicBezTo>
                  <a:pt x="6459037" y="3517236"/>
                  <a:pt x="6447452" y="3513447"/>
                  <a:pt x="6435620" y="3511952"/>
                </a:cubicBezTo>
                <a:cubicBezTo>
                  <a:pt x="6442522" y="3505964"/>
                  <a:pt x="6447903" y="3498949"/>
                  <a:pt x="6451765" y="3490904"/>
                </a:cubicBezTo>
                <a:cubicBezTo>
                  <a:pt x="6455627" y="3482860"/>
                  <a:pt x="6458544" y="3475283"/>
                  <a:pt x="6460516" y="3468174"/>
                </a:cubicBezTo>
                <a:close/>
                <a:moveTo>
                  <a:pt x="11443909" y="3441233"/>
                </a:moveTo>
                <a:lnTo>
                  <a:pt x="11422956" y="3473505"/>
                </a:lnTo>
                <a:cubicBezTo>
                  <a:pt x="11419669" y="3478370"/>
                  <a:pt x="11417863" y="3481269"/>
                  <a:pt x="11417534" y="3482205"/>
                </a:cubicBezTo>
                <a:cubicBezTo>
                  <a:pt x="11416384" y="3484825"/>
                  <a:pt x="11415808" y="3488565"/>
                  <a:pt x="11415808" y="3493430"/>
                </a:cubicBezTo>
                <a:cubicBezTo>
                  <a:pt x="11415808" y="3496984"/>
                  <a:pt x="11417863" y="3503813"/>
                  <a:pt x="11421970" y="3513916"/>
                </a:cubicBezTo>
                <a:cubicBezTo>
                  <a:pt x="11426078" y="3524018"/>
                  <a:pt x="11428133" y="3532249"/>
                  <a:pt x="11428133" y="3538611"/>
                </a:cubicBezTo>
                <a:cubicBezTo>
                  <a:pt x="11419752" y="3537301"/>
                  <a:pt x="11411782" y="3535430"/>
                  <a:pt x="11404223" y="3532998"/>
                </a:cubicBezTo>
                <a:cubicBezTo>
                  <a:pt x="11396664" y="3530567"/>
                  <a:pt x="11389843" y="3527666"/>
                  <a:pt x="11383764" y="3524299"/>
                </a:cubicBezTo>
                <a:cubicBezTo>
                  <a:pt x="11386392" y="3507274"/>
                  <a:pt x="11387707" y="3493617"/>
                  <a:pt x="11387707" y="3483327"/>
                </a:cubicBezTo>
                <a:cubicBezTo>
                  <a:pt x="11387707" y="3481457"/>
                  <a:pt x="11387625" y="3477482"/>
                  <a:pt x="11387461" y="3471401"/>
                </a:cubicBezTo>
                <a:cubicBezTo>
                  <a:pt x="11387297" y="3465321"/>
                  <a:pt x="11387051" y="3460504"/>
                  <a:pt x="11386721" y="3456949"/>
                </a:cubicBezTo>
                <a:lnTo>
                  <a:pt x="11377355" y="3465368"/>
                </a:lnTo>
                <a:cubicBezTo>
                  <a:pt x="11372754" y="3469483"/>
                  <a:pt x="11369713" y="3472570"/>
                  <a:pt x="11368234" y="3474629"/>
                </a:cubicBezTo>
                <a:cubicBezTo>
                  <a:pt x="11365769" y="3478183"/>
                  <a:pt x="11364537" y="3482205"/>
                  <a:pt x="11364537" y="3486695"/>
                </a:cubicBezTo>
                <a:cubicBezTo>
                  <a:pt x="11364537" y="3507648"/>
                  <a:pt x="11359360" y="3521960"/>
                  <a:pt x="11349007" y="3529630"/>
                </a:cubicBezTo>
                <a:cubicBezTo>
                  <a:pt x="11340463" y="3535991"/>
                  <a:pt x="11326166" y="3539172"/>
                  <a:pt x="11306117" y="3539172"/>
                </a:cubicBezTo>
                <a:lnTo>
                  <a:pt x="11275798" y="3539172"/>
                </a:lnTo>
                <a:cubicBezTo>
                  <a:pt x="11268403" y="3539172"/>
                  <a:pt x="11261830" y="3535991"/>
                  <a:pt x="11256078" y="3529630"/>
                </a:cubicBezTo>
                <a:cubicBezTo>
                  <a:pt x="11250327" y="3523269"/>
                  <a:pt x="11247451" y="3515319"/>
                  <a:pt x="11247451" y="3505778"/>
                </a:cubicBezTo>
                <a:cubicBezTo>
                  <a:pt x="11247451" y="3496423"/>
                  <a:pt x="11247616" y="3487911"/>
                  <a:pt x="11247944" y="3480241"/>
                </a:cubicBezTo>
                <a:cubicBezTo>
                  <a:pt x="11248273" y="3472570"/>
                  <a:pt x="11248602" y="3465742"/>
                  <a:pt x="11248930" y="3459755"/>
                </a:cubicBezTo>
                <a:lnTo>
                  <a:pt x="11232661" y="3456949"/>
                </a:lnTo>
                <a:cubicBezTo>
                  <a:pt x="11232661" y="3486320"/>
                  <a:pt x="11225185" y="3508209"/>
                  <a:pt x="11210230" y="3522615"/>
                </a:cubicBezTo>
                <a:cubicBezTo>
                  <a:pt x="11198727" y="3533653"/>
                  <a:pt x="11184348" y="3539172"/>
                  <a:pt x="11167093" y="3539172"/>
                </a:cubicBezTo>
                <a:lnTo>
                  <a:pt x="11150038" y="3539172"/>
                </a:lnTo>
                <a:cubicBezTo>
                  <a:pt x="11132290" y="3508677"/>
                  <a:pt x="11116680" y="3486227"/>
                  <a:pt x="11103204" y="3471821"/>
                </a:cubicBezTo>
                <a:cubicBezTo>
                  <a:pt x="11089729" y="3457416"/>
                  <a:pt x="11077487" y="3450213"/>
                  <a:pt x="11066476" y="3450213"/>
                </a:cubicBezTo>
                <a:cubicBezTo>
                  <a:pt x="11053823" y="3450213"/>
                  <a:pt x="11042196" y="3457931"/>
                  <a:pt x="11031597" y="3473366"/>
                </a:cubicBezTo>
                <a:cubicBezTo>
                  <a:pt x="11020997" y="3488799"/>
                  <a:pt x="11012083" y="3510829"/>
                  <a:pt x="11004852" y="3539452"/>
                </a:cubicBezTo>
                <a:lnTo>
                  <a:pt x="11016684" y="3546187"/>
                </a:lnTo>
                <a:cubicBezTo>
                  <a:pt x="11025230" y="3533465"/>
                  <a:pt x="11031392" y="3525234"/>
                  <a:pt x="11035171" y="3521492"/>
                </a:cubicBezTo>
                <a:cubicBezTo>
                  <a:pt x="11038951" y="3517751"/>
                  <a:pt x="11042977" y="3515879"/>
                  <a:pt x="11047249" y="3515879"/>
                </a:cubicBezTo>
                <a:cubicBezTo>
                  <a:pt x="11057109" y="3515879"/>
                  <a:pt x="11068613" y="3526356"/>
                  <a:pt x="11081759" y="3547311"/>
                </a:cubicBezTo>
                <a:cubicBezTo>
                  <a:pt x="11054973" y="3550677"/>
                  <a:pt x="11035048" y="3555074"/>
                  <a:pt x="11021983" y="3560499"/>
                </a:cubicBezTo>
                <a:cubicBezTo>
                  <a:pt x="11008919" y="3565925"/>
                  <a:pt x="10999758" y="3573315"/>
                  <a:pt x="10994499" y="3582669"/>
                </a:cubicBezTo>
                <a:cubicBezTo>
                  <a:pt x="10990062" y="3590900"/>
                  <a:pt x="10986118" y="3600348"/>
                  <a:pt x="10982667" y="3611011"/>
                </a:cubicBezTo>
                <a:cubicBezTo>
                  <a:pt x="10978395" y="3624107"/>
                  <a:pt x="10976258" y="3635051"/>
                  <a:pt x="10976258" y="3643844"/>
                </a:cubicBezTo>
                <a:cubicBezTo>
                  <a:pt x="10976258" y="3650018"/>
                  <a:pt x="10978888" y="3662552"/>
                  <a:pt x="10984146" y="3681449"/>
                </a:cubicBezTo>
                <a:cubicBezTo>
                  <a:pt x="10992692" y="3712130"/>
                  <a:pt x="10998032" y="3732240"/>
                  <a:pt x="11000168" y="3741782"/>
                </a:cubicBezTo>
                <a:cubicBezTo>
                  <a:pt x="11006413" y="3768910"/>
                  <a:pt x="11010440" y="3794820"/>
                  <a:pt x="11012247" y="3819515"/>
                </a:cubicBezTo>
                <a:cubicBezTo>
                  <a:pt x="11018328" y="3810162"/>
                  <a:pt x="11022476" y="3801555"/>
                  <a:pt x="11024695" y="3793698"/>
                </a:cubicBezTo>
                <a:cubicBezTo>
                  <a:pt x="11026913" y="3785840"/>
                  <a:pt x="11028022" y="3775550"/>
                  <a:pt x="11028022" y="3762829"/>
                </a:cubicBezTo>
                <a:cubicBezTo>
                  <a:pt x="11028022" y="3745243"/>
                  <a:pt x="11025517" y="3726628"/>
                  <a:pt x="11020504" y="3706985"/>
                </a:cubicBezTo>
                <a:cubicBezTo>
                  <a:pt x="11015493" y="3687341"/>
                  <a:pt x="11009782" y="3666295"/>
                  <a:pt x="11003373" y="3643844"/>
                </a:cubicBezTo>
                <a:cubicBezTo>
                  <a:pt x="11003373" y="3636362"/>
                  <a:pt x="11014958" y="3629720"/>
                  <a:pt x="11038129" y="3623921"/>
                </a:cubicBezTo>
                <a:cubicBezTo>
                  <a:pt x="11061299" y="3618120"/>
                  <a:pt x="11087921" y="3615220"/>
                  <a:pt x="11117994" y="3615220"/>
                </a:cubicBezTo>
                <a:lnTo>
                  <a:pt x="11131844" y="3615342"/>
                </a:lnTo>
                <a:lnTo>
                  <a:pt x="11131844" y="3615502"/>
                </a:lnTo>
                <a:lnTo>
                  <a:pt x="11150038" y="3615502"/>
                </a:lnTo>
                <a:lnTo>
                  <a:pt x="11167093" y="3615502"/>
                </a:lnTo>
                <a:cubicBezTo>
                  <a:pt x="11180404" y="3615502"/>
                  <a:pt x="11191825" y="3612602"/>
                  <a:pt x="11201356" y="3606801"/>
                </a:cubicBezTo>
                <a:cubicBezTo>
                  <a:pt x="11212531" y="3600067"/>
                  <a:pt x="11222637" y="3588842"/>
                  <a:pt x="11231675" y="3573127"/>
                </a:cubicBezTo>
                <a:cubicBezTo>
                  <a:pt x="11236770" y="3588281"/>
                  <a:pt x="11242521" y="3599132"/>
                  <a:pt x="11248930" y="3605679"/>
                </a:cubicBezTo>
                <a:cubicBezTo>
                  <a:pt x="11255339" y="3612227"/>
                  <a:pt x="11264049" y="3615502"/>
                  <a:pt x="11275059" y="3615502"/>
                </a:cubicBezTo>
                <a:lnTo>
                  <a:pt x="11315237" y="3615502"/>
                </a:lnTo>
                <a:cubicBezTo>
                  <a:pt x="11330191" y="3615502"/>
                  <a:pt x="11341407" y="3614286"/>
                  <a:pt x="11348884" y="3611853"/>
                </a:cubicBezTo>
                <a:cubicBezTo>
                  <a:pt x="11356362" y="3609421"/>
                  <a:pt x="11364866" y="3604370"/>
                  <a:pt x="11374397" y="3596699"/>
                </a:cubicBezTo>
                <a:cubicBezTo>
                  <a:pt x="11386228" y="3603247"/>
                  <a:pt x="11398224" y="3608019"/>
                  <a:pt x="11410385" y="3611011"/>
                </a:cubicBezTo>
                <a:cubicBezTo>
                  <a:pt x="11422546" y="3614006"/>
                  <a:pt x="11437829" y="3615502"/>
                  <a:pt x="11456234" y="3615502"/>
                </a:cubicBezTo>
                <a:lnTo>
                  <a:pt x="11456234" y="3509425"/>
                </a:lnTo>
                <a:cubicBezTo>
                  <a:pt x="11456234" y="3495019"/>
                  <a:pt x="11455288" y="3483000"/>
                  <a:pt x="11453399" y="3473366"/>
                </a:cubicBezTo>
                <a:cubicBezTo>
                  <a:pt x="11451509" y="3463730"/>
                  <a:pt x="11448346" y="3453020"/>
                  <a:pt x="11443909" y="3441233"/>
                </a:cubicBezTo>
                <a:close/>
                <a:moveTo>
                  <a:pt x="5537047" y="3412049"/>
                </a:moveTo>
                <a:cubicBezTo>
                  <a:pt x="5539676" y="3412049"/>
                  <a:pt x="5542182" y="3412657"/>
                  <a:pt x="5544565" y="3413873"/>
                </a:cubicBezTo>
                <a:cubicBezTo>
                  <a:pt x="5546947" y="3415089"/>
                  <a:pt x="5549043" y="3416773"/>
                  <a:pt x="5550851" y="3418924"/>
                </a:cubicBezTo>
                <a:cubicBezTo>
                  <a:pt x="5552659" y="3421076"/>
                  <a:pt x="5554096" y="3423508"/>
                  <a:pt x="5555164" y="3426221"/>
                </a:cubicBezTo>
                <a:cubicBezTo>
                  <a:pt x="5556232" y="3428934"/>
                  <a:pt x="5556766" y="3431786"/>
                  <a:pt x="5556766" y="3434779"/>
                </a:cubicBezTo>
                <a:cubicBezTo>
                  <a:pt x="5556766" y="3437960"/>
                  <a:pt x="5556232" y="3440907"/>
                  <a:pt x="5555164" y="3443620"/>
                </a:cubicBezTo>
                <a:cubicBezTo>
                  <a:pt x="5554096" y="3446332"/>
                  <a:pt x="5552659" y="3448764"/>
                  <a:pt x="5550851" y="3450915"/>
                </a:cubicBezTo>
                <a:cubicBezTo>
                  <a:pt x="5549043" y="3453066"/>
                  <a:pt x="5546947" y="3454750"/>
                  <a:pt x="5544565" y="3455967"/>
                </a:cubicBezTo>
                <a:cubicBezTo>
                  <a:pt x="5542182" y="3457182"/>
                  <a:pt x="5539676" y="3457791"/>
                  <a:pt x="5537047" y="3457791"/>
                </a:cubicBezTo>
                <a:cubicBezTo>
                  <a:pt x="5534253" y="3457791"/>
                  <a:pt x="5531623" y="3457182"/>
                  <a:pt x="5529159" y="3455967"/>
                </a:cubicBezTo>
                <a:cubicBezTo>
                  <a:pt x="5526694" y="3454750"/>
                  <a:pt x="5524517" y="3453066"/>
                  <a:pt x="5522627" y="3450915"/>
                </a:cubicBezTo>
                <a:cubicBezTo>
                  <a:pt x="5520737" y="3448764"/>
                  <a:pt x="5519258" y="3446332"/>
                  <a:pt x="5518189" y="3443620"/>
                </a:cubicBezTo>
                <a:cubicBezTo>
                  <a:pt x="5517121" y="3440907"/>
                  <a:pt x="5516588" y="3437960"/>
                  <a:pt x="5516588" y="3434779"/>
                </a:cubicBezTo>
                <a:cubicBezTo>
                  <a:pt x="5516588" y="3431786"/>
                  <a:pt x="5517123" y="3428934"/>
                  <a:pt x="5518189" y="3426221"/>
                </a:cubicBezTo>
                <a:cubicBezTo>
                  <a:pt x="5519258" y="3423508"/>
                  <a:pt x="5520737" y="3421076"/>
                  <a:pt x="5522627" y="3418924"/>
                </a:cubicBezTo>
                <a:cubicBezTo>
                  <a:pt x="5524517" y="3416773"/>
                  <a:pt x="5526694" y="3415089"/>
                  <a:pt x="5529159" y="3413873"/>
                </a:cubicBezTo>
                <a:cubicBezTo>
                  <a:pt x="5531623" y="3412657"/>
                  <a:pt x="5534253" y="3412049"/>
                  <a:pt x="5537047" y="3412049"/>
                </a:cubicBezTo>
                <a:close/>
                <a:moveTo>
                  <a:pt x="3066961" y="3411488"/>
                </a:moveTo>
                <a:cubicBezTo>
                  <a:pt x="3051350" y="3411488"/>
                  <a:pt x="3037670" y="3414106"/>
                  <a:pt x="3025920" y="3419345"/>
                </a:cubicBezTo>
                <a:cubicBezTo>
                  <a:pt x="3014170" y="3424583"/>
                  <a:pt x="3004393" y="3431506"/>
                  <a:pt x="2996586" y="3440112"/>
                </a:cubicBezTo>
                <a:cubicBezTo>
                  <a:pt x="2988780" y="3448718"/>
                  <a:pt x="2982906" y="3458586"/>
                  <a:pt x="2978962" y="3469717"/>
                </a:cubicBezTo>
                <a:cubicBezTo>
                  <a:pt x="2975018" y="3480849"/>
                  <a:pt x="2973046" y="3492214"/>
                  <a:pt x="2973046" y="3503813"/>
                </a:cubicBezTo>
                <a:cubicBezTo>
                  <a:pt x="2973046" y="3515412"/>
                  <a:pt x="2974977" y="3526170"/>
                  <a:pt x="2978838" y="3536086"/>
                </a:cubicBezTo>
                <a:cubicBezTo>
                  <a:pt x="2982701" y="3546000"/>
                  <a:pt x="2988041" y="3554606"/>
                  <a:pt x="2994861" y="3561902"/>
                </a:cubicBezTo>
                <a:cubicBezTo>
                  <a:pt x="3001681" y="3569198"/>
                  <a:pt x="3009815" y="3574904"/>
                  <a:pt x="3019264" y="3579020"/>
                </a:cubicBezTo>
                <a:cubicBezTo>
                  <a:pt x="3028713" y="3583137"/>
                  <a:pt x="3039025" y="3585194"/>
                  <a:pt x="3050199" y="3585194"/>
                </a:cubicBezTo>
                <a:cubicBezTo>
                  <a:pt x="3056937" y="3585194"/>
                  <a:pt x="3063099" y="3584165"/>
                  <a:pt x="3068687" y="3582107"/>
                </a:cubicBezTo>
                <a:cubicBezTo>
                  <a:pt x="3074274" y="3580049"/>
                  <a:pt x="3079122" y="3576962"/>
                  <a:pt x="3083230" y="3572846"/>
                </a:cubicBezTo>
                <a:cubicBezTo>
                  <a:pt x="3087338" y="3568731"/>
                  <a:pt x="3090502" y="3563773"/>
                  <a:pt x="3092720" y="3557973"/>
                </a:cubicBezTo>
                <a:cubicBezTo>
                  <a:pt x="3094938" y="3552174"/>
                  <a:pt x="3096048" y="3545439"/>
                  <a:pt x="3096048" y="3537768"/>
                </a:cubicBezTo>
                <a:cubicBezTo>
                  <a:pt x="3096048" y="3532530"/>
                  <a:pt x="3095103" y="3527245"/>
                  <a:pt x="3093213" y="3521913"/>
                </a:cubicBezTo>
                <a:cubicBezTo>
                  <a:pt x="3091323" y="3516582"/>
                  <a:pt x="3088612" y="3511811"/>
                  <a:pt x="3085079" y="3507602"/>
                </a:cubicBezTo>
                <a:cubicBezTo>
                  <a:pt x="3081546" y="3503392"/>
                  <a:pt x="3077273" y="3499978"/>
                  <a:pt x="3072261" y="3497359"/>
                </a:cubicBezTo>
                <a:cubicBezTo>
                  <a:pt x="3067249" y="3494740"/>
                  <a:pt x="3061703" y="3493430"/>
                  <a:pt x="3055622" y="3493430"/>
                </a:cubicBezTo>
                <a:cubicBezTo>
                  <a:pt x="3051350" y="3493430"/>
                  <a:pt x="3047488" y="3494038"/>
                  <a:pt x="3044037" y="3495254"/>
                </a:cubicBezTo>
                <a:cubicBezTo>
                  <a:pt x="3040586" y="3496470"/>
                  <a:pt x="3037587" y="3497872"/>
                  <a:pt x="3035040" y="3499464"/>
                </a:cubicBezTo>
                <a:cubicBezTo>
                  <a:pt x="3032493" y="3501053"/>
                  <a:pt x="3030439" y="3502644"/>
                  <a:pt x="3028877" y="3504234"/>
                </a:cubicBezTo>
                <a:cubicBezTo>
                  <a:pt x="3027316" y="3505824"/>
                  <a:pt x="3026289" y="3506994"/>
                  <a:pt x="3025797" y="3507742"/>
                </a:cubicBezTo>
                <a:cubicBezTo>
                  <a:pt x="3025797" y="3502690"/>
                  <a:pt x="3026618" y="3497967"/>
                  <a:pt x="3028261" y="3493570"/>
                </a:cubicBezTo>
                <a:cubicBezTo>
                  <a:pt x="3029905" y="3489173"/>
                  <a:pt x="3032288" y="3485339"/>
                  <a:pt x="3035410" y="3482065"/>
                </a:cubicBezTo>
                <a:cubicBezTo>
                  <a:pt x="3038532" y="3478791"/>
                  <a:pt x="3042435" y="3476218"/>
                  <a:pt x="3047118" y="3474347"/>
                </a:cubicBezTo>
                <a:cubicBezTo>
                  <a:pt x="3051802" y="3472477"/>
                  <a:pt x="3057101" y="3471541"/>
                  <a:pt x="3063017" y="3471541"/>
                </a:cubicBezTo>
                <a:cubicBezTo>
                  <a:pt x="3074685" y="3471541"/>
                  <a:pt x="3084585" y="3474020"/>
                  <a:pt x="3092720" y="3478977"/>
                </a:cubicBezTo>
                <a:cubicBezTo>
                  <a:pt x="3100854" y="3483935"/>
                  <a:pt x="3107469" y="3490530"/>
                  <a:pt x="3112563" y="3498761"/>
                </a:cubicBezTo>
                <a:cubicBezTo>
                  <a:pt x="3117657" y="3506994"/>
                  <a:pt x="3121355" y="3516394"/>
                  <a:pt x="3123655" y="3526964"/>
                </a:cubicBezTo>
                <a:cubicBezTo>
                  <a:pt x="3125956" y="3537535"/>
                  <a:pt x="3127106" y="3548432"/>
                  <a:pt x="3127106" y="3559657"/>
                </a:cubicBezTo>
                <a:cubicBezTo>
                  <a:pt x="3127106" y="3575934"/>
                  <a:pt x="3124436" y="3589684"/>
                  <a:pt x="3119095" y="3600909"/>
                </a:cubicBezTo>
                <a:cubicBezTo>
                  <a:pt x="3113754" y="3612134"/>
                  <a:pt x="3106729" y="3621207"/>
                  <a:pt x="3098020" y="3628129"/>
                </a:cubicBezTo>
                <a:cubicBezTo>
                  <a:pt x="3089310" y="3635051"/>
                  <a:pt x="3079369" y="3640056"/>
                  <a:pt x="3068193" y="3643143"/>
                </a:cubicBezTo>
                <a:cubicBezTo>
                  <a:pt x="3057019" y="3646230"/>
                  <a:pt x="3045681" y="3647773"/>
                  <a:pt x="3034177" y="3647773"/>
                </a:cubicBezTo>
                <a:cubicBezTo>
                  <a:pt x="3022181" y="3647773"/>
                  <a:pt x="3011294" y="3645996"/>
                  <a:pt x="3001516" y="3642441"/>
                </a:cubicBezTo>
                <a:cubicBezTo>
                  <a:pt x="2991739" y="3638886"/>
                  <a:pt x="2982865" y="3633742"/>
                  <a:pt x="2974895" y="3627008"/>
                </a:cubicBezTo>
                <a:cubicBezTo>
                  <a:pt x="2966925" y="3620273"/>
                  <a:pt x="2959735" y="3612041"/>
                  <a:pt x="2953326" y="3602313"/>
                </a:cubicBezTo>
                <a:cubicBezTo>
                  <a:pt x="2946917" y="3592583"/>
                  <a:pt x="2941165" y="3581452"/>
                  <a:pt x="2936071" y="3568917"/>
                </a:cubicBezTo>
                <a:cubicBezTo>
                  <a:pt x="2933771" y="3563679"/>
                  <a:pt x="2931306" y="3557599"/>
                  <a:pt x="2928676" y="3550677"/>
                </a:cubicBezTo>
                <a:cubicBezTo>
                  <a:pt x="2926047" y="3543755"/>
                  <a:pt x="2923172" y="3535476"/>
                  <a:pt x="2920049" y="3525843"/>
                </a:cubicBezTo>
                <a:cubicBezTo>
                  <a:pt x="2916927" y="3516207"/>
                  <a:pt x="2913640" y="3504982"/>
                  <a:pt x="2910189" y="3492166"/>
                </a:cubicBezTo>
                <a:cubicBezTo>
                  <a:pt x="2906738" y="3479352"/>
                  <a:pt x="2903123" y="3464245"/>
                  <a:pt x="2899344" y="3446846"/>
                </a:cubicBezTo>
                <a:lnTo>
                  <a:pt x="2844129" y="3460597"/>
                </a:lnTo>
                <a:cubicBezTo>
                  <a:pt x="2848072" y="3479867"/>
                  <a:pt x="2852057" y="3497031"/>
                  <a:pt x="2856083" y="3512092"/>
                </a:cubicBezTo>
                <a:cubicBezTo>
                  <a:pt x="2860110" y="3527151"/>
                  <a:pt x="2864094" y="3540576"/>
                  <a:pt x="2868039" y="3552361"/>
                </a:cubicBezTo>
                <a:cubicBezTo>
                  <a:pt x="2871982" y="3564147"/>
                  <a:pt x="2875885" y="3574671"/>
                  <a:pt x="2879747" y="3583931"/>
                </a:cubicBezTo>
                <a:cubicBezTo>
                  <a:pt x="2883609" y="3593191"/>
                  <a:pt x="2887429" y="3601751"/>
                  <a:pt x="2891209" y="3609608"/>
                </a:cubicBezTo>
                <a:cubicBezTo>
                  <a:pt x="2900083" y="3627756"/>
                  <a:pt x="2909902" y="3643096"/>
                  <a:pt x="2920665" y="3655631"/>
                </a:cubicBezTo>
                <a:cubicBezTo>
                  <a:pt x="2931429" y="3668165"/>
                  <a:pt x="2942850" y="3678361"/>
                  <a:pt x="2954928" y="3686219"/>
                </a:cubicBezTo>
                <a:cubicBezTo>
                  <a:pt x="2967007" y="3694076"/>
                  <a:pt x="2979701" y="3699736"/>
                  <a:pt x="2993012" y="3703196"/>
                </a:cubicBezTo>
                <a:cubicBezTo>
                  <a:pt x="3006323" y="3706657"/>
                  <a:pt x="3020045" y="3708388"/>
                  <a:pt x="3034177" y="3708388"/>
                </a:cubicBezTo>
                <a:cubicBezTo>
                  <a:pt x="3059648" y="3708388"/>
                  <a:pt x="3081874" y="3704366"/>
                  <a:pt x="3100854" y="3696321"/>
                </a:cubicBezTo>
                <a:cubicBezTo>
                  <a:pt x="3119834" y="3688276"/>
                  <a:pt x="3135610" y="3677425"/>
                  <a:pt x="3148182" y="3663768"/>
                </a:cubicBezTo>
                <a:cubicBezTo>
                  <a:pt x="3160753" y="3650111"/>
                  <a:pt x="3170161" y="3634303"/>
                  <a:pt x="3176405" y="3616343"/>
                </a:cubicBezTo>
                <a:cubicBezTo>
                  <a:pt x="3182650" y="3598384"/>
                  <a:pt x="3185772" y="3579488"/>
                  <a:pt x="3185772" y="3559657"/>
                </a:cubicBezTo>
                <a:cubicBezTo>
                  <a:pt x="3185772" y="3539827"/>
                  <a:pt x="3183307" y="3520932"/>
                  <a:pt x="3178378" y="3502971"/>
                </a:cubicBezTo>
                <a:cubicBezTo>
                  <a:pt x="3173447" y="3485011"/>
                  <a:pt x="3166053" y="3469249"/>
                  <a:pt x="3156193" y="3455686"/>
                </a:cubicBezTo>
                <a:cubicBezTo>
                  <a:pt x="3146333" y="3442123"/>
                  <a:pt x="3133967" y="3431365"/>
                  <a:pt x="3119095" y="3423415"/>
                </a:cubicBezTo>
                <a:cubicBezTo>
                  <a:pt x="3104223" y="3415463"/>
                  <a:pt x="3086846" y="3411488"/>
                  <a:pt x="3066961" y="3411488"/>
                </a:cubicBezTo>
                <a:close/>
                <a:moveTo>
                  <a:pt x="10740970" y="3403069"/>
                </a:moveTo>
                <a:cubicBezTo>
                  <a:pt x="10744914" y="3403069"/>
                  <a:pt x="10748571" y="3404800"/>
                  <a:pt x="10751939" y="3408260"/>
                </a:cubicBezTo>
                <a:cubicBezTo>
                  <a:pt x="10755309" y="3411721"/>
                  <a:pt x="10759211" y="3417849"/>
                  <a:pt x="10763648" y="3426642"/>
                </a:cubicBezTo>
                <a:cubicBezTo>
                  <a:pt x="10758061" y="3432814"/>
                  <a:pt x="10753337" y="3437164"/>
                  <a:pt x="10749474" y="3439691"/>
                </a:cubicBezTo>
                <a:cubicBezTo>
                  <a:pt x="10745613" y="3442216"/>
                  <a:pt x="10741792" y="3443478"/>
                  <a:pt x="10738012" y="3443478"/>
                </a:cubicBezTo>
                <a:cubicBezTo>
                  <a:pt x="10733247" y="3443478"/>
                  <a:pt x="10729344" y="3442029"/>
                  <a:pt x="10726304" y="3439129"/>
                </a:cubicBezTo>
                <a:cubicBezTo>
                  <a:pt x="10723264" y="3436230"/>
                  <a:pt x="10721743" y="3432629"/>
                  <a:pt x="10721743" y="3428325"/>
                </a:cubicBezTo>
                <a:cubicBezTo>
                  <a:pt x="10721743" y="3421591"/>
                  <a:pt x="10723715" y="3415697"/>
                  <a:pt x="10727659" y="3410647"/>
                </a:cubicBezTo>
                <a:cubicBezTo>
                  <a:pt x="10731603" y="3405594"/>
                  <a:pt x="10736040" y="3403069"/>
                  <a:pt x="10740970" y="3403069"/>
                </a:cubicBezTo>
                <a:close/>
                <a:moveTo>
                  <a:pt x="8228380" y="3386231"/>
                </a:moveTo>
                <a:lnTo>
                  <a:pt x="8322295" y="3386231"/>
                </a:lnTo>
                <a:lnTo>
                  <a:pt x="8322295" y="3576776"/>
                </a:lnTo>
                <a:cubicBezTo>
                  <a:pt x="8319337" y="3572098"/>
                  <a:pt x="8314407" y="3566252"/>
                  <a:pt x="8307505" y="3559236"/>
                </a:cubicBezTo>
                <a:cubicBezTo>
                  <a:pt x="8300603" y="3552221"/>
                  <a:pt x="8292387" y="3545251"/>
                  <a:pt x="8282855" y="3538331"/>
                </a:cubicBezTo>
                <a:cubicBezTo>
                  <a:pt x="8273324" y="3531408"/>
                  <a:pt x="8262889" y="3525187"/>
                  <a:pt x="8251550" y="3519668"/>
                </a:cubicBezTo>
                <a:cubicBezTo>
                  <a:pt x="8240211" y="3514149"/>
                  <a:pt x="8228626" y="3510641"/>
                  <a:pt x="8216794" y="3509144"/>
                </a:cubicBezTo>
                <a:cubicBezTo>
                  <a:pt x="8222217" y="3504281"/>
                  <a:pt x="8226736" y="3499043"/>
                  <a:pt x="8230352" y="3493430"/>
                </a:cubicBezTo>
                <a:cubicBezTo>
                  <a:pt x="8233967" y="3487818"/>
                  <a:pt x="8236842" y="3482112"/>
                  <a:pt x="8238979" y="3476311"/>
                </a:cubicBezTo>
                <a:cubicBezTo>
                  <a:pt x="8241115" y="3470512"/>
                  <a:pt x="8242635" y="3464713"/>
                  <a:pt x="8243539" y="3458914"/>
                </a:cubicBezTo>
                <a:cubicBezTo>
                  <a:pt x="8244443" y="3453114"/>
                  <a:pt x="8244895" y="3447595"/>
                  <a:pt x="8244895" y="3442357"/>
                </a:cubicBezTo>
                <a:cubicBezTo>
                  <a:pt x="8244895" y="3440299"/>
                  <a:pt x="8244772" y="3437118"/>
                  <a:pt x="8244525" y="3432814"/>
                </a:cubicBezTo>
                <a:cubicBezTo>
                  <a:pt x="8244279" y="3428513"/>
                  <a:pt x="8243621" y="3423695"/>
                  <a:pt x="8242553" y="3418363"/>
                </a:cubicBezTo>
                <a:cubicBezTo>
                  <a:pt x="8241485" y="3413032"/>
                  <a:pt x="8239842" y="3407512"/>
                  <a:pt x="8237623" y="3401807"/>
                </a:cubicBezTo>
                <a:cubicBezTo>
                  <a:pt x="8235405" y="3396099"/>
                  <a:pt x="8232324" y="3390910"/>
                  <a:pt x="8228380" y="3386231"/>
                </a:cubicBezTo>
                <a:close/>
                <a:moveTo>
                  <a:pt x="7071897" y="3386231"/>
                </a:moveTo>
                <a:lnTo>
                  <a:pt x="7100737" y="3386231"/>
                </a:lnTo>
                <a:lnTo>
                  <a:pt x="7100737" y="3481924"/>
                </a:lnTo>
                <a:cubicBezTo>
                  <a:pt x="7093342" y="3478556"/>
                  <a:pt x="7087221" y="3474769"/>
                  <a:pt x="7082373" y="3470559"/>
                </a:cubicBezTo>
                <a:cubicBezTo>
                  <a:pt x="7077525" y="3466350"/>
                  <a:pt x="7073704" y="3461767"/>
                  <a:pt x="7070911" y="3456808"/>
                </a:cubicBezTo>
                <a:cubicBezTo>
                  <a:pt x="7068117" y="3451850"/>
                  <a:pt x="7066145" y="3446706"/>
                  <a:pt x="7064995" y="3441374"/>
                </a:cubicBezTo>
                <a:cubicBezTo>
                  <a:pt x="7063844" y="3436042"/>
                  <a:pt x="7063269" y="3430569"/>
                  <a:pt x="7063269" y="3424958"/>
                </a:cubicBezTo>
                <a:cubicBezTo>
                  <a:pt x="7063269" y="3414855"/>
                  <a:pt x="7064255" y="3406810"/>
                  <a:pt x="7066227" y="3400824"/>
                </a:cubicBezTo>
                <a:cubicBezTo>
                  <a:pt x="7068199" y="3394837"/>
                  <a:pt x="7070089" y="3389973"/>
                  <a:pt x="7071897" y="3386231"/>
                </a:cubicBezTo>
                <a:close/>
                <a:moveTo>
                  <a:pt x="6945690" y="3386231"/>
                </a:moveTo>
                <a:lnTo>
                  <a:pt x="7013231" y="3386231"/>
                </a:lnTo>
                <a:cubicBezTo>
                  <a:pt x="7011423" y="3392031"/>
                  <a:pt x="7009738" y="3398533"/>
                  <a:pt x="7008177" y="3405736"/>
                </a:cubicBezTo>
                <a:cubicBezTo>
                  <a:pt x="7006616" y="3412937"/>
                  <a:pt x="7005836" y="3420093"/>
                  <a:pt x="7005836" y="3427202"/>
                </a:cubicBezTo>
                <a:cubicBezTo>
                  <a:pt x="7005836" y="3444040"/>
                  <a:pt x="7008465" y="3458726"/>
                  <a:pt x="7013724" y="3471260"/>
                </a:cubicBezTo>
                <a:cubicBezTo>
                  <a:pt x="7018982" y="3483796"/>
                  <a:pt x="7026007" y="3494740"/>
                  <a:pt x="7034799" y="3504094"/>
                </a:cubicBezTo>
                <a:cubicBezTo>
                  <a:pt x="7043591" y="3513447"/>
                  <a:pt x="7053697" y="3521492"/>
                  <a:pt x="7065118" y="3528227"/>
                </a:cubicBezTo>
                <a:cubicBezTo>
                  <a:pt x="7076539" y="3534962"/>
                  <a:pt x="7088412" y="3541043"/>
                  <a:pt x="7100737" y="3546468"/>
                </a:cubicBezTo>
                <a:lnTo>
                  <a:pt x="7100737" y="3634864"/>
                </a:lnTo>
                <a:cubicBezTo>
                  <a:pt x="7097286" y="3632058"/>
                  <a:pt x="7092808" y="3628972"/>
                  <a:pt x="7087303" y="3625604"/>
                </a:cubicBezTo>
                <a:cubicBezTo>
                  <a:pt x="7081798" y="3622237"/>
                  <a:pt x="7075676" y="3618822"/>
                  <a:pt x="7068939" y="3615361"/>
                </a:cubicBezTo>
                <a:cubicBezTo>
                  <a:pt x="7062201" y="3611900"/>
                  <a:pt x="7055094" y="3608533"/>
                  <a:pt x="7047617" y="3605259"/>
                </a:cubicBezTo>
                <a:cubicBezTo>
                  <a:pt x="7040140" y="3601985"/>
                  <a:pt x="7032786" y="3598897"/>
                  <a:pt x="7025555" y="3595998"/>
                </a:cubicBezTo>
                <a:cubicBezTo>
                  <a:pt x="7018325" y="3593098"/>
                  <a:pt x="7011423" y="3590620"/>
                  <a:pt x="7004850" y="3588563"/>
                </a:cubicBezTo>
                <a:cubicBezTo>
                  <a:pt x="6998276" y="3586503"/>
                  <a:pt x="6992525" y="3584914"/>
                  <a:pt x="6987595" y="3583791"/>
                </a:cubicBezTo>
                <a:cubicBezTo>
                  <a:pt x="6992196" y="3576308"/>
                  <a:pt x="6995524" y="3567375"/>
                  <a:pt x="6997578" y="3556991"/>
                </a:cubicBezTo>
                <a:cubicBezTo>
                  <a:pt x="6999632" y="3546608"/>
                  <a:pt x="7000659" y="3536459"/>
                  <a:pt x="7000659" y="3526543"/>
                </a:cubicBezTo>
                <a:cubicBezTo>
                  <a:pt x="7000659" y="3517564"/>
                  <a:pt x="6999427" y="3508396"/>
                  <a:pt x="6996962" y="3499043"/>
                </a:cubicBezTo>
                <a:cubicBezTo>
                  <a:pt x="6994497" y="3489688"/>
                  <a:pt x="6990923" y="3480989"/>
                  <a:pt x="6986239" y="3472945"/>
                </a:cubicBezTo>
                <a:cubicBezTo>
                  <a:pt x="6981556" y="3464899"/>
                  <a:pt x="6975804" y="3457791"/>
                  <a:pt x="6968984" y="3451617"/>
                </a:cubicBezTo>
                <a:cubicBezTo>
                  <a:pt x="6962164" y="3445443"/>
                  <a:pt x="6954400" y="3440954"/>
                  <a:pt x="6945690" y="3438147"/>
                </a:cubicBezTo>
                <a:close/>
                <a:moveTo>
                  <a:pt x="6447205" y="3386231"/>
                </a:moveTo>
                <a:lnTo>
                  <a:pt x="6541120" y="3386231"/>
                </a:lnTo>
                <a:lnTo>
                  <a:pt x="6541120" y="3461439"/>
                </a:lnTo>
                <a:cubicBezTo>
                  <a:pt x="6537833" y="3457510"/>
                  <a:pt x="6533027" y="3453114"/>
                  <a:pt x="6526700" y="3448250"/>
                </a:cubicBezTo>
                <a:cubicBezTo>
                  <a:pt x="6520373" y="3443386"/>
                  <a:pt x="6513390" y="3438615"/>
                  <a:pt x="6505748" y="3433937"/>
                </a:cubicBezTo>
                <a:cubicBezTo>
                  <a:pt x="6498107" y="3429260"/>
                  <a:pt x="6490260" y="3424958"/>
                  <a:pt x="6482208" y="3421030"/>
                </a:cubicBezTo>
                <a:cubicBezTo>
                  <a:pt x="6474155" y="3417100"/>
                  <a:pt x="6466678" y="3414294"/>
                  <a:pt x="6459777" y="3412611"/>
                </a:cubicBezTo>
                <a:cubicBezTo>
                  <a:pt x="6458461" y="3408495"/>
                  <a:pt x="6456736" y="3403957"/>
                  <a:pt x="6454600" y="3399001"/>
                </a:cubicBezTo>
                <a:cubicBezTo>
                  <a:pt x="6452463" y="3394042"/>
                  <a:pt x="6449998" y="3389786"/>
                  <a:pt x="6447205" y="3386231"/>
                </a:cubicBezTo>
                <a:close/>
                <a:moveTo>
                  <a:pt x="1855188" y="3381742"/>
                </a:moveTo>
                <a:cubicBezTo>
                  <a:pt x="1874579" y="3381742"/>
                  <a:pt x="1889903" y="3385343"/>
                  <a:pt x="1901160" y="3392546"/>
                </a:cubicBezTo>
                <a:cubicBezTo>
                  <a:pt x="1912417" y="3399748"/>
                  <a:pt x="1921003" y="3411207"/>
                  <a:pt x="1926919" y="3426922"/>
                </a:cubicBezTo>
                <a:lnTo>
                  <a:pt x="1856421" y="3463124"/>
                </a:lnTo>
                <a:cubicBezTo>
                  <a:pt x="1856749" y="3461064"/>
                  <a:pt x="1856955" y="3458960"/>
                  <a:pt x="1857037" y="3456808"/>
                </a:cubicBezTo>
                <a:cubicBezTo>
                  <a:pt x="1857119" y="3454657"/>
                  <a:pt x="1857160" y="3452552"/>
                  <a:pt x="1857160" y="3450495"/>
                </a:cubicBezTo>
                <a:cubicBezTo>
                  <a:pt x="1857160" y="3443386"/>
                  <a:pt x="1856380" y="3436510"/>
                  <a:pt x="1854819" y="3429870"/>
                </a:cubicBezTo>
                <a:cubicBezTo>
                  <a:pt x="1853257" y="3423228"/>
                  <a:pt x="1850998" y="3417147"/>
                  <a:pt x="1848040" y="3411628"/>
                </a:cubicBezTo>
                <a:cubicBezTo>
                  <a:pt x="1845082" y="3406109"/>
                  <a:pt x="1841508" y="3401339"/>
                  <a:pt x="1837317" y="3397317"/>
                </a:cubicBezTo>
                <a:cubicBezTo>
                  <a:pt x="1833127" y="3393295"/>
                  <a:pt x="1828320" y="3390347"/>
                  <a:pt x="1822897" y="3388476"/>
                </a:cubicBezTo>
                <a:cubicBezTo>
                  <a:pt x="1826677" y="3386419"/>
                  <a:pt x="1831401" y="3384782"/>
                  <a:pt x="1837071" y="3383565"/>
                </a:cubicBezTo>
                <a:cubicBezTo>
                  <a:pt x="1842740" y="3382350"/>
                  <a:pt x="1848779" y="3381742"/>
                  <a:pt x="1855188" y="3381742"/>
                </a:cubicBezTo>
                <a:close/>
                <a:moveTo>
                  <a:pt x="5537047" y="3368271"/>
                </a:moveTo>
                <a:cubicBezTo>
                  <a:pt x="5528994" y="3368271"/>
                  <a:pt x="5521394" y="3370048"/>
                  <a:pt x="5514246" y="3373604"/>
                </a:cubicBezTo>
                <a:cubicBezTo>
                  <a:pt x="5507098" y="3377158"/>
                  <a:pt x="5500853" y="3381929"/>
                  <a:pt x="5495512" y="3387915"/>
                </a:cubicBezTo>
                <a:cubicBezTo>
                  <a:pt x="5490172" y="3393903"/>
                  <a:pt x="5485940" y="3400964"/>
                  <a:pt x="5482818" y="3409102"/>
                </a:cubicBezTo>
                <a:cubicBezTo>
                  <a:pt x="5479696" y="3417241"/>
                  <a:pt x="5478134" y="3425799"/>
                  <a:pt x="5478134" y="3434779"/>
                </a:cubicBezTo>
                <a:cubicBezTo>
                  <a:pt x="5478134" y="3443946"/>
                  <a:pt x="5479696" y="3452600"/>
                  <a:pt x="5482818" y="3460737"/>
                </a:cubicBezTo>
                <a:cubicBezTo>
                  <a:pt x="5485940" y="3468876"/>
                  <a:pt x="5490172" y="3475985"/>
                  <a:pt x="5495512" y="3482065"/>
                </a:cubicBezTo>
                <a:cubicBezTo>
                  <a:pt x="5500853" y="3488145"/>
                  <a:pt x="5507098" y="3492962"/>
                  <a:pt x="5514246" y="3496517"/>
                </a:cubicBezTo>
                <a:cubicBezTo>
                  <a:pt x="5521394" y="3500072"/>
                  <a:pt x="5528994" y="3501849"/>
                  <a:pt x="5537047" y="3501849"/>
                </a:cubicBezTo>
                <a:cubicBezTo>
                  <a:pt x="5544936" y="3501849"/>
                  <a:pt x="5552413" y="3500024"/>
                  <a:pt x="5559477" y="3496376"/>
                </a:cubicBezTo>
                <a:cubicBezTo>
                  <a:pt x="5566544" y="3492729"/>
                  <a:pt x="5572707" y="3487864"/>
                  <a:pt x="5577965" y="3481784"/>
                </a:cubicBezTo>
                <a:cubicBezTo>
                  <a:pt x="5583224" y="3475703"/>
                  <a:pt x="5587373" y="3468595"/>
                  <a:pt x="5590413" y="3460457"/>
                </a:cubicBezTo>
                <a:cubicBezTo>
                  <a:pt x="5593453" y="3452319"/>
                  <a:pt x="5594974" y="3443760"/>
                  <a:pt x="5594974" y="3434779"/>
                </a:cubicBezTo>
                <a:cubicBezTo>
                  <a:pt x="5594974" y="3425799"/>
                  <a:pt x="5593453" y="3417241"/>
                  <a:pt x="5590413" y="3409102"/>
                </a:cubicBezTo>
                <a:cubicBezTo>
                  <a:pt x="5587373" y="3400964"/>
                  <a:pt x="5583224" y="3393903"/>
                  <a:pt x="5577965" y="3387915"/>
                </a:cubicBezTo>
                <a:cubicBezTo>
                  <a:pt x="5572707" y="3381929"/>
                  <a:pt x="5566544" y="3377158"/>
                  <a:pt x="5559477" y="3373604"/>
                </a:cubicBezTo>
                <a:cubicBezTo>
                  <a:pt x="5552413" y="3370048"/>
                  <a:pt x="5544936" y="3368271"/>
                  <a:pt x="5537047" y="3368271"/>
                </a:cubicBezTo>
                <a:close/>
                <a:moveTo>
                  <a:pt x="8072617" y="3327301"/>
                </a:moveTo>
                <a:cubicBezTo>
                  <a:pt x="8054541" y="3327301"/>
                  <a:pt x="8038519" y="3330107"/>
                  <a:pt x="8024550" y="3335720"/>
                </a:cubicBezTo>
                <a:cubicBezTo>
                  <a:pt x="8010582" y="3341332"/>
                  <a:pt x="7998340" y="3348862"/>
                  <a:pt x="7987822" y="3358310"/>
                </a:cubicBezTo>
                <a:cubicBezTo>
                  <a:pt x="7977305" y="3367757"/>
                  <a:pt x="7968390" y="3378842"/>
                  <a:pt x="7961077" y="3391563"/>
                </a:cubicBezTo>
                <a:cubicBezTo>
                  <a:pt x="7953764" y="3404285"/>
                  <a:pt x="7947848" y="3417802"/>
                  <a:pt x="7943330" y="3432114"/>
                </a:cubicBezTo>
                <a:cubicBezTo>
                  <a:pt x="7938811" y="3446425"/>
                  <a:pt x="7935524" y="3461064"/>
                  <a:pt x="7933470" y="3476031"/>
                </a:cubicBezTo>
                <a:cubicBezTo>
                  <a:pt x="7931416" y="3490997"/>
                  <a:pt x="7930389" y="3505591"/>
                  <a:pt x="7930389" y="3519809"/>
                </a:cubicBezTo>
                <a:cubicBezTo>
                  <a:pt x="7930389" y="3536459"/>
                  <a:pt x="7931662" y="3553157"/>
                  <a:pt x="7934209" y="3569900"/>
                </a:cubicBezTo>
                <a:cubicBezTo>
                  <a:pt x="7936756" y="3586644"/>
                  <a:pt x="7940454" y="3602874"/>
                  <a:pt x="7945302" y="3618588"/>
                </a:cubicBezTo>
                <a:cubicBezTo>
                  <a:pt x="7950150" y="3634303"/>
                  <a:pt x="7956147" y="3649082"/>
                  <a:pt x="7963296" y="3662927"/>
                </a:cubicBezTo>
                <a:cubicBezTo>
                  <a:pt x="7970444" y="3676771"/>
                  <a:pt x="7978702" y="3689118"/>
                  <a:pt x="7988069" y="3699970"/>
                </a:cubicBezTo>
                <a:cubicBezTo>
                  <a:pt x="7994971" y="3707827"/>
                  <a:pt x="8002694" y="3714748"/>
                  <a:pt x="8011239" y="3720735"/>
                </a:cubicBezTo>
                <a:cubicBezTo>
                  <a:pt x="8019785" y="3726722"/>
                  <a:pt x="8028741" y="3729715"/>
                  <a:pt x="8038108" y="3729715"/>
                </a:cubicBezTo>
                <a:cubicBezTo>
                  <a:pt x="8044188" y="3729715"/>
                  <a:pt x="8049693" y="3728405"/>
                  <a:pt x="8054623" y="3725786"/>
                </a:cubicBezTo>
                <a:cubicBezTo>
                  <a:pt x="8059553" y="3723167"/>
                  <a:pt x="8063784" y="3719707"/>
                  <a:pt x="8067317" y="3715404"/>
                </a:cubicBezTo>
                <a:cubicBezTo>
                  <a:pt x="8070850" y="3711100"/>
                  <a:pt x="8073603" y="3706049"/>
                  <a:pt x="8075575" y="3700250"/>
                </a:cubicBezTo>
                <a:cubicBezTo>
                  <a:pt x="8077547" y="3694451"/>
                  <a:pt x="8078533" y="3688464"/>
                  <a:pt x="8078533" y="3682290"/>
                </a:cubicBezTo>
                <a:cubicBezTo>
                  <a:pt x="8078533" y="3676864"/>
                  <a:pt x="8077547" y="3671533"/>
                  <a:pt x="8075575" y="3666295"/>
                </a:cubicBezTo>
                <a:cubicBezTo>
                  <a:pt x="8073603" y="3661056"/>
                  <a:pt x="8070850" y="3656332"/>
                  <a:pt x="8067317" y="3652123"/>
                </a:cubicBezTo>
                <a:cubicBezTo>
                  <a:pt x="8063784" y="3647913"/>
                  <a:pt x="8059553" y="3644499"/>
                  <a:pt x="8054623" y="3641880"/>
                </a:cubicBezTo>
                <a:cubicBezTo>
                  <a:pt x="8049693" y="3639261"/>
                  <a:pt x="8044188" y="3637951"/>
                  <a:pt x="8038108" y="3637951"/>
                </a:cubicBezTo>
                <a:cubicBezTo>
                  <a:pt x="8035314" y="3637951"/>
                  <a:pt x="8032561" y="3638278"/>
                  <a:pt x="8029850" y="3638933"/>
                </a:cubicBezTo>
                <a:cubicBezTo>
                  <a:pt x="8027138" y="3639588"/>
                  <a:pt x="8024632" y="3640384"/>
                  <a:pt x="8022332" y="3641318"/>
                </a:cubicBezTo>
                <a:cubicBezTo>
                  <a:pt x="8017895" y="3635146"/>
                  <a:pt x="8013663" y="3627241"/>
                  <a:pt x="8009637" y="3617606"/>
                </a:cubicBezTo>
                <a:cubicBezTo>
                  <a:pt x="8005611" y="3607971"/>
                  <a:pt x="8002078" y="3597588"/>
                  <a:pt x="7999038" y="3586456"/>
                </a:cubicBezTo>
                <a:cubicBezTo>
                  <a:pt x="7995998" y="3575326"/>
                  <a:pt x="7993574" y="3563960"/>
                  <a:pt x="7991766" y="3552361"/>
                </a:cubicBezTo>
                <a:cubicBezTo>
                  <a:pt x="7989959" y="3540761"/>
                  <a:pt x="7989055" y="3529911"/>
                  <a:pt x="7989055" y="3519809"/>
                </a:cubicBezTo>
                <a:cubicBezTo>
                  <a:pt x="7989055" y="3512326"/>
                  <a:pt x="7989383" y="3503766"/>
                  <a:pt x="7990041" y="3494131"/>
                </a:cubicBezTo>
                <a:cubicBezTo>
                  <a:pt x="7990698" y="3484497"/>
                  <a:pt x="7992054" y="3474769"/>
                  <a:pt x="7994108" y="3464946"/>
                </a:cubicBezTo>
                <a:cubicBezTo>
                  <a:pt x="7996162" y="3455125"/>
                  <a:pt x="7999079" y="3445490"/>
                  <a:pt x="8002859" y="3436042"/>
                </a:cubicBezTo>
                <a:cubicBezTo>
                  <a:pt x="8006638" y="3426594"/>
                  <a:pt x="8011650" y="3418175"/>
                  <a:pt x="8017895" y="3410787"/>
                </a:cubicBezTo>
                <a:cubicBezTo>
                  <a:pt x="8024139" y="3403397"/>
                  <a:pt x="8031740" y="3397457"/>
                  <a:pt x="8040696" y="3392967"/>
                </a:cubicBezTo>
                <a:cubicBezTo>
                  <a:pt x="8049652" y="3388476"/>
                  <a:pt x="8060292" y="3386231"/>
                  <a:pt x="8072617" y="3386231"/>
                </a:cubicBezTo>
                <a:lnTo>
                  <a:pt x="8091574" y="3386231"/>
                </a:lnTo>
                <a:lnTo>
                  <a:pt x="8109838" y="3386231"/>
                </a:lnTo>
                <a:lnTo>
                  <a:pt x="8114498" y="3386231"/>
                </a:lnTo>
                <a:cubicBezTo>
                  <a:pt x="8122715" y="3386231"/>
                  <a:pt x="8131055" y="3387354"/>
                  <a:pt x="8139518" y="3389599"/>
                </a:cubicBezTo>
                <a:cubicBezTo>
                  <a:pt x="8147980" y="3391844"/>
                  <a:pt x="8155663" y="3395399"/>
                  <a:pt x="8162565" y="3400263"/>
                </a:cubicBezTo>
                <a:cubicBezTo>
                  <a:pt x="8169467" y="3405128"/>
                  <a:pt x="8175136" y="3411395"/>
                  <a:pt x="8179573" y="3419065"/>
                </a:cubicBezTo>
                <a:cubicBezTo>
                  <a:pt x="8184010" y="3426735"/>
                  <a:pt x="8186229" y="3435995"/>
                  <a:pt x="8186229" y="3446846"/>
                </a:cubicBezTo>
                <a:cubicBezTo>
                  <a:pt x="8186229" y="3453956"/>
                  <a:pt x="8184668" y="3460691"/>
                  <a:pt x="8181545" y="3467051"/>
                </a:cubicBezTo>
                <a:cubicBezTo>
                  <a:pt x="8178423" y="3473412"/>
                  <a:pt x="8174479" y="3478931"/>
                  <a:pt x="8169713" y="3483609"/>
                </a:cubicBezTo>
                <a:cubicBezTo>
                  <a:pt x="8164948" y="3488285"/>
                  <a:pt x="8159689" y="3491980"/>
                  <a:pt x="8153938" y="3494693"/>
                </a:cubicBezTo>
                <a:cubicBezTo>
                  <a:pt x="8148186" y="3497406"/>
                  <a:pt x="8142599" y="3498761"/>
                  <a:pt x="8137176" y="3498761"/>
                </a:cubicBezTo>
                <a:lnTo>
                  <a:pt x="8121893" y="3498761"/>
                </a:lnTo>
                <a:lnTo>
                  <a:pt x="8121893" y="3557131"/>
                </a:lnTo>
                <a:cubicBezTo>
                  <a:pt x="8145885" y="3557694"/>
                  <a:pt x="8167290" y="3559844"/>
                  <a:pt x="8186105" y="3563586"/>
                </a:cubicBezTo>
                <a:cubicBezTo>
                  <a:pt x="8204921" y="3567328"/>
                  <a:pt x="8222217" y="3573501"/>
                  <a:pt x="8237993" y="3582107"/>
                </a:cubicBezTo>
                <a:cubicBezTo>
                  <a:pt x="8253769" y="3590713"/>
                  <a:pt x="8268435" y="3602125"/>
                  <a:pt x="8281993" y="3616343"/>
                </a:cubicBezTo>
                <a:cubicBezTo>
                  <a:pt x="8295550" y="3630561"/>
                  <a:pt x="8308984" y="3648241"/>
                  <a:pt x="8322295" y="3669381"/>
                </a:cubicBezTo>
                <a:lnTo>
                  <a:pt x="8322295" y="3697725"/>
                </a:lnTo>
                <a:lnTo>
                  <a:pt x="8379482" y="3697725"/>
                </a:lnTo>
                <a:lnTo>
                  <a:pt x="8379482" y="3386231"/>
                </a:lnTo>
                <a:lnTo>
                  <a:pt x="8434474" y="3386231"/>
                </a:lnTo>
                <a:lnTo>
                  <a:pt x="8448501" y="3386231"/>
                </a:lnTo>
                <a:lnTo>
                  <a:pt x="8653116" y="3386231"/>
                </a:lnTo>
                <a:lnTo>
                  <a:pt x="8653116" y="3416258"/>
                </a:lnTo>
                <a:cubicBezTo>
                  <a:pt x="8639970" y="3416633"/>
                  <a:pt x="8626577" y="3417708"/>
                  <a:pt x="8612937" y="3419486"/>
                </a:cubicBezTo>
                <a:cubicBezTo>
                  <a:pt x="8599298" y="3421263"/>
                  <a:pt x="8585946" y="3424209"/>
                  <a:pt x="8572881" y="3428325"/>
                </a:cubicBezTo>
                <a:cubicBezTo>
                  <a:pt x="8559817" y="3432441"/>
                  <a:pt x="8547328" y="3437960"/>
                  <a:pt x="8535414" y="3444882"/>
                </a:cubicBezTo>
                <a:cubicBezTo>
                  <a:pt x="8523501" y="3451804"/>
                  <a:pt x="8512695" y="3460410"/>
                  <a:pt x="8503000" y="3470700"/>
                </a:cubicBezTo>
                <a:cubicBezTo>
                  <a:pt x="8493305" y="3480989"/>
                  <a:pt x="8485005" y="3493289"/>
                  <a:pt x="8478103" y="3507602"/>
                </a:cubicBezTo>
                <a:cubicBezTo>
                  <a:pt x="8471202" y="3521913"/>
                  <a:pt x="8466272" y="3538611"/>
                  <a:pt x="8463314" y="3557694"/>
                </a:cubicBezTo>
                <a:cubicBezTo>
                  <a:pt x="8473009" y="3558628"/>
                  <a:pt x="8483609" y="3560312"/>
                  <a:pt x="8495112" y="3562744"/>
                </a:cubicBezTo>
                <a:cubicBezTo>
                  <a:pt x="8506615" y="3565176"/>
                  <a:pt x="8518365" y="3568356"/>
                  <a:pt x="8530361" y="3572286"/>
                </a:cubicBezTo>
                <a:cubicBezTo>
                  <a:pt x="8542357" y="3576214"/>
                  <a:pt x="8554353" y="3580892"/>
                  <a:pt x="8566349" y="3586318"/>
                </a:cubicBezTo>
                <a:cubicBezTo>
                  <a:pt x="8578346" y="3591742"/>
                  <a:pt x="8589767" y="3597916"/>
                  <a:pt x="8600613" y="3604838"/>
                </a:cubicBezTo>
                <a:cubicBezTo>
                  <a:pt x="8611459" y="3611761"/>
                  <a:pt x="8621400" y="3619336"/>
                  <a:pt x="8630439" y="3627568"/>
                </a:cubicBezTo>
                <a:cubicBezTo>
                  <a:pt x="8639477" y="3635800"/>
                  <a:pt x="8647036" y="3644686"/>
                  <a:pt x="8653116" y="3654228"/>
                </a:cubicBezTo>
                <a:lnTo>
                  <a:pt x="8653116" y="3697725"/>
                </a:lnTo>
                <a:lnTo>
                  <a:pt x="8710303" y="3697725"/>
                </a:lnTo>
                <a:lnTo>
                  <a:pt x="8710303" y="3386231"/>
                </a:lnTo>
                <a:lnTo>
                  <a:pt x="8779322" y="3386231"/>
                </a:lnTo>
                <a:lnTo>
                  <a:pt x="8779322" y="3327301"/>
                </a:lnTo>
                <a:lnTo>
                  <a:pt x="8448501" y="3327301"/>
                </a:lnTo>
                <a:lnTo>
                  <a:pt x="8434474" y="3327301"/>
                </a:lnTo>
                <a:lnTo>
                  <a:pt x="8109838" y="3327301"/>
                </a:lnTo>
                <a:lnTo>
                  <a:pt x="8091574" y="3327301"/>
                </a:lnTo>
                <a:close/>
                <a:moveTo>
                  <a:pt x="5948543" y="3327301"/>
                </a:moveTo>
                <a:cubicBezTo>
                  <a:pt x="5930466" y="3327301"/>
                  <a:pt x="5914444" y="3330107"/>
                  <a:pt x="5900476" y="3335720"/>
                </a:cubicBezTo>
                <a:cubicBezTo>
                  <a:pt x="5886507" y="3341332"/>
                  <a:pt x="5874265" y="3348862"/>
                  <a:pt x="5863749" y="3358310"/>
                </a:cubicBezTo>
                <a:cubicBezTo>
                  <a:pt x="5853230" y="3367757"/>
                  <a:pt x="5844315" y="3378842"/>
                  <a:pt x="5837003" y="3391563"/>
                </a:cubicBezTo>
                <a:cubicBezTo>
                  <a:pt x="5829689" y="3404285"/>
                  <a:pt x="5823774" y="3417802"/>
                  <a:pt x="5819255" y="3432114"/>
                </a:cubicBezTo>
                <a:cubicBezTo>
                  <a:pt x="5814736" y="3446425"/>
                  <a:pt x="5811449" y="3461064"/>
                  <a:pt x="5809395" y="3476031"/>
                </a:cubicBezTo>
                <a:cubicBezTo>
                  <a:pt x="5807342" y="3490997"/>
                  <a:pt x="5806315" y="3505591"/>
                  <a:pt x="5806315" y="3519809"/>
                </a:cubicBezTo>
                <a:cubicBezTo>
                  <a:pt x="5806315" y="3536459"/>
                  <a:pt x="5807588" y="3553157"/>
                  <a:pt x="5810135" y="3569900"/>
                </a:cubicBezTo>
                <a:cubicBezTo>
                  <a:pt x="5812681" y="3586644"/>
                  <a:pt x="5816379" y="3602874"/>
                  <a:pt x="5821228" y="3618588"/>
                </a:cubicBezTo>
                <a:cubicBezTo>
                  <a:pt x="5826075" y="3634303"/>
                  <a:pt x="5832073" y="3649082"/>
                  <a:pt x="5839222" y="3662927"/>
                </a:cubicBezTo>
                <a:cubicBezTo>
                  <a:pt x="5846370" y="3676771"/>
                  <a:pt x="5854628" y="3689118"/>
                  <a:pt x="5863994" y="3699970"/>
                </a:cubicBezTo>
                <a:cubicBezTo>
                  <a:pt x="5870897" y="3707827"/>
                  <a:pt x="5878620" y="3714748"/>
                  <a:pt x="5887165" y="3720735"/>
                </a:cubicBezTo>
                <a:cubicBezTo>
                  <a:pt x="5895710" y="3726722"/>
                  <a:pt x="5904666" y="3729715"/>
                  <a:pt x="5914033" y="3729715"/>
                </a:cubicBezTo>
                <a:cubicBezTo>
                  <a:pt x="5920114" y="3729715"/>
                  <a:pt x="5925618" y="3728405"/>
                  <a:pt x="5930549" y="3725786"/>
                </a:cubicBezTo>
                <a:cubicBezTo>
                  <a:pt x="5935478" y="3723167"/>
                  <a:pt x="5939710" y="3719707"/>
                  <a:pt x="5943243" y="3715404"/>
                </a:cubicBezTo>
                <a:cubicBezTo>
                  <a:pt x="5946775" y="3711100"/>
                  <a:pt x="5949529" y="3706049"/>
                  <a:pt x="5951501" y="3700250"/>
                </a:cubicBezTo>
                <a:cubicBezTo>
                  <a:pt x="5953473" y="3694451"/>
                  <a:pt x="5954459" y="3688464"/>
                  <a:pt x="5954459" y="3682290"/>
                </a:cubicBezTo>
                <a:cubicBezTo>
                  <a:pt x="5954459" y="3676864"/>
                  <a:pt x="5953473" y="3671533"/>
                  <a:pt x="5951501" y="3666295"/>
                </a:cubicBezTo>
                <a:cubicBezTo>
                  <a:pt x="5949529" y="3661056"/>
                  <a:pt x="5946775" y="3656332"/>
                  <a:pt x="5943243" y="3652123"/>
                </a:cubicBezTo>
                <a:cubicBezTo>
                  <a:pt x="5939710" y="3647913"/>
                  <a:pt x="5935478" y="3644499"/>
                  <a:pt x="5930549" y="3641880"/>
                </a:cubicBezTo>
                <a:cubicBezTo>
                  <a:pt x="5925618" y="3639261"/>
                  <a:pt x="5920114" y="3637951"/>
                  <a:pt x="5914033" y="3637951"/>
                </a:cubicBezTo>
                <a:cubicBezTo>
                  <a:pt x="5911239" y="3637951"/>
                  <a:pt x="5908487" y="3638278"/>
                  <a:pt x="5905775" y="3638933"/>
                </a:cubicBezTo>
                <a:cubicBezTo>
                  <a:pt x="5903064" y="3639588"/>
                  <a:pt x="5900558" y="3640384"/>
                  <a:pt x="5898258" y="3641318"/>
                </a:cubicBezTo>
                <a:cubicBezTo>
                  <a:pt x="5893820" y="3635146"/>
                  <a:pt x="5889588" y="3627241"/>
                  <a:pt x="5885563" y="3617606"/>
                </a:cubicBezTo>
                <a:cubicBezTo>
                  <a:pt x="5881537" y="3607971"/>
                  <a:pt x="5878003" y="3597588"/>
                  <a:pt x="5874964" y="3586456"/>
                </a:cubicBezTo>
                <a:cubicBezTo>
                  <a:pt x="5871924" y="3575326"/>
                  <a:pt x="5869499" y="3563960"/>
                  <a:pt x="5867692" y="3552361"/>
                </a:cubicBezTo>
                <a:cubicBezTo>
                  <a:pt x="5865884" y="3540761"/>
                  <a:pt x="5864980" y="3529911"/>
                  <a:pt x="5864980" y="3519809"/>
                </a:cubicBezTo>
                <a:cubicBezTo>
                  <a:pt x="5864980" y="3512326"/>
                  <a:pt x="5865308" y="3503766"/>
                  <a:pt x="5865967" y="3494131"/>
                </a:cubicBezTo>
                <a:cubicBezTo>
                  <a:pt x="5866624" y="3484497"/>
                  <a:pt x="5867979" y="3474769"/>
                  <a:pt x="5870033" y="3464946"/>
                </a:cubicBezTo>
                <a:cubicBezTo>
                  <a:pt x="5872087" y="3455125"/>
                  <a:pt x="5875004" y="3445490"/>
                  <a:pt x="5878785" y="3436042"/>
                </a:cubicBezTo>
                <a:cubicBezTo>
                  <a:pt x="5882563" y="3426594"/>
                  <a:pt x="5887575" y="3418175"/>
                  <a:pt x="5893820" y="3410787"/>
                </a:cubicBezTo>
                <a:cubicBezTo>
                  <a:pt x="5900064" y="3403397"/>
                  <a:pt x="5907666" y="3397457"/>
                  <a:pt x="5916621" y="3392967"/>
                </a:cubicBezTo>
                <a:cubicBezTo>
                  <a:pt x="5925577" y="3388476"/>
                  <a:pt x="5936218" y="3386231"/>
                  <a:pt x="5948543" y="3386231"/>
                </a:cubicBezTo>
                <a:lnTo>
                  <a:pt x="5967499" y="3386231"/>
                </a:lnTo>
                <a:lnTo>
                  <a:pt x="5985764" y="3386231"/>
                </a:lnTo>
                <a:lnTo>
                  <a:pt x="6038737" y="3386231"/>
                </a:lnTo>
                <a:cubicBezTo>
                  <a:pt x="6045474" y="3386231"/>
                  <a:pt x="6050939" y="3387402"/>
                  <a:pt x="6055129" y="3389739"/>
                </a:cubicBezTo>
                <a:cubicBezTo>
                  <a:pt x="6059319" y="3392077"/>
                  <a:pt x="6062523" y="3395025"/>
                  <a:pt x="6064742" y="3398579"/>
                </a:cubicBezTo>
                <a:cubicBezTo>
                  <a:pt x="6066961" y="3402133"/>
                  <a:pt x="6068439" y="3406016"/>
                  <a:pt x="6069179" y="3410225"/>
                </a:cubicBezTo>
                <a:cubicBezTo>
                  <a:pt x="6069918" y="3414434"/>
                  <a:pt x="6070289" y="3418410"/>
                  <a:pt x="6070289" y="3422152"/>
                </a:cubicBezTo>
                <a:cubicBezTo>
                  <a:pt x="6065523" y="3420842"/>
                  <a:pt x="6060921" y="3420187"/>
                  <a:pt x="6056484" y="3420187"/>
                </a:cubicBezTo>
                <a:cubicBezTo>
                  <a:pt x="6050568" y="3420187"/>
                  <a:pt x="6045598" y="3421404"/>
                  <a:pt x="6041571" y="3423836"/>
                </a:cubicBezTo>
                <a:cubicBezTo>
                  <a:pt x="6037546" y="3426268"/>
                  <a:pt x="6034218" y="3429588"/>
                  <a:pt x="6031588" y="3433797"/>
                </a:cubicBezTo>
                <a:cubicBezTo>
                  <a:pt x="6028960" y="3438007"/>
                  <a:pt x="6027070" y="3442824"/>
                  <a:pt x="6025919" y="3448250"/>
                </a:cubicBezTo>
                <a:cubicBezTo>
                  <a:pt x="6024769" y="3453674"/>
                  <a:pt x="6024193" y="3459475"/>
                  <a:pt x="6024193" y="3465649"/>
                </a:cubicBezTo>
                <a:lnTo>
                  <a:pt x="6024193" y="3514197"/>
                </a:lnTo>
                <a:cubicBezTo>
                  <a:pt x="6040298" y="3514197"/>
                  <a:pt x="6054102" y="3511952"/>
                  <a:pt x="6065605" y="3507462"/>
                </a:cubicBezTo>
                <a:cubicBezTo>
                  <a:pt x="6077109" y="3502971"/>
                  <a:pt x="6086969" y="3496891"/>
                  <a:pt x="6095184" y="3489220"/>
                </a:cubicBezTo>
                <a:cubicBezTo>
                  <a:pt x="6102415" y="3496705"/>
                  <a:pt x="6111700" y="3502504"/>
                  <a:pt x="6123038" y="3506619"/>
                </a:cubicBezTo>
                <a:cubicBezTo>
                  <a:pt x="6134377" y="3510735"/>
                  <a:pt x="6148757" y="3513261"/>
                  <a:pt x="6166175" y="3514197"/>
                </a:cubicBezTo>
                <a:lnTo>
                  <a:pt x="6166175" y="3463965"/>
                </a:lnTo>
                <a:cubicBezTo>
                  <a:pt x="6166175" y="3458914"/>
                  <a:pt x="6165642" y="3453815"/>
                  <a:pt x="6164573" y="3448670"/>
                </a:cubicBezTo>
                <a:cubicBezTo>
                  <a:pt x="6163505" y="3443525"/>
                  <a:pt x="6161698" y="3438802"/>
                  <a:pt x="6159150" y="3434499"/>
                </a:cubicBezTo>
                <a:cubicBezTo>
                  <a:pt x="6156603" y="3430196"/>
                  <a:pt x="6153275" y="3426688"/>
                  <a:pt x="6149167" y="3423976"/>
                </a:cubicBezTo>
                <a:cubicBezTo>
                  <a:pt x="6145059" y="3421263"/>
                  <a:pt x="6140047" y="3419907"/>
                  <a:pt x="6134131" y="3419907"/>
                </a:cubicBezTo>
                <a:cubicBezTo>
                  <a:pt x="6131995" y="3419907"/>
                  <a:pt x="6129776" y="3420047"/>
                  <a:pt x="6127475" y="3420327"/>
                </a:cubicBezTo>
                <a:cubicBezTo>
                  <a:pt x="6125175" y="3420608"/>
                  <a:pt x="6122710" y="3421216"/>
                  <a:pt x="6120080" y="3422152"/>
                </a:cubicBezTo>
                <a:cubicBezTo>
                  <a:pt x="6120080" y="3419345"/>
                  <a:pt x="6120697" y="3416025"/>
                  <a:pt x="6121929" y="3412189"/>
                </a:cubicBezTo>
                <a:cubicBezTo>
                  <a:pt x="6123162" y="3408354"/>
                  <a:pt x="6125175" y="3404753"/>
                  <a:pt x="6127968" y="3401386"/>
                </a:cubicBezTo>
                <a:cubicBezTo>
                  <a:pt x="6130762" y="3398018"/>
                  <a:pt x="6134500" y="3395165"/>
                  <a:pt x="6139184" y="3392826"/>
                </a:cubicBezTo>
                <a:cubicBezTo>
                  <a:pt x="6143867" y="3390488"/>
                  <a:pt x="6149578" y="3389318"/>
                  <a:pt x="6156315" y="3389318"/>
                </a:cubicBezTo>
                <a:cubicBezTo>
                  <a:pt x="6164368" y="3389318"/>
                  <a:pt x="6171146" y="3390910"/>
                  <a:pt x="6176651" y="3394089"/>
                </a:cubicBezTo>
                <a:cubicBezTo>
                  <a:pt x="6182157" y="3397270"/>
                  <a:pt x="6186594" y="3401479"/>
                  <a:pt x="6189962" y="3406717"/>
                </a:cubicBezTo>
                <a:cubicBezTo>
                  <a:pt x="6193331" y="3411955"/>
                  <a:pt x="6195755" y="3417988"/>
                  <a:pt x="6197234" y="3424817"/>
                </a:cubicBezTo>
                <a:cubicBezTo>
                  <a:pt x="6198713" y="3431645"/>
                  <a:pt x="6199452" y="3438708"/>
                  <a:pt x="6199452" y="3446005"/>
                </a:cubicBezTo>
                <a:lnTo>
                  <a:pt x="6199452" y="3697725"/>
                </a:lnTo>
                <a:lnTo>
                  <a:pt x="6256640" y="3697725"/>
                </a:lnTo>
                <a:lnTo>
                  <a:pt x="6256640" y="3386231"/>
                </a:lnTo>
                <a:lnTo>
                  <a:pt x="6310400" y="3386231"/>
                </a:lnTo>
                <a:lnTo>
                  <a:pt x="6325659" y="3386231"/>
                </a:lnTo>
                <a:lnTo>
                  <a:pt x="6333324" y="3386231"/>
                </a:lnTo>
                <a:cubicBezTo>
                  <a:pt x="6341540" y="3386231"/>
                  <a:pt x="6349880" y="3387354"/>
                  <a:pt x="6358343" y="3389599"/>
                </a:cubicBezTo>
                <a:cubicBezTo>
                  <a:pt x="6366805" y="3391844"/>
                  <a:pt x="6374489" y="3395399"/>
                  <a:pt x="6381391" y="3400263"/>
                </a:cubicBezTo>
                <a:cubicBezTo>
                  <a:pt x="6388293" y="3405128"/>
                  <a:pt x="6393962" y="3411395"/>
                  <a:pt x="6398399" y="3419065"/>
                </a:cubicBezTo>
                <a:cubicBezTo>
                  <a:pt x="6402836" y="3426735"/>
                  <a:pt x="6405054" y="3435995"/>
                  <a:pt x="6405054" y="3446846"/>
                </a:cubicBezTo>
                <a:cubicBezTo>
                  <a:pt x="6405054" y="3453956"/>
                  <a:pt x="6403493" y="3460691"/>
                  <a:pt x="6400371" y="3467051"/>
                </a:cubicBezTo>
                <a:cubicBezTo>
                  <a:pt x="6397248" y="3473412"/>
                  <a:pt x="6393304" y="3478931"/>
                  <a:pt x="6388539" y="3483609"/>
                </a:cubicBezTo>
                <a:cubicBezTo>
                  <a:pt x="6383773" y="3488285"/>
                  <a:pt x="6378514" y="3491980"/>
                  <a:pt x="6372763" y="3494693"/>
                </a:cubicBezTo>
                <a:cubicBezTo>
                  <a:pt x="6367011" y="3497406"/>
                  <a:pt x="6361424" y="3498761"/>
                  <a:pt x="6356001" y="3498761"/>
                </a:cubicBezTo>
                <a:lnTo>
                  <a:pt x="6340719" y="3498761"/>
                </a:lnTo>
                <a:lnTo>
                  <a:pt x="6340719" y="3557131"/>
                </a:lnTo>
                <a:cubicBezTo>
                  <a:pt x="6356658" y="3557506"/>
                  <a:pt x="6371448" y="3558488"/>
                  <a:pt x="6385088" y="3560079"/>
                </a:cubicBezTo>
                <a:cubicBezTo>
                  <a:pt x="6398727" y="3561669"/>
                  <a:pt x="6411504" y="3564147"/>
                  <a:pt x="6423418" y="3567515"/>
                </a:cubicBezTo>
                <a:cubicBezTo>
                  <a:pt x="6435332" y="3570882"/>
                  <a:pt x="6446466" y="3575279"/>
                  <a:pt x="6456819" y="3580704"/>
                </a:cubicBezTo>
                <a:cubicBezTo>
                  <a:pt x="6467171" y="3586130"/>
                  <a:pt x="6477113" y="3592865"/>
                  <a:pt x="6486645" y="3600909"/>
                </a:cubicBezTo>
                <a:cubicBezTo>
                  <a:pt x="6496175" y="3608953"/>
                  <a:pt x="6505419" y="3618401"/>
                  <a:pt x="6514376" y="3629253"/>
                </a:cubicBezTo>
                <a:cubicBezTo>
                  <a:pt x="6523331" y="3640102"/>
                  <a:pt x="6532247" y="3652543"/>
                  <a:pt x="6541120" y="3666575"/>
                </a:cubicBezTo>
                <a:lnTo>
                  <a:pt x="6541120" y="3697725"/>
                </a:lnTo>
                <a:lnTo>
                  <a:pt x="6598307" y="3697725"/>
                </a:lnTo>
                <a:lnTo>
                  <a:pt x="6598307" y="3386231"/>
                </a:lnTo>
                <a:lnTo>
                  <a:pt x="6653299" y="3386231"/>
                </a:lnTo>
                <a:lnTo>
                  <a:pt x="6667326" y="3386231"/>
                </a:lnTo>
                <a:lnTo>
                  <a:pt x="6681893" y="3386231"/>
                </a:lnTo>
                <a:cubicBezTo>
                  <a:pt x="6688138" y="3386231"/>
                  <a:pt x="6693765" y="3387402"/>
                  <a:pt x="6698778" y="3389739"/>
                </a:cubicBezTo>
                <a:cubicBezTo>
                  <a:pt x="6703790" y="3392077"/>
                  <a:pt x="6708021" y="3395352"/>
                  <a:pt x="6711472" y="3399562"/>
                </a:cubicBezTo>
                <a:cubicBezTo>
                  <a:pt x="6714923" y="3403771"/>
                  <a:pt x="6717594" y="3408728"/>
                  <a:pt x="6719483" y="3414434"/>
                </a:cubicBezTo>
                <a:cubicBezTo>
                  <a:pt x="6721373" y="3420140"/>
                  <a:pt x="6722318" y="3426361"/>
                  <a:pt x="6722318" y="3433096"/>
                </a:cubicBezTo>
                <a:lnTo>
                  <a:pt x="6722318" y="3725786"/>
                </a:lnTo>
                <a:lnTo>
                  <a:pt x="6779505" y="3725786"/>
                </a:lnTo>
                <a:lnTo>
                  <a:pt x="6779505" y="3415697"/>
                </a:lnTo>
                <a:cubicBezTo>
                  <a:pt x="6779505" y="3412892"/>
                  <a:pt x="6779711" y="3409804"/>
                  <a:pt x="6780122" y="3406437"/>
                </a:cubicBezTo>
                <a:cubicBezTo>
                  <a:pt x="6780532" y="3403069"/>
                  <a:pt x="6781477" y="3399890"/>
                  <a:pt x="6782956" y="3396895"/>
                </a:cubicBezTo>
                <a:cubicBezTo>
                  <a:pt x="6784435" y="3393903"/>
                  <a:pt x="6786694" y="3391376"/>
                  <a:pt x="6789735" y="3389318"/>
                </a:cubicBezTo>
                <a:cubicBezTo>
                  <a:pt x="6792775" y="3387261"/>
                  <a:pt x="6796924" y="3386231"/>
                  <a:pt x="6802183" y="3386231"/>
                </a:cubicBezTo>
                <a:lnTo>
                  <a:pt x="6834274" y="3386231"/>
                </a:lnTo>
                <a:lnTo>
                  <a:pt x="6848524" y="3386231"/>
                </a:lnTo>
                <a:lnTo>
                  <a:pt x="6888503" y="3386231"/>
                </a:lnTo>
                <a:lnTo>
                  <a:pt x="6888503" y="3437024"/>
                </a:lnTo>
                <a:cubicBezTo>
                  <a:pt x="6885217" y="3437960"/>
                  <a:pt x="6880328" y="3439503"/>
                  <a:pt x="6873837" y="3441655"/>
                </a:cubicBezTo>
                <a:cubicBezTo>
                  <a:pt x="6867346" y="3443806"/>
                  <a:pt x="6859992" y="3447220"/>
                  <a:pt x="6851775" y="3451897"/>
                </a:cubicBezTo>
                <a:lnTo>
                  <a:pt x="6858924" y="3510548"/>
                </a:lnTo>
                <a:cubicBezTo>
                  <a:pt x="6870756" y="3503439"/>
                  <a:pt x="6881478" y="3498856"/>
                  <a:pt x="6891091" y="3496798"/>
                </a:cubicBezTo>
                <a:cubicBezTo>
                  <a:pt x="6900705" y="3494740"/>
                  <a:pt x="6908962" y="3493710"/>
                  <a:pt x="6915864" y="3493710"/>
                </a:cubicBezTo>
                <a:cubicBezTo>
                  <a:pt x="6920630" y="3493710"/>
                  <a:pt x="6924780" y="3494646"/>
                  <a:pt x="6928312" y="3496517"/>
                </a:cubicBezTo>
                <a:cubicBezTo>
                  <a:pt x="6931845" y="3498387"/>
                  <a:pt x="6934763" y="3500913"/>
                  <a:pt x="6937063" y="3504094"/>
                </a:cubicBezTo>
                <a:cubicBezTo>
                  <a:pt x="6939364" y="3507274"/>
                  <a:pt x="6941089" y="3510969"/>
                  <a:pt x="6942240" y="3515178"/>
                </a:cubicBezTo>
                <a:cubicBezTo>
                  <a:pt x="6943390" y="3519388"/>
                  <a:pt x="6943965" y="3523831"/>
                  <a:pt x="6943965" y="3528508"/>
                </a:cubicBezTo>
                <a:cubicBezTo>
                  <a:pt x="6943965" y="3536178"/>
                  <a:pt x="6942445" y="3542680"/>
                  <a:pt x="6939405" y="3548011"/>
                </a:cubicBezTo>
                <a:cubicBezTo>
                  <a:pt x="6936365" y="3553343"/>
                  <a:pt x="6932338" y="3557599"/>
                  <a:pt x="6927326" y="3560780"/>
                </a:cubicBezTo>
                <a:cubicBezTo>
                  <a:pt x="6922315" y="3563960"/>
                  <a:pt x="6916645" y="3566252"/>
                  <a:pt x="6910318" y="3567655"/>
                </a:cubicBezTo>
                <a:cubicBezTo>
                  <a:pt x="6903991" y="3569058"/>
                  <a:pt x="6897542" y="3569760"/>
                  <a:pt x="6890968" y="3569760"/>
                </a:cubicBezTo>
                <a:lnTo>
                  <a:pt x="6861882" y="3569760"/>
                </a:lnTo>
                <a:lnTo>
                  <a:pt x="6861882" y="3628690"/>
                </a:lnTo>
                <a:lnTo>
                  <a:pt x="6887764" y="3628690"/>
                </a:lnTo>
                <a:cubicBezTo>
                  <a:pt x="6908469" y="3628690"/>
                  <a:pt x="6929134" y="3630749"/>
                  <a:pt x="6949758" y="3634864"/>
                </a:cubicBezTo>
                <a:cubicBezTo>
                  <a:pt x="6970381" y="3638981"/>
                  <a:pt x="6989978" y="3644546"/>
                  <a:pt x="7008547" y="3651562"/>
                </a:cubicBezTo>
                <a:cubicBezTo>
                  <a:pt x="7027116" y="3658577"/>
                  <a:pt x="7044330" y="3666716"/>
                  <a:pt x="7060188" y="3675976"/>
                </a:cubicBezTo>
                <a:cubicBezTo>
                  <a:pt x="7076046" y="3685237"/>
                  <a:pt x="7089563" y="3695011"/>
                  <a:pt x="7100737" y="3705301"/>
                </a:cubicBezTo>
                <a:lnTo>
                  <a:pt x="7100737" y="3722980"/>
                </a:lnTo>
                <a:lnTo>
                  <a:pt x="7157924" y="3722980"/>
                </a:lnTo>
                <a:lnTo>
                  <a:pt x="7157924" y="3566392"/>
                </a:lnTo>
                <a:cubicBezTo>
                  <a:pt x="7170084" y="3570882"/>
                  <a:pt x="7178835" y="3575934"/>
                  <a:pt x="7184176" y="3581546"/>
                </a:cubicBezTo>
                <a:cubicBezTo>
                  <a:pt x="7189517" y="3587159"/>
                  <a:pt x="7192187" y="3592490"/>
                  <a:pt x="7192187" y="3597541"/>
                </a:cubicBezTo>
                <a:cubicBezTo>
                  <a:pt x="7192187" y="3604089"/>
                  <a:pt x="7190913" y="3610404"/>
                  <a:pt x="7188366" y="3616484"/>
                </a:cubicBezTo>
                <a:cubicBezTo>
                  <a:pt x="7185819" y="3622564"/>
                  <a:pt x="7181752" y="3627756"/>
                  <a:pt x="7176165" y="3632058"/>
                </a:cubicBezTo>
                <a:lnTo>
                  <a:pt x="7202786" y="3681167"/>
                </a:lnTo>
                <a:cubicBezTo>
                  <a:pt x="7213304" y="3674058"/>
                  <a:pt x="7221725" y="3666949"/>
                  <a:pt x="7228052" y="3659840"/>
                </a:cubicBezTo>
                <a:cubicBezTo>
                  <a:pt x="7234379" y="3652731"/>
                  <a:pt x="7239145" y="3645668"/>
                  <a:pt x="7242349" y="3638653"/>
                </a:cubicBezTo>
                <a:cubicBezTo>
                  <a:pt x="7245554" y="3631637"/>
                  <a:pt x="7247649" y="3624668"/>
                  <a:pt x="7248635" y="3617746"/>
                </a:cubicBezTo>
                <a:cubicBezTo>
                  <a:pt x="7249621" y="3610824"/>
                  <a:pt x="7250114" y="3604089"/>
                  <a:pt x="7250114" y="3597541"/>
                </a:cubicBezTo>
                <a:cubicBezTo>
                  <a:pt x="7250114" y="3587252"/>
                  <a:pt x="7248470" y="3577758"/>
                  <a:pt x="7245184" y="3569058"/>
                </a:cubicBezTo>
                <a:cubicBezTo>
                  <a:pt x="7241897" y="3560359"/>
                  <a:pt x="7236598" y="3552174"/>
                  <a:pt x="7229285" y="3544503"/>
                </a:cubicBezTo>
                <a:cubicBezTo>
                  <a:pt x="7221972" y="3536833"/>
                  <a:pt x="7212482" y="3529630"/>
                  <a:pt x="7200814" y="3522895"/>
                </a:cubicBezTo>
                <a:cubicBezTo>
                  <a:pt x="7189147" y="3516161"/>
                  <a:pt x="7174850" y="3509612"/>
                  <a:pt x="7157924" y="3503251"/>
                </a:cubicBezTo>
                <a:lnTo>
                  <a:pt x="7157924" y="3386231"/>
                </a:lnTo>
                <a:lnTo>
                  <a:pt x="7262899" y="3386231"/>
                </a:lnTo>
                <a:lnTo>
                  <a:pt x="7283391" y="3386231"/>
                </a:lnTo>
                <a:lnTo>
                  <a:pt x="7324770" y="3386231"/>
                </a:lnTo>
                <a:cubicBezTo>
                  <a:pt x="7318525" y="3397270"/>
                  <a:pt x="7313390" y="3408354"/>
                  <a:pt x="7309364" y="3419486"/>
                </a:cubicBezTo>
                <a:cubicBezTo>
                  <a:pt x="7305337" y="3430617"/>
                  <a:pt x="7302175" y="3442029"/>
                  <a:pt x="7299874" y="3453722"/>
                </a:cubicBezTo>
                <a:cubicBezTo>
                  <a:pt x="7297572" y="3465414"/>
                  <a:pt x="7296012" y="3477387"/>
                  <a:pt x="7295190" y="3489642"/>
                </a:cubicBezTo>
                <a:cubicBezTo>
                  <a:pt x="7294368" y="3501896"/>
                  <a:pt x="7293958" y="3514757"/>
                  <a:pt x="7293958" y="3528227"/>
                </a:cubicBezTo>
                <a:cubicBezTo>
                  <a:pt x="7293958" y="3544878"/>
                  <a:pt x="7295231" y="3561575"/>
                  <a:pt x="7297778" y="3578319"/>
                </a:cubicBezTo>
                <a:cubicBezTo>
                  <a:pt x="7300326" y="3595062"/>
                  <a:pt x="7304023" y="3611292"/>
                  <a:pt x="7308871" y="3627008"/>
                </a:cubicBezTo>
                <a:cubicBezTo>
                  <a:pt x="7313718" y="3642722"/>
                  <a:pt x="7319716" y="3657502"/>
                  <a:pt x="7326865" y="3671346"/>
                </a:cubicBezTo>
                <a:cubicBezTo>
                  <a:pt x="7334013" y="3685189"/>
                  <a:pt x="7342271" y="3697537"/>
                  <a:pt x="7351638" y="3708388"/>
                </a:cubicBezTo>
                <a:cubicBezTo>
                  <a:pt x="7358540" y="3716245"/>
                  <a:pt x="7366264" y="3723167"/>
                  <a:pt x="7374808" y="3729154"/>
                </a:cubicBezTo>
                <a:cubicBezTo>
                  <a:pt x="7383353" y="3735140"/>
                  <a:pt x="7392310" y="3738134"/>
                  <a:pt x="7401677" y="3738134"/>
                </a:cubicBezTo>
                <a:cubicBezTo>
                  <a:pt x="7407756" y="3738134"/>
                  <a:pt x="7413262" y="3736824"/>
                  <a:pt x="7418192" y="3734205"/>
                </a:cubicBezTo>
                <a:cubicBezTo>
                  <a:pt x="7423122" y="3731586"/>
                  <a:pt x="7427353" y="3728125"/>
                  <a:pt x="7430886" y="3723823"/>
                </a:cubicBezTo>
                <a:cubicBezTo>
                  <a:pt x="7434420" y="3719519"/>
                  <a:pt x="7437172" y="3714468"/>
                  <a:pt x="7439144" y="3708669"/>
                </a:cubicBezTo>
                <a:cubicBezTo>
                  <a:pt x="7441116" y="3702868"/>
                  <a:pt x="7442102" y="3696882"/>
                  <a:pt x="7442102" y="3690709"/>
                </a:cubicBezTo>
                <a:cubicBezTo>
                  <a:pt x="7442102" y="3685283"/>
                  <a:pt x="7441116" y="3679951"/>
                  <a:pt x="7439144" y="3674713"/>
                </a:cubicBezTo>
                <a:cubicBezTo>
                  <a:pt x="7437172" y="3669475"/>
                  <a:pt x="7434420" y="3664751"/>
                  <a:pt x="7430886" y="3660541"/>
                </a:cubicBezTo>
                <a:cubicBezTo>
                  <a:pt x="7427353" y="3656332"/>
                  <a:pt x="7423122" y="3652918"/>
                  <a:pt x="7418192" y="3650298"/>
                </a:cubicBezTo>
                <a:cubicBezTo>
                  <a:pt x="7413262" y="3647680"/>
                  <a:pt x="7407756" y="3646369"/>
                  <a:pt x="7401677" y="3646369"/>
                </a:cubicBezTo>
                <a:cubicBezTo>
                  <a:pt x="7398883" y="3646369"/>
                  <a:pt x="7396130" y="3646697"/>
                  <a:pt x="7393419" y="3647352"/>
                </a:cubicBezTo>
                <a:cubicBezTo>
                  <a:pt x="7390707" y="3648008"/>
                  <a:pt x="7388202" y="3648802"/>
                  <a:pt x="7385901" y="3649738"/>
                </a:cubicBezTo>
                <a:cubicBezTo>
                  <a:pt x="7381464" y="3643563"/>
                  <a:pt x="7377233" y="3635659"/>
                  <a:pt x="7373206" y="3626025"/>
                </a:cubicBezTo>
                <a:cubicBezTo>
                  <a:pt x="7369180" y="3616389"/>
                  <a:pt x="7365647" y="3606007"/>
                  <a:pt x="7362607" y="3594875"/>
                </a:cubicBezTo>
                <a:cubicBezTo>
                  <a:pt x="7359566" y="3583743"/>
                  <a:pt x="7357143" y="3572379"/>
                  <a:pt x="7355335" y="3560780"/>
                </a:cubicBezTo>
                <a:cubicBezTo>
                  <a:pt x="7353527" y="3549180"/>
                  <a:pt x="7352624" y="3538331"/>
                  <a:pt x="7352624" y="3528227"/>
                </a:cubicBezTo>
                <a:cubicBezTo>
                  <a:pt x="7352624" y="3516816"/>
                  <a:pt x="7353446" y="3504234"/>
                  <a:pt x="7355089" y="3490484"/>
                </a:cubicBezTo>
                <a:cubicBezTo>
                  <a:pt x="7356732" y="3476732"/>
                  <a:pt x="7359362" y="3463262"/>
                  <a:pt x="7362977" y="3450073"/>
                </a:cubicBezTo>
                <a:cubicBezTo>
                  <a:pt x="7366592" y="3436885"/>
                  <a:pt x="7371317" y="3424583"/>
                  <a:pt x="7377150" y="3413172"/>
                </a:cubicBezTo>
                <a:cubicBezTo>
                  <a:pt x="7382984" y="3401760"/>
                  <a:pt x="7390091" y="3392780"/>
                  <a:pt x="7398472" y="3386231"/>
                </a:cubicBezTo>
                <a:lnTo>
                  <a:pt x="7424824" y="3386231"/>
                </a:lnTo>
                <a:lnTo>
                  <a:pt x="7446292" y="3386231"/>
                </a:lnTo>
                <a:lnTo>
                  <a:pt x="7643466" y="3386231"/>
                </a:lnTo>
                <a:lnTo>
                  <a:pt x="7643466" y="3416258"/>
                </a:lnTo>
                <a:cubicBezTo>
                  <a:pt x="7630320" y="3416633"/>
                  <a:pt x="7616927" y="3417708"/>
                  <a:pt x="7603288" y="3419486"/>
                </a:cubicBezTo>
                <a:cubicBezTo>
                  <a:pt x="7589648" y="3421263"/>
                  <a:pt x="7576296" y="3424209"/>
                  <a:pt x="7563232" y="3428325"/>
                </a:cubicBezTo>
                <a:cubicBezTo>
                  <a:pt x="7550168" y="3432441"/>
                  <a:pt x="7537678" y="3437960"/>
                  <a:pt x="7525764" y="3444882"/>
                </a:cubicBezTo>
                <a:cubicBezTo>
                  <a:pt x="7513851" y="3451804"/>
                  <a:pt x="7503045" y="3460410"/>
                  <a:pt x="7493350" y="3470700"/>
                </a:cubicBezTo>
                <a:cubicBezTo>
                  <a:pt x="7483655" y="3480989"/>
                  <a:pt x="7475356" y="3493289"/>
                  <a:pt x="7468454" y="3507602"/>
                </a:cubicBezTo>
                <a:cubicBezTo>
                  <a:pt x="7461552" y="3521913"/>
                  <a:pt x="7456622" y="3538611"/>
                  <a:pt x="7453664" y="3557694"/>
                </a:cubicBezTo>
                <a:cubicBezTo>
                  <a:pt x="7463359" y="3558628"/>
                  <a:pt x="7473959" y="3560312"/>
                  <a:pt x="7485462" y="3562744"/>
                </a:cubicBezTo>
                <a:cubicBezTo>
                  <a:pt x="7496966" y="3565176"/>
                  <a:pt x="7508715" y="3568356"/>
                  <a:pt x="7520711" y="3572286"/>
                </a:cubicBezTo>
                <a:cubicBezTo>
                  <a:pt x="7532708" y="3576214"/>
                  <a:pt x="7544703" y="3580892"/>
                  <a:pt x="7556700" y="3586318"/>
                </a:cubicBezTo>
                <a:cubicBezTo>
                  <a:pt x="7568696" y="3591742"/>
                  <a:pt x="7580117" y="3597916"/>
                  <a:pt x="7590963" y="3604838"/>
                </a:cubicBezTo>
                <a:cubicBezTo>
                  <a:pt x="7601809" y="3611761"/>
                  <a:pt x="7611750" y="3619336"/>
                  <a:pt x="7620789" y="3627568"/>
                </a:cubicBezTo>
                <a:cubicBezTo>
                  <a:pt x="7629827" y="3635800"/>
                  <a:pt x="7637386" y="3644686"/>
                  <a:pt x="7643466" y="3654228"/>
                </a:cubicBezTo>
                <a:lnTo>
                  <a:pt x="7643466" y="3697725"/>
                </a:lnTo>
                <a:lnTo>
                  <a:pt x="7700654" y="3697725"/>
                </a:lnTo>
                <a:lnTo>
                  <a:pt x="7700654" y="3386231"/>
                </a:lnTo>
                <a:lnTo>
                  <a:pt x="7769673" y="3386231"/>
                </a:lnTo>
                <a:lnTo>
                  <a:pt x="7769673" y="3327301"/>
                </a:lnTo>
                <a:lnTo>
                  <a:pt x="7446292" y="3327301"/>
                </a:lnTo>
                <a:lnTo>
                  <a:pt x="7424824" y="3327301"/>
                </a:lnTo>
                <a:lnTo>
                  <a:pt x="7283391" y="3327301"/>
                </a:lnTo>
                <a:lnTo>
                  <a:pt x="7262899" y="3327301"/>
                </a:lnTo>
                <a:lnTo>
                  <a:pt x="6848524" y="3327301"/>
                </a:lnTo>
                <a:lnTo>
                  <a:pt x="6834274" y="3327301"/>
                </a:lnTo>
                <a:lnTo>
                  <a:pt x="6791337" y="3327301"/>
                </a:lnTo>
                <a:cubicBezTo>
                  <a:pt x="6779669" y="3327301"/>
                  <a:pt x="6770138" y="3329171"/>
                  <a:pt x="6762743" y="3332914"/>
                </a:cubicBezTo>
                <a:cubicBezTo>
                  <a:pt x="6755349" y="3336654"/>
                  <a:pt x="6749022" y="3341425"/>
                  <a:pt x="6743763" y="3347225"/>
                </a:cubicBezTo>
                <a:cubicBezTo>
                  <a:pt x="6738176" y="3341987"/>
                  <a:pt x="6731233" y="3337357"/>
                  <a:pt x="6722934" y="3333335"/>
                </a:cubicBezTo>
                <a:cubicBezTo>
                  <a:pt x="6714636" y="3329311"/>
                  <a:pt x="6705310" y="3327301"/>
                  <a:pt x="6694957" y="3327301"/>
                </a:cubicBezTo>
                <a:lnTo>
                  <a:pt x="6667326" y="3327301"/>
                </a:lnTo>
                <a:lnTo>
                  <a:pt x="6653299" y="3327301"/>
                </a:lnTo>
                <a:lnTo>
                  <a:pt x="6325659" y="3327301"/>
                </a:lnTo>
                <a:lnTo>
                  <a:pt x="6310400" y="3327301"/>
                </a:lnTo>
                <a:lnTo>
                  <a:pt x="6199452" y="3327301"/>
                </a:lnTo>
                <a:lnTo>
                  <a:pt x="6199452" y="3343016"/>
                </a:lnTo>
                <a:cubicBezTo>
                  <a:pt x="6195508" y="3339460"/>
                  <a:pt x="6189592" y="3336187"/>
                  <a:pt x="6181705" y="3333194"/>
                </a:cubicBezTo>
                <a:cubicBezTo>
                  <a:pt x="6173817" y="3330200"/>
                  <a:pt x="6164943" y="3328705"/>
                  <a:pt x="6155083" y="3328705"/>
                </a:cubicBezTo>
                <a:cubicBezTo>
                  <a:pt x="6147853" y="3328705"/>
                  <a:pt x="6141362" y="3329358"/>
                  <a:pt x="6135610" y="3330668"/>
                </a:cubicBezTo>
                <a:cubicBezTo>
                  <a:pt x="6129858" y="3331978"/>
                  <a:pt x="6124600" y="3333755"/>
                  <a:pt x="6119834" y="3336000"/>
                </a:cubicBezTo>
                <a:cubicBezTo>
                  <a:pt x="6115068" y="3338245"/>
                  <a:pt x="6110755" y="3340818"/>
                  <a:pt x="6106893" y="3343717"/>
                </a:cubicBezTo>
                <a:cubicBezTo>
                  <a:pt x="6103031" y="3346617"/>
                  <a:pt x="6099375" y="3349657"/>
                  <a:pt x="6095924" y="3352838"/>
                </a:cubicBezTo>
                <a:cubicBezTo>
                  <a:pt x="6092637" y="3349283"/>
                  <a:pt x="6089351" y="3345916"/>
                  <a:pt x="6086064" y="3342735"/>
                </a:cubicBezTo>
                <a:cubicBezTo>
                  <a:pt x="6082777" y="3339555"/>
                  <a:pt x="6079121" y="3336842"/>
                  <a:pt x="6075096" y="3334597"/>
                </a:cubicBezTo>
                <a:cubicBezTo>
                  <a:pt x="6071069" y="3332352"/>
                  <a:pt x="6066632" y="3330575"/>
                  <a:pt x="6061784" y="3329265"/>
                </a:cubicBezTo>
                <a:cubicBezTo>
                  <a:pt x="6056937" y="3327956"/>
                  <a:pt x="6051472" y="3327301"/>
                  <a:pt x="6045392" y="3327301"/>
                </a:cubicBezTo>
                <a:lnTo>
                  <a:pt x="5985764" y="3327301"/>
                </a:lnTo>
                <a:lnTo>
                  <a:pt x="5967499" y="3327301"/>
                </a:lnTo>
                <a:close/>
                <a:moveTo>
                  <a:pt x="5119775" y="3327301"/>
                </a:moveTo>
                <a:lnTo>
                  <a:pt x="5119775" y="3386231"/>
                </a:lnTo>
                <a:lnTo>
                  <a:pt x="5338417" y="3386231"/>
                </a:lnTo>
                <a:lnTo>
                  <a:pt x="5338417" y="3416258"/>
                </a:lnTo>
                <a:cubicBezTo>
                  <a:pt x="5325271" y="3416633"/>
                  <a:pt x="5311877" y="3417708"/>
                  <a:pt x="5298238" y="3419486"/>
                </a:cubicBezTo>
                <a:cubicBezTo>
                  <a:pt x="5284599" y="3421263"/>
                  <a:pt x="5271246" y="3424209"/>
                  <a:pt x="5258182" y="3428325"/>
                </a:cubicBezTo>
                <a:cubicBezTo>
                  <a:pt x="5245118" y="3432441"/>
                  <a:pt x="5232629" y="3437960"/>
                  <a:pt x="5220715" y="3444882"/>
                </a:cubicBezTo>
                <a:cubicBezTo>
                  <a:pt x="5208801" y="3451804"/>
                  <a:pt x="5197996" y="3460410"/>
                  <a:pt x="5188301" y="3470700"/>
                </a:cubicBezTo>
                <a:cubicBezTo>
                  <a:pt x="5178605" y="3480989"/>
                  <a:pt x="5170307" y="3493289"/>
                  <a:pt x="5163405" y="3507602"/>
                </a:cubicBezTo>
                <a:cubicBezTo>
                  <a:pt x="5156503" y="3521913"/>
                  <a:pt x="5151572" y="3538611"/>
                  <a:pt x="5148615" y="3557694"/>
                </a:cubicBezTo>
                <a:cubicBezTo>
                  <a:pt x="5158311" y="3558628"/>
                  <a:pt x="5168909" y="3560312"/>
                  <a:pt x="5180412" y="3562744"/>
                </a:cubicBezTo>
                <a:cubicBezTo>
                  <a:pt x="5191916" y="3565176"/>
                  <a:pt x="5203666" y="3568356"/>
                  <a:pt x="5215662" y="3572286"/>
                </a:cubicBezTo>
                <a:cubicBezTo>
                  <a:pt x="5227658" y="3576214"/>
                  <a:pt x="5239653" y="3580892"/>
                  <a:pt x="5251650" y="3586318"/>
                </a:cubicBezTo>
                <a:cubicBezTo>
                  <a:pt x="5263646" y="3591742"/>
                  <a:pt x="5275067" y="3597916"/>
                  <a:pt x="5285913" y="3604838"/>
                </a:cubicBezTo>
                <a:cubicBezTo>
                  <a:pt x="5296759" y="3611761"/>
                  <a:pt x="5306700" y="3619336"/>
                  <a:pt x="5315739" y="3627568"/>
                </a:cubicBezTo>
                <a:cubicBezTo>
                  <a:pt x="5324778" y="3635800"/>
                  <a:pt x="5332337" y="3644686"/>
                  <a:pt x="5338417" y="3654228"/>
                </a:cubicBezTo>
                <a:lnTo>
                  <a:pt x="5338417" y="3697725"/>
                </a:lnTo>
                <a:lnTo>
                  <a:pt x="5395605" y="3697725"/>
                </a:lnTo>
                <a:lnTo>
                  <a:pt x="5395605" y="3386231"/>
                </a:lnTo>
                <a:lnTo>
                  <a:pt x="5464623" y="3386231"/>
                </a:lnTo>
                <a:lnTo>
                  <a:pt x="5464623" y="3327301"/>
                </a:lnTo>
                <a:close/>
                <a:moveTo>
                  <a:pt x="3738650" y="3327301"/>
                </a:moveTo>
                <a:lnTo>
                  <a:pt x="3738650" y="3386231"/>
                </a:lnTo>
                <a:lnTo>
                  <a:pt x="3919332" y="3386231"/>
                </a:lnTo>
                <a:lnTo>
                  <a:pt x="3919332" y="3419345"/>
                </a:lnTo>
                <a:cubicBezTo>
                  <a:pt x="3900106" y="3421591"/>
                  <a:pt x="3882111" y="3426268"/>
                  <a:pt x="3865350" y="3433377"/>
                </a:cubicBezTo>
                <a:cubicBezTo>
                  <a:pt x="3848588" y="3440486"/>
                  <a:pt x="3833634" y="3449887"/>
                  <a:pt x="3820487" y="3461579"/>
                </a:cubicBezTo>
                <a:cubicBezTo>
                  <a:pt x="3807341" y="3473272"/>
                  <a:pt x="3796166" y="3487163"/>
                  <a:pt x="3786964" y="3503251"/>
                </a:cubicBezTo>
                <a:cubicBezTo>
                  <a:pt x="3777761" y="3519341"/>
                  <a:pt x="3771024" y="3537488"/>
                  <a:pt x="3766751" y="3557694"/>
                </a:cubicBezTo>
                <a:cubicBezTo>
                  <a:pt x="3772338" y="3558816"/>
                  <a:pt x="3779322" y="3560780"/>
                  <a:pt x="3787704" y="3563586"/>
                </a:cubicBezTo>
                <a:cubicBezTo>
                  <a:pt x="3796084" y="3566392"/>
                  <a:pt x="3805082" y="3570086"/>
                  <a:pt x="3814694" y="3574671"/>
                </a:cubicBezTo>
                <a:cubicBezTo>
                  <a:pt x="3824308" y="3579254"/>
                  <a:pt x="3834209" y="3584633"/>
                  <a:pt x="3844397" y="3590806"/>
                </a:cubicBezTo>
                <a:cubicBezTo>
                  <a:pt x="3854586" y="3596980"/>
                  <a:pt x="3864404" y="3603809"/>
                  <a:pt x="3873854" y="3611292"/>
                </a:cubicBezTo>
                <a:cubicBezTo>
                  <a:pt x="3883303" y="3618776"/>
                  <a:pt x="3891971" y="3626914"/>
                  <a:pt x="3899859" y="3635706"/>
                </a:cubicBezTo>
                <a:cubicBezTo>
                  <a:pt x="3907747" y="3644499"/>
                  <a:pt x="3914238" y="3653854"/>
                  <a:pt x="3919332" y="3663768"/>
                </a:cubicBezTo>
                <a:lnTo>
                  <a:pt x="3919332" y="3697725"/>
                </a:lnTo>
                <a:lnTo>
                  <a:pt x="3976520" y="3697725"/>
                </a:lnTo>
                <a:lnTo>
                  <a:pt x="3976520" y="3477715"/>
                </a:lnTo>
                <a:cubicBezTo>
                  <a:pt x="3983257" y="3478276"/>
                  <a:pt x="3990241" y="3479772"/>
                  <a:pt x="3997472" y="3482205"/>
                </a:cubicBezTo>
                <a:cubicBezTo>
                  <a:pt x="4004703" y="3484637"/>
                  <a:pt x="4011440" y="3487771"/>
                  <a:pt x="4017685" y="3491606"/>
                </a:cubicBezTo>
                <a:cubicBezTo>
                  <a:pt x="4023929" y="3495441"/>
                  <a:pt x="4029393" y="3499837"/>
                  <a:pt x="4034077" y="3504795"/>
                </a:cubicBezTo>
                <a:cubicBezTo>
                  <a:pt x="4038760" y="3509753"/>
                  <a:pt x="4042005" y="3514945"/>
                  <a:pt x="4043813" y="3520369"/>
                </a:cubicBezTo>
                <a:cubicBezTo>
                  <a:pt x="4040198" y="3520557"/>
                  <a:pt x="4036172" y="3521538"/>
                  <a:pt x="4031735" y="3523317"/>
                </a:cubicBezTo>
                <a:cubicBezTo>
                  <a:pt x="4027298" y="3525094"/>
                  <a:pt x="4023107" y="3527807"/>
                  <a:pt x="4019164" y="3531455"/>
                </a:cubicBezTo>
                <a:cubicBezTo>
                  <a:pt x="4015220" y="3535103"/>
                  <a:pt x="4011933" y="3539780"/>
                  <a:pt x="4009303" y="3545486"/>
                </a:cubicBezTo>
                <a:cubicBezTo>
                  <a:pt x="4006674" y="3551192"/>
                  <a:pt x="4005360" y="3558160"/>
                  <a:pt x="4005360" y="3566392"/>
                </a:cubicBezTo>
                <a:cubicBezTo>
                  <a:pt x="4005360" y="3572005"/>
                  <a:pt x="4006305" y="3577524"/>
                  <a:pt x="4008194" y="3582949"/>
                </a:cubicBezTo>
                <a:cubicBezTo>
                  <a:pt x="4010084" y="3588375"/>
                  <a:pt x="4012796" y="3593238"/>
                  <a:pt x="4016329" y="3597541"/>
                </a:cubicBezTo>
                <a:cubicBezTo>
                  <a:pt x="4019862" y="3601844"/>
                  <a:pt x="4024135" y="3605352"/>
                  <a:pt x="4029146" y="3608065"/>
                </a:cubicBezTo>
                <a:cubicBezTo>
                  <a:pt x="4034158" y="3610778"/>
                  <a:pt x="4039787" y="3612134"/>
                  <a:pt x="4046031" y="3612134"/>
                </a:cubicBezTo>
                <a:cubicBezTo>
                  <a:pt x="4051454" y="3612134"/>
                  <a:pt x="4057452" y="3610730"/>
                  <a:pt x="4064026" y="3607924"/>
                </a:cubicBezTo>
                <a:cubicBezTo>
                  <a:pt x="4070599" y="3605119"/>
                  <a:pt x="4076720" y="3600535"/>
                  <a:pt x="4082390" y="3594174"/>
                </a:cubicBezTo>
                <a:cubicBezTo>
                  <a:pt x="4088059" y="3587813"/>
                  <a:pt x="4092825" y="3579535"/>
                  <a:pt x="4096687" y="3569339"/>
                </a:cubicBezTo>
                <a:cubicBezTo>
                  <a:pt x="4100548" y="3559143"/>
                  <a:pt x="4102479" y="3546748"/>
                  <a:pt x="4102479" y="3532156"/>
                </a:cubicBezTo>
                <a:cubicBezTo>
                  <a:pt x="4102479" y="3516442"/>
                  <a:pt x="4099193" y="3501943"/>
                  <a:pt x="4092619" y="3488659"/>
                </a:cubicBezTo>
                <a:cubicBezTo>
                  <a:pt x="4086046" y="3475377"/>
                  <a:pt x="4077050" y="3463777"/>
                  <a:pt x="4065628" y="3453862"/>
                </a:cubicBezTo>
                <a:cubicBezTo>
                  <a:pt x="4054207" y="3443946"/>
                  <a:pt x="4040855" y="3435995"/>
                  <a:pt x="4025572" y="3430010"/>
                </a:cubicBezTo>
                <a:cubicBezTo>
                  <a:pt x="4010290" y="3424022"/>
                  <a:pt x="3993939" y="3420468"/>
                  <a:pt x="3976520" y="3419345"/>
                </a:cubicBezTo>
                <a:lnTo>
                  <a:pt x="3976520" y="3386231"/>
                </a:lnTo>
                <a:lnTo>
                  <a:pt x="4138700" y="3386231"/>
                </a:lnTo>
                <a:lnTo>
                  <a:pt x="4156709" y="3386231"/>
                </a:lnTo>
                <a:lnTo>
                  <a:pt x="4200570" y="3386231"/>
                </a:lnTo>
                <a:cubicBezTo>
                  <a:pt x="4194325" y="3397270"/>
                  <a:pt x="4189192" y="3408354"/>
                  <a:pt x="4185165" y="3419486"/>
                </a:cubicBezTo>
                <a:cubicBezTo>
                  <a:pt x="4181138" y="3430617"/>
                  <a:pt x="4177976" y="3442029"/>
                  <a:pt x="4175675" y="3453722"/>
                </a:cubicBezTo>
                <a:cubicBezTo>
                  <a:pt x="4173374" y="3465414"/>
                  <a:pt x="4171813" y="3477387"/>
                  <a:pt x="4170991" y="3489642"/>
                </a:cubicBezTo>
                <a:cubicBezTo>
                  <a:pt x="4170171" y="3501896"/>
                  <a:pt x="4169759" y="3514757"/>
                  <a:pt x="4169759" y="3528227"/>
                </a:cubicBezTo>
                <a:cubicBezTo>
                  <a:pt x="4169759" y="3544878"/>
                  <a:pt x="4171033" y="3561575"/>
                  <a:pt x="4173579" y="3578319"/>
                </a:cubicBezTo>
                <a:cubicBezTo>
                  <a:pt x="4176127" y="3595062"/>
                  <a:pt x="4179824" y="3611292"/>
                  <a:pt x="4184672" y="3627008"/>
                </a:cubicBezTo>
                <a:cubicBezTo>
                  <a:pt x="4189519" y="3642722"/>
                  <a:pt x="4195518" y="3657502"/>
                  <a:pt x="4202666" y="3671346"/>
                </a:cubicBezTo>
                <a:cubicBezTo>
                  <a:pt x="4209814" y="3685189"/>
                  <a:pt x="4218071" y="3697537"/>
                  <a:pt x="4227439" y="3708388"/>
                </a:cubicBezTo>
                <a:cubicBezTo>
                  <a:pt x="4234340" y="3716245"/>
                  <a:pt x="4242064" y="3723167"/>
                  <a:pt x="4250610" y="3729154"/>
                </a:cubicBezTo>
                <a:cubicBezTo>
                  <a:pt x="4259154" y="3735140"/>
                  <a:pt x="4268110" y="3738134"/>
                  <a:pt x="4277477" y="3738134"/>
                </a:cubicBezTo>
                <a:cubicBezTo>
                  <a:pt x="4283557" y="3738134"/>
                  <a:pt x="4289062" y="3736824"/>
                  <a:pt x="4293993" y="3734205"/>
                </a:cubicBezTo>
                <a:cubicBezTo>
                  <a:pt x="4298923" y="3731586"/>
                  <a:pt x="4303154" y="3728125"/>
                  <a:pt x="4306687" y="3723823"/>
                </a:cubicBezTo>
                <a:cubicBezTo>
                  <a:pt x="4310220" y="3719519"/>
                  <a:pt x="4312973" y="3714468"/>
                  <a:pt x="4314944" y="3708669"/>
                </a:cubicBezTo>
                <a:cubicBezTo>
                  <a:pt x="4316917" y="3702868"/>
                  <a:pt x="4317902" y="3696882"/>
                  <a:pt x="4317902" y="3690709"/>
                </a:cubicBezTo>
                <a:cubicBezTo>
                  <a:pt x="4317902" y="3685283"/>
                  <a:pt x="4316917" y="3679951"/>
                  <a:pt x="4314944" y="3674713"/>
                </a:cubicBezTo>
                <a:cubicBezTo>
                  <a:pt x="4312973" y="3669475"/>
                  <a:pt x="4310220" y="3664751"/>
                  <a:pt x="4306687" y="3660541"/>
                </a:cubicBezTo>
                <a:cubicBezTo>
                  <a:pt x="4303154" y="3656332"/>
                  <a:pt x="4298923" y="3652918"/>
                  <a:pt x="4293993" y="3650298"/>
                </a:cubicBezTo>
                <a:cubicBezTo>
                  <a:pt x="4289062" y="3647680"/>
                  <a:pt x="4283557" y="3646369"/>
                  <a:pt x="4277477" y="3646369"/>
                </a:cubicBezTo>
                <a:cubicBezTo>
                  <a:pt x="4274683" y="3646369"/>
                  <a:pt x="4271931" y="3646697"/>
                  <a:pt x="4269220" y="3647352"/>
                </a:cubicBezTo>
                <a:cubicBezTo>
                  <a:pt x="4266508" y="3648008"/>
                  <a:pt x="4264002" y="3648802"/>
                  <a:pt x="4261702" y="3649738"/>
                </a:cubicBezTo>
                <a:cubicBezTo>
                  <a:pt x="4257264" y="3643563"/>
                  <a:pt x="4253033" y="3635659"/>
                  <a:pt x="4249006" y="3626025"/>
                </a:cubicBezTo>
                <a:cubicBezTo>
                  <a:pt x="4244981" y="3616389"/>
                  <a:pt x="4241447" y="3606007"/>
                  <a:pt x="4238408" y="3594875"/>
                </a:cubicBezTo>
                <a:cubicBezTo>
                  <a:pt x="4235367" y="3583743"/>
                  <a:pt x="4232943" y="3572379"/>
                  <a:pt x="4231135" y="3560780"/>
                </a:cubicBezTo>
                <a:cubicBezTo>
                  <a:pt x="4229328" y="3549180"/>
                  <a:pt x="4228424" y="3538331"/>
                  <a:pt x="4228424" y="3528227"/>
                </a:cubicBezTo>
                <a:cubicBezTo>
                  <a:pt x="4228424" y="3516816"/>
                  <a:pt x="4229246" y="3504234"/>
                  <a:pt x="4230889" y="3490484"/>
                </a:cubicBezTo>
                <a:cubicBezTo>
                  <a:pt x="4232532" y="3476732"/>
                  <a:pt x="4235162" y="3463262"/>
                  <a:pt x="4238778" y="3450073"/>
                </a:cubicBezTo>
                <a:cubicBezTo>
                  <a:pt x="4242392" y="3436885"/>
                  <a:pt x="4247117" y="3424583"/>
                  <a:pt x="4252951" y="3413172"/>
                </a:cubicBezTo>
                <a:cubicBezTo>
                  <a:pt x="4258784" y="3401760"/>
                  <a:pt x="4265892" y="3392780"/>
                  <a:pt x="4274274" y="3386231"/>
                </a:cubicBezTo>
                <a:lnTo>
                  <a:pt x="4300624" y="3386231"/>
                </a:lnTo>
                <a:lnTo>
                  <a:pt x="4322093" y="3386231"/>
                </a:lnTo>
                <a:lnTo>
                  <a:pt x="4519267" y="3386231"/>
                </a:lnTo>
                <a:lnTo>
                  <a:pt x="4519267" y="3416258"/>
                </a:lnTo>
                <a:cubicBezTo>
                  <a:pt x="4506120" y="3416633"/>
                  <a:pt x="4492727" y="3417708"/>
                  <a:pt x="4479088" y="3419486"/>
                </a:cubicBezTo>
                <a:cubicBezTo>
                  <a:pt x="4465450" y="3421263"/>
                  <a:pt x="4452096" y="3424209"/>
                  <a:pt x="4439032" y="3428325"/>
                </a:cubicBezTo>
                <a:cubicBezTo>
                  <a:pt x="4425968" y="3432441"/>
                  <a:pt x="4413479" y="3437960"/>
                  <a:pt x="4401565" y="3444882"/>
                </a:cubicBezTo>
                <a:cubicBezTo>
                  <a:pt x="4389650" y="3451804"/>
                  <a:pt x="4378846" y="3460410"/>
                  <a:pt x="4369151" y="3470700"/>
                </a:cubicBezTo>
                <a:cubicBezTo>
                  <a:pt x="4359455" y="3480989"/>
                  <a:pt x="4351156" y="3493289"/>
                  <a:pt x="4344254" y="3507602"/>
                </a:cubicBezTo>
                <a:cubicBezTo>
                  <a:pt x="4337353" y="3521913"/>
                  <a:pt x="4332422" y="3538611"/>
                  <a:pt x="4329464" y="3557694"/>
                </a:cubicBezTo>
                <a:cubicBezTo>
                  <a:pt x="4339160" y="3558628"/>
                  <a:pt x="4349759" y="3560312"/>
                  <a:pt x="4361262" y="3562744"/>
                </a:cubicBezTo>
                <a:cubicBezTo>
                  <a:pt x="4372766" y="3565176"/>
                  <a:pt x="4384516" y="3568356"/>
                  <a:pt x="4396512" y="3572286"/>
                </a:cubicBezTo>
                <a:cubicBezTo>
                  <a:pt x="4408508" y="3576214"/>
                  <a:pt x="4420504" y="3580892"/>
                  <a:pt x="4432500" y="3586318"/>
                </a:cubicBezTo>
                <a:cubicBezTo>
                  <a:pt x="4444496" y="3591742"/>
                  <a:pt x="4455917" y="3597916"/>
                  <a:pt x="4466763" y="3604838"/>
                </a:cubicBezTo>
                <a:cubicBezTo>
                  <a:pt x="4477609" y="3611761"/>
                  <a:pt x="4487551" y="3619336"/>
                  <a:pt x="4496590" y="3627568"/>
                </a:cubicBezTo>
                <a:cubicBezTo>
                  <a:pt x="4505627" y="3635800"/>
                  <a:pt x="4513188" y="3644686"/>
                  <a:pt x="4519267" y="3654228"/>
                </a:cubicBezTo>
                <a:lnTo>
                  <a:pt x="4519267" y="3697725"/>
                </a:lnTo>
                <a:lnTo>
                  <a:pt x="4576454" y="3697725"/>
                </a:lnTo>
                <a:lnTo>
                  <a:pt x="4576454" y="3386231"/>
                </a:lnTo>
                <a:lnTo>
                  <a:pt x="4645473" y="3386231"/>
                </a:lnTo>
                <a:lnTo>
                  <a:pt x="4645473" y="3327301"/>
                </a:lnTo>
                <a:lnTo>
                  <a:pt x="4322093" y="3327301"/>
                </a:lnTo>
                <a:lnTo>
                  <a:pt x="4300624" y="3327301"/>
                </a:lnTo>
                <a:lnTo>
                  <a:pt x="4156709" y="3327301"/>
                </a:lnTo>
                <a:lnTo>
                  <a:pt x="4138700" y="3327301"/>
                </a:lnTo>
                <a:close/>
                <a:moveTo>
                  <a:pt x="423950" y="3327301"/>
                </a:moveTo>
                <a:lnTo>
                  <a:pt x="423950" y="3386231"/>
                </a:lnTo>
                <a:lnTo>
                  <a:pt x="468320" y="3386231"/>
                </a:lnTo>
                <a:lnTo>
                  <a:pt x="468320" y="3466210"/>
                </a:lnTo>
                <a:cubicBezTo>
                  <a:pt x="468320" y="3477996"/>
                  <a:pt x="469429" y="3487864"/>
                  <a:pt x="471647" y="3495815"/>
                </a:cubicBezTo>
                <a:cubicBezTo>
                  <a:pt x="473866" y="3503766"/>
                  <a:pt x="477235" y="3510454"/>
                  <a:pt x="481754" y="3515879"/>
                </a:cubicBezTo>
                <a:cubicBezTo>
                  <a:pt x="486273" y="3521305"/>
                  <a:pt x="492024" y="3525888"/>
                  <a:pt x="499008" y="3529630"/>
                </a:cubicBezTo>
                <a:cubicBezTo>
                  <a:pt x="505992" y="3533371"/>
                  <a:pt x="514168" y="3536927"/>
                  <a:pt x="523535" y="3540294"/>
                </a:cubicBezTo>
                <a:cubicBezTo>
                  <a:pt x="526164" y="3532437"/>
                  <a:pt x="529656" y="3525655"/>
                  <a:pt x="534011" y="3519949"/>
                </a:cubicBezTo>
                <a:cubicBezTo>
                  <a:pt x="538366" y="3514242"/>
                  <a:pt x="543214" y="3509379"/>
                  <a:pt x="548554" y="3505356"/>
                </a:cubicBezTo>
                <a:cubicBezTo>
                  <a:pt x="553895" y="3501335"/>
                  <a:pt x="559482" y="3498060"/>
                  <a:pt x="565316" y="3495534"/>
                </a:cubicBezTo>
                <a:cubicBezTo>
                  <a:pt x="571150" y="3493009"/>
                  <a:pt x="576901" y="3490997"/>
                  <a:pt x="582571" y="3489502"/>
                </a:cubicBezTo>
                <a:cubicBezTo>
                  <a:pt x="588240" y="3488004"/>
                  <a:pt x="593622" y="3486882"/>
                  <a:pt x="598716" y="3486134"/>
                </a:cubicBezTo>
                <a:cubicBezTo>
                  <a:pt x="603810" y="3485385"/>
                  <a:pt x="608330" y="3484825"/>
                  <a:pt x="612274" y="3484450"/>
                </a:cubicBezTo>
                <a:lnTo>
                  <a:pt x="612274" y="3520932"/>
                </a:lnTo>
                <a:lnTo>
                  <a:pt x="612274" y="3542258"/>
                </a:lnTo>
                <a:cubicBezTo>
                  <a:pt x="597648" y="3543942"/>
                  <a:pt x="583721" y="3547076"/>
                  <a:pt x="570492" y="3551660"/>
                </a:cubicBezTo>
                <a:cubicBezTo>
                  <a:pt x="557264" y="3556243"/>
                  <a:pt x="545103" y="3562885"/>
                  <a:pt x="534011" y="3571583"/>
                </a:cubicBezTo>
                <a:cubicBezTo>
                  <a:pt x="522919" y="3580284"/>
                  <a:pt x="513182" y="3591228"/>
                  <a:pt x="504801" y="3604416"/>
                </a:cubicBezTo>
                <a:cubicBezTo>
                  <a:pt x="496420" y="3617606"/>
                  <a:pt x="489683" y="3633648"/>
                  <a:pt x="484588" y="3652543"/>
                </a:cubicBezTo>
                <a:cubicBezTo>
                  <a:pt x="498063" y="3652731"/>
                  <a:pt x="510963" y="3653947"/>
                  <a:pt x="523288" y="3656192"/>
                </a:cubicBezTo>
                <a:cubicBezTo>
                  <a:pt x="535613" y="3658437"/>
                  <a:pt x="547198" y="3662131"/>
                  <a:pt x="558044" y="3667276"/>
                </a:cubicBezTo>
                <a:cubicBezTo>
                  <a:pt x="568890" y="3672421"/>
                  <a:pt x="578832" y="3679203"/>
                  <a:pt x="587870" y="3687621"/>
                </a:cubicBezTo>
                <a:cubicBezTo>
                  <a:pt x="596909" y="3696040"/>
                  <a:pt x="605043" y="3706424"/>
                  <a:pt x="612274" y="3718770"/>
                </a:cubicBezTo>
                <a:lnTo>
                  <a:pt x="612274" y="3731960"/>
                </a:lnTo>
                <a:lnTo>
                  <a:pt x="669461" y="3731960"/>
                </a:lnTo>
                <a:lnTo>
                  <a:pt x="669461" y="3578459"/>
                </a:lnTo>
                <a:lnTo>
                  <a:pt x="669461" y="3520932"/>
                </a:lnTo>
                <a:lnTo>
                  <a:pt x="669461" y="3422432"/>
                </a:lnTo>
                <a:lnTo>
                  <a:pt x="621887" y="3422432"/>
                </a:lnTo>
                <a:cubicBezTo>
                  <a:pt x="614492" y="3422432"/>
                  <a:pt x="606563" y="3422900"/>
                  <a:pt x="598100" y="3423836"/>
                </a:cubicBezTo>
                <a:cubicBezTo>
                  <a:pt x="589637" y="3424770"/>
                  <a:pt x="581133" y="3426361"/>
                  <a:pt x="572588" y="3428606"/>
                </a:cubicBezTo>
                <a:cubicBezTo>
                  <a:pt x="564042" y="3430851"/>
                  <a:pt x="555703" y="3433891"/>
                  <a:pt x="547568" y="3437726"/>
                </a:cubicBezTo>
                <a:cubicBezTo>
                  <a:pt x="539434" y="3441561"/>
                  <a:pt x="532080" y="3446379"/>
                  <a:pt x="525507" y="3452178"/>
                </a:cubicBezTo>
                <a:lnTo>
                  <a:pt x="525507" y="3386231"/>
                </a:lnTo>
                <a:lnTo>
                  <a:pt x="719225" y="3386231"/>
                </a:lnTo>
                <a:lnTo>
                  <a:pt x="731824" y="3386231"/>
                </a:lnTo>
                <a:lnTo>
                  <a:pt x="747819" y="3386231"/>
                </a:lnTo>
                <a:cubicBezTo>
                  <a:pt x="754063" y="3386231"/>
                  <a:pt x="759692" y="3387402"/>
                  <a:pt x="764704" y="3389739"/>
                </a:cubicBezTo>
                <a:cubicBezTo>
                  <a:pt x="769716" y="3392077"/>
                  <a:pt x="773947" y="3395352"/>
                  <a:pt x="777398" y="3399562"/>
                </a:cubicBezTo>
                <a:cubicBezTo>
                  <a:pt x="780849" y="3403771"/>
                  <a:pt x="783519" y="3408728"/>
                  <a:pt x="785410" y="3414434"/>
                </a:cubicBezTo>
                <a:cubicBezTo>
                  <a:pt x="787299" y="3420140"/>
                  <a:pt x="788244" y="3426361"/>
                  <a:pt x="788244" y="3433096"/>
                </a:cubicBezTo>
                <a:lnTo>
                  <a:pt x="788244" y="3725786"/>
                </a:lnTo>
                <a:lnTo>
                  <a:pt x="845431" y="3725786"/>
                </a:lnTo>
                <a:lnTo>
                  <a:pt x="845431" y="3415697"/>
                </a:lnTo>
                <a:cubicBezTo>
                  <a:pt x="845431" y="3412892"/>
                  <a:pt x="845637" y="3409804"/>
                  <a:pt x="846048" y="3406437"/>
                </a:cubicBezTo>
                <a:cubicBezTo>
                  <a:pt x="846459" y="3403069"/>
                  <a:pt x="847403" y="3399890"/>
                  <a:pt x="848882" y="3396895"/>
                </a:cubicBezTo>
                <a:cubicBezTo>
                  <a:pt x="850362" y="3393903"/>
                  <a:pt x="852621" y="3391376"/>
                  <a:pt x="855661" y="3389318"/>
                </a:cubicBezTo>
                <a:cubicBezTo>
                  <a:pt x="858701" y="3387261"/>
                  <a:pt x="862850" y="3386231"/>
                  <a:pt x="868109" y="3386231"/>
                </a:cubicBezTo>
                <a:lnTo>
                  <a:pt x="900200" y="3386231"/>
                </a:lnTo>
                <a:lnTo>
                  <a:pt x="914450" y="3386231"/>
                </a:lnTo>
                <a:lnTo>
                  <a:pt x="1118843" y="3386231"/>
                </a:lnTo>
                <a:lnTo>
                  <a:pt x="1118843" y="3416258"/>
                </a:lnTo>
                <a:cubicBezTo>
                  <a:pt x="1105696" y="3416633"/>
                  <a:pt x="1092303" y="3417708"/>
                  <a:pt x="1078664" y="3419486"/>
                </a:cubicBezTo>
                <a:cubicBezTo>
                  <a:pt x="1065024" y="3421263"/>
                  <a:pt x="1051672" y="3424209"/>
                  <a:pt x="1038608" y="3428325"/>
                </a:cubicBezTo>
                <a:cubicBezTo>
                  <a:pt x="1025544" y="3432441"/>
                  <a:pt x="1013055" y="3437960"/>
                  <a:pt x="1001141" y="3444882"/>
                </a:cubicBezTo>
                <a:cubicBezTo>
                  <a:pt x="989227" y="3451804"/>
                  <a:pt x="978422" y="3460410"/>
                  <a:pt x="968726" y="3470700"/>
                </a:cubicBezTo>
                <a:cubicBezTo>
                  <a:pt x="959031" y="3480989"/>
                  <a:pt x="950732" y="3493289"/>
                  <a:pt x="943830" y="3507602"/>
                </a:cubicBezTo>
                <a:cubicBezTo>
                  <a:pt x="936928" y="3521913"/>
                  <a:pt x="931998" y="3538611"/>
                  <a:pt x="929040" y="3557694"/>
                </a:cubicBezTo>
                <a:cubicBezTo>
                  <a:pt x="938736" y="3558628"/>
                  <a:pt x="949335" y="3560312"/>
                  <a:pt x="960838" y="3562744"/>
                </a:cubicBezTo>
                <a:cubicBezTo>
                  <a:pt x="972342" y="3565176"/>
                  <a:pt x="984091" y="3568356"/>
                  <a:pt x="996087" y="3572286"/>
                </a:cubicBezTo>
                <a:cubicBezTo>
                  <a:pt x="1008084" y="3576214"/>
                  <a:pt x="1020080" y="3580892"/>
                  <a:pt x="1032076" y="3586318"/>
                </a:cubicBezTo>
                <a:cubicBezTo>
                  <a:pt x="1044072" y="3591742"/>
                  <a:pt x="1055493" y="3597916"/>
                  <a:pt x="1066339" y="3604838"/>
                </a:cubicBezTo>
                <a:cubicBezTo>
                  <a:pt x="1077185" y="3611761"/>
                  <a:pt x="1087126" y="3619336"/>
                  <a:pt x="1096165" y="3627568"/>
                </a:cubicBezTo>
                <a:cubicBezTo>
                  <a:pt x="1105203" y="3635800"/>
                  <a:pt x="1112762" y="3644686"/>
                  <a:pt x="1118843" y="3654228"/>
                </a:cubicBezTo>
                <a:lnTo>
                  <a:pt x="1118843" y="3697725"/>
                </a:lnTo>
                <a:lnTo>
                  <a:pt x="1176030" y="3697725"/>
                </a:lnTo>
                <a:lnTo>
                  <a:pt x="1176030" y="3386231"/>
                </a:lnTo>
                <a:lnTo>
                  <a:pt x="1224050" y="3386231"/>
                </a:lnTo>
                <a:lnTo>
                  <a:pt x="1245049" y="3386231"/>
                </a:lnTo>
                <a:lnTo>
                  <a:pt x="1252644" y="3386231"/>
                </a:lnTo>
                <a:cubicBezTo>
                  <a:pt x="1258888" y="3386231"/>
                  <a:pt x="1264517" y="3387402"/>
                  <a:pt x="1269529" y="3389739"/>
                </a:cubicBezTo>
                <a:cubicBezTo>
                  <a:pt x="1274541" y="3392077"/>
                  <a:pt x="1278772" y="3395352"/>
                  <a:pt x="1282223" y="3399562"/>
                </a:cubicBezTo>
                <a:cubicBezTo>
                  <a:pt x="1285674" y="3403771"/>
                  <a:pt x="1288345" y="3408728"/>
                  <a:pt x="1290234" y="3414434"/>
                </a:cubicBezTo>
                <a:cubicBezTo>
                  <a:pt x="1292124" y="3420140"/>
                  <a:pt x="1293069" y="3426361"/>
                  <a:pt x="1293069" y="3433096"/>
                </a:cubicBezTo>
                <a:lnTo>
                  <a:pt x="1293069" y="3725786"/>
                </a:lnTo>
                <a:lnTo>
                  <a:pt x="1350256" y="3725786"/>
                </a:lnTo>
                <a:lnTo>
                  <a:pt x="1350256" y="3415697"/>
                </a:lnTo>
                <a:cubicBezTo>
                  <a:pt x="1350256" y="3412892"/>
                  <a:pt x="1350462" y="3409804"/>
                  <a:pt x="1350873" y="3406437"/>
                </a:cubicBezTo>
                <a:cubicBezTo>
                  <a:pt x="1351283" y="3403069"/>
                  <a:pt x="1352228" y="3399890"/>
                  <a:pt x="1353708" y="3396895"/>
                </a:cubicBezTo>
                <a:cubicBezTo>
                  <a:pt x="1355186" y="3393903"/>
                  <a:pt x="1357446" y="3391376"/>
                  <a:pt x="1360486" y="3389318"/>
                </a:cubicBezTo>
                <a:cubicBezTo>
                  <a:pt x="1363526" y="3387261"/>
                  <a:pt x="1367675" y="3386231"/>
                  <a:pt x="1372934" y="3386231"/>
                </a:cubicBezTo>
                <a:lnTo>
                  <a:pt x="1419275" y="3386231"/>
                </a:lnTo>
                <a:lnTo>
                  <a:pt x="1419275" y="3327301"/>
                </a:lnTo>
                <a:lnTo>
                  <a:pt x="1362088" y="3327301"/>
                </a:lnTo>
                <a:cubicBezTo>
                  <a:pt x="1350421" y="3327301"/>
                  <a:pt x="1340890" y="3329171"/>
                  <a:pt x="1333494" y="3332914"/>
                </a:cubicBezTo>
                <a:cubicBezTo>
                  <a:pt x="1326100" y="3336654"/>
                  <a:pt x="1319773" y="3341425"/>
                  <a:pt x="1314515" y="3347225"/>
                </a:cubicBezTo>
                <a:cubicBezTo>
                  <a:pt x="1308927" y="3341987"/>
                  <a:pt x="1301984" y="3337357"/>
                  <a:pt x="1293685" y="3333335"/>
                </a:cubicBezTo>
                <a:cubicBezTo>
                  <a:pt x="1285387" y="3329311"/>
                  <a:pt x="1276061" y="3327301"/>
                  <a:pt x="1265708" y="3327301"/>
                </a:cubicBezTo>
                <a:lnTo>
                  <a:pt x="1245049" y="3327301"/>
                </a:lnTo>
                <a:lnTo>
                  <a:pt x="1224050" y="3327301"/>
                </a:lnTo>
                <a:lnTo>
                  <a:pt x="914450" y="3327301"/>
                </a:lnTo>
                <a:lnTo>
                  <a:pt x="900200" y="3327301"/>
                </a:lnTo>
                <a:lnTo>
                  <a:pt x="857263" y="3327301"/>
                </a:lnTo>
                <a:cubicBezTo>
                  <a:pt x="845596" y="3327301"/>
                  <a:pt x="836064" y="3329171"/>
                  <a:pt x="828670" y="3332914"/>
                </a:cubicBezTo>
                <a:cubicBezTo>
                  <a:pt x="821275" y="3336654"/>
                  <a:pt x="814948" y="3341425"/>
                  <a:pt x="809689" y="3347225"/>
                </a:cubicBezTo>
                <a:cubicBezTo>
                  <a:pt x="804102" y="3341987"/>
                  <a:pt x="797159" y="3337357"/>
                  <a:pt x="788861" y="3333335"/>
                </a:cubicBezTo>
                <a:cubicBezTo>
                  <a:pt x="780562" y="3329311"/>
                  <a:pt x="771236" y="3327301"/>
                  <a:pt x="760883" y="3327301"/>
                </a:cubicBezTo>
                <a:lnTo>
                  <a:pt x="731824" y="3327301"/>
                </a:lnTo>
                <a:lnTo>
                  <a:pt x="719225" y="3327301"/>
                </a:lnTo>
                <a:close/>
                <a:moveTo>
                  <a:pt x="4979811" y="3321127"/>
                </a:moveTo>
                <a:cubicBezTo>
                  <a:pt x="4963378" y="3321127"/>
                  <a:pt x="4949165" y="3324120"/>
                  <a:pt x="4937167" y="3330107"/>
                </a:cubicBezTo>
                <a:cubicBezTo>
                  <a:pt x="4925171" y="3336093"/>
                  <a:pt x="4915229" y="3344185"/>
                  <a:pt x="4907341" y="3354381"/>
                </a:cubicBezTo>
                <a:cubicBezTo>
                  <a:pt x="4899454" y="3364577"/>
                  <a:pt x="4893619" y="3376457"/>
                  <a:pt x="4889840" y="3390020"/>
                </a:cubicBezTo>
                <a:cubicBezTo>
                  <a:pt x="4886060" y="3403584"/>
                  <a:pt x="4884170" y="3417849"/>
                  <a:pt x="4884170" y="3432814"/>
                </a:cubicBezTo>
                <a:cubicBezTo>
                  <a:pt x="4884170" y="3439924"/>
                  <a:pt x="4885033" y="3447502"/>
                  <a:pt x="4886758" y="3455546"/>
                </a:cubicBezTo>
                <a:cubicBezTo>
                  <a:pt x="4888484" y="3463590"/>
                  <a:pt x="4891195" y="3470980"/>
                  <a:pt x="4894893" y="3477715"/>
                </a:cubicBezTo>
                <a:cubicBezTo>
                  <a:pt x="4898590" y="3484450"/>
                  <a:pt x="4903315" y="3490063"/>
                  <a:pt x="4909067" y="3494553"/>
                </a:cubicBezTo>
                <a:cubicBezTo>
                  <a:pt x="4914818" y="3499043"/>
                  <a:pt x="4921802" y="3501288"/>
                  <a:pt x="4930019" y="3501288"/>
                </a:cubicBezTo>
                <a:cubicBezTo>
                  <a:pt x="4936592" y="3501288"/>
                  <a:pt x="4942425" y="3499931"/>
                  <a:pt x="4947520" y="3497219"/>
                </a:cubicBezTo>
                <a:cubicBezTo>
                  <a:pt x="4952615" y="3494506"/>
                  <a:pt x="4956928" y="3490997"/>
                  <a:pt x="4960461" y="3486695"/>
                </a:cubicBezTo>
                <a:cubicBezTo>
                  <a:pt x="4963994" y="3482392"/>
                  <a:pt x="4966664" y="3477482"/>
                  <a:pt x="4968472" y="3471963"/>
                </a:cubicBezTo>
                <a:cubicBezTo>
                  <a:pt x="4970280" y="3466443"/>
                  <a:pt x="4971184" y="3460971"/>
                  <a:pt x="4971184" y="3455546"/>
                </a:cubicBezTo>
                <a:cubicBezTo>
                  <a:pt x="4971184" y="3446192"/>
                  <a:pt x="4969047" y="3437586"/>
                  <a:pt x="4964775" y="3429728"/>
                </a:cubicBezTo>
                <a:cubicBezTo>
                  <a:pt x="4960502" y="3421871"/>
                  <a:pt x="4953436" y="3415885"/>
                  <a:pt x="4943576" y="3411768"/>
                </a:cubicBezTo>
                <a:cubicBezTo>
                  <a:pt x="4944398" y="3407652"/>
                  <a:pt x="4945712" y="3403677"/>
                  <a:pt x="4947520" y="3399842"/>
                </a:cubicBezTo>
                <a:cubicBezTo>
                  <a:pt x="4949327" y="3396006"/>
                  <a:pt x="4951711" y="3392640"/>
                  <a:pt x="4954668" y="3389739"/>
                </a:cubicBezTo>
                <a:cubicBezTo>
                  <a:pt x="4957626" y="3386839"/>
                  <a:pt x="4961200" y="3384501"/>
                  <a:pt x="4965391" y="3382724"/>
                </a:cubicBezTo>
                <a:cubicBezTo>
                  <a:pt x="4969582" y="3380947"/>
                  <a:pt x="4974388" y="3380058"/>
                  <a:pt x="4979811" y="3380058"/>
                </a:cubicBezTo>
                <a:cubicBezTo>
                  <a:pt x="4990657" y="3380058"/>
                  <a:pt x="4998832" y="3383612"/>
                  <a:pt x="5004337" y="3390722"/>
                </a:cubicBezTo>
                <a:cubicBezTo>
                  <a:pt x="5009843" y="3397831"/>
                  <a:pt x="5012595" y="3406998"/>
                  <a:pt x="5012595" y="3418223"/>
                </a:cubicBezTo>
                <a:lnTo>
                  <a:pt x="5012595" y="3602313"/>
                </a:lnTo>
                <a:cubicBezTo>
                  <a:pt x="5009803" y="3601377"/>
                  <a:pt x="5006391" y="3600675"/>
                  <a:pt x="5002365" y="3600208"/>
                </a:cubicBezTo>
                <a:cubicBezTo>
                  <a:pt x="4998339" y="3599740"/>
                  <a:pt x="4994930" y="3599506"/>
                  <a:pt x="4992136" y="3599506"/>
                </a:cubicBezTo>
                <a:cubicBezTo>
                  <a:pt x="4984741" y="3599506"/>
                  <a:pt x="4977305" y="3601050"/>
                  <a:pt x="4969828" y="3604136"/>
                </a:cubicBezTo>
                <a:cubicBezTo>
                  <a:pt x="4962350" y="3607223"/>
                  <a:pt x="4954956" y="3610637"/>
                  <a:pt x="4947644" y="3614379"/>
                </a:cubicBezTo>
                <a:cubicBezTo>
                  <a:pt x="4940330" y="3618120"/>
                  <a:pt x="4933058" y="3621535"/>
                  <a:pt x="4925828" y="3624622"/>
                </a:cubicBezTo>
                <a:cubicBezTo>
                  <a:pt x="4918598" y="3627708"/>
                  <a:pt x="4911531" y="3629253"/>
                  <a:pt x="4904629" y="3629253"/>
                </a:cubicBezTo>
                <a:cubicBezTo>
                  <a:pt x="4901343" y="3629253"/>
                  <a:pt x="4898056" y="3628644"/>
                  <a:pt x="4894770" y="3627428"/>
                </a:cubicBezTo>
                <a:cubicBezTo>
                  <a:pt x="4891483" y="3626212"/>
                  <a:pt x="4888442" y="3624200"/>
                  <a:pt x="4885650" y="3621394"/>
                </a:cubicBezTo>
                <a:cubicBezTo>
                  <a:pt x="4882856" y="3618588"/>
                  <a:pt x="4880310" y="3614894"/>
                  <a:pt x="4878008" y="3610310"/>
                </a:cubicBezTo>
                <a:cubicBezTo>
                  <a:pt x="4875708" y="3605726"/>
                  <a:pt x="4873817" y="3600067"/>
                  <a:pt x="4872339" y="3593331"/>
                </a:cubicBezTo>
                <a:lnTo>
                  <a:pt x="4815645" y="3602032"/>
                </a:lnTo>
                <a:cubicBezTo>
                  <a:pt x="4816630" y="3614940"/>
                  <a:pt x="4819423" y="3626586"/>
                  <a:pt x="4824025" y="3636969"/>
                </a:cubicBezTo>
                <a:cubicBezTo>
                  <a:pt x="4828626" y="3647352"/>
                  <a:pt x="4834706" y="3656192"/>
                  <a:pt x="4842266" y="3663488"/>
                </a:cubicBezTo>
                <a:cubicBezTo>
                  <a:pt x="4849825" y="3670785"/>
                  <a:pt x="4858616" y="3676396"/>
                  <a:pt x="4868641" y="3680326"/>
                </a:cubicBezTo>
                <a:cubicBezTo>
                  <a:pt x="4878665" y="3684255"/>
                  <a:pt x="4889593" y="3686219"/>
                  <a:pt x="4901425" y="3686219"/>
                </a:cubicBezTo>
                <a:cubicBezTo>
                  <a:pt x="4912435" y="3686219"/>
                  <a:pt x="4922542" y="3684628"/>
                  <a:pt x="4931744" y="3681449"/>
                </a:cubicBezTo>
                <a:cubicBezTo>
                  <a:pt x="4940947" y="3678268"/>
                  <a:pt x="4949327" y="3674760"/>
                  <a:pt x="4956888" y="3670925"/>
                </a:cubicBezTo>
                <a:cubicBezTo>
                  <a:pt x="4964446" y="3667089"/>
                  <a:pt x="4971142" y="3663582"/>
                  <a:pt x="4976976" y="3660401"/>
                </a:cubicBezTo>
                <a:cubicBezTo>
                  <a:pt x="4982811" y="3657221"/>
                  <a:pt x="4987863" y="3655631"/>
                  <a:pt x="4992136" y="3655631"/>
                </a:cubicBezTo>
                <a:cubicBezTo>
                  <a:pt x="4997230" y="3655631"/>
                  <a:pt x="5001257" y="3656379"/>
                  <a:pt x="5004214" y="3657876"/>
                </a:cubicBezTo>
                <a:cubicBezTo>
                  <a:pt x="5007172" y="3659372"/>
                  <a:pt x="5009966" y="3661149"/>
                  <a:pt x="5012595" y="3663207"/>
                </a:cubicBezTo>
                <a:lnTo>
                  <a:pt x="5012595" y="3686499"/>
                </a:lnTo>
                <a:lnTo>
                  <a:pt x="5069783" y="3686499"/>
                </a:lnTo>
                <a:lnTo>
                  <a:pt x="5069783" y="3418223"/>
                </a:lnTo>
                <a:cubicBezTo>
                  <a:pt x="5069783" y="3403256"/>
                  <a:pt x="5068015" y="3389786"/>
                  <a:pt x="5064483" y="3377813"/>
                </a:cubicBezTo>
                <a:cubicBezTo>
                  <a:pt x="5060949" y="3365840"/>
                  <a:pt x="5055486" y="3355644"/>
                  <a:pt x="5048091" y="3347225"/>
                </a:cubicBezTo>
                <a:cubicBezTo>
                  <a:pt x="5040695" y="3338806"/>
                  <a:pt x="5031329" y="3332352"/>
                  <a:pt x="5019990" y="3327862"/>
                </a:cubicBezTo>
                <a:cubicBezTo>
                  <a:pt x="5008651" y="3323372"/>
                  <a:pt x="4995258" y="3321127"/>
                  <a:pt x="4979811" y="3321127"/>
                </a:cubicBezTo>
                <a:close/>
                <a:moveTo>
                  <a:pt x="11516509" y="3274824"/>
                </a:moveTo>
                <a:cubicBezTo>
                  <a:pt x="11507306" y="3294655"/>
                  <a:pt x="11500158" y="3311539"/>
                  <a:pt x="11495064" y="3325477"/>
                </a:cubicBezTo>
                <a:cubicBezTo>
                  <a:pt x="11489970" y="3339414"/>
                  <a:pt x="11487422" y="3349283"/>
                  <a:pt x="11487422" y="3355082"/>
                </a:cubicBezTo>
                <a:cubicBezTo>
                  <a:pt x="11487422" y="3359011"/>
                  <a:pt x="11488408" y="3366214"/>
                  <a:pt x="11490380" y="3376691"/>
                </a:cubicBezTo>
                <a:cubicBezTo>
                  <a:pt x="11495967" y="3406624"/>
                  <a:pt x="11499994" y="3432394"/>
                  <a:pt x="11502459" y="3454002"/>
                </a:cubicBezTo>
                <a:cubicBezTo>
                  <a:pt x="11504924" y="3475611"/>
                  <a:pt x="11506978" y="3497452"/>
                  <a:pt x="11508621" y="3519528"/>
                </a:cubicBezTo>
                <a:cubicBezTo>
                  <a:pt x="11510264" y="3541604"/>
                  <a:pt x="11511086" y="3558348"/>
                  <a:pt x="11511086" y="3569760"/>
                </a:cubicBezTo>
                <a:cubicBezTo>
                  <a:pt x="11511086" y="3584726"/>
                  <a:pt x="11509114" y="3604183"/>
                  <a:pt x="11505170" y="3628129"/>
                </a:cubicBezTo>
                <a:lnTo>
                  <a:pt x="11519960" y="3634864"/>
                </a:lnTo>
                <a:cubicBezTo>
                  <a:pt x="11529820" y="3611666"/>
                  <a:pt x="11536475" y="3593191"/>
                  <a:pt x="11539926" y="3579441"/>
                </a:cubicBezTo>
                <a:cubicBezTo>
                  <a:pt x="11543377" y="3565691"/>
                  <a:pt x="11545103" y="3550491"/>
                  <a:pt x="11545103" y="3533840"/>
                </a:cubicBezTo>
                <a:cubicBezTo>
                  <a:pt x="11545103" y="3514197"/>
                  <a:pt x="11544280" y="3493710"/>
                  <a:pt x="11542638" y="3472384"/>
                </a:cubicBezTo>
                <a:cubicBezTo>
                  <a:pt x="11540502" y="3444694"/>
                  <a:pt x="11536722" y="3411955"/>
                  <a:pt x="11531299" y="3374165"/>
                </a:cubicBezTo>
                <a:close/>
                <a:moveTo>
                  <a:pt x="10582054" y="3274824"/>
                </a:moveTo>
                <a:lnTo>
                  <a:pt x="10555433" y="3344980"/>
                </a:lnTo>
                <a:cubicBezTo>
                  <a:pt x="10563157" y="3354146"/>
                  <a:pt x="10568087" y="3361163"/>
                  <a:pt x="10570222" y="3366026"/>
                </a:cubicBezTo>
                <a:cubicBezTo>
                  <a:pt x="10574659" y="3376129"/>
                  <a:pt x="10576878" y="3390254"/>
                  <a:pt x="10576878" y="3408402"/>
                </a:cubicBezTo>
                <a:lnTo>
                  <a:pt x="10576878" y="3488379"/>
                </a:lnTo>
                <a:cubicBezTo>
                  <a:pt x="10576878" y="3535336"/>
                  <a:pt x="10581644" y="3568731"/>
                  <a:pt x="10591175" y="3588563"/>
                </a:cubicBezTo>
                <a:cubicBezTo>
                  <a:pt x="10599721" y="3606521"/>
                  <a:pt x="10613606" y="3615502"/>
                  <a:pt x="10632833" y="3615502"/>
                </a:cubicBezTo>
                <a:lnTo>
                  <a:pt x="10646069" y="3615502"/>
                </a:lnTo>
                <a:lnTo>
                  <a:pt x="10667342" y="3615502"/>
                </a:lnTo>
                <a:lnTo>
                  <a:pt x="10817138" y="3615502"/>
                </a:lnTo>
                <a:lnTo>
                  <a:pt x="10817138" y="3491746"/>
                </a:lnTo>
                <a:cubicBezTo>
                  <a:pt x="10817138" y="3453581"/>
                  <a:pt x="10809496" y="3417382"/>
                  <a:pt x="10794213" y="3383145"/>
                </a:cubicBezTo>
                <a:cubicBezTo>
                  <a:pt x="10778931" y="3348908"/>
                  <a:pt x="10762662" y="3331791"/>
                  <a:pt x="10745407" y="3331791"/>
                </a:cubicBezTo>
                <a:cubicBezTo>
                  <a:pt x="10732096" y="3331791"/>
                  <a:pt x="10718951" y="3348442"/>
                  <a:pt x="10705968" y="3381742"/>
                </a:cubicBezTo>
                <a:cubicBezTo>
                  <a:pt x="10694136" y="3412049"/>
                  <a:pt x="10688220" y="3438240"/>
                  <a:pt x="10688220" y="3460316"/>
                </a:cubicBezTo>
                <a:cubicBezTo>
                  <a:pt x="10688220" y="3475283"/>
                  <a:pt x="10692739" y="3487724"/>
                  <a:pt x="10701777" y="3497639"/>
                </a:cubicBezTo>
                <a:cubicBezTo>
                  <a:pt x="10710816" y="3507555"/>
                  <a:pt x="10721909" y="3512512"/>
                  <a:pt x="10735054" y="3512512"/>
                </a:cubicBezTo>
                <a:cubicBezTo>
                  <a:pt x="10745079" y="3512512"/>
                  <a:pt x="10754528" y="3509425"/>
                  <a:pt x="10763401" y="3503251"/>
                </a:cubicBezTo>
                <a:cubicBezTo>
                  <a:pt x="10772275" y="3497079"/>
                  <a:pt x="10779342" y="3488192"/>
                  <a:pt x="10784600" y="3476593"/>
                </a:cubicBezTo>
                <a:cubicBezTo>
                  <a:pt x="10788709" y="3484450"/>
                  <a:pt x="10791421" y="3493710"/>
                  <a:pt x="10792734" y="3504374"/>
                </a:cubicBezTo>
                <a:cubicBezTo>
                  <a:pt x="10793557" y="3511296"/>
                  <a:pt x="10793967" y="3522895"/>
                  <a:pt x="10793967" y="3539172"/>
                </a:cubicBezTo>
                <a:lnTo>
                  <a:pt x="10667342" y="3539172"/>
                </a:lnTo>
                <a:lnTo>
                  <a:pt x="10646069" y="3539172"/>
                </a:lnTo>
                <a:lnTo>
                  <a:pt x="10632833" y="3539172"/>
                </a:lnTo>
                <a:cubicBezTo>
                  <a:pt x="10624945" y="3539172"/>
                  <a:pt x="10619194" y="3533091"/>
                  <a:pt x="10615578" y="3520932"/>
                </a:cubicBezTo>
                <a:cubicBezTo>
                  <a:pt x="10610977" y="3505778"/>
                  <a:pt x="10608676" y="3478650"/>
                  <a:pt x="10608676" y="3439550"/>
                </a:cubicBezTo>
                <a:lnTo>
                  <a:pt x="10608676" y="3384268"/>
                </a:lnTo>
                <a:cubicBezTo>
                  <a:pt x="10608676" y="3357889"/>
                  <a:pt x="10606457" y="3336187"/>
                  <a:pt x="10602021" y="3319162"/>
                </a:cubicBezTo>
                <a:cubicBezTo>
                  <a:pt x="10598242" y="3304570"/>
                  <a:pt x="10591586" y="3289790"/>
                  <a:pt x="10582054" y="3274824"/>
                </a:cubicBezTo>
                <a:close/>
                <a:moveTo>
                  <a:pt x="10221430" y="3253216"/>
                </a:moveTo>
                <a:cubicBezTo>
                  <a:pt x="10206312" y="3291006"/>
                  <a:pt x="10198752" y="3319069"/>
                  <a:pt x="10198752" y="3337403"/>
                </a:cubicBezTo>
                <a:lnTo>
                  <a:pt x="10211077" y="3347505"/>
                </a:lnTo>
                <a:cubicBezTo>
                  <a:pt x="10218144" y="3392031"/>
                  <a:pt x="10225210" y="3436463"/>
                  <a:pt x="10232276" y="3480801"/>
                </a:cubicBezTo>
                <a:cubicBezTo>
                  <a:pt x="10236713" y="3508303"/>
                  <a:pt x="10239466" y="3526450"/>
                  <a:pt x="10240533" y="3535243"/>
                </a:cubicBezTo>
                <a:cubicBezTo>
                  <a:pt x="10241602" y="3544035"/>
                  <a:pt x="10242136" y="3552081"/>
                  <a:pt x="10242136" y="3559376"/>
                </a:cubicBezTo>
                <a:cubicBezTo>
                  <a:pt x="10242136" y="3560499"/>
                  <a:pt x="10242136" y="3562089"/>
                  <a:pt x="10242136" y="3564147"/>
                </a:cubicBezTo>
                <a:cubicBezTo>
                  <a:pt x="10242136" y="3566205"/>
                  <a:pt x="10242136" y="3569011"/>
                  <a:pt x="10242136" y="3572566"/>
                </a:cubicBezTo>
                <a:cubicBezTo>
                  <a:pt x="10242136" y="3593145"/>
                  <a:pt x="10233098" y="3609796"/>
                  <a:pt x="10215021" y="3622518"/>
                </a:cubicBezTo>
                <a:cubicBezTo>
                  <a:pt x="10196945" y="3635239"/>
                  <a:pt x="10173446" y="3641600"/>
                  <a:pt x="10144523" y="3641600"/>
                </a:cubicBezTo>
                <a:cubicBezTo>
                  <a:pt x="10124310" y="3641600"/>
                  <a:pt x="10108658" y="3636969"/>
                  <a:pt x="10097565" y="3627708"/>
                </a:cubicBezTo>
                <a:cubicBezTo>
                  <a:pt x="10086473" y="3618448"/>
                  <a:pt x="10080927" y="3605306"/>
                  <a:pt x="10080927" y="3588281"/>
                </a:cubicBezTo>
                <a:cubicBezTo>
                  <a:pt x="10080927" y="3572379"/>
                  <a:pt x="10083638" y="3556383"/>
                  <a:pt x="10089061" y="3540294"/>
                </a:cubicBezTo>
                <a:cubicBezTo>
                  <a:pt x="10094484" y="3524205"/>
                  <a:pt x="10103604" y="3505216"/>
                  <a:pt x="10116422" y="3483327"/>
                </a:cubicBezTo>
                <a:lnTo>
                  <a:pt x="10101139" y="3471541"/>
                </a:lnTo>
                <a:cubicBezTo>
                  <a:pt x="10081584" y="3504655"/>
                  <a:pt x="10068438" y="3532624"/>
                  <a:pt x="10061700" y="3555449"/>
                </a:cubicBezTo>
                <a:cubicBezTo>
                  <a:pt x="10055784" y="3575652"/>
                  <a:pt x="10052826" y="3599318"/>
                  <a:pt x="10052826" y="3626445"/>
                </a:cubicBezTo>
                <a:cubicBezTo>
                  <a:pt x="10052826" y="3655443"/>
                  <a:pt x="10060755" y="3678033"/>
                  <a:pt x="10076613" y="3694217"/>
                </a:cubicBezTo>
                <a:cubicBezTo>
                  <a:pt x="10092471" y="3710399"/>
                  <a:pt x="10114450" y="3718490"/>
                  <a:pt x="10142551" y="3718490"/>
                </a:cubicBezTo>
                <a:cubicBezTo>
                  <a:pt x="10176240" y="3718490"/>
                  <a:pt x="10206230" y="3707358"/>
                  <a:pt x="10232522" y="3685096"/>
                </a:cubicBezTo>
                <a:cubicBezTo>
                  <a:pt x="10245669" y="3673965"/>
                  <a:pt x="10255529" y="3662015"/>
                  <a:pt x="10262102" y="3649246"/>
                </a:cubicBezTo>
                <a:lnTo>
                  <a:pt x="10270265" y="3615502"/>
                </a:lnTo>
                <a:lnTo>
                  <a:pt x="10277729" y="3615502"/>
                </a:lnTo>
                <a:cubicBezTo>
                  <a:pt x="10290547" y="3615502"/>
                  <a:pt x="10303283" y="3614473"/>
                  <a:pt x="10315936" y="3612414"/>
                </a:cubicBezTo>
                <a:cubicBezTo>
                  <a:pt x="10333190" y="3609608"/>
                  <a:pt x="10354389" y="3604558"/>
                  <a:pt x="10379532" y="3597261"/>
                </a:cubicBezTo>
                <a:cubicBezTo>
                  <a:pt x="10408454" y="3588842"/>
                  <a:pt x="10445018" y="3576868"/>
                  <a:pt x="10489223" y="3561341"/>
                </a:cubicBezTo>
                <a:lnTo>
                  <a:pt x="10516830" y="3481644"/>
                </a:lnTo>
                <a:lnTo>
                  <a:pt x="10391610" y="3522615"/>
                </a:lnTo>
                <a:cubicBezTo>
                  <a:pt x="10345927" y="3492869"/>
                  <a:pt x="10323084" y="3471541"/>
                  <a:pt x="10323084" y="3458633"/>
                </a:cubicBezTo>
                <a:cubicBezTo>
                  <a:pt x="10323084" y="3449840"/>
                  <a:pt x="10332533" y="3443105"/>
                  <a:pt x="10351431" y="3438427"/>
                </a:cubicBezTo>
                <a:cubicBezTo>
                  <a:pt x="10366386" y="3434686"/>
                  <a:pt x="10384051" y="3432814"/>
                  <a:pt x="10404428" y="3432814"/>
                </a:cubicBezTo>
                <a:cubicBezTo>
                  <a:pt x="10415603" y="3432814"/>
                  <a:pt x="10425010" y="3433657"/>
                  <a:pt x="10432652" y="3435341"/>
                </a:cubicBezTo>
                <a:cubicBezTo>
                  <a:pt x="10440293" y="3437024"/>
                  <a:pt x="10450605" y="3440672"/>
                  <a:pt x="10463587" y="3446285"/>
                </a:cubicBezTo>
                <a:lnTo>
                  <a:pt x="10473940" y="3436182"/>
                </a:lnTo>
                <a:cubicBezTo>
                  <a:pt x="10466874" y="3418035"/>
                  <a:pt x="10455699" y="3402601"/>
                  <a:pt x="10440416" y="3389880"/>
                </a:cubicBezTo>
                <a:cubicBezTo>
                  <a:pt x="10423820" y="3376222"/>
                  <a:pt x="10406400" y="3369394"/>
                  <a:pt x="10388159" y="3369394"/>
                </a:cubicBezTo>
                <a:cubicBezTo>
                  <a:pt x="10361045" y="3369394"/>
                  <a:pt x="10337340" y="3379824"/>
                  <a:pt x="10317045" y="3400684"/>
                </a:cubicBezTo>
                <a:cubicBezTo>
                  <a:pt x="10296751" y="3421543"/>
                  <a:pt x="10286603" y="3445911"/>
                  <a:pt x="10286603" y="3473786"/>
                </a:cubicBezTo>
                <a:cubicBezTo>
                  <a:pt x="10286603" y="3484637"/>
                  <a:pt x="10288000" y="3494411"/>
                  <a:pt x="10290793" y="3503112"/>
                </a:cubicBezTo>
                <a:cubicBezTo>
                  <a:pt x="10293587" y="3511811"/>
                  <a:pt x="10299093" y="3523176"/>
                  <a:pt x="10307308" y="3537207"/>
                </a:cubicBezTo>
                <a:cubicBezTo>
                  <a:pt x="10302543" y="3537582"/>
                  <a:pt x="10297695" y="3538143"/>
                  <a:pt x="10292765" y="3538891"/>
                </a:cubicBezTo>
                <a:cubicBezTo>
                  <a:pt x="10290465" y="3539078"/>
                  <a:pt x="10286932" y="3539172"/>
                  <a:pt x="10282166" y="3539172"/>
                </a:cubicBezTo>
                <a:lnTo>
                  <a:pt x="10271572" y="3539172"/>
                </a:lnTo>
                <a:lnTo>
                  <a:pt x="10271530" y="3538488"/>
                </a:lnTo>
                <a:cubicBezTo>
                  <a:pt x="10270668" y="3529122"/>
                  <a:pt x="10268511" y="3513074"/>
                  <a:pt x="10265060" y="3490344"/>
                </a:cubicBezTo>
                <a:cubicBezTo>
                  <a:pt x="10261774" y="3469203"/>
                  <a:pt x="10257788" y="3444086"/>
                  <a:pt x="10253105" y="3414996"/>
                </a:cubicBezTo>
                <a:cubicBezTo>
                  <a:pt x="10248421" y="3385905"/>
                  <a:pt x="10246079" y="3369955"/>
                  <a:pt x="10246079" y="3367149"/>
                </a:cubicBezTo>
                <a:lnTo>
                  <a:pt x="10253474" y="3370517"/>
                </a:lnTo>
                <a:cubicBezTo>
                  <a:pt x="10259226" y="3356673"/>
                  <a:pt x="10263006" y="3346289"/>
                  <a:pt x="10264813" y="3339367"/>
                </a:cubicBezTo>
                <a:cubicBezTo>
                  <a:pt x="10266621" y="3332445"/>
                  <a:pt x="10268429" y="3320940"/>
                  <a:pt x="10270236" y="3304851"/>
                </a:cubicBezTo>
                <a:cubicBezTo>
                  <a:pt x="10261362" y="3299051"/>
                  <a:pt x="10251914" y="3292971"/>
                  <a:pt x="10241889" y="3286611"/>
                </a:cubicBezTo>
                <a:cubicBezTo>
                  <a:pt x="10235152" y="3281932"/>
                  <a:pt x="10231783" y="3275853"/>
                  <a:pt x="10231783" y="3268370"/>
                </a:cubicBezTo>
                <a:cubicBezTo>
                  <a:pt x="10231783" y="3265002"/>
                  <a:pt x="10232112" y="3262008"/>
                  <a:pt x="10232769" y="3259390"/>
                </a:cubicBezTo>
                <a:close/>
                <a:moveTo>
                  <a:pt x="10723962" y="3209438"/>
                </a:moveTo>
                <a:lnTo>
                  <a:pt x="10694136" y="3272860"/>
                </a:lnTo>
                <a:lnTo>
                  <a:pt x="10751816" y="3307096"/>
                </a:lnTo>
                <a:lnTo>
                  <a:pt x="10781396" y="3244236"/>
                </a:lnTo>
                <a:close/>
                <a:moveTo>
                  <a:pt x="9082444" y="3172958"/>
                </a:moveTo>
                <a:cubicBezTo>
                  <a:pt x="9063874" y="3172958"/>
                  <a:pt x="9046578" y="3175343"/>
                  <a:pt x="9030556" y="3180113"/>
                </a:cubicBezTo>
                <a:cubicBezTo>
                  <a:pt x="9014534" y="3184884"/>
                  <a:pt x="9000607" y="3191853"/>
                  <a:pt x="8988775" y="3201021"/>
                </a:cubicBezTo>
                <a:cubicBezTo>
                  <a:pt x="8976943" y="3210186"/>
                  <a:pt x="8967617" y="3221553"/>
                  <a:pt x="8960797" y="3235116"/>
                </a:cubicBezTo>
                <a:cubicBezTo>
                  <a:pt x="8953978" y="3248680"/>
                  <a:pt x="8950568" y="3264160"/>
                  <a:pt x="8950568" y="3281559"/>
                </a:cubicBezTo>
                <a:cubicBezTo>
                  <a:pt x="8950568" y="3292035"/>
                  <a:pt x="8951389" y="3300782"/>
                  <a:pt x="8953033" y="3307797"/>
                </a:cubicBezTo>
                <a:cubicBezTo>
                  <a:pt x="8954676" y="3314813"/>
                  <a:pt x="8956977" y="3321314"/>
                  <a:pt x="8959935" y="3327301"/>
                </a:cubicBezTo>
                <a:lnTo>
                  <a:pt x="8920249" y="3327301"/>
                </a:lnTo>
                <a:lnTo>
                  <a:pt x="8920249" y="3386231"/>
                </a:lnTo>
                <a:lnTo>
                  <a:pt x="8964618" y="3386231"/>
                </a:lnTo>
                <a:lnTo>
                  <a:pt x="8964618" y="3722980"/>
                </a:lnTo>
                <a:lnTo>
                  <a:pt x="9022298" y="3722980"/>
                </a:lnTo>
                <a:lnTo>
                  <a:pt x="9022298" y="3386231"/>
                </a:lnTo>
                <a:lnTo>
                  <a:pt x="9072649" y="3386231"/>
                </a:lnTo>
                <a:lnTo>
                  <a:pt x="9091317" y="3386231"/>
                </a:lnTo>
                <a:lnTo>
                  <a:pt x="9117018" y="3386231"/>
                </a:lnTo>
                <a:lnTo>
                  <a:pt x="9117018" y="3479960"/>
                </a:lnTo>
                <a:cubicBezTo>
                  <a:pt x="9117018" y="3493430"/>
                  <a:pt x="9117963" y="3505543"/>
                  <a:pt x="9119853" y="3516300"/>
                </a:cubicBezTo>
                <a:cubicBezTo>
                  <a:pt x="9121742" y="3527059"/>
                  <a:pt x="9125193" y="3536927"/>
                  <a:pt x="9130206" y="3545907"/>
                </a:cubicBezTo>
                <a:cubicBezTo>
                  <a:pt x="9135218" y="3554887"/>
                  <a:pt x="9142038" y="3563306"/>
                  <a:pt x="9150665" y="3571163"/>
                </a:cubicBezTo>
                <a:cubicBezTo>
                  <a:pt x="9159292" y="3579020"/>
                  <a:pt x="9170261" y="3586877"/>
                  <a:pt x="9183572" y="3594735"/>
                </a:cubicBezTo>
                <a:cubicBezTo>
                  <a:pt x="9187845" y="3582949"/>
                  <a:pt x="9193719" y="3572005"/>
                  <a:pt x="9201197" y="3561902"/>
                </a:cubicBezTo>
                <a:cubicBezTo>
                  <a:pt x="9208674" y="3551800"/>
                  <a:pt x="9216726" y="3542961"/>
                  <a:pt x="9225353" y="3535383"/>
                </a:cubicBezTo>
                <a:cubicBezTo>
                  <a:pt x="9233981" y="3527807"/>
                  <a:pt x="9242649" y="3521680"/>
                  <a:pt x="9251359" y="3517002"/>
                </a:cubicBezTo>
                <a:cubicBezTo>
                  <a:pt x="9260069" y="3512326"/>
                  <a:pt x="9267792" y="3509519"/>
                  <a:pt x="9274529" y="3508584"/>
                </a:cubicBezTo>
                <a:lnTo>
                  <a:pt x="9274529" y="3697725"/>
                </a:lnTo>
                <a:lnTo>
                  <a:pt x="9331717" y="3697725"/>
                </a:lnTo>
                <a:lnTo>
                  <a:pt x="9331717" y="3440392"/>
                </a:lnTo>
                <a:cubicBezTo>
                  <a:pt x="9311668" y="3440392"/>
                  <a:pt x="9293674" y="3442216"/>
                  <a:pt x="9277734" y="3445865"/>
                </a:cubicBezTo>
                <a:cubicBezTo>
                  <a:pt x="9261794" y="3449512"/>
                  <a:pt x="9247497" y="3454377"/>
                  <a:pt x="9234844" y="3460457"/>
                </a:cubicBezTo>
                <a:cubicBezTo>
                  <a:pt x="9222190" y="3466536"/>
                  <a:pt x="9211057" y="3473552"/>
                  <a:pt x="9201443" y="3481504"/>
                </a:cubicBezTo>
                <a:cubicBezTo>
                  <a:pt x="9191830" y="3489455"/>
                  <a:pt x="9183326" y="3497733"/>
                  <a:pt x="9175931" y="3506339"/>
                </a:cubicBezTo>
                <a:cubicBezTo>
                  <a:pt x="9175274" y="3503158"/>
                  <a:pt x="9174822" y="3498995"/>
                  <a:pt x="9174575" y="3493852"/>
                </a:cubicBezTo>
                <a:cubicBezTo>
                  <a:pt x="9174329" y="3488706"/>
                  <a:pt x="9174205" y="3483514"/>
                  <a:pt x="9174205" y="3478276"/>
                </a:cubicBezTo>
                <a:lnTo>
                  <a:pt x="9174205" y="3386231"/>
                </a:lnTo>
                <a:lnTo>
                  <a:pt x="9367924" y="3386231"/>
                </a:lnTo>
                <a:lnTo>
                  <a:pt x="9388411" y="3386231"/>
                </a:lnTo>
                <a:lnTo>
                  <a:pt x="9429794" y="3386231"/>
                </a:lnTo>
                <a:cubicBezTo>
                  <a:pt x="9423550" y="3397270"/>
                  <a:pt x="9418415" y="3408354"/>
                  <a:pt x="9414388" y="3419486"/>
                </a:cubicBezTo>
                <a:cubicBezTo>
                  <a:pt x="9410362" y="3430617"/>
                  <a:pt x="9407199" y="3442029"/>
                  <a:pt x="9404898" y="3453722"/>
                </a:cubicBezTo>
                <a:cubicBezTo>
                  <a:pt x="9402598" y="3465414"/>
                  <a:pt x="9401037" y="3477387"/>
                  <a:pt x="9400215" y="3489642"/>
                </a:cubicBezTo>
                <a:cubicBezTo>
                  <a:pt x="9399393" y="3501896"/>
                  <a:pt x="9398982" y="3514757"/>
                  <a:pt x="9398982" y="3528227"/>
                </a:cubicBezTo>
                <a:cubicBezTo>
                  <a:pt x="9398982" y="3544878"/>
                  <a:pt x="9400256" y="3561575"/>
                  <a:pt x="9402803" y="3578319"/>
                </a:cubicBezTo>
                <a:cubicBezTo>
                  <a:pt x="9405351" y="3595062"/>
                  <a:pt x="9409048" y="3611292"/>
                  <a:pt x="9413895" y="3627008"/>
                </a:cubicBezTo>
                <a:cubicBezTo>
                  <a:pt x="9418743" y="3642722"/>
                  <a:pt x="9424741" y="3657502"/>
                  <a:pt x="9431890" y="3671346"/>
                </a:cubicBezTo>
                <a:cubicBezTo>
                  <a:pt x="9439038" y="3685189"/>
                  <a:pt x="9447296" y="3697537"/>
                  <a:pt x="9456663" y="3708388"/>
                </a:cubicBezTo>
                <a:cubicBezTo>
                  <a:pt x="9463564" y="3716245"/>
                  <a:pt x="9471288" y="3723167"/>
                  <a:pt x="9479833" y="3729154"/>
                </a:cubicBezTo>
                <a:cubicBezTo>
                  <a:pt x="9488379" y="3735140"/>
                  <a:pt x="9497334" y="3738134"/>
                  <a:pt x="9506701" y="3738134"/>
                </a:cubicBezTo>
                <a:cubicBezTo>
                  <a:pt x="9512782" y="3738134"/>
                  <a:pt x="9518287" y="3736824"/>
                  <a:pt x="9523217" y="3734205"/>
                </a:cubicBezTo>
                <a:cubicBezTo>
                  <a:pt x="9528147" y="3731586"/>
                  <a:pt x="9532378" y="3728125"/>
                  <a:pt x="9535911" y="3723823"/>
                </a:cubicBezTo>
                <a:cubicBezTo>
                  <a:pt x="9539445" y="3719519"/>
                  <a:pt x="9542197" y="3714468"/>
                  <a:pt x="9544169" y="3708669"/>
                </a:cubicBezTo>
                <a:cubicBezTo>
                  <a:pt x="9546141" y="3702868"/>
                  <a:pt x="9547127" y="3696882"/>
                  <a:pt x="9547127" y="3690709"/>
                </a:cubicBezTo>
                <a:cubicBezTo>
                  <a:pt x="9547127" y="3685283"/>
                  <a:pt x="9546141" y="3679951"/>
                  <a:pt x="9544169" y="3674713"/>
                </a:cubicBezTo>
                <a:cubicBezTo>
                  <a:pt x="9542197" y="3669475"/>
                  <a:pt x="9539445" y="3664751"/>
                  <a:pt x="9535911" y="3660541"/>
                </a:cubicBezTo>
                <a:cubicBezTo>
                  <a:pt x="9532378" y="3656332"/>
                  <a:pt x="9528147" y="3652918"/>
                  <a:pt x="9523217" y="3650298"/>
                </a:cubicBezTo>
                <a:cubicBezTo>
                  <a:pt x="9518287" y="3647680"/>
                  <a:pt x="9512782" y="3646369"/>
                  <a:pt x="9506701" y="3646369"/>
                </a:cubicBezTo>
                <a:cubicBezTo>
                  <a:pt x="9503908" y="3646369"/>
                  <a:pt x="9501155" y="3646697"/>
                  <a:pt x="9498444" y="3647352"/>
                </a:cubicBezTo>
                <a:cubicBezTo>
                  <a:pt x="9495732" y="3648008"/>
                  <a:pt x="9493227" y="3648802"/>
                  <a:pt x="9490926" y="3649738"/>
                </a:cubicBezTo>
                <a:cubicBezTo>
                  <a:pt x="9486489" y="3643563"/>
                  <a:pt x="9482257" y="3635659"/>
                  <a:pt x="9478231" y="3626025"/>
                </a:cubicBezTo>
                <a:cubicBezTo>
                  <a:pt x="9474205" y="3616389"/>
                  <a:pt x="9470672" y="3606007"/>
                  <a:pt x="9467632" y="3594875"/>
                </a:cubicBezTo>
                <a:cubicBezTo>
                  <a:pt x="9464592" y="3583743"/>
                  <a:pt x="9462168" y="3572379"/>
                  <a:pt x="9460360" y="3560780"/>
                </a:cubicBezTo>
                <a:cubicBezTo>
                  <a:pt x="9458553" y="3549180"/>
                  <a:pt x="9457649" y="3538331"/>
                  <a:pt x="9457649" y="3528227"/>
                </a:cubicBezTo>
                <a:cubicBezTo>
                  <a:pt x="9457649" y="3516816"/>
                  <a:pt x="9458471" y="3504234"/>
                  <a:pt x="9460113" y="3490484"/>
                </a:cubicBezTo>
                <a:cubicBezTo>
                  <a:pt x="9461757" y="3476732"/>
                  <a:pt x="9464386" y="3463262"/>
                  <a:pt x="9468001" y="3450073"/>
                </a:cubicBezTo>
                <a:cubicBezTo>
                  <a:pt x="9471617" y="3436885"/>
                  <a:pt x="9476342" y="3424583"/>
                  <a:pt x="9482175" y="3413172"/>
                </a:cubicBezTo>
                <a:cubicBezTo>
                  <a:pt x="9488009" y="3401760"/>
                  <a:pt x="9495116" y="3392780"/>
                  <a:pt x="9503497" y="3386231"/>
                </a:cubicBezTo>
                <a:lnTo>
                  <a:pt x="9529849" y="3386231"/>
                </a:lnTo>
                <a:lnTo>
                  <a:pt x="9551317" y="3386231"/>
                </a:lnTo>
                <a:lnTo>
                  <a:pt x="9768457" y="3386231"/>
                </a:lnTo>
                <a:lnTo>
                  <a:pt x="9768457" y="3426080"/>
                </a:lnTo>
                <a:cubicBezTo>
                  <a:pt x="9766650" y="3425706"/>
                  <a:pt x="9763569" y="3425098"/>
                  <a:pt x="9759214" y="3424256"/>
                </a:cubicBezTo>
                <a:cubicBezTo>
                  <a:pt x="9754859" y="3423415"/>
                  <a:pt x="9750463" y="3422993"/>
                  <a:pt x="9746026" y="3422993"/>
                </a:cubicBezTo>
                <a:cubicBezTo>
                  <a:pt x="9737645" y="3422993"/>
                  <a:pt x="9729224" y="3424116"/>
                  <a:pt x="9720760" y="3426361"/>
                </a:cubicBezTo>
                <a:cubicBezTo>
                  <a:pt x="9712298" y="3428606"/>
                  <a:pt x="9704861" y="3432721"/>
                  <a:pt x="9698452" y="3438708"/>
                </a:cubicBezTo>
                <a:cubicBezTo>
                  <a:pt x="9692044" y="3432160"/>
                  <a:pt x="9684032" y="3426969"/>
                  <a:pt x="9674419" y="3423134"/>
                </a:cubicBezTo>
                <a:cubicBezTo>
                  <a:pt x="9664806" y="3419298"/>
                  <a:pt x="9654248" y="3417382"/>
                  <a:pt x="9642744" y="3417382"/>
                </a:cubicBezTo>
                <a:cubicBezTo>
                  <a:pt x="9632063" y="3417382"/>
                  <a:pt x="9621464" y="3419158"/>
                  <a:pt x="9610946" y="3422713"/>
                </a:cubicBezTo>
                <a:cubicBezTo>
                  <a:pt x="9600429" y="3426268"/>
                  <a:pt x="9591021" y="3431926"/>
                  <a:pt x="9582722" y="3439691"/>
                </a:cubicBezTo>
                <a:cubicBezTo>
                  <a:pt x="9574424" y="3447454"/>
                  <a:pt x="9567727" y="3457416"/>
                  <a:pt x="9562633" y="3469578"/>
                </a:cubicBezTo>
                <a:cubicBezTo>
                  <a:pt x="9557539" y="3481737"/>
                  <a:pt x="9554991" y="3496423"/>
                  <a:pt x="9554991" y="3513634"/>
                </a:cubicBezTo>
                <a:cubicBezTo>
                  <a:pt x="9554991" y="3526543"/>
                  <a:pt x="9556430" y="3538376"/>
                  <a:pt x="9559305" y="3549134"/>
                </a:cubicBezTo>
                <a:cubicBezTo>
                  <a:pt x="9562181" y="3559891"/>
                  <a:pt x="9566413" y="3569152"/>
                  <a:pt x="9572000" y="3576916"/>
                </a:cubicBezTo>
                <a:cubicBezTo>
                  <a:pt x="9577587" y="3584679"/>
                  <a:pt x="9584530" y="3590713"/>
                  <a:pt x="9592829" y="3595016"/>
                </a:cubicBezTo>
                <a:cubicBezTo>
                  <a:pt x="9601128" y="3599318"/>
                  <a:pt x="9610700" y="3601470"/>
                  <a:pt x="9621545" y="3601470"/>
                </a:cubicBezTo>
                <a:cubicBezTo>
                  <a:pt x="9627626" y="3601470"/>
                  <a:pt x="9633172" y="3600301"/>
                  <a:pt x="9638184" y="3597963"/>
                </a:cubicBezTo>
                <a:cubicBezTo>
                  <a:pt x="9643197" y="3595624"/>
                  <a:pt x="9647510" y="3592444"/>
                  <a:pt x="9651125" y="3588421"/>
                </a:cubicBezTo>
                <a:cubicBezTo>
                  <a:pt x="9654741" y="3584399"/>
                  <a:pt x="9657575" y="3579581"/>
                  <a:pt x="9659629" y="3573969"/>
                </a:cubicBezTo>
                <a:cubicBezTo>
                  <a:pt x="9661684" y="3568356"/>
                  <a:pt x="9662710" y="3562277"/>
                  <a:pt x="9662710" y="3555729"/>
                </a:cubicBezTo>
                <a:cubicBezTo>
                  <a:pt x="9662710" y="3549929"/>
                  <a:pt x="9661684" y="3544363"/>
                  <a:pt x="9659629" y="3539031"/>
                </a:cubicBezTo>
                <a:cubicBezTo>
                  <a:pt x="9657575" y="3533699"/>
                  <a:pt x="9654782" y="3528976"/>
                  <a:pt x="9651248" y="3524860"/>
                </a:cubicBezTo>
                <a:cubicBezTo>
                  <a:pt x="9647715" y="3520744"/>
                  <a:pt x="9643566" y="3517516"/>
                  <a:pt x="9638800" y="3515178"/>
                </a:cubicBezTo>
                <a:cubicBezTo>
                  <a:pt x="9634035" y="3512840"/>
                  <a:pt x="9629023" y="3511670"/>
                  <a:pt x="9623764" y="3511670"/>
                </a:cubicBezTo>
                <a:cubicBezTo>
                  <a:pt x="9621957" y="3511670"/>
                  <a:pt x="9620272" y="3511717"/>
                  <a:pt x="9618711" y="3511811"/>
                </a:cubicBezTo>
                <a:cubicBezTo>
                  <a:pt x="9617150" y="3511904"/>
                  <a:pt x="9615959" y="3512045"/>
                  <a:pt x="9615137" y="3512232"/>
                </a:cubicBezTo>
                <a:cubicBezTo>
                  <a:pt x="9614151" y="3509051"/>
                  <a:pt x="9613658" y="3505685"/>
                  <a:pt x="9613658" y="3502129"/>
                </a:cubicBezTo>
                <a:cubicBezTo>
                  <a:pt x="9613658" y="3496142"/>
                  <a:pt x="9614603" y="3491373"/>
                  <a:pt x="9616492" y="3487818"/>
                </a:cubicBezTo>
                <a:cubicBezTo>
                  <a:pt x="9618382" y="3484262"/>
                  <a:pt x="9620765" y="3481597"/>
                  <a:pt x="9623641" y="3479820"/>
                </a:cubicBezTo>
                <a:cubicBezTo>
                  <a:pt x="9626517" y="3478042"/>
                  <a:pt x="9629516" y="3476874"/>
                  <a:pt x="9632638" y="3476311"/>
                </a:cubicBezTo>
                <a:cubicBezTo>
                  <a:pt x="9635760" y="3475751"/>
                  <a:pt x="9638554" y="3475470"/>
                  <a:pt x="9641019" y="3475470"/>
                </a:cubicBezTo>
                <a:cubicBezTo>
                  <a:pt x="9645620" y="3475470"/>
                  <a:pt x="9649729" y="3476686"/>
                  <a:pt x="9653344" y="3479119"/>
                </a:cubicBezTo>
                <a:cubicBezTo>
                  <a:pt x="9656959" y="3481550"/>
                  <a:pt x="9659999" y="3484918"/>
                  <a:pt x="9662464" y="3489220"/>
                </a:cubicBezTo>
                <a:cubicBezTo>
                  <a:pt x="9664929" y="3493523"/>
                  <a:pt x="9666778" y="3498575"/>
                  <a:pt x="9668010" y="3504374"/>
                </a:cubicBezTo>
                <a:cubicBezTo>
                  <a:pt x="9669243" y="3510174"/>
                  <a:pt x="9669859" y="3516348"/>
                  <a:pt x="9669859" y="3522895"/>
                </a:cubicBezTo>
                <a:lnTo>
                  <a:pt x="9723349" y="3522895"/>
                </a:lnTo>
                <a:cubicBezTo>
                  <a:pt x="9723349" y="3516722"/>
                  <a:pt x="9723678" y="3511062"/>
                  <a:pt x="9724335" y="3505918"/>
                </a:cubicBezTo>
                <a:cubicBezTo>
                  <a:pt x="9724992" y="3500773"/>
                  <a:pt x="9726225" y="3496376"/>
                  <a:pt x="9728032" y="3492729"/>
                </a:cubicBezTo>
                <a:cubicBezTo>
                  <a:pt x="9729840" y="3489080"/>
                  <a:pt x="9732264" y="3486227"/>
                  <a:pt x="9735304" y="3484169"/>
                </a:cubicBezTo>
                <a:cubicBezTo>
                  <a:pt x="9738344" y="3482112"/>
                  <a:pt x="9742247" y="3481082"/>
                  <a:pt x="9747012" y="3481082"/>
                </a:cubicBezTo>
                <a:cubicBezTo>
                  <a:pt x="9754243" y="3481082"/>
                  <a:pt x="9759625" y="3484262"/>
                  <a:pt x="9763158" y="3490624"/>
                </a:cubicBezTo>
                <a:cubicBezTo>
                  <a:pt x="9766691" y="3496984"/>
                  <a:pt x="9768457" y="3505964"/>
                  <a:pt x="9768457" y="3517564"/>
                </a:cubicBezTo>
                <a:lnTo>
                  <a:pt x="9768457" y="3697725"/>
                </a:lnTo>
                <a:lnTo>
                  <a:pt x="9825645" y="3697725"/>
                </a:lnTo>
                <a:lnTo>
                  <a:pt x="9825645" y="3386231"/>
                </a:lnTo>
                <a:lnTo>
                  <a:pt x="9894664" y="3386231"/>
                </a:lnTo>
                <a:lnTo>
                  <a:pt x="9894664" y="3327301"/>
                </a:lnTo>
                <a:lnTo>
                  <a:pt x="9551317" y="3327301"/>
                </a:lnTo>
                <a:lnTo>
                  <a:pt x="9529849" y="3327301"/>
                </a:lnTo>
                <a:lnTo>
                  <a:pt x="9388411" y="3327301"/>
                </a:lnTo>
                <a:lnTo>
                  <a:pt x="9367924" y="3327301"/>
                </a:lnTo>
                <a:lnTo>
                  <a:pt x="9091317" y="3327301"/>
                </a:lnTo>
                <a:lnTo>
                  <a:pt x="9072649" y="3327301"/>
                </a:lnTo>
                <a:lnTo>
                  <a:pt x="9037088" y="3327301"/>
                </a:lnTo>
                <a:cubicBezTo>
                  <a:pt x="9028050" y="3327301"/>
                  <a:pt x="9021148" y="3323372"/>
                  <a:pt x="9016382" y="3315515"/>
                </a:cubicBezTo>
                <a:cubicBezTo>
                  <a:pt x="9011617" y="3307657"/>
                  <a:pt x="9009234" y="3296993"/>
                  <a:pt x="9009234" y="3283523"/>
                </a:cubicBezTo>
                <a:cubicBezTo>
                  <a:pt x="9009234" y="3274543"/>
                  <a:pt x="9011124" y="3266780"/>
                  <a:pt x="9014903" y="3260233"/>
                </a:cubicBezTo>
                <a:cubicBezTo>
                  <a:pt x="9018683" y="3253683"/>
                  <a:pt x="9023901" y="3248305"/>
                  <a:pt x="9030556" y="3244096"/>
                </a:cubicBezTo>
                <a:cubicBezTo>
                  <a:pt x="9037211" y="3239886"/>
                  <a:pt x="9045058" y="3236800"/>
                  <a:pt x="9054096" y="3234835"/>
                </a:cubicBezTo>
                <a:cubicBezTo>
                  <a:pt x="9063135" y="3232871"/>
                  <a:pt x="9072912" y="3231888"/>
                  <a:pt x="9083430" y="3231888"/>
                </a:cubicBezTo>
                <a:cubicBezTo>
                  <a:pt x="9095590" y="3231888"/>
                  <a:pt x="9107956" y="3233151"/>
                  <a:pt x="9120527" y="3235677"/>
                </a:cubicBezTo>
                <a:cubicBezTo>
                  <a:pt x="9133099" y="3238202"/>
                  <a:pt x="9145670" y="3242178"/>
                  <a:pt x="9158241" y="3247604"/>
                </a:cubicBezTo>
                <a:cubicBezTo>
                  <a:pt x="9170813" y="3253028"/>
                  <a:pt x="9183261" y="3260185"/>
                  <a:pt x="9195585" y="3269071"/>
                </a:cubicBezTo>
                <a:cubicBezTo>
                  <a:pt x="9207910" y="3277958"/>
                  <a:pt x="9219989" y="3288668"/>
                  <a:pt x="9231820" y="3301203"/>
                </a:cubicBezTo>
                <a:lnTo>
                  <a:pt x="9268055" y="3256584"/>
                </a:lnTo>
                <a:cubicBezTo>
                  <a:pt x="9252280" y="3240681"/>
                  <a:pt x="9236997" y="3227352"/>
                  <a:pt x="9222207" y="3216594"/>
                </a:cubicBezTo>
                <a:cubicBezTo>
                  <a:pt x="9207417" y="3205837"/>
                  <a:pt x="9192586" y="3197232"/>
                  <a:pt x="9177714" y="3190778"/>
                </a:cubicBezTo>
                <a:cubicBezTo>
                  <a:pt x="9162843" y="3184323"/>
                  <a:pt x="9147601" y="3179739"/>
                  <a:pt x="9131989" y="3177027"/>
                </a:cubicBezTo>
                <a:cubicBezTo>
                  <a:pt x="9116378" y="3174315"/>
                  <a:pt x="9099863" y="3172958"/>
                  <a:pt x="9082444" y="3172958"/>
                </a:cubicBezTo>
                <a:close/>
                <a:moveTo>
                  <a:pt x="3130124" y="3161172"/>
                </a:moveTo>
                <a:lnTo>
                  <a:pt x="3014882" y="3327301"/>
                </a:lnTo>
                <a:lnTo>
                  <a:pt x="2854774" y="3327301"/>
                </a:lnTo>
                <a:lnTo>
                  <a:pt x="2833775" y="3327301"/>
                </a:lnTo>
                <a:lnTo>
                  <a:pt x="2530924" y="3327301"/>
                </a:lnTo>
                <a:lnTo>
                  <a:pt x="2509925" y="3327301"/>
                </a:lnTo>
                <a:lnTo>
                  <a:pt x="2204744" y="3327301"/>
                </a:lnTo>
                <a:lnTo>
                  <a:pt x="2186076" y="3327301"/>
                </a:lnTo>
                <a:lnTo>
                  <a:pt x="2150514" y="3327301"/>
                </a:lnTo>
                <a:cubicBezTo>
                  <a:pt x="2141476" y="3327301"/>
                  <a:pt x="2134574" y="3323372"/>
                  <a:pt x="2129809" y="3315515"/>
                </a:cubicBezTo>
                <a:cubicBezTo>
                  <a:pt x="2125043" y="3307657"/>
                  <a:pt x="2122660" y="3296993"/>
                  <a:pt x="2122660" y="3283523"/>
                </a:cubicBezTo>
                <a:cubicBezTo>
                  <a:pt x="2122660" y="3274543"/>
                  <a:pt x="2124551" y="3266780"/>
                  <a:pt x="2128330" y="3260233"/>
                </a:cubicBezTo>
                <a:cubicBezTo>
                  <a:pt x="2132110" y="3253683"/>
                  <a:pt x="2137327" y="3248305"/>
                  <a:pt x="2143983" y="3244096"/>
                </a:cubicBezTo>
                <a:cubicBezTo>
                  <a:pt x="2150638" y="3239886"/>
                  <a:pt x="2158485" y="3236800"/>
                  <a:pt x="2167523" y="3234835"/>
                </a:cubicBezTo>
                <a:cubicBezTo>
                  <a:pt x="2176561" y="3232871"/>
                  <a:pt x="2186339" y="3231888"/>
                  <a:pt x="2196856" y="3231888"/>
                </a:cubicBezTo>
                <a:cubicBezTo>
                  <a:pt x="2209017" y="3231888"/>
                  <a:pt x="2221383" y="3233151"/>
                  <a:pt x="2233954" y="3235677"/>
                </a:cubicBezTo>
                <a:cubicBezTo>
                  <a:pt x="2246525" y="3238202"/>
                  <a:pt x="2259096" y="3242178"/>
                  <a:pt x="2271668" y="3247604"/>
                </a:cubicBezTo>
                <a:cubicBezTo>
                  <a:pt x="2284239" y="3253028"/>
                  <a:pt x="2296687" y="3260185"/>
                  <a:pt x="2309012" y="3269071"/>
                </a:cubicBezTo>
                <a:cubicBezTo>
                  <a:pt x="2321336" y="3277958"/>
                  <a:pt x="2333415" y="3288668"/>
                  <a:pt x="2345247" y="3301203"/>
                </a:cubicBezTo>
                <a:lnTo>
                  <a:pt x="2381482" y="3256584"/>
                </a:lnTo>
                <a:cubicBezTo>
                  <a:pt x="2365706" y="3240681"/>
                  <a:pt x="2350424" y="3227352"/>
                  <a:pt x="2335634" y="3216594"/>
                </a:cubicBezTo>
                <a:cubicBezTo>
                  <a:pt x="2320844" y="3205837"/>
                  <a:pt x="2306013" y="3197232"/>
                  <a:pt x="2291141" y="3190778"/>
                </a:cubicBezTo>
                <a:cubicBezTo>
                  <a:pt x="2276269" y="3184323"/>
                  <a:pt x="2261027" y="3179739"/>
                  <a:pt x="2245416" y="3177027"/>
                </a:cubicBezTo>
                <a:cubicBezTo>
                  <a:pt x="2229804" y="3174315"/>
                  <a:pt x="2213289" y="3172958"/>
                  <a:pt x="2195870" y="3172958"/>
                </a:cubicBezTo>
                <a:cubicBezTo>
                  <a:pt x="2177300" y="3172958"/>
                  <a:pt x="2160005" y="3175343"/>
                  <a:pt x="2143983" y="3180113"/>
                </a:cubicBezTo>
                <a:cubicBezTo>
                  <a:pt x="2127960" y="3184884"/>
                  <a:pt x="2114033" y="3191853"/>
                  <a:pt x="2102202" y="3201021"/>
                </a:cubicBezTo>
                <a:cubicBezTo>
                  <a:pt x="2090369" y="3210186"/>
                  <a:pt x="2081043" y="3221553"/>
                  <a:pt x="2074224" y="3235116"/>
                </a:cubicBezTo>
                <a:cubicBezTo>
                  <a:pt x="2067404" y="3248680"/>
                  <a:pt x="2063995" y="3264160"/>
                  <a:pt x="2063995" y="3281559"/>
                </a:cubicBezTo>
                <a:cubicBezTo>
                  <a:pt x="2063995" y="3292035"/>
                  <a:pt x="2064816" y="3300782"/>
                  <a:pt x="2066459" y="3307797"/>
                </a:cubicBezTo>
                <a:cubicBezTo>
                  <a:pt x="2068103" y="3314813"/>
                  <a:pt x="2070403" y="3321314"/>
                  <a:pt x="2073361" y="3327301"/>
                </a:cubicBezTo>
                <a:lnTo>
                  <a:pt x="2049428" y="3327301"/>
                </a:lnTo>
                <a:lnTo>
                  <a:pt x="2033675" y="3327301"/>
                </a:lnTo>
                <a:lnTo>
                  <a:pt x="1932835" y="3327301"/>
                </a:lnTo>
                <a:lnTo>
                  <a:pt x="1932835" y="3346663"/>
                </a:lnTo>
                <a:cubicBezTo>
                  <a:pt x="1929384" y="3343857"/>
                  <a:pt x="1925276" y="3340958"/>
                  <a:pt x="1920510" y="3337965"/>
                </a:cubicBezTo>
                <a:cubicBezTo>
                  <a:pt x="1915744" y="3334971"/>
                  <a:pt x="1910116" y="3332212"/>
                  <a:pt x="1903625" y="3329686"/>
                </a:cubicBezTo>
                <a:cubicBezTo>
                  <a:pt x="1897134" y="3327160"/>
                  <a:pt x="1889698" y="3325103"/>
                  <a:pt x="1881317" y="3323512"/>
                </a:cubicBezTo>
                <a:cubicBezTo>
                  <a:pt x="1872936" y="3321922"/>
                  <a:pt x="1863405" y="3321127"/>
                  <a:pt x="1852723" y="3321127"/>
                </a:cubicBezTo>
                <a:cubicBezTo>
                  <a:pt x="1842370" y="3321127"/>
                  <a:pt x="1831566" y="3322764"/>
                  <a:pt x="1820309" y="3326038"/>
                </a:cubicBezTo>
                <a:cubicBezTo>
                  <a:pt x="1809052" y="3329311"/>
                  <a:pt x="1797755" y="3334176"/>
                  <a:pt x="1786416" y="3340630"/>
                </a:cubicBezTo>
                <a:cubicBezTo>
                  <a:pt x="1775077" y="3347085"/>
                  <a:pt x="1763985" y="3355082"/>
                  <a:pt x="1753139" y="3364624"/>
                </a:cubicBezTo>
                <a:cubicBezTo>
                  <a:pt x="1742293" y="3374165"/>
                  <a:pt x="1732186" y="3385296"/>
                  <a:pt x="1722819" y="3398018"/>
                </a:cubicBezTo>
                <a:lnTo>
                  <a:pt x="1744018" y="3446285"/>
                </a:lnTo>
                <a:lnTo>
                  <a:pt x="1768668" y="3425519"/>
                </a:lnTo>
                <a:cubicBezTo>
                  <a:pt x="1779843" y="3426268"/>
                  <a:pt x="1787854" y="3429588"/>
                  <a:pt x="1792701" y="3435481"/>
                </a:cubicBezTo>
                <a:cubicBezTo>
                  <a:pt x="1797549" y="3441374"/>
                  <a:pt x="1799973" y="3449747"/>
                  <a:pt x="1799973" y="3460597"/>
                </a:cubicBezTo>
                <a:cubicBezTo>
                  <a:pt x="1799973" y="3469578"/>
                  <a:pt x="1797549" y="3477434"/>
                  <a:pt x="1792701" y="3484169"/>
                </a:cubicBezTo>
                <a:cubicBezTo>
                  <a:pt x="1787854" y="3490904"/>
                  <a:pt x="1781486" y="3496517"/>
                  <a:pt x="1773598" y="3501006"/>
                </a:cubicBezTo>
                <a:lnTo>
                  <a:pt x="1758315" y="3509707"/>
                </a:lnTo>
                <a:lnTo>
                  <a:pt x="1779514" y="3557412"/>
                </a:lnTo>
                <a:lnTo>
                  <a:pt x="1932835" y="3482766"/>
                </a:lnTo>
                <a:lnTo>
                  <a:pt x="1932835" y="3697725"/>
                </a:lnTo>
                <a:lnTo>
                  <a:pt x="1990022" y="3697725"/>
                </a:lnTo>
                <a:lnTo>
                  <a:pt x="1990022" y="3386231"/>
                </a:lnTo>
                <a:lnTo>
                  <a:pt x="2033675" y="3386231"/>
                </a:lnTo>
                <a:lnTo>
                  <a:pt x="2049428" y="3386231"/>
                </a:lnTo>
                <a:lnTo>
                  <a:pt x="2078045" y="3386231"/>
                </a:lnTo>
                <a:lnTo>
                  <a:pt x="2078045" y="3722980"/>
                </a:lnTo>
                <a:lnTo>
                  <a:pt x="2135724" y="3722980"/>
                </a:lnTo>
                <a:lnTo>
                  <a:pt x="2135724" y="3386231"/>
                </a:lnTo>
                <a:lnTo>
                  <a:pt x="2186076" y="3386231"/>
                </a:lnTo>
                <a:lnTo>
                  <a:pt x="2204744" y="3386231"/>
                </a:lnTo>
                <a:lnTo>
                  <a:pt x="2404718" y="3386231"/>
                </a:lnTo>
                <a:lnTo>
                  <a:pt x="2404718" y="3416258"/>
                </a:lnTo>
                <a:cubicBezTo>
                  <a:pt x="2391571" y="3416633"/>
                  <a:pt x="2378178" y="3417708"/>
                  <a:pt x="2364539" y="3419486"/>
                </a:cubicBezTo>
                <a:cubicBezTo>
                  <a:pt x="2350899" y="3421263"/>
                  <a:pt x="2337548" y="3424209"/>
                  <a:pt x="2324483" y="3428325"/>
                </a:cubicBezTo>
                <a:cubicBezTo>
                  <a:pt x="2311419" y="3432441"/>
                  <a:pt x="2298930" y="3437960"/>
                  <a:pt x="2287016" y="3444882"/>
                </a:cubicBezTo>
                <a:cubicBezTo>
                  <a:pt x="2275102" y="3451804"/>
                  <a:pt x="2264297" y="3460410"/>
                  <a:pt x="2254601" y="3470700"/>
                </a:cubicBezTo>
                <a:cubicBezTo>
                  <a:pt x="2244905" y="3480989"/>
                  <a:pt x="2236607" y="3493289"/>
                  <a:pt x="2229705" y="3507602"/>
                </a:cubicBezTo>
                <a:cubicBezTo>
                  <a:pt x="2222803" y="3521913"/>
                  <a:pt x="2217873" y="3538611"/>
                  <a:pt x="2214915" y="3557694"/>
                </a:cubicBezTo>
                <a:cubicBezTo>
                  <a:pt x="2224611" y="3558628"/>
                  <a:pt x="2235210" y="3560312"/>
                  <a:pt x="2246713" y="3562744"/>
                </a:cubicBezTo>
                <a:cubicBezTo>
                  <a:pt x="2258217" y="3565176"/>
                  <a:pt x="2269966" y="3568356"/>
                  <a:pt x="2281963" y="3572286"/>
                </a:cubicBezTo>
                <a:cubicBezTo>
                  <a:pt x="2293959" y="3576214"/>
                  <a:pt x="2305955" y="3580892"/>
                  <a:pt x="2317951" y="3586318"/>
                </a:cubicBezTo>
                <a:cubicBezTo>
                  <a:pt x="2329947" y="3591742"/>
                  <a:pt x="2341368" y="3597916"/>
                  <a:pt x="2352215" y="3604838"/>
                </a:cubicBezTo>
                <a:cubicBezTo>
                  <a:pt x="2363060" y="3611761"/>
                  <a:pt x="2373002" y="3619336"/>
                  <a:pt x="2382040" y="3627568"/>
                </a:cubicBezTo>
                <a:cubicBezTo>
                  <a:pt x="2391078" y="3635800"/>
                  <a:pt x="2398638" y="3644686"/>
                  <a:pt x="2404718" y="3654228"/>
                </a:cubicBezTo>
                <a:lnTo>
                  <a:pt x="2404718" y="3697725"/>
                </a:lnTo>
                <a:lnTo>
                  <a:pt x="2461905" y="3697725"/>
                </a:lnTo>
                <a:lnTo>
                  <a:pt x="2461905" y="3386231"/>
                </a:lnTo>
                <a:lnTo>
                  <a:pt x="2509925" y="3386231"/>
                </a:lnTo>
                <a:lnTo>
                  <a:pt x="2530924" y="3386231"/>
                </a:lnTo>
                <a:lnTo>
                  <a:pt x="2728568" y="3386231"/>
                </a:lnTo>
                <a:lnTo>
                  <a:pt x="2728568" y="3416258"/>
                </a:lnTo>
                <a:cubicBezTo>
                  <a:pt x="2715421" y="3416633"/>
                  <a:pt x="2702029" y="3417708"/>
                  <a:pt x="2688388" y="3419486"/>
                </a:cubicBezTo>
                <a:cubicBezTo>
                  <a:pt x="2674750" y="3421263"/>
                  <a:pt x="2661398" y="3424209"/>
                  <a:pt x="2648333" y="3428325"/>
                </a:cubicBezTo>
                <a:cubicBezTo>
                  <a:pt x="2635269" y="3432441"/>
                  <a:pt x="2622780" y="3437960"/>
                  <a:pt x="2610866" y="3444882"/>
                </a:cubicBezTo>
                <a:cubicBezTo>
                  <a:pt x="2598951" y="3451804"/>
                  <a:pt x="2588147" y="3460410"/>
                  <a:pt x="2578451" y="3470700"/>
                </a:cubicBezTo>
                <a:cubicBezTo>
                  <a:pt x="2568756" y="3480989"/>
                  <a:pt x="2560457" y="3493289"/>
                  <a:pt x="2553555" y="3507602"/>
                </a:cubicBezTo>
                <a:cubicBezTo>
                  <a:pt x="2546653" y="3521913"/>
                  <a:pt x="2541724" y="3538611"/>
                  <a:pt x="2538765" y="3557694"/>
                </a:cubicBezTo>
                <a:cubicBezTo>
                  <a:pt x="2548461" y="3558628"/>
                  <a:pt x="2559060" y="3560312"/>
                  <a:pt x="2570563" y="3562744"/>
                </a:cubicBezTo>
                <a:cubicBezTo>
                  <a:pt x="2582067" y="3565176"/>
                  <a:pt x="2593817" y="3568356"/>
                  <a:pt x="2605813" y="3572286"/>
                </a:cubicBezTo>
                <a:cubicBezTo>
                  <a:pt x="2617809" y="3576214"/>
                  <a:pt x="2629805" y="3580892"/>
                  <a:pt x="2641801" y="3586318"/>
                </a:cubicBezTo>
                <a:cubicBezTo>
                  <a:pt x="2653797" y="3591742"/>
                  <a:pt x="2665218" y="3597916"/>
                  <a:pt x="2676064" y="3604838"/>
                </a:cubicBezTo>
                <a:cubicBezTo>
                  <a:pt x="2686910" y="3611761"/>
                  <a:pt x="2696852" y="3619336"/>
                  <a:pt x="2705890" y="3627568"/>
                </a:cubicBezTo>
                <a:cubicBezTo>
                  <a:pt x="2714928" y="3635800"/>
                  <a:pt x="2722488" y="3644686"/>
                  <a:pt x="2728568" y="3654228"/>
                </a:cubicBezTo>
                <a:lnTo>
                  <a:pt x="2728568" y="3697725"/>
                </a:lnTo>
                <a:lnTo>
                  <a:pt x="2785755" y="3697725"/>
                </a:lnTo>
                <a:lnTo>
                  <a:pt x="2785755" y="3386231"/>
                </a:lnTo>
                <a:lnTo>
                  <a:pt x="2833775" y="3386231"/>
                </a:lnTo>
                <a:lnTo>
                  <a:pt x="2854774" y="3386231"/>
                </a:lnTo>
                <a:lnTo>
                  <a:pt x="3224300" y="3386231"/>
                </a:lnTo>
                <a:lnTo>
                  <a:pt x="3240988" y="3386231"/>
                </a:lnTo>
                <a:lnTo>
                  <a:pt x="3453788" y="3386231"/>
                </a:lnTo>
                <a:lnTo>
                  <a:pt x="3453788" y="3476031"/>
                </a:lnTo>
                <a:cubicBezTo>
                  <a:pt x="3449352" y="3469109"/>
                  <a:pt x="3444052" y="3462281"/>
                  <a:pt x="3437889" y="3455546"/>
                </a:cubicBezTo>
                <a:cubicBezTo>
                  <a:pt x="3431727" y="3448811"/>
                  <a:pt x="3424743" y="3442824"/>
                  <a:pt x="3416937" y="3437586"/>
                </a:cubicBezTo>
                <a:cubicBezTo>
                  <a:pt x="3409132" y="3432348"/>
                  <a:pt x="3400422" y="3428091"/>
                  <a:pt x="3390808" y="3424817"/>
                </a:cubicBezTo>
                <a:cubicBezTo>
                  <a:pt x="3381196" y="3421543"/>
                  <a:pt x="3370719" y="3419907"/>
                  <a:pt x="3359380" y="3419907"/>
                </a:cubicBezTo>
                <a:cubicBezTo>
                  <a:pt x="3344755" y="3419907"/>
                  <a:pt x="3331075" y="3422292"/>
                  <a:pt x="3318339" y="3427062"/>
                </a:cubicBezTo>
                <a:cubicBezTo>
                  <a:pt x="3305603" y="3431833"/>
                  <a:pt x="3294511" y="3438755"/>
                  <a:pt x="3285062" y="3447828"/>
                </a:cubicBezTo>
                <a:cubicBezTo>
                  <a:pt x="3275613" y="3456902"/>
                  <a:pt x="3268177" y="3467940"/>
                  <a:pt x="3262754" y="3480942"/>
                </a:cubicBezTo>
                <a:cubicBezTo>
                  <a:pt x="3257331" y="3493945"/>
                  <a:pt x="3254619" y="3508677"/>
                  <a:pt x="3254619" y="3525141"/>
                </a:cubicBezTo>
                <a:cubicBezTo>
                  <a:pt x="3254619" y="3536739"/>
                  <a:pt x="3255852" y="3547076"/>
                  <a:pt x="3258317" y="3556150"/>
                </a:cubicBezTo>
                <a:cubicBezTo>
                  <a:pt x="3260782" y="3565223"/>
                  <a:pt x="3264109" y="3573267"/>
                  <a:pt x="3268300" y="3580284"/>
                </a:cubicBezTo>
                <a:cubicBezTo>
                  <a:pt x="3272491" y="3587299"/>
                  <a:pt x="3277338" y="3593286"/>
                  <a:pt x="3282843" y="3598243"/>
                </a:cubicBezTo>
                <a:cubicBezTo>
                  <a:pt x="3288348" y="3603201"/>
                  <a:pt x="3294059" y="3607223"/>
                  <a:pt x="3299975" y="3610310"/>
                </a:cubicBezTo>
                <a:cubicBezTo>
                  <a:pt x="3305891" y="3613396"/>
                  <a:pt x="3311889" y="3615688"/>
                  <a:pt x="3317969" y="3617185"/>
                </a:cubicBezTo>
                <a:cubicBezTo>
                  <a:pt x="3324050" y="3618681"/>
                  <a:pt x="3329719" y="3619430"/>
                  <a:pt x="3334977" y="3619430"/>
                </a:cubicBezTo>
                <a:cubicBezTo>
                  <a:pt x="3345659" y="3619430"/>
                  <a:pt x="3355518" y="3618308"/>
                  <a:pt x="3364557" y="3616063"/>
                </a:cubicBezTo>
                <a:cubicBezTo>
                  <a:pt x="3373595" y="3613818"/>
                  <a:pt x="3381360" y="3610264"/>
                  <a:pt x="3387851" y="3605399"/>
                </a:cubicBezTo>
                <a:cubicBezTo>
                  <a:pt x="3394342" y="3600535"/>
                  <a:pt x="3399436" y="3594127"/>
                  <a:pt x="3403134" y="3586176"/>
                </a:cubicBezTo>
                <a:cubicBezTo>
                  <a:pt x="3406831" y="3578225"/>
                  <a:pt x="3408680" y="3568449"/>
                  <a:pt x="3408680" y="3556851"/>
                </a:cubicBezTo>
                <a:cubicBezTo>
                  <a:pt x="3408680" y="3551052"/>
                  <a:pt x="3407694" y="3545392"/>
                  <a:pt x="3405722" y="3539873"/>
                </a:cubicBezTo>
                <a:cubicBezTo>
                  <a:pt x="3403750" y="3534354"/>
                  <a:pt x="3400997" y="3529444"/>
                  <a:pt x="3397464" y="3525141"/>
                </a:cubicBezTo>
                <a:cubicBezTo>
                  <a:pt x="3393931" y="3520838"/>
                  <a:pt x="3389699" y="3517376"/>
                  <a:pt x="3384769" y="3514757"/>
                </a:cubicBezTo>
                <a:cubicBezTo>
                  <a:pt x="3379840" y="3512138"/>
                  <a:pt x="3374335" y="3510829"/>
                  <a:pt x="3368254" y="3510829"/>
                </a:cubicBezTo>
                <a:cubicBezTo>
                  <a:pt x="3360038" y="3510829"/>
                  <a:pt x="3353300" y="3512653"/>
                  <a:pt x="3348042" y="3516300"/>
                </a:cubicBezTo>
                <a:cubicBezTo>
                  <a:pt x="3342783" y="3519949"/>
                  <a:pt x="3338634" y="3524205"/>
                  <a:pt x="3335593" y="3529069"/>
                </a:cubicBezTo>
                <a:cubicBezTo>
                  <a:pt x="3332554" y="3533933"/>
                  <a:pt x="3330458" y="3538984"/>
                  <a:pt x="3329308" y="3544223"/>
                </a:cubicBezTo>
                <a:cubicBezTo>
                  <a:pt x="3328158" y="3549461"/>
                  <a:pt x="3327582" y="3554138"/>
                  <a:pt x="3327582" y="3558253"/>
                </a:cubicBezTo>
                <a:cubicBezTo>
                  <a:pt x="3323803" y="3558068"/>
                  <a:pt x="3320475" y="3555354"/>
                  <a:pt x="3317599" y="3550116"/>
                </a:cubicBezTo>
                <a:cubicBezTo>
                  <a:pt x="3314723" y="3544878"/>
                  <a:pt x="3313286" y="3537488"/>
                  <a:pt x="3313286" y="3527947"/>
                </a:cubicBezTo>
                <a:cubicBezTo>
                  <a:pt x="3313286" y="3520276"/>
                  <a:pt x="3314230" y="3513776"/>
                  <a:pt x="3316120" y="3508443"/>
                </a:cubicBezTo>
                <a:cubicBezTo>
                  <a:pt x="3318010" y="3503112"/>
                  <a:pt x="3320927" y="3498387"/>
                  <a:pt x="3324871" y="3494272"/>
                </a:cubicBezTo>
                <a:cubicBezTo>
                  <a:pt x="3328815" y="3490156"/>
                  <a:pt x="3333827" y="3486835"/>
                  <a:pt x="3339907" y="3484310"/>
                </a:cubicBezTo>
                <a:cubicBezTo>
                  <a:pt x="3345988" y="3481784"/>
                  <a:pt x="3353136" y="3480521"/>
                  <a:pt x="3361353" y="3480521"/>
                </a:cubicBezTo>
                <a:cubicBezTo>
                  <a:pt x="3369405" y="3480521"/>
                  <a:pt x="3377334" y="3482439"/>
                  <a:pt x="3385139" y="3486274"/>
                </a:cubicBezTo>
                <a:cubicBezTo>
                  <a:pt x="3392945" y="3490109"/>
                  <a:pt x="3400258" y="3495254"/>
                  <a:pt x="3407077" y="3501709"/>
                </a:cubicBezTo>
                <a:cubicBezTo>
                  <a:pt x="3413897" y="3508163"/>
                  <a:pt x="3420183" y="3515599"/>
                  <a:pt x="3425934" y="3524018"/>
                </a:cubicBezTo>
                <a:cubicBezTo>
                  <a:pt x="3431687" y="3532437"/>
                  <a:pt x="3436616" y="3541182"/>
                  <a:pt x="3440724" y="3550256"/>
                </a:cubicBezTo>
                <a:cubicBezTo>
                  <a:pt x="3444833" y="3559329"/>
                  <a:pt x="3448037" y="3568404"/>
                  <a:pt x="3450338" y="3577476"/>
                </a:cubicBezTo>
                <a:cubicBezTo>
                  <a:pt x="3452639" y="3586551"/>
                  <a:pt x="3453788" y="3595016"/>
                  <a:pt x="3453788" y="3602874"/>
                </a:cubicBezTo>
                <a:lnTo>
                  <a:pt x="3453788" y="3697725"/>
                </a:lnTo>
                <a:lnTo>
                  <a:pt x="3510976" y="3697725"/>
                </a:lnTo>
                <a:lnTo>
                  <a:pt x="3510976" y="3386231"/>
                </a:lnTo>
                <a:lnTo>
                  <a:pt x="3579995" y="3386231"/>
                </a:lnTo>
                <a:lnTo>
                  <a:pt x="3579995" y="3327301"/>
                </a:lnTo>
                <a:lnTo>
                  <a:pt x="3240988" y="3327301"/>
                </a:lnTo>
                <a:lnTo>
                  <a:pt x="3224300" y="3327301"/>
                </a:lnTo>
                <a:lnTo>
                  <a:pt x="3081473" y="3327301"/>
                </a:lnTo>
                <a:lnTo>
                  <a:pt x="3181889" y="3161172"/>
                </a:lnTo>
                <a:close/>
                <a:moveTo>
                  <a:pt x="3512395" y="3003725"/>
                </a:moveTo>
                <a:cubicBezTo>
                  <a:pt x="3506644" y="3003725"/>
                  <a:pt x="3501303" y="3004894"/>
                  <a:pt x="3496372" y="3007234"/>
                </a:cubicBezTo>
                <a:cubicBezTo>
                  <a:pt x="3491443" y="3009572"/>
                  <a:pt x="3487170" y="3012845"/>
                  <a:pt x="3483555" y="3017055"/>
                </a:cubicBezTo>
                <a:cubicBezTo>
                  <a:pt x="3479939" y="3021264"/>
                  <a:pt x="3477064" y="3026175"/>
                  <a:pt x="3474927" y="3031788"/>
                </a:cubicBezTo>
                <a:cubicBezTo>
                  <a:pt x="3472791" y="3037400"/>
                  <a:pt x="3471724" y="3043387"/>
                  <a:pt x="3471724" y="3049748"/>
                </a:cubicBezTo>
                <a:cubicBezTo>
                  <a:pt x="3471724" y="3055922"/>
                  <a:pt x="3472791" y="3061768"/>
                  <a:pt x="3474927" y="3067287"/>
                </a:cubicBezTo>
                <a:cubicBezTo>
                  <a:pt x="3477064" y="3072805"/>
                  <a:pt x="3479939" y="3077669"/>
                  <a:pt x="3483555" y="3081879"/>
                </a:cubicBezTo>
                <a:cubicBezTo>
                  <a:pt x="3487170" y="3086088"/>
                  <a:pt x="3491443" y="3089409"/>
                  <a:pt x="3496372" y="3091842"/>
                </a:cubicBezTo>
                <a:cubicBezTo>
                  <a:pt x="3501303" y="3094273"/>
                  <a:pt x="3506644" y="3095490"/>
                  <a:pt x="3512395" y="3095490"/>
                </a:cubicBezTo>
                <a:cubicBezTo>
                  <a:pt x="3517982" y="3095490"/>
                  <a:pt x="3523199" y="3094273"/>
                  <a:pt x="3528048" y="3091842"/>
                </a:cubicBezTo>
                <a:cubicBezTo>
                  <a:pt x="3532895" y="3089409"/>
                  <a:pt x="3537168" y="3086135"/>
                  <a:pt x="3540865" y="3082020"/>
                </a:cubicBezTo>
                <a:cubicBezTo>
                  <a:pt x="3544563" y="3077903"/>
                  <a:pt x="3547480" y="3073086"/>
                  <a:pt x="3549616" y="3067567"/>
                </a:cubicBezTo>
                <a:cubicBezTo>
                  <a:pt x="3551752" y="3062048"/>
                  <a:pt x="3552821" y="3056109"/>
                  <a:pt x="3552821" y="3049748"/>
                </a:cubicBezTo>
                <a:cubicBezTo>
                  <a:pt x="3552821" y="3043387"/>
                  <a:pt x="3551793" y="3037400"/>
                  <a:pt x="3549740" y="3031788"/>
                </a:cubicBezTo>
                <a:cubicBezTo>
                  <a:pt x="3547685" y="3026175"/>
                  <a:pt x="3544810" y="3021264"/>
                  <a:pt x="3541112" y="3017055"/>
                </a:cubicBezTo>
                <a:cubicBezTo>
                  <a:pt x="3537414" y="3012845"/>
                  <a:pt x="3533100" y="3009572"/>
                  <a:pt x="3528171" y="3007234"/>
                </a:cubicBezTo>
                <a:cubicBezTo>
                  <a:pt x="3523241" y="3004894"/>
                  <a:pt x="3517982" y="3003725"/>
                  <a:pt x="3512395" y="3003725"/>
                </a:cubicBezTo>
                <a:close/>
                <a:moveTo>
                  <a:pt x="10517161" y="2838438"/>
                </a:moveTo>
                <a:cubicBezTo>
                  <a:pt x="10521434" y="2838438"/>
                  <a:pt x="10525214" y="2839093"/>
                  <a:pt x="10528499" y="2840402"/>
                </a:cubicBezTo>
                <a:lnTo>
                  <a:pt x="10528499" y="2855556"/>
                </a:lnTo>
                <a:cubicBezTo>
                  <a:pt x="10528499" y="2873703"/>
                  <a:pt x="10523242" y="2882776"/>
                  <a:pt x="10512724" y="2882776"/>
                </a:cubicBezTo>
                <a:cubicBezTo>
                  <a:pt x="10510424" y="2882776"/>
                  <a:pt x="10508082" y="2882261"/>
                  <a:pt x="10505699" y="2881233"/>
                </a:cubicBezTo>
                <a:cubicBezTo>
                  <a:pt x="10503316" y="2880204"/>
                  <a:pt x="10501138" y="2878661"/>
                  <a:pt x="10499166" y="2876602"/>
                </a:cubicBezTo>
                <a:cubicBezTo>
                  <a:pt x="10497194" y="2874545"/>
                  <a:pt x="10495551" y="2871926"/>
                  <a:pt x="10494236" y="2868745"/>
                </a:cubicBezTo>
                <a:cubicBezTo>
                  <a:pt x="10492923" y="2865565"/>
                  <a:pt x="10492264" y="2861730"/>
                  <a:pt x="10492264" y="2857240"/>
                </a:cubicBezTo>
                <a:cubicBezTo>
                  <a:pt x="10492264" y="2854060"/>
                  <a:pt x="10493004" y="2851300"/>
                  <a:pt x="10494483" y="2848961"/>
                </a:cubicBezTo>
                <a:cubicBezTo>
                  <a:pt x="10495962" y="2846623"/>
                  <a:pt x="10497852" y="2844658"/>
                  <a:pt x="10500152" y="2843068"/>
                </a:cubicBezTo>
                <a:cubicBezTo>
                  <a:pt x="10502453" y="2841478"/>
                  <a:pt x="10505124" y="2840308"/>
                  <a:pt x="10508163" y="2839561"/>
                </a:cubicBezTo>
                <a:cubicBezTo>
                  <a:pt x="10511204" y="2838813"/>
                  <a:pt x="10514203" y="2838438"/>
                  <a:pt x="10517161" y="2838438"/>
                </a:cubicBezTo>
                <a:close/>
                <a:moveTo>
                  <a:pt x="10012336" y="2838438"/>
                </a:moveTo>
                <a:cubicBezTo>
                  <a:pt x="10016609" y="2838438"/>
                  <a:pt x="10020388" y="2839093"/>
                  <a:pt x="10023674" y="2840402"/>
                </a:cubicBezTo>
                <a:lnTo>
                  <a:pt x="10023674" y="2855556"/>
                </a:lnTo>
                <a:cubicBezTo>
                  <a:pt x="10023674" y="2873703"/>
                  <a:pt x="10018416" y="2882776"/>
                  <a:pt x="10007899" y="2882776"/>
                </a:cubicBezTo>
                <a:cubicBezTo>
                  <a:pt x="10005598" y="2882776"/>
                  <a:pt x="10003256" y="2882261"/>
                  <a:pt x="10000874" y="2881233"/>
                </a:cubicBezTo>
                <a:cubicBezTo>
                  <a:pt x="9998491" y="2880204"/>
                  <a:pt x="9996313" y="2878661"/>
                  <a:pt x="9994341" y="2876602"/>
                </a:cubicBezTo>
                <a:cubicBezTo>
                  <a:pt x="9992369" y="2874545"/>
                  <a:pt x="9990726" y="2871926"/>
                  <a:pt x="9989411" y="2868745"/>
                </a:cubicBezTo>
                <a:cubicBezTo>
                  <a:pt x="9988097" y="2865565"/>
                  <a:pt x="9987439" y="2861730"/>
                  <a:pt x="9987439" y="2857240"/>
                </a:cubicBezTo>
                <a:cubicBezTo>
                  <a:pt x="9987439" y="2854060"/>
                  <a:pt x="9988179" y="2851300"/>
                  <a:pt x="9989658" y="2848961"/>
                </a:cubicBezTo>
                <a:cubicBezTo>
                  <a:pt x="9991137" y="2846623"/>
                  <a:pt x="9993027" y="2844658"/>
                  <a:pt x="9995327" y="2843068"/>
                </a:cubicBezTo>
                <a:cubicBezTo>
                  <a:pt x="9997628" y="2841478"/>
                  <a:pt x="10000299" y="2840308"/>
                  <a:pt x="10003338" y="2839561"/>
                </a:cubicBezTo>
                <a:cubicBezTo>
                  <a:pt x="10006379" y="2838813"/>
                  <a:pt x="10009378" y="2838438"/>
                  <a:pt x="10012336" y="2838438"/>
                </a:cubicBezTo>
                <a:close/>
                <a:moveTo>
                  <a:pt x="965509" y="2799993"/>
                </a:moveTo>
                <a:cubicBezTo>
                  <a:pt x="979641" y="2799993"/>
                  <a:pt x="989008" y="2815052"/>
                  <a:pt x="993609" y="2845173"/>
                </a:cubicBezTo>
                <a:lnTo>
                  <a:pt x="984242" y="2845173"/>
                </a:lnTo>
                <a:cubicBezTo>
                  <a:pt x="973560" y="2845173"/>
                  <a:pt x="964974" y="2842975"/>
                  <a:pt x="958483" y="2838578"/>
                </a:cubicBezTo>
                <a:cubicBezTo>
                  <a:pt x="951992" y="2834182"/>
                  <a:pt x="948747" y="2828616"/>
                  <a:pt x="948747" y="2821882"/>
                </a:cubicBezTo>
                <a:cubicBezTo>
                  <a:pt x="948747" y="2816456"/>
                  <a:pt x="950267" y="2811451"/>
                  <a:pt x="953307" y="2806868"/>
                </a:cubicBezTo>
                <a:cubicBezTo>
                  <a:pt x="956347" y="2802285"/>
                  <a:pt x="960414" y="2799993"/>
                  <a:pt x="965509" y="2799993"/>
                </a:cubicBezTo>
                <a:close/>
                <a:moveTo>
                  <a:pt x="5861743" y="2798309"/>
                </a:moveTo>
                <a:cubicBezTo>
                  <a:pt x="5867495" y="2798309"/>
                  <a:pt x="5874314" y="2803921"/>
                  <a:pt x="5882202" y="2815146"/>
                </a:cubicBezTo>
                <a:cubicBezTo>
                  <a:pt x="5889269" y="2825249"/>
                  <a:pt x="5892801" y="2832358"/>
                  <a:pt x="5892801" y="2836473"/>
                </a:cubicBezTo>
                <a:cubicBezTo>
                  <a:pt x="5892801" y="2839093"/>
                  <a:pt x="5890994" y="2840402"/>
                  <a:pt x="5887378" y="2840402"/>
                </a:cubicBezTo>
                <a:cubicBezTo>
                  <a:pt x="5885735" y="2840402"/>
                  <a:pt x="5878259" y="2837596"/>
                  <a:pt x="5864948" y="2831984"/>
                </a:cubicBezTo>
                <a:cubicBezTo>
                  <a:pt x="5860511" y="2830113"/>
                  <a:pt x="5854019" y="2827306"/>
                  <a:pt x="5845474" y="2823564"/>
                </a:cubicBezTo>
                <a:cubicBezTo>
                  <a:pt x="5849911" y="2806728"/>
                  <a:pt x="5855334" y="2798309"/>
                  <a:pt x="5861743" y="2798309"/>
                </a:cubicBezTo>
                <a:close/>
                <a:moveTo>
                  <a:pt x="5061643" y="2798309"/>
                </a:moveTo>
                <a:cubicBezTo>
                  <a:pt x="5067395" y="2798309"/>
                  <a:pt x="5074214" y="2803921"/>
                  <a:pt x="5082104" y="2815146"/>
                </a:cubicBezTo>
                <a:cubicBezTo>
                  <a:pt x="5089169" y="2825249"/>
                  <a:pt x="5092702" y="2832358"/>
                  <a:pt x="5092702" y="2836473"/>
                </a:cubicBezTo>
                <a:cubicBezTo>
                  <a:pt x="5092702" y="2839093"/>
                  <a:pt x="5090894" y="2840402"/>
                  <a:pt x="5087279" y="2840402"/>
                </a:cubicBezTo>
                <a:cubicBezTo>
                  <a:pt x="5085635" y="2840402"/>
                  <a:pt x="5078158" y="2837596"/>
                  <a:pt x="5064847" y="2831984"/>
                </a:cubicBezTo>
                <a:cubicBezTo>
                  <a:pt x="5060410" y="2830113"/>
                  <a:pt x="5053919" y="2827306"/>
                  <a:pt x="5045374" y="2823564"/>
                </a:cubicBezTo>
                <a:cubicBezTo>
                  <a:pt x="5049812" y="2806728"/>
                  <a:pt x="5055235" y="2798309"/>
                  <a:pt x="5061643" y="2798309"/>
                </a:cubicBezTo>
                <a:close/>
                <a:moveTo>
                  <a:pt x="2908995" y="2798309"/>
                </a:moveTo>
                <a:cubicBezTo>
                  <a:pt x="2914746" y="2798309"/>
                  <a:pt x="2921566" y="2803921"/>
                  <a:pt x="2929454" y="2815146"/>
                </a:cubicBezTo>
                <a:cubicBezTo>
                  <a:pt x="2936520" y="2825249"/>
                  <a:pt x="2940053" y="2832358"/>
                  <a:pt x="2940053" y="2836473"/>
                </a:cubicBezTo>
                <a:cubicBezTo>
                  <a:pt x="2940053" y="2839093"/>
                  <a:pt x="2938245" y="2840402"/>
                  <a:pt x="2934630" y="2840402"/>
                </a:cubicBezTo>
                <a:cubicBezTo>
                  <a:pt x="2932988" y="2840402"/>
                  <a:pt x="2925510" y="2837596"/>
                  <a:pt x="2912199" y="2831984"/>
                </a:cubicBezTo>
                <a:cubicBezTo>
                  <a:pt x="2907762" y="2830113"/>
                  <a:pt x="2901271" y="2827306"/>
                  <a:pt x="2892726" y="2823564"/>
                </a:cubicBezTo>
                <a:cubicBezTo>
                  <a:pt x="2897163" y="2806728"/>
                  <a:pt x="2902586" y="2798309"/>
                  <a:pt x="2908995" y="2798309"/>
                </a:cubicBezTo>
                <a:close/>
                <a:moveTo>
                  <a:pt x="1556444" y="2798309"/>
                </a:moveTo>
                <a:cubicBezTo>
                  <a:pt x="1562196" y="2798309"/>
                  <a:pt x="1569015" y="2803921"/>
                  <a:pt x="1576904" y="2815146"/>
                </a:cubicBezTo>
                <a:cubicBezTo>
                  <a:pt x="1583970" y="2825249"/>
                  <a:pt x="1587503" y="2832358"/>
                  <a:pt x="1587503" y="2836473"/>
                </a:cubicBezTo>
                <a:cubicBezTo>
                  <a:pt x="1587503" y="2839093"/>
                  <a:pt x="1585695" y="2840402"/>
                  <a:pt x="1582080" y="2840402"/>
                </a:cubicBezTo>
                <a:cubicBezTo>
                  <a:pt x="1580437" y="2840402"/>
                  <a:pt x="1572960" y="2837596"/>
                  <a:pt x="1559649" y="2831984"/>
                </a:cubicBezTo>
                <a:cubicBezTo>
                  <a:pt x="1555212" y="2830113"/>
                  <a:pt x="1548721" y="2827306"/>
                  <a:pt x="1540176" y="2823564"/>
                </a:cubicBezTo>
                <a:cubicBezTo>
                  <a:pt x="1544613" y="2806728"/>
                  <a:pt x="1550035" y="2798309"/>
                  <a:pt x="1556444" y="2798309"/>
                </a:cubicBezTo>
                <a:close/>
                <a:moveTo>
                  <a:pt x="4843666" y="2789609"/>
                </a:moveTo>
                <a:cubicBezTo>
                  <a:pt x="4855662" y="2789609"/>
                  <a:pt x="4866508" y="2791760"/>
                  <a:pt x="4876204" y="2796064"/>
                </a:cubicBezTo>
                <a:cubicBezTo>
                  <a:pt x="4887871" y="2801302"/>
                  <a:pt x="4893706" y="2808130"/>
                  <a:pt x="4893706" y="2816549"/>
                </a:cubicBezTo>
                <a:cubicBezTo>
                  <a:pt x="4893706" y="2835632"/>
                  <a:pt x="4866672" y="2845173"/>
                  <a:pt x="4812607" y="2845173"/>
                </a:cubicBezTo>
                <a:lnTo>
                  <a:pt x="4748025" y="2845173"/>
                </a:lnTo>
                <a:cubicBezTo>
                  <a:pt x="4773825" y="2824032"/>
                  <a:pt x="4793505" y="2809487"/>
                  <a:pt x="4807061" y="2801536"/>
                </a:cubicBezTo>
                <a:cubicBezTo>
                  <a:pt x="4820618" y="2793584"/>
                  <a:pt x="4832820" y="2789609"/>
                  <a:pt x="4843666" y="2789609"/>
                </a:cubicBezTo>
                <a:close/>
                <a:moveTo>
                  <a:pt x="2691017" y="2789609"/>
                </a:moveTo>
                <a:cubicBezTo>
                  <a:pt x="2703013" y="2789609"/>
                  <a:pt x="2713859" y="2791760"/>
                  <a:pt x="2723554" y="2796064"/>
                </a:cubicBezTo>
                <a:cubicBezTo>
                  <a:pt x="2735223" y="2801302"/>
                  <a:pt x="2741056" y="2808130"/>
                  <a:pt x="2741056" y="2816549"/>
                </a:cubicBezTo>
                <a:cubicBezTo>
                  <a:pt x="2741056" y="2835632"/>
                  <a:pt x="2714024" y="2845173"/>
                  <a:pt x="2659959" y="2845173"/>
                </a:cubicBezTo>
                <a:lnTo>
                  <a:pt x="2595376" y="2845173"/>
                </a:lnTo>
                <a:cubicBezTo>
                  <a:pt x="2621176" y="2824032"/>
                  <a:pt x="2640855" y="2809487"/>
                  <a:pt x="2654413" y="2801536"/>
                </a:cubicBezTo>
                <a:cubicBezTo>
                  <a:pt x="2667969" y="2793584"/>
                  <a:pt x="2680171" y="2789609"/>
                  <a:pt x="2691017" y="2789609"/>
                </a:cubicBezTo>
                <a:close/>
                <a:moveTo>
                  <a:pt x="8481666" y="2781190"/>
                </a:moveTo>
                <a:lnTo>
                  <a:pt x="8481666" y="2885302"/>
                </a:lnTo>
                <a:cubicBezTo>
                  <a:pt x="8473615" y="2878006"/>
                  <a:pt x="8464453" y="2871084"/>
                  <a:pt x="8454182" y="2864536"/>
                </a:cubicBezTo>
                <a:cubicBezTo>
                  <a:pt x="8443911" y="2857987"/>
                  <a:pt x="8433189" y="2852002"/>
                  <a:pt x="8422014" y="2846576"/>
                </a:cubicBezTo>
                <a:cubicBezTo>
                  <a:pt x="8410839" y="2841150"/>
                  <a:pt x="8399665" y="2836427"/>
                  <a:pt x="8388491" y="2832404"/>
                </a:cubicBezTo>
                <a:cubicBezTo>
                  <a:pt x="8377316" y="2828382"/>
                  <a:pt x="8366882" y="2825249"/>
                  <a:pt x="8357186" y="2823004"/>
                </a:cubicBezTo>
                <a:cubicBezTo>
                  <a:pt x="8365567" y="2813836"/>
                  <a:pt x="8374810" y="2806540"/>
                  <a:pt x="8384917" y="2801115"/>
                </a:cubicBezTo>
                <a:cubicBezTo>
                  <a:pt x="8395023" y="2795689"/>
                  <a:pt x="8405499" y="2791480"/>
                  <a:pt x="8416345" y="2788487"/>
                </a:cubicBezTo>
                <a:cubicBezTo>
                  <a:pt x="8427191" y="2785493"/>
                  <a:pt x="8438201" y="2783529"/>
                  <a:pt x="8449375" y="2782594"/>
                </a:cubicBezTo>
                <a:cubicBezTo>
                  <a:pt x="8460550" y="2781658"/>
                  <a:pt x="8471313" y="2781190"/>
                  <a:pt x="8481666" y="2781190"/>
                </a:cubicBezTo>
                <a:close/>
                <a:moveTo>
                  <a:pt x="3662018" y="2781190"/>
                </a:moveTo>
                <a:lnTo>
                  <a:pt x="3662018" y="2885302"/>
                </a:lnTo>
                <a:cubicBezTo>
                  <a:pt x="3653967" y="2878006"/>
                  <a:pt x="3644805" y="2871084"/>
                  <a:pt x="3634534" y="2864536"/>
                </a:cubicBezTo>
                <a:cubicBezTo>
                  <a:pt x="3624263" y="2857987"/>
                  <a:pt x="3613541" y="2852002"/>
                  <a:pt x="3602367" y="2846576"/>
                </a:cubicBezTo>
                <a:cubicBezTo>
                  <a:pt x="3591192" y="2841150"/>
                  <a:pt x="3580017" y="2836427"/>
                  <a:pt x="3568843" y="2832404"/>
                </a:cubicBezTo>
                <a:cubicBezTo>
                  <a:pt x="3557668" y="2828382"/>
                  <a:pt x="3547233" y="2825249"/>
                  <a:pt x="3537538" y="2823004"/>
                </a:cubicBezTo>
                <a:cubicBezTo>
                  <a:pt x="3545919" y="2813836"/>
                  <a:pt x="3555163" y="2806540"/>
                  <a:pt x="3565268" y="2801115"/>
                </a:cubicBezTo>
                <a:cubicBezTo>
                  <a:pt x="3575375" y="2795689"/>
                  <a:pt x="3585851" y="2791480"/>
                  <a:pt x="3596697" y="2788487"/>
                </a:cubicBezTo>
                <a:cubicBezTo>
                  <a:pt x="3607542" y="2785493"/>
                  <a:pt x="3618553" y="2783529"/>
                  <a:pt x="3629727" y="2782594"/>
                </a:cubicBezTo>
                <a:cubicBezTo>
                  <a:pt x="3640902" y="2781658"/>
                  <a:pt x="3651666" y="2781190"/>
                  <a:pt x="3662018" y="2781190"/>
                </a:cubicBezTo>
                <a:close/>
                <a:moveTo>
                  <a:pt x="729448" y="2764633"/>
                </a:moveTo>
                <a:cubicBezTo>
                  <a:pt x="735528" y="2764633"/>
                  <a:pt x="740459" y="2767534"/>
                  <a:pt x="744238" y="2773332"/>
                </a:cubicBezTo>
                <a:cubicBezTo>
                  <a:pt x="748018" y="2779133"/>
                  <a:pt x="752783" y="2791199"/>
                  <a:pt x="758535" y="2809534"/>
                </a:cubicBezTo>
                <a:cubicBezTo>
                  <a:pt x="745388" y="2805231"/>
                  <a:pt x="735282" y="2800554"/>
                  <a:pt x="728216" y="2795503"/>
                </a:cubicBezTo>
                <a:cubicBezTo>
                  <a:pt x="721150" y="2790451"/>
                  <a:pt x="717617" y="2785027"/>
                  <a:pt x="717617" y="2779226"/>
                </a:cubicBezTo>
                <a:cubicBezTo>
                  <a:pt x="717617" y="2774923"/>
                  <a:pt x="718808" y="2771415"/>
                  <a:pt x="721191" y="2768702"/>
                </a:cubicBezTo>
                <a:cubicBezTo>
                  <a:pt x="723573" y="2765990"/>
                  <a:pt x="726326" y="2764633"/>
                  <a:pt x="729448" y="2764633"/>
                </a:cubicBezTo>
                <a:close/>
                <a:moveTo>
                  <a:pt x="9637726" y="2756215"/>
                </a:moveTo>
                <a:cubicBezTo>
                  <a:pt x="9625073" y="2756215"/>
                  <a:pt x="9613446" y="2763932"/>
                  <a:pt x="9602847" y="2779366"/>
                </a:cubicBezTo>
                <a:cubicBezTo>
                  <a:pt x="9592247" y="2794801"/>
                  <a:pt x="9583333" y="2816830"/>
                  <a:pt x="9576102" y="2845453"/>
                </a:cubicBezTo>
                <a:lnTo>
                  <a:pt x="9587934" y="2852188"/>
                </a:lnTo>
                <a:cubicBezTo>
                  <a:pt x="9596479" y="2839467"/>
                  <a:pt x="9602641" y="2831235"/>
                  <a:pt x="9606421" y="2827494"/>
                </a:cubicBezTo>
                <a:cubicBezTo>
                  <a:pt x="9610201" y="2823752"/>
                  <a:pt x="9614227" y="2821882"/>
                  <a:pt x="9618499" y="2821882"/>
                </a:cubicBezTo>
                <a:cubicBezTo>
                  <a:pt x="9628359" y="2821882"/>
                  <a:pt x="9639862" y="2832358"/>
                  <a:pt x="9653009" y="2853311"/>
                </a:cubicBezTo>
                <a:cubicBezTo>
                  <a:pt x="9626223" y="2856678"/>
                  <a:pt x="9606298" y="2861075"/>
                  <a:pt x="9593233" y="2866501"/>
                </a:cubicBezTo>
                <a:cubicBezTo>
                  <a:pt x="9580169" y="2871926"/>
                  <a:pt x="9571008" y="2879315"/>
                  <a:pt x="9565749" y="2888670"/>
                </a:cubicBezTo>
                <a:cubicBezTo>
                  <a:pt x="9561312" y="2896901"/>
                  <a:pt x="9557368" y="2906349"/>
                  <a:pt x="9553917" y="2917013"/>
                </a:cubicBezTo>
                <a:cubicBezTo>
                  <a:pt x="9549645" y="2930108"/>
                  <a:pt x="9547508" y="2941052"/>
                  <a:pt x="9547508" y="2949846"/>
                </a:cubicBezTo>
                <a:cubicBezTo>
                  <a:pt x="9547508" y="2956020"/>
                  <a:pt x="9550138" y="2968554"/>
                  <a:pt x="9555396" y="2987449"/>
                </a:cubicBezTo>
                <a:cubicBezTo>
                  <a:pt x="9563941" y="3018131"/>
                  <a:pt x="9569282" y="3038242"/>
                  <a:pt x="9571418" y="3047783"/>
                </a:cubicBezTo>
                <a:cubicBezTo>
                  <a:pt x="9577663" y="3074910"/>
                  <a:pt x="9581689" y="3100821"/>
                  <a:pt x="9583497" y="3125516"/>
                </a:cubicBezTo>
                <a:cubicBezTo>
                  <a:pt x="9589577" y="3116162"/>
                  <a:pt x="9593726" y="3107556"/>
                  <a:pt x="9595945" y="3099698"/>
                </a:cubicBezTo>
                <a:cubicBezTo>
                  <a:pt x="9598163" y="3091842"/>
                  <a:pt x="9599272" y="3081552"/>
                  <a:pt x="9599272" y="3068831"/>
                </a:cubicBezTo>
                <a:cubicBezTo>
                  <a:pt x="9599272" y="3051244"/>
                  <a:pt x="9596767" y="3032629"/>
                  <a:pt x="9591754" y="3012986"/>
                </a:cubicBezTo>
                <a:cubicBezTo>
                  <a:pt x="9586742" y="2993343"/>
                  <a:pt x="9581032" y="2972296"/>
                  <a:pt x="9574623" y="2949846"/>
                </a:cubicBezTo>
                <a:cubicBezTo>
                  <a:pt x="9574623" y="2942363"/>
                  <a:pt x="9586208" y="2935721"/>
                  <a:pt x="9609379" y="2929922"/>
                </a:cubicBezTo>
                <a:cubicBezTo>
                  <a:pt x="9632549" y="2924121"/>
                  <a:pt x="9659171" y="2921221"/>
                  <a:pt x="9689244" y="2921221"/>
                </a:cubicBezTo>
                <a:lnTo>
                  <a:pt x="9721288" y="2921503"/>
                </a:lnTo>
                <a:lnTo>
                  <a:pt x="9721288" y="2845173"/>
                </a:lnTo>
                <a:cubicBezTo>
                  <a:pt x="9703540" y="2814679"/>
                  <a:pt x="9687929" y="2792229"/>
                  <a:pt x="9674454" y="2777823"/>
                </a:cubicBezTo>
                <a:cubicBezTo>
                  <a:pt x="9660979" y="2763418"/>
                  <a:pt x="9648736" y="2756215"/>
                  <a:pt x="9637726" y="2756215"/>
                </a:cubicBezTo>
                <a:close/>
                <a:moveTo>
                  <a:pt x="4388769" y="2738817"/>
                </a:moveTo>
                <a:lnTo>
                  <a:pt x="4374965" y="2814585"/>
                </a:lnTo>
                <a:cubicBezTo>
                  <a:pt x="4383509" y="2823752"/>
                  <a:pt x="4390740" y="2835257"/>
                  <a:pt x="4396656" y="2849102"/>
                </a:cubicBezTo>
                <a:cubicBezTo>
                  <a:pt x="4401915" y="2861262"/>
                  <a:pt x="4404543" y="2871084"/>
                  <a:pt x="4404543" y="2878567"/>
                </a:cubicBezTo>
                <a:cubicBezTo>
                  <a:pt x="4404543" y="2893533"/>
                  <a:pt x="4390904" y="2914861"/>
                  <a:pt x="4363626" y="2942549"/>
                </a:cubicBezTo>
                <a:cubicBezTo>
                  <a:pt x="4344069" y="2962380"/>
                  <a:pt x="4328622" y="2975943"/>
                  <a:pt x="4317285" y="2983240"/>
                </a:cubicBezTo>
                <a:cubicBezTo>
                  <a:pt x="4305945" y="2990536"/>
                  <a:pt x="4294606" y="2994184"/>
                  <a:pt x="4283268" y="2994184"/>
                </a:cubicBezTo>
                <a:cubicBezTo>
                  <a:pt x="4272750" y="2994184"/>
                  <a:pt x="4262974" y="2992220"/>
                  <a:pt x="4253934" y="2988291"/>
                </a:cubicBezTo>
                <a:cubicBezTo>
                  <a:pt x="4244897" y="2984362"/>
                  <a:pt x="4232983" y="2976786"/>
                  <a:pt x="4218192" y="2965561"/>
                </a:cubicBezTo>
                <a:lnTo>
                  <a:pt x="4207839" y="2982958"/>
                </a:lnTo>
                <a:cubicBezTo>
                  <a:pt x="4238569" y="3007092"/>
                  <a:pt x="4261165" y="3023182"/>
                  <a:pt x="4275626" y="3031227"/>
                </a:cubicBezTo>
                <a:cubicBezTo>
                  <a:pt x="4292223" y="3040580"/>
                  <a:pt x="4307753" y="3045258"/>
                  <a:pt x="4322214" y="3045258"/>
                </a:cubicBezTo>
                <a:cubicBezTo>
                  <a:pt x="4334375" y="3045258"/>
                  <a:pt x="4349000" y="3037587"/>
                  <a:pt x="4366090" y="3022247"/>
                </a:cubicBezTo>
                <a:cubicBezTo>
                  <a:pt x="4381538" y="3008403"/>
                  <a:pt x="4395013" y="2992080"/>
                  <a:pt x="4406516" y="2973277"/>
                </a:cubicBezTo>
                <a:cubicBezTo>
                  <a:pt x="4418018" y="2954476"/>
                  <a:pt x="4423770" y="2939369"/>
                  <a:pt x="4423770" y="2927957"/>
                </a:cubicBezTo>
                <a:lnTo>
                  <a:pt x="4423770" y="2842086"/>
                </a:lnTo>
                <a:cubicBezTo>
                  <a:pt x="4423770" y="2820384"/>
                  <a:pt x="4420730" y="2801022"/>
                  <a:pt x="4414650" y="2783996"/>
                </a:cubicBezTo>
                <a:cubicBezTo>
                  <a:pt x="4408570" y="2766972"/>
                  <a:pt x="4399943" y="2751913"/>
                  <a:pt x="4388769" y="2738817"/>
                </a:cubicBezTo>
                <a:close/>
                <a:moveTo>
                  <a:pt x="2236119" y="2738817"/>
                </a:moveTo>
                <a:lnTo>
                  <a:pt x="2222316" y="2814585"/>
                </a:lnTo>
                <a:cubicBezTo>
                  <a:pt x="2230861" y="2823752"/>
                  <a:pt x="2238091" y="2835257"/>
                  <a:pt x="2244007" y="2849102"/>
                </a:cubicBezTo>
                <a:cubicBezTo>
                  <a:pt x="2249266" y="2861262"/>
                  <a:pt x="2251895" y="2871084"/>
                  <a:pt x="2251895" y="2878567"/>
                </a:cubicBezTo>
                <a:cubicBezTo>
                  <a:pt x="2251895" y="2893533"/>
                  <a:pt x="2238256" y="2914861"/>
                  <a:pt x="2210977" y="2942549"/>
                </a:cubicBezTo>
                <a:cubicBezTo>
                  <a:pt x="2191421" y="2962380"/>
                  <a:pt x="2175974" y="2975943"/>
                  <a:pt x="2164635" y="2983240"/>
                </a:cubicBezTo>
                <a:cubicBezTo>
                  <a:pt x="2153296" y="2990536"/>
                  <a:pt x="2141958" y="2994184"/>
                  <a:pt x="2130619" y="2994184"/>
                </a:cubicBezTo>
                <a:cubicBezTo>
                  <a:pt x="2120102" y="2994184"/>
                  <a:pt x="2110324" y="2992220"/>
                  <a:pt x="2101286" y="2988291"/>
                </a:cubicBezTo>
                <a:cubicBezTo>
                  <a:pt x="2092247" y="2984362"/>
                  <a:pt x="2080333" y="2976786"/>
                  <a:pt x="2065544" y="2965561"/>
                </a:cubicBezTo>
                <a:lnTo>
                  <a:pt x="2055191" y="2982958"/>
                </a:lnTo>
                <a:cubicBezTo>
                  <a:pt x="2085921" y="3007092"/>
                  <a:pt x="2108516" y="3023182"/>
                  <a:pt x="2122978" y="3031227"/>
                </a:cubicBezTo>
                <a:cubicBezTo>
                  <a:pt x="2139575" y="3040580"/>
                  <a:pt x="2155105" y="3045258"/>
                  <a:pt x="2169566" y="3045258"/>
                </a:cubicBezTo>
                <a:cubicBezTo>
                  <a:pt x="2181725" y="3045258"/>
                  <a:pt x="2196351" y="3037587"/>
                  <a:pt x="2213441" y="3022247"/>
                </a:cubicBezTo>
                <a:cubicBezTo>
                  <a:pt x="2228889" y="3008403"/>
                  <a:pt x="2242364" y="2992080"/>
                  <a:pt x="2253868" y="2973277"/>
                </a:cubicBezTo>
                <a:cubicBezTo>
                  <a:pt x="2265370" y="2954476"/>
                  <a:pt x="2271122" y="2939369"/>
                  <a:pt x="2271122" y="2927957"/>
                </a:cubicBezTo>
                <a:lnTo>
                  <a:pt x="2271122" y="2842086"/>
                </a:lnTo>
                <a:cubicBezTo>
                  <a:pt x="2271122" y="2820384"/>
                  <a:pt x="2268082" y="2801022"/>
                  <a:pt x="2262001" y="2783996"/>
                </a:cubicBezTo>
                <a:cubicBezTo>
                  <a:pt x="2255921" y="2766972"/>
                  <a:pt x="2247294" y="2751913"/>
                  <a:pt x="2236119" y="2738817"/>
                </a:cubicBezTo>
                <a:close/>
                <a:moveTo>
                  <a:pt x="9187921" y="2725627"/>
                </a:moveTo>
                <a:lnTo>
                  <a:pt x="9241164" y="2783435"/>
                </a:lnTo>
                <a:cubicBezTo>
                  <a:pt x="9236399" y="2786991"/>
                  <a:pt x="9231920" y="2789142"/>
                  <a:pt x="9227730" y="2789890"/>
                </a:cubicBezTo>
                <a:cubicBezTo>
                  <a:pt x="9223540" y="2790638"/>
                  <a:pt x="9219719" y="2791013"/>
                  <a:pt x="9216268" y="2791013"/>
                </a:cubicBezTo>
                <a:cubicBezTo>
                  <a:pt x="9211831" y="2791013"/>
                  <a:pt x="9207600" y="2790077"/>
                  <a:pt x="9203573" y="2788206"/>
                </a:cubicBezTo>
                <a:cubicBezTo>
                  <a:pt x="9199547" y="2786336"/>
                  <a:pt x="9196055" y="2783716"/>
                  <a:pt x="9193097" y="2780349"/>
                </a:cubicBezTo>
                <a:cubicBezTo>
                  <a:pt x="9190139" y="2776981"/>
                  <a:pt x="9187757" y="2772866"/>
                  <a:pt x="9185949" y="2768001"/>
                </a:cubicBezTo>
                <a:cubicBezTo>
                  <a:pt x="9184141" y="2763138"/>
                  <a:pt x="9183237" y="2757712"/>
                  <a:pt x="9183237" y="2751725"/>
                </a:cubicBezTo>
                <a:cubicBezTo>
                  <a:pt x="9183237" y="2746487"/>
                  <a:pt x="9183730" y="2741623"/>
                  <a:pt x="9184716" y="2737133"/>
                </a:cubicBezTo>
                <a:cubicBezTo>
                  <a:pt x="9185702" y="2732643"/>
                  <a:pt x="9186771" y="2728808"/>
                  <a:pt x="9187921" y="2725627"/>
                </a:cubicBezTo>
                <a:close/>
                <a:moveTo>
                  <a:pt x="975861" y="2725347"/>
                </a:moveTo>
                <a:cubicBezTo>
                  <a:pt x="960085" y="2725347"/>
                  <a:pt x="946036" y="2739472"/>
                  <a:pt x="933711" y="2767721"/>
                </a:cubicBezTo>
                <a:cubicBezTo>
                  <a:pt x="922371" y="2793725"/>
                  <a:pt x="916702" y="2820759"/>
                  <a:pt x="916702" y="2848821"/>
                </a:cubicBezTo>
                <a:cubicBezTo>
                  <a:pt x="916702" y="2869587"/>
                  <a:pt x="921509" y="2886004"/>
                  <a:pt x="931122" y="2898070"/>
                </a:cubicBezTo>
                <a:cubicBezTo>
                  <a:pt x="940736" y="2910138"/>
                  <a:pt x="953677" y="2916170"/>
                  <a:pt x="969945" y="2916170"/>
                </a:cubicBezTo>
                <a:cubicBezTo>
                  <a:pt x="974547" y="2916170"/>
                  <a:pt x="980298" y="2915609"/>
                  <a:pt x="987200" y="2914487"/>
                </a:cubicBezTo>
                <a:cubicBezTo>
                  <a:pt x="967480" y="2941052"/>
                  <a:pt x="948418" y="2960322"/>
                  <a:pt x="930013" y="2972296"/>
                </a:cubicBezTo>
                <a:cubicBezTo>
                  <a:pt x="914401" y="2982398"/>
                  <a:pt x="898626" y="2987449"/>
                  <a:pt x="882685" y="2987449"/>
                </a:cubicBezTo>
                <a:cubicBezTo>
                  <a:pt x="870854" y="2987449"/>
                  <a:pt x="860254" y="2985578"/>
                  <a:pt x="850887" y="2981836"/>
                </a:cubicBezTo>
                <a:cubicBezTo>
                  <a:pt x="839549" y="2977346"/>
                  <a:pt x="825005" y="2968367"/>
                  <a:pt x="807257" y="2954897"/>
                </a:cubicBezTo>
                <a:lnTo>
                  <a:pt x="796905" y="2971173"/>
                </a:lnTo>
                <a:cubicBezTo>
                  <a:pt x="830428" y="3000358"/>
                  <a:pt x="855283" y="3019908"/>
                  <a:pt x="871470" y="3029823"/>
                </a:cubicBezTo>
                <a:cubicBezTo>
                  <a:pt x="887656" y="3039739"/>
                  <a:pt x="902570" y="3044697"/>
                  <a:pt x="916209" y="3044697"/>
                </a:cubicBezTo>
                <a:cubicBezTo>
                  <a:pt x="939544" y="3044697"/>
                  <a:pt x="963208" y="3028982"/>
                  <a:pt x="987200" y="2997551"/>
                </a:cubicBezTo>
                <a:cubicBezTo>
                  <a:pt x="1011192" y="2966122"/>
                  <a:pt x="1023189" y="2934318"/>
                  <a:pt x="1023189" y="2902139"/>
                </a:cubicBezTo>
                <a:lnTo>
                  <a:pt x="1023189" y="2829739"/>
                </a:lnTo>
                <a:cubicBezTo>
                  <a:pt x="1023189" y="2800927"/>
                  <a:pt x="1018587" y="2776326"/>
                  <a:pt x="1009385" y="2755935"/>
                </a:cubicBezTo>
                <a:cubicBezTo>
                  <a:pt x="1000182" y="2735543"/>
                  <a:pt x="989008" y="2725347"/>
                  <a:pt x="975861" y="2725347"/>
                </a:cubicBezTo>
                <a:close/>
                <a:moveTo>
                  <a:pt x="5337812" y="2722540"/>
                </a:moveTo>
                <a:cubicBezTo>
                  <a:pt x="5333046" y="2730585"/>
                  <a:pt x="5328405" y="2739050"/>
                  <a:pt x="5323885" y="2747936"/>
                </a:cubicBezTo>
                <a:cubicBezTo>
                  <a:pt x="5319366" y="2756823"/>
                  <a:pt x="5315464" y="2766878"/>
                  <a:pt x="5312177" y="2778104"/>
                </a:cubicBezTo>
                <a:cubicBezTo>
                  <a:pt x="5309383" y="2787457"/>
                  <a:pt x="5307534" y="2796251"/>
                  <a:pt x="5306631" y="2804483"/>
                </a:cubicBezTo>
                <a:cubicBezTo>
                  <a:pt x="5305727" y="2812714"/>
                  <a:pt x="5305274" y="2820759"/>
                  <a:pt x="5305274" y="2828616"/>
                </a:cubicBezTo>
                <a:cubicBezTo>
                  <a:pt x="5305274" y="2848446"/>
                  <a:pt x="5309629" y="2866406"/>
                  <a:pt x="5318339" y="2882496"/>
                </a:cubicBezTo>
                <a:cubicBezTo>
                  <a:pt x="5326885" y="2898585"/>
                  <a:pt x="5337976" y="2909249"/>
                  <a:pt x="5351616" y="2914487"/>
                </a:cubicBezTo>
                <a:cubicBezTo>
                  <a:pt x="5359340" y="2917668"/>
                  <a:pt x="5366325" y="2919631"/>
                  <a:pt x="5372568" y="2920380"/>
                </a:cubicBezTo>
                <a:cubicBezTo>
                  <a:pt x="5375855" y="2920754"/>
                  <a:pt x="5380785" y="2921035"/>
                  <a:pt x="5387358" y="2921221"/>
                </a:cubicBezTo>
                <a:cubicBezTo>
                  <a:pt x="5393931" y="2921410"/>
                  <a:pt x="5402230" y="2921503"/>
                  <a:pt x="5412254" y="2921503"/>
                </a:cubicBezTo>
                <a:lnTo>
                  <a:pt x="5619065" y="2921503"/>
                </a:lnTo>
                <a:lnTo>
                  <a:pt x="5619065" y="2842086"/>
                </a:lnTo>
                <a:cubicBezTo>
                  <a:pt x="5619065" y="2814024"/>
                  <a:pt x="5617422" y="2792510"/>
                  <a:pt x="5614135" y="2777542"/>
                </a:cubicBezTo>
                <a:cubicBezTo>
                  <a:pt x="5610355" y="2760893"/>
                  <a:pt x="5602303" y="2742558"/>
                  <a:pt x="5589978" y="2722540"/>
                </a:cubicBezTo>
                <a:lnTo>
                  <a:pt x="5567794" y="2787645"/>
                </a:lnTo>
                <a:cubicBezTo>
                  <a:pt x="5575354" y="2798496"/>
                  <a:pt x="5580941" y="2807569"/>
                  <a:pt x="5584555" y="2814865"/>
                </a:cubicBezTo>
                <a:cubicBezTo>
                  <a:pt x="5587350" y="2820291"/>
                  <a:pt x="5591128" y="2830393"/>
                  <a:pt x="5595894" y="2845173"/>
                </a:cubicBezTo>
                <a:lnTo>
                  <a:pt x="5417677" y="2845173"/>
                </a:lnTo>
                <a:cubicBezTo>
                  <a:pt x="5407324" y="2845173"/>
                  <a:pt x="5397547" y="2844705"/>
                  <a:pt x="5388344" y="2843769"/>
                </a:cubicBezTo>
                <a:cubicBezTo>
                  <a:pt x="5379141" y="2842835"/>
                  <a:pt x="5371665" y="2841524"/>
                  <a:pt x="5365912" y="2839841"/>
                </a:cubicBezTo>
                <a:cubicBezTo>
                  <a:pt x="5356382" y="2837409"/>
                  <a:pt x="5348494" y="2831890"/>
                  <a:pt x="5342249" y="2823284"/>
                </a:cubicBezTo>
                <a:cubicBezTo>
                  <a:pt x="5336333" y="2814679"/>
                  <a:pt x="5333375" y="2805044"/>
                  <a:pt x="5333375" y="2794380"/>
                </a:cubicBezTo>
                <a:cubicBezTo>
                  <a:pt x="5333375" y="2786148"/>
                  <a:pt x="5334608" y="2777636"/>
                  <a:pt x="5337073" y="2768843"/>
                </a:cubicBezTo>
                <a:cubicBezTo>
                  <a:pt x="5338387" y="2764540"/>
                  <a:pt x="5340236" y="2759302"/>
                  <a:pt x="5342619" y="2753129"/>
                </a:cubicBezTo>
                <a:cubicBezTo>
                  <a:pt x="5345002" y="2746954"/>
                  <a:pt x="5348001" y="2740126"/>
                  <a:pt x="5351616" y="2732643"/>
                </a:cubicBezTo>
                <a:close/>
                <a:moveTo>
                  <a:pt x="1319022" y="2713561"/>
                </a:moveTo>
                <a:cubicBezTo>
                  <a:pt x="1296837" y="2713561"/>
                  <a:pt x="1280609" y="2720810"/>
                  <a:pt x="1270339" y="2735309"/>
                </a:cubicBezTo>
                <a:cubicBezTo>
                  <a:pt x="1260068" y="2749807"/>
                  <a:pt x="1254933" y="2773988"/>
                  <a:pt x="1254933" y="2807850"/>
                </a:cubicBezTo>
                <a:lnTo>
                  <a:pt x="1265778" y="2809534"/>
                </a:lnTo>
                <a:cubicBezTo>
                  <a:pt x="1267750" y="2805605"/>
                  <a:pt x="1269517" y="2802939"/>
                  <a:pt x="1271078" y="2801536"/>
                </a:cubicBezTo>
                <a:cubicBezTo>
                  <a:pt x="1272639" y="2800133"/>
                  <a:pt x="1274324" y="2799432"/>
                  <a:pt x="1276131" y="2799432"/>
                </a:cubicBezTo>
                <a:cubicBezTo>
                  <a:pt x="1280897" y="2799432"/>
                  <a:pt x="1285498" y="2802331"/>
                  <a:pt x="1289935" y="2808130"/>
                </a:cubicBezTo>
                <a:cubicBezTo>
                  <a:pt x="1293550" y="2812995"/>
                  <a:pt x="1297823" y="2820946"/>
                  <a:pt x="1302753" y="2831984"/>
                </a:cubicBezTo>
                <a:cubicBezTo>
                  <a:pt x="1293386" y="2837596"/>
                  <a:pt x="1285950" y="2841198"/>
                  <a:pt x="1280445" y="2842787"/>
                </a:cubicBezTo>
                <a:cubicBezTo>
                  <a:pt x="1274940" y="2844377"/>
                  <a:pt x="1265368" y="2845173"/>
                  <a:pt x="1251728" y="2845173"/>
                </a:cubicBezTo>
                <a:lnTo>
                  <a:pt x="1242422" y="2845173"/>
                </a:lnTo>
                <a:lnTo>
                  <a:pt x="1242422" y="2842086"/>
                </a:lnTo>
                <a:cubicBezTo>
                  <a:pt x="1242422" y="2820384"/>
                  <a:pt x="1239382" y="2801022"/>
                  <a:pt x="1233301" y="2783996"/>
                </a:cubicBezTo>
                <a:cubicBezTo>
                  <a:pt x="1227221" y="2766972"/>
                  <a:pt x="1218594" y="2751913"/>
                  <a:pt x="1207419" y="2738817"/>
                </a:cubicBezTo>
                <a:lnTo>
                  <a:pt x="1193615" y="2814585"/>
                </a:lnTo>
                <a:cubicBezTo>
                  <a:pt x="1202161" y="2823752"/>
                  <a:pt x="1209391" y="2835257"/>
                  <a:pt x="1215307" y="2849102"/>
                </a:cubicBezTo>
                <a:cubicBezTo>
                  <a:pt x="1220566" y="2861262"/>
                  <a:pt x="1223195" y="2871084"/>
                  <a:pt x="1223195" y="2878567"/>
                </a:cubicBezTo>
                <a:cubicBezTo>
                  <a:pt x="1223195" y="2893533"/>
                  <a:pt x="1209555" y="2914861"/>
                  <a:pt x="1182277" y="2942549"/>
                </a:cubicBezTo>
                <a:cubicBezTo>
                  <a:pt x="1162721" y="2962380"/>
                  <a:pt x="1147274" y="2975943"/>
                  <a:pt x="1135935" y="2983240"/>
                </a:cubicBezTo>
                <a:cubicBezTo>
                  <a:pt x="1124597" y="2990536"/>
                  <a:pt x="1113257" y="2994184"/>
                  <a:pt x="1101918" y="2994184"/>
                </a:cubicBezTo>
                <a:cubicBezTo>
                  <a:pt x="1091401" y="2994184"/>
                  <a:pt x="1081624" y="2992220"/>
                  <a:pt x="1072586" y="2988291"/>
                </a:cubicBezTo>
                <a:cubicBezTo>
                  <a:pt x="1063547" y="2984362"/>
                  <a:pt x="1051633" y="2976786"/>
                  <a:pt x="1036844" y="2965561"/>
                </a:cubicBezTo>
                <a:lnTo>
                  <a:pt x="1026491" y="2982958"/>
                </a:lnTo>
                <a:cubicBezTo>
                  <a:pt x="1057221" y="3007092"/>
                  <a:pt x="1079816" y="3023182"/>
                  <a:pt x="1094277" y="3031227"/>
                </a:cubicBezTo>
                <a:cubicBezTo>
                  <a:pt x="1110875" y="3040580"/>
                  <a:pt x="1126404" y="3045258"/>
                  <a:pt x="1140865" y="3045258"/>
                </a:cubicBezTo>
                <a:cubicBezTo>
                  <a:pt x="1153025" y="3045258"/>
                  <a:pt x="1167651" y="3037587"/>
                  <a:pt x="1184742" y="3022247"/>
                </a:cubicBezTo>
                <a:cubicBezTo>
                  <a:pt x="1200188" y="3008403"/>
                  <a:pt x="1213664" y="2992080"/>
                  <a:pt x="1225167" y="2973277"/>
                </a:cubicBezTo>
                <a:cubicBezTo>
                  <a:pt x="1236670" y="2954476"/>
                  <a:pt x="1242422" y="2939369"/>
                  <a:pt x="1242422" y="2927957"/>
                </a:cubicBezTo>
                <a:lnTo>
                  <a:pt x="1242422" y="2921503"/>
                </a:lnTo>
                <a:lnTo>
                  <a:pt x="1251728" y="2921503"/>
                </a:lnTo>
                <a:cubicBezTo>
                  <a:pt x="1265039" y="2921503"/>
                  <a:pt x="1277364" y="2919446"/>
                  <a:pt x="1288702" y="2915329"/>
                </a:cubicBezTo>
                <a:cubicBezTo>
                  <a:pt x="1305793" y="2909155"/>
                  <a:pt x="1319679" y="2898585"/>
                  <a:pt x="1330360" y="2883619"/>
                </a:cubicBezTo>
                <a:cubicBezTo>
                  <a:pt x="1336441" y="2896901"/>
                  <a:pt x="1344411" y="2906535"/>
                  <a:pt x="1354271" y="2912523"/>
                </a:cubicBezTo>
                <a:cubicBezTo>
                  <a:pt x="1364131" y="2918510"/>
                  <a:pt x="1375552" y="2921503"/>
                  <a:pt x="1388534" y="2921503"/>
                </a:cubicBezTo>
                <a:lnTo>
                  <a:pt x="1406821" y="2921503"/>
                </a:lnTo>
                <a:lnTo>
                  <a:pt x="1425015" y="2921503"/>
                </a:lnTo>
                <a:lnTo>
                  <a:pt x="1455627" y="2921503"/>
                </a:lnTo>
                <a:cubicBezTo>
                  <a:pt x="1467295" y="2921503"/>
                  <a:pt x="1476497" y="2920287"/>
                  <a:pt x="1483235" y="2917854"/>
                </a:cubicBezTo>
                <a:cubicBezTo>
                  <a:pt x="1497203" y="2912803"/>
                  <a:pt x="1508953" y="2902139"/>
                  <a:pt x="1518484" y="2885864"/>
                </a:cubicBezTo>
                <a:cubicBezTo>
                  <a:pt x="1534095" y="2895030"/>
                  <a:pt x="1552171" y="2902981"/>
                  <a:pt x="1572713" y="2909716"/>
                </a:cubicBezTo>
                <a:cubicBezTo>
                  <a:pt x="1596048" y="2917386"/>
                  <a:pt x="1616343" y="2921221"/>
                  <a:pt x="1633598" y="2921221"/>
                </a:cubicBezTo>
                <a:lnTo>
                  <a:pt x="1633598" y="2860046"/>
                </a:lnTo>
                <a:cubicBezTo>
                  <a:pt x="1633598" y="2834416"/>
                  <a:pt x="1627107" y="2806353"/>
                  <a:pt x="1614125" y="2775859"/>
                </a:cubicBezTo>
                <a:cubicBezTo>
                  <a:pt x="1601800" y="2747048"/>
                  <a:pt x="1591447" y="2732643"/>
                  <a:pt x="1583066" y="2732643"/>
                </a:cubicBezTo>
                <a:cubicBezTo>
                  <a:pt x="1574028" y="2732643"/>
                  <a:pt x="1563017" y="2739472"/>
                  <a:pt x="1550035" y="2753129"/>
                </a:cubicBezTo>
                <a:cubicBezTo>
                  <a:pt x="1535410" y="2768469"/>
                  <a:pt x="1523414" y="2788020"/>
                  <a:pt x="1514047" y="2811779"/>
                </a:cubicBezTo>
                <a:cubicBezTo>
                  <a:pt x="1509774" y="2824687"/>
                  <a:pt x="1502051" y="2833762"/>
                  <a:pt x="1490876" y="2839000"/>
                </a:cubicBezTo>
                <a:cubicBezTo>
                  <a:pt x="1482167" y="2843115"/>
                  <a:pt x="1470417" y="2845173"/>
                  <a:pt x="1455627" y="2845173"/>
                </a:cubicBezTo>
                <a:lnTo>
                  <a:pt x="1425015" y="2845173"/>
                </a:lnTo>
                <a:lnTo>
                  <a:pt x="1406821" y="2845173"/>
                </a:lnTo>
                <a:lnTo>
                  <a:pt x="1388534" y="2845173"/>
                </a:lnTo>
                <a:cubicBezTo>
                  <a:pt x="1384918" y="2845173"/>
                  <a:pt x="1381139" y="2844144"/>
                  <a:pt x="1377195" y="2842086"/>
                </a:cubicBezTo>
                <a:cubicBezTo>
                  <a:pt x="1373251" y="2840028"/>
                  <a:pt x="1370129" y="2837222"/>
                  <a:pt x="1367828" y="2833667"/>
                </a:cubicBezTo>
                <a:cubicBezTo>
                  <a:pt x="1377359" y="2818701"/>
                  <a:pt x="1383850" y="2806868"/>
                  <a:pt x="1387301" y="2798168"/>
                </a:cubicBezTo>
                <a:cubicBezTo>
                  <a:pt x="1390752" y="2789469"/>
                  <a:pt x="1392478" y="2780349"/>
                  <a:pt x="1392478" y="2770808"/>
                </a:cubicBezTo>
                <a:cubicBezTo>
                  <a:pt x="1392478" y="2753035"/>
                  <a:pt x="1385945" y="2739050"/>
                  <a:pt x="1372881" y="2728855"/>
                </a:cubicBezTo>
                <a:cubicBezTo>
                  <a:pt x="1359817" y="2718658"/>
                  <a:pt x="1341864" y="2713561"/>
                  <a:pt x="1319022" y="2713561"/>
                </a:cubicBezTo>
                <a:close/>
                <a:moveTo>
                  <a:pt x="10535894" y="2692233"/>
                </a:moveTo>
                <a:lnTo>
                  <a:pt x="10644353" y="2692233"/>
                </a:lnTo>
                <a:lnTo>
                  <a:pt x="10644353" y="2854152"/>
                </a:lnTo>
                <a:cubicBezTo>
                  <a:pt x="10640245" y="2847605"/>
                  <a:pt x="10635315" y="2841057"/>
                  <a:pt x="10629563" y="2834509"/>
                </a:cubicBezTo>
                <a:cubicBezTo>
                  <a:pt x="10623812" y="2827961"/>
                  <a:pt x="10617896" y="2821882"/>
                  <a:pt x="10611815" y="2816269"/>
                </a:cubicBezTo>
                <a:cubicBezTo>
                  <a:pt x="10605735" y="2810655"/>
                  <a:pt x="10599860" y="2805885"/>
                  <a:pt x="10594191" y="2801956"/>
                </a:cubicBezTo>
                <a:cubicBezTo>
                  <a:pt x="10588521" y="2798028"/>
                  <a:pt x="10583880" y="2795315"/>
                  <a:pt x="10580264" y="2793819"/>
                </a:cubicBezTo>
                <a:cubicBezTo>
                  <a:pt x="10578785" y="2785400"/>
                  <a:pt x="10576731" y="2776607"/>
                  <a:pt x="10574101" y="2767440"/>
                </a:cubicBezTo>
                <a:cubicBezTo>
                  <a:pt x="10571472" y="2758273"/>
                  <a:pt x="10568309" y="2749246"/>
                  <a:pt x="10564611" y="2740359"/>
                </a:cubicBezTo>
                <a:cubicBezTo>
                  <a:pt x="10560914" y="2731473"/>
                  <a:pt x="10556683" y="2722914"/>
                  <a:pt x="10551917" y="2714683"/>
                </a:cubicBezTo>
                <a:cubicBezTo>
                  <a:pt x="10547152" y="2706451"/>
                  <a:pt x="10541810" y="2698968"/>
                  <a:pt x="10535894" y="2692233"/>
                </a:cubicBezTo>
                <a:close/>
                <a:moveTo>
                  <a:pt x="10031069" y="2692233"/>
                </a:moveTo>
                <a:lnTo>
                  <a:pt x="10139528" y="2692233"/>
                </a:lnTo>
                <a:lnTo>
                  <a:pt x="10139528" y="2854152"/>
                </a:lnTo>
                <a:cubicBezTo>
                  <a:pt x="10135420" y="2847605"/>
                  <a:pt x="10130490" y="2841057"/>
                  <a:pt x="10124738" y="2834509"/>
                </a:cubicBezTo>
                <a:cubicBezTo>
                  <a:pt x="10118987" y="2827961"/>
                  <a:pt x="10113071" y="2821882"/>
                  <a:pt x="10106990" y="2816269"/>
                </a:cubicBezTo>
                <a:cubicBezTo>
                  <a:pt x="10100910" y="2810655"/>
                  <a:pt x="10095035" y="2805885"/>
                  <a:pt x="10089366" y="2801956"/>
                </a:cubicBezTo>
                <a:cubicBezTo>
                  <a:pt x="10083696" y="2798028"/>
                  <a:pt x="10079054" y="2795315"/>
                  <a:pt x="10075439" y="2793819"/>
                </a:cubicBezTo>
                <a:cubicBezTo>
                  <a:pt x="10073960" y="2785400"/>
                  <a:pt x="10071906" y="2776607"/>
                  <a:pt x="10069276" y="2767440"/>
                </a:cubicBezTo>
                <a:cubicBezTo>
                  <a:pt x="10066647" y="2758273"/>
                  <a:pt x="10063484" y="2749246"/>
                  <a:pt x="10059786" y="2740359"/>
                </a:cubicBezTo>
                <a:cubicBezTo>
                  <a:pt x="10056089" y="2731473"/>
                  <a:pt x="10051858" y="2722914"/>
                  <a:pt x="10047092" y="2714683"/>
                </a:cubicBezTo>
                <a:cubicBezTo>
                  <a:pt x="10042326" y="2706451"/>
                  <a:pt x="10036985" y="2698968"/>
                  <a:pt x="10031069" y="2692233"/>
                </a:cubicBezTo>
                <a:close/>
                <a:moveTo>
                  <a:pt x="9215035" y="2692233"/>
                </a:moveTo>
                <a:lnTo>
                  <a:pt x="9264088" y="2692233"/>
                </a:lnTo>
                <a:cubicBezTo>
                  <a:pt x="9265074" y="2695975"/>
                  <a:pt x="9265650" y="2699857"/>
                  <a:pt x="9265814" y="2703879"/>
                </a:cubicBezTo>
                <a:cubicBezTo>
                  <a:pt x="9265978" y="2707901"/>
                  <a:pt x="9266060" y="2711502"/>
                  <a:pt x="9266060" y="2714683"/>
                </a:cubicBezTo>
                <a:cubicBezTo>
                  <a:pt x="9266060" y="2718612"/>
                  <a:pt x="9265855" y="2723335"/>
                  <a:pt x="9265444" y="2728855"/>
                </a:cubicBezTo>
                <a:cubicBezTo>
                  <a:pt x="9265034" y="2734373"/>
                  <a:pt x="9264499" y="2739097"/>
                  <a:pt x="9263842" y="2743026"/>
                </a:cubicBezTo>
                <a:cubicBezTo>
                  <a:pt x="9259734" y="2738161"/>
                  <a:pt x="9256118" y="2734186"/>
                  <a:pt x="9252996" y="2731099"/>
                </a:cubicBezTo>
                <a:cubicBezTo>
                  <a:pt x="9249874" y="2728012"/>
                  <a:pt x="9246628" y="2724832"/>
                  <a:pt x="9243259" y="2721558"/>
                </a:cubicBezTo>
                <a:cubicBezTo>
                  <a:pt x="9239891" y="2718284"/>
                  <a:pt x="9236029" y="2714449"/>
                  <a:pt x="9231674" y="2710053"/>
                </a:cubicBezTo>
                <a:cubicBezTo>
                  <a:pt x="9227320" y="2705656"/>
                  <a:pt x="9221773" y="2699716"/>
                  <a:pt x="9215035" y="2692233"/>
                </a:cubicBezTo>
                <a:close/>
                <a:moveTo>
                  <a:pt x="748429" y="2688304"/>
                </a:moveTo>
                <a:cubicBezTo>
                  <a:pt x="729859" y="2688304"/>
                  <a:pt x="712851" y="2702616"/>
                  <a:pt x="697404" y="2731240"/>
                </a:cubicBezTo>
                <a:cubicBezTo>
                  <a:pt x="683107" y="2757805"/>
                  <a:pt x="675959" y="2784464"/>
                  <a:pt x="675959" y="2811217"/>
                </a:cubicBezTo>
                <a:cubicBezTo>
                  <a:pt x="675959" y="2820011"/>
                  <a:pt x="677232" y="2826698"/>
                  <a:pt x="679780" y="2831282"/>
                </a:cubicBezTo>
                <a:cubicBezTo>
                  <a:pt x="682326" y="2835865"/>
                  <a:pt x="686969" y="2840028"/>
                  <a:pt x="693706" y="2843769"/>
                </a:cubicBezTo>
                <a:cubicBezTo>
                  <a:pt x="671850" y="2843769"/>
                  <a:pt x="649008" y="2844377"/>
                  <a:pt x="625180" y="2845595"/>
                </a:cubicBezTo>
                <a:cubicBezTo>
                  <a:pt x="601352" y="2846810"/>
                  <a:pt x="576867" y="2848260"/>
                  <a:pt x="551724" y="2849943"/>
                </a:cubicBezTo>
                <a:cubicBezTo>
                  <a:pt x="515407" y="2849943"/>
                  <a:pt x="489854" y="2845266"/>
                  <a:pt x="475064" y="2835912"/>
                </a:cubicBezTo>
                <a:cubicBezTo>
                  <a:pt x="461753" y="2827494"/>
                  <a:pt x="455098" y="2813649"/>
                  <a:pt x="455098" y="2794380"/>
                </a:cubicBezTo>
                <a:cubicBezTo>
                  <a:pt x="455098" y="2779601"/>
                  <a:pt x="461013" y="2756215"/>
                  <a:pt x="472845" y="2724224"/>
                </a:cubicBezTo>
                <a:lnTo>
                  <a:pt x="456577" y="2715806"/>
                </a:lnTo>
                <a:cubicBezTo>
                  <a:pt x="443430" y="2751351"/>
                  <a:pt x="435049" y="2777074"/>
                  <a:pt x="431434" y="2792976"/>
                </a:cubicBezTo>
                <a:cubicBezTo>
                  <a:pt x="427819" y="2808880"/>
                  <a:pt x="426011" y="2827494"/>
                  <a:pt x="426011" y="2848821"/>
                </a:cubicBezTo>
                <a:cubicBezTo>
                  <a:pt x="426011" y="2876322"/>
                  <a:pt x="433242" y="2896621"/>
                  <a:pt x="447703" y="2909716"/>
                </a:cubicBezTo>
                <a:cubicBezTo>
                  <a:pt x="463314" y="2923748"/>
                  <a:pt x="488621" y="2930763"/>
                  <a:pt x="523624" y="2930763"/>
                </a:cubicBezTo>
                <a:cubicBezTo>
                  <a:pt x="526253" y="2930763"/>
                  <a:pt x="545151" y="2929827"/>
                  <a:pt x="580318" y="2927957"/>
                </a:cubicBezTo>
                <a:cubicBezTo>
                  <a:pt x="615485" y="2926086"/>
                  <a:pt x="644079" y="2924684"/>
                  <a:pt x="666099" y="2923748"/>
                </a:cubicBezTo>
                <a:cubicBezTo>
                  <a:pt x="702580" y="2922251"/>
                  <a:pt x="735200" y="2921503"/>
                  <a:pt x="763958" y="2921503"/>
                </a:cubicBezTo>
                <a:lnTo>
                  <a:pt x="796988" y="2921503"/>
                </a:lnTo>
                <a:lnTo>
                  <a:pt x="796988" y="2845173"/>
                </a:lnTo>
                <a:cubicBezTo>
                  <a:pt x="796988" y="2793351"/>
                  <a:pt x="793455" y="2754906"/>
                  <a:pt x="786389" y="2729837"/>
                </a:cubicBezTo>
                <a:cubicBezTo>
                  <a:pt x="778501" y="2702149"/>
                  <a:pt x="765848" y="2688304"/>
                  <a:pt x="748429" y="2688304"/>
                </a:cubicBezTo>
                <a:close/>
                <a:moveTo>
                  <a:pt x="7427312" y="2687743"/>
                </a:moveTo>
                <a:cubicBezTo>
                  <a:pt x="7446703" y="2687743"/>
                  <a:pt x="7462028" y="2691345"/>
                  <a:pt x="7473284" y="2698547"/>
                </a:cubicBezTo>
                <a:cubicBezTo>
                  <a:pt x="7484541" y="2705750"/>
                  <a:pt x="7493127" y="2717208"/>
                  <a:pt x="7499043" y="2732923"/>
                </a:cubicBezTo>
                <a:lnTo>
                  <a:pt x="7428545" y="2769124"/>
                </a:lnTo>
                <a:cubicBezTo>
                  <a:pt x="7428874" y="2767066"/>
                  <a:pt x="7429079" y="2764962"/>
                  <a:pt x="7429161" y="2762810"/>
                </a:cubicBezTo>
                <a:cubicBezTo>
                  <a:pt x="7429244" y="2760658"/>
                  <a:pt x="7429284" y="2758553"/>
                  <a:pt x="7429284" y="2756496"/>
                </a:cubicBezTo>
                <a:cubicBezTo>
                  <a:pt x="7429284" y="2749386"/>
                  <a:pt x="7428504" y="2742511"/>
                  <a:pt x="7426942" y="2735870"/>
                </a:cubicBezTo>
                <a:cubicBezTo>
                  <a:pt x="7425382" y="2729228"/>
                  <a:pt x="7423122" y="2723148"/>
                  <a:pt x="7420164" y="2717629"/>
                </a:cubicBezTo>
                <a:cubicBezTo>
                  <a:pt x="7417206" y="2712110"/>
                  <a:pt x="7413632" y="2707340"/>
                  <a:pt x="7409442" y="2703318"/>
                </a:cubicBezTo>
                <a:cubicBezTo>
                  <a:pt x="7405251" y="2699294"/>
                  <a:pt x="7400444" y="2696348"/>
                  <a:pt x="7395022" y="2694478"/>
                </a:cubicBezTo>
                <a:cubicBezTo>
                  <a:pt x="7398801" y="2692419"/>
                  <a:pt x="7403525" y="2690783"/>
                  <a:pt x="7409195" y="2689567"/>
                </a:cubicBezTo>
                <a:cubicBezTo>
                  <a:pt x="7414865" y="2688351"/>
                  <a:pt x="7420904" y="2687743"/>
                  <a:pt x="7427312" y="2687743"/>
                </a:cubicBezTo>
                <a:close/>
                <a:moveTo>
                  <a:pt x="4048455" y="2661926"/>
                </a:moveTo>
                <a:cubicBezTo>
                  <a:pt x="4035473" y="2661926"/>
                  <a:pt x="4023354" y="2664311"/>
                  <a:pt x="4012097" y="2669081"/>
                </a:cubicBezTo>
                <a:cubicBezTo>
                  <a:pt x="4000840" y="2673853"/>
                  <a:pt x="3992419" y="2680260"/>
                  <a:pt x="3986831" y="2688304"/>
                </a:cubicBezTo>
                <a:cubicBezTo>
                  <a:pt x="3979929" y="2697097"/>
                  <a:pt x="3972945" y="2712063"/>
                  <a:pt x="3965879" y="2733203"/>
                </a:cubicBezTo>
                <a:cubicBezTo>
                  <a:pt x="3958813" y="2754344"/>
                  <a:pt x="3955280" y="2770246"/>
                  <a:pt x="3955280" y="2780910"/>
                </a:cubicBezTo>
                <a:cubicBezTo>
                  <a:pt x="3955280" y="2789702"/>
                  <a:pt x="3958402" y="2801115"/>
                  <a:pt x="3964647" y="2815146"/>
                </a:cubicBezTo>
                <a:cubicBezTo>
                  <a:pt x="3970891" y="2829177"/>
                  <a:pt x="3978121" y="2841524"/>
                  <a:pt x="3986338" y="2852188"/>
                </a:cubicBezTo>
                <a:cubicBezTo>
                  <a:pt x="3970398" y="2870148"/>
                  <a:pt x="3958813" y="2891195"/>
                  <a:pt x="3951582" y="2915329"/>
                </a:cubicBezTo>
                <a:cubicBezTo>
                  <a:pt x="3945174" y="2936657"/>
                  <a:pt x="3941969" y="2961258"/>
                  <a:pt x="3941969" y="2989133"/>
                </a:cubicBezTo>
                <a:cubicBezTo>
                  <a:pt x="3941969" y="3032349"/>
                  <a:pt x="3953677" y="3065135"/>
                  <a:pt x="3977094" y="3087491"/>
                </a:cubicBezTo>
                <a:cubicBezTo>
                  <a:pt x="4000512" y="3109848"/>
                  <a:pt x="4035144" y="3121026"/>
                  <a:pt x="4080993" y="3121026"/>
                </a:cubicBezTo>
                <a:lnTo>
                  <a:pt x="4106136" y="3120465"/>
                </a:lnTo>
                <a:lnTo>
                  <a:pt x="4199309" y="3054799"/>
                </a:lnTo>
                <a:lnTo>
                  <a:pt x="4194872" y="3043574"/>
                </a:lnTo>
                <a:cubicBezTo>
                  <a:pt x="4183043" y="3044884"/>
                  <a:pt x="4174867" y="3045678"/>
                  <a:pt x="4170348" y="3045959"/>
                </a:cubicBezTo>
                <a:cubicBezTo>
                  <a:pt x="4165829" y="3046241"/>
                  <a:pt x="4158722" y="3046380"/>
                  <a:pt x="4149026" y="3046380"/>
                </a:cubicBezTo>
                <a:lnTo>
                  <a:pt x="4143110" y="3046380"/>
                </a:lnTo>
                <a:cubicBezTo>
                  <a:pt x="4081650" y="3046380"/>
                  <a:pt x="4036541" y="3038523"/>
                  <a:pt x="4007783" y="3022808"/>
                </a:cubicBezTo>
                <a:cubicBezTo>
                  <a:pt x="3982641" y="3009151"/>
                  <a:pt x="3970070" y="2989507"/>
                  <a:pt x="3970070" y="2963877"/>
                </a:cubicBezTo>
                <a:cubicBezTo>
                  <a:pt x="3970070" y="2936563"/>
                  <a:pt x="3984695" y="2910839"/>
                  <a:pt x="4013946" y="2886706"/>
                </a:cubicBezTo>
                <a:cubicBezTo>
                  <a:pt x="4043197" y="2862572"/>
                  <a:pt x="4082801" y="2843769"/>
                  <a:pt x="4132757" y="2830299"/>
                </a:cubicBezTo>
                <a:cubicBezTo>
                  <a:pt x="4138509" y="2816642"/>
                  <a:pt x="4142863" y="2805512"/>
                  <a:pt x="4145821" y="2796905"/>
                </a:cubicBezTo>
                <a:cubicBezTo>
                  <a:pt x="4148286" y="2789422"/>
                  <a:pt x="4151820" y="2777542"/>
                  <a:pt x="4156421" y="2761266"/>
                </a:cubicBezTo>
                <a:cubicBezTo>
                  <a:pt x="4130786" y="2767814"/>
                  <a:pt x="4111887" y="2773287"/>
                  <a:pt x="4099726" y="2777682"/>
                </a:cubicBezTo>
                <a:cubicBezTo>
                  <a:pt x="4087566" y="2782079"/>
                  <a:pt x="4070146" y="2789890"/>
                  <a:pt x="4047469" y="2801115"/>
                </a:cubicBezTo>
                <a:cubicBezTo>
                  <a:pt x="4028407" y="2791760"/>
                  <a:pt x="4014603" y="2782407"/>
                  <a:pt x="4006058" y="2773052"/>
                </a:cubicBezTo>
                <a:cubicBezTo>
                  <a:pt x="3998827" y="2765195"/>
                  <a:pt x="3995212" y="2757337"/>
                  <a:pt x="3995212" y="2749480"/>
                </a:cubicBezTo>
                <a:cubicBezTo>
                  <a:pt x="3995212" y="2739378"/>
                  <a:pt x="4005688" y="2731240"/>
                  <a:pt x="4026641" y="2725067"/>
                </a:cubicBezTo>
                <a:cubicBezTo>
                  <a:pt x="4047592" y="2718892"/>
                  <a:pt x="4075077" y="2715806"/>
                  <a:pt x="4109094" y="2715806"/>
                </a:cubicBezTo>
                <a:cubicBezTo>
                  <a:pt x="4114024" y="2716180"/>
                  <a:pt x="4118707" y="2716460"/>
                  <a:pt x="4123144" y="2716647"/>
                </a:cubicBezTo>
                <a:cubicBezTo>
                  <a:pt x="4127580" y="2716835"/>
                  <a:pt x="4132264" y="2716928"/>
                  <a:pt x="4137194" y="2716928"/>
                </a:cubicBezTo>
                <a:cubicBezTo>
                  <a:pt x="4126676" y="2699155"/>
                  <a:pt x="4113777" y="2685545"/>
                  <a:pt x="4098495" y="2676097"/>
                </a:cubicBezTo>
                <a:cubicBezTo>
                  <a:pt x="4083212" y="2666650"/>
                  <a:pt x="4066532" y="2661926"/>
                  <a:pt x="4048455" y="2661926"/>
                </a:cubicBezTo>
                <a:close/>
                <a:moveTo>
                  <a:pt x="1895805" y="2661926"/>
                </a:moveTo>
                <a:cubicBezTo>
                  <a:pt x="1882823" y="2661926"/>
                  <a:pt x="1870703" y="2664311"/>
                  <a:pt x="1859447" y="2669081"/>
                </a:cubicBezTo>
                <a:cubicBezTo>
                  <a:pt x="1848190" y="2673853"/>
                  <a:pt x="1839768" y="2680260"/>
                  <a:pt x="1834181" y="2688304"/>
                </a:cubicBezTo>
                <a:cubicBezTo>
                  <a:pt x="1827279" y="2697097"/>
                  <a:pt x="1820295" y="2712063"/>
                  <a:pt x="1813229" y="2733203"/>
                </a:cubicBezTo>
                <a:cubicBezTo>
                  <a:pt x="1806163" y="2754344"/>
                  <a:pt x="1802629" y="2770246"/>
                  <a:pt x="1802629" y="2780910"/>
                </a:cubicBezTo>
                <a:cubicBezTo>
                  <a:pt x="1802629" y="2789702"/>
                  <a:pt x="1805752" y="2801115"/>
                  <a:pt x="1811996" y="2815146"/>
                </a:cubicBezTo>
                <a:cubicBezTo>
                  <a:pt x="1818241" y="2829177"/>
                  <a:pt x="1825471" y="2841524"/>
                  <a:pt x="1833688" y="2852188"/>
                </a:cubicBezTo>
                <a:cubicBezTo>
                  <a:pt x="1817748" y="2870148"/>
                  <a:pt x="1806163" y="2891195"/>
                  <a:pt x="1798932" y="2915329"/>
                </a:cubicBezTo>
                <a:cubicBezTo>
                  <a:pt x="1792523" y="2936657"/>
                  <a:pt x="1789319" y="2961258"/>
                  <a:pt x="1789319" y="2989133"/>
                </a:cubicBezTo>
                <a:cubicBezTo>
                  <a:pt x="1789319" y="3032349"/>
                  <a:pt x="1801027" y="3065135"/>
                  <a:pt x="1824444" y="3087491"/>
                </a:cubicBezTo>
                <a:cubicBezTo>
                  <a:pt x="1847861" y="3109848"/>
                  <a:pt x="1882494" y="3121026"/>
                  <a:pt x="1928343" y="3121026"/>
                </a:cubicBezTo>
                <a:lnTo>
                  <a:pt x="1953485" y="3120465"/>
                </a:lnTo>
                <a:lnTo>
                  <a:pt x="2046661" y="3054799"/>
                </a:lnTo>
                <a:lnTo>
                  <a:pt x="2042224" y="3043574"/>
                </a:lnTo>
                <a:cubicBezTo>
                  <a:pt x="2030392" y="3044884"/>
                  <a:pt x="2022217" y="3045678"/>
                  <a:pt x="2017698" y="3045959"/>
                </a:cubicBezTo>
                <a:cubicBezTo>
                  <a:pt x="2013179" y="3046241"/>
                  <a:pt x="2006071" y="3046380"/>
                  <a:pt x="1996376" y="3046380"/>
                </a:cubicBezTo>
                <a:lnTo>
                  <a:pt x="1990460" y="3046380"/>
                </a:lnTo>
                <a:cubicBezTo>
                  <a:pt x="1929000" y="3046380"/>
                  <a:pt x="1883891" y="3038523"/>
                  <a:pt x="1855133" y="3022808"/>
                </a:cubicBezTo>
                <a:cubicBezTo>
                  <a:pt x="1829990" y="3009151"/>
                  <a:pt x="1817419" y="2989507"/>
                  <a:pt x="1817419" y="2963877"/>
                </a:cubicBezTo>
                <a:cubicBezTo>
                  <a:pt x="1817419" y="2936563"/>
                  <a:pt x="1832045" y="2910839"/>
                  <a:pt x="1861295" y="2886706"/>
                </a:cubicBezTo>
                <a:cubicBezTo>
                  <a:pt x="1890547" y="2862572"/>
                  <a:pt x="1930151" y="2843769"/>
                  <a:pt x="1980107" y="2830299"/>
                </a:cubicBezTo>
                <a:cubicBezTo>
                  <a:pt x="1985858" y="2816642"/>
                  <a:pt x="1990213" y="2805512"/>
                  <a:pt x="1993171" y="2796905"/>
                </a:cubicBezTo>
                <a:cubicBezTo>
                  <a:pt x="1995636" y="2789422"/>
                  <a:pt x="1999169" y="2777542"/>
                  <a:pt x="2003771" y="2761266"/>
                </a:cubicBezTo>
                <a:cubicBezTo>
                  <a:pt x="1978135" y="2767814"/>
                  <a:pt x="1959237" y="2773287"/>
                  <a:pt x="1947076" y="2777682"/>
                </a:cubicBezTo>
                <a:cubicBezTo>
                  <a:pt x="1934916" y="2782079"/>
                  <a:pt x="1917497" y="2789890"/>
                  <a:pt x="1894819" y="2801115"/>
                </a:cubicBezTo>
                <a:cubicBezTo>
                  <a:pt x="1875757" y="2791760"/>
                  <a:pt x="1861953" y="2782406"/>
                  <a:pt x="1853408" y="2773052"/>
                </a:cubicBezTo>
                <a:cubicBezTo>
                  <a:pt x="1846177" y="2765195"/>
                  <a:pt x="1842562" y="2757337"/>
                  <a:pt x="1842562" y="2749480"/>
                </a:cubicBezTo>
                <a:cubicBezTo>
                  <a:pt x="1842562" y="2739378"/>
                  <a:pt x="1853038" y="2731240"/>
                  <a:pt x="1873990" y="2725067"/>
                </a:cubicBezTo>
                <a:cubicBezTo>
                  <a:pt x="1894942" y="2718892"/>
                  <a:pt x="1922427" y="2715806"/>
                  <a:pt x="1956443" y="2715806"/>
                </a:cubicBezTo>
                <a:cubicBezTo>
                  <a:pt x="1961373" y="2716180"/>
                  <a:pt x="1966056" y="2716460"/>
                  <a:pt x="1970494" y="2716647"/>
                </a:cubicBezTo>
                <a:cubicBezTo>
                  <a:pt x="1974930" y="2716835"/>
                  <a:pt x="1979614" y="2716928"/>
                  <a:pt x="1984544" y="2716928"/>
                </a:cubicBezTo>
                <a:cubicBezTo>
                  <a:pt x="1974027" y="2699155"/>
                  <a:pt x="1961127" y="2685545"/>
                  <a:pt x="1945844" y="2676097"/>
                </a:cubicBezTo>
                <a:cubicBezTo>
                  <a:pt x="1930561" y="2666650"/>
                  <a:pt x="1913881" y="2661926"/>
                  <a:pt x="1895805" y="2661926"/>
                </a:cubicBezTo>
                <a:close/>
                <a:moveTo>
                  <a:pt x="7243943" y="2633302"/>
                </a:moveTo>
                <a:cubicBezTo>
                  <a:pt x="7225866" y="2633302"/>
                  <a:pt x="7209844" y="2636108"/>
                  <a:pt x="7195875" y="2641721"/>
                </a:cubicBezTo>
                <a:cubicBezTo>
                  <a:pt x="7181907" y="2647334"/>
                  <a:pt x="7169665" y="2654863"/>
                  <a:pt x="7159148" y="2664311"/>
                </a:cubicBezTo>
                <a:cubicBezTo>
                  <a:pt x="7148630" y="2673758"/>
                  <a:pt x="7139715" y="2684843"/>
                  <a:pt x="7132403" y="2697565"/>
                </a:cubicBezTo>
                <a:cubicBezTo>
                  <a:pt x="7125090" y="2710286"/>
                  <a:pt x="7119174" y="2723803"/>
                  <a:pt x="7114655" y="2738115"/>
                </a:cubicBezTo>
                <a:cubicBezTo>
                  <a:pt x="7110136" y="2752426"/>
                  <a:pt x="7106849" y="2767066"/>
                  <a:pt x="7104795" y="2782033"/>
                </a:cubicBezTo>
                <a:cubicBezTo>
                  <a:pt x="7102741" y="2797000"/>
                  <a:pt x="7101714" y="2811591"/>
                  <a:pt x="7101714" y="2825809"/>
                </a:cubicBezTo>
                <a:cubicBezTo>
                  <a:pt x="7101714" y="2842460"/>
                  <a:pt x="7102987" y="2859157"/>
                  <a:pt x="7105534" y="2875901"/>
                </a:cubicBezTo>
                <a:cubicBezTo>
                  <a:pt x="7108082" y="2892645"/>
                  <a:pt x="7111779" y="2908874"/>
                  <a:pt x="7116627" y="2924589"/>
                </a:cubicBezTo>
                <a:cubicBezTo>
                  <a:pt x="7121475" y="2940304"/>
                  <a:pt x="7127473" y="2955084"/>
                  <a:pt x="7134621" y="2968928"/>
                </a:cubicBezTo>
                <a:cubicBezTo>
                  <a:pt x="7141769" y="2982772"/>
                  <a:pt x="7150027" y="2995120"/>
                  <a:pt x="7159394" y="3005970"/>
                </a:cubicBezTo>
                <a:cubicBezTo>
                  <a:pt x="7166296" y="3013828"/>
                  <a:pt x="7174020" y="3020749"/>
                  <a:pt x="7182565" y="3026736"/>
                </a:cubicBezTo>
                <a:cubicBezTo>
                  <a:pt x="7191110" y="3032724"/>
                  <a:pt x="7200066" y="3035716"/>
                  <a:pt x="7209433" y="3035716"/>
                </a:cubicBezTo>
                <a:cubicBezTo>
                  <a:pt x="7215513" y="3035716"/>
                  <a:pt x="7221018" y="3034406"/>
                  <a:pt x="7225948" y="3031788"/>
                </a:cubicBezTo>
                <a:cubicBezTo>
                  <a:pt x="7230878" y="3029168"/>
                  <a:pt x="7235109" y="3025707"/>
                  <a:pt x="7238643" y="3021405"/>
                </a:cubicBezTo>
                <a:cubicBezTo>
                  <a:pt x="7242176" y="3017102"/>
                  <a:pt x="7244929" y="3012050"/>
                  <a:pt x="7246901" y="3006251"/>
                </a:cubicBezTo>
                <a:cubicBezTo>
                  <a:pt x="7248873" y="3000451"/>
                  <a:pt x="7249859" y="2994465"/>
                  <a:pt x="7249859" y="2988291"/>
                </a:cubicBezTo>
                <a:cubicBezTo>
                  <a:pt x="7249859" y="2982865"/>
                  <a:pt x="7248873" y="2977534"/>
                  <a:pt x="7246901" y="2972296"/>
                </a:cubicBezTo>
                <a:cubicBezTo>
                  <a:pt x="7244929" y="2967057"/>
                  <a:pt x="7242176" y="2962333"/>
                  <a:pt x="7238643" y="2958123"/>
                </a:cubicBezTo>
                <a:cubicBezTo>
                  <a:pt x="7235109" y="2953914"/>
                  <a:pt x="7230878" y="2950500"/>
                  <a:pt x="7225948" y="2947881"/>
                </a:cubicBezTo>
                <a:cubicBezTo>
                  <a:pt x="7221018" y="2945262"/>
                  <a:pt x="7215513" y="2943953"/>
                  <a:pt x="7209433" y="2943953"/>
                </a:cubicBezTo>
                <a:cubicBezTo>
                  <a:pt x="7206639" y="2943953"/>
                  <a:pt x="7203886" y="2944280"/>
                  <a:pt x="7201175" y="2944936"/>
                </a:cubicBezTo>
                <a:cubicBezTo>
                  <a:pt x="7198463" y="2945589"/>
                  <a:pt x="7195958" y="2946385"/>
                  <a:pt x="7193657" y="2947319"/>
                </a:cubicBezTo>
                <a:cubicBezTo>
                  <a:pt x="7189220" y="2941146"/>
                  <a:pt x="7184989" y="2933241"/>
                  <a:pt x="7180963" y="2923607"/>
                </a:cubicBezTo>
                <a:cubicBezTo>
                  <a:pt x="7176936" y="2913973"/>
                  <a:pt x="7173403" y="2903589"/>
                  <a:pt x="7170363" y="2892459"/>
                </a:cubicBezTo>
                <a:cubicBezTo>
                  <a:pt x="7167323" y="2881327"/>
                  <a:pt x="7164899" y="2869962"/>
                  <a:pt x="7163092" y="2858362"/>
                </a:cubicBezTo>
                <a:cubicBezTo>
                  <a:pt x="7161284" y="2846764"/>
                  <a:pt x="7160380" y="2835912"/>
                  <a:pt x="7160380" y="2825809"/>
                </a:cubicBezTo>
                <a:cubicBezTo>
                  <a:pt x="7160380" y="2818326"/>
                  <a:pt x="7160709" y="2809767"/>
                  <a:pt x="7161366" y="2800133"/>
                </a:cubicBezTo>
                <a:cubicBezTo>
                  <a:pt x="7162023" y="2790498"/>
                  <a:pt x="7163379" y="2780770"/>
                  <a:pt x="7165433" y="2770947"/>
                </a:cubicBezTo>
                <a:cubicBezTo>
                  <a:pt x="7167487" y="2761126"/>
                  <a:pt x="7170404" y="2751491"/>
                  <a:pt x="7174184" y="2742045"/>
                </a:cubicBezTo>
                <a:cubicBezTo>
                  <a:pt x="7177964" y="2732597"/>
                  <a:pt x="7182975" y="2724178"/>
                  <a:pt x="7189220" y="2716787"/>
                </a:cubicBezTo>
                <a:cubicBezTo>
                  <a:pt x="7195465" y="2709398"/>
                  <a:pt x="7203065" y="2703458"/>
                  <a:pt x="7212021" y="2698968"/>
                </a:cubicBezTo>
                <a:cubicBezTo>
                  <a:pt x="7220977" y="2694478"/>
                  <a:pt x="7231617" y="2692233"/>
                  <a:pt x="7243943" y="2692233"/>
                </a:cubicBezTo>
                <a:lnTo>
                  <a:pt x="7281164" y="2692233"/>
                </a:lnTo>
                <a:lnTo>
                  <a:pt x="7281164" y="2633302"/>
                </a:lnTo>
                <a:close/>
                <a:moveTo>
                  <a:pt x="3443376" y="2633302"/>
                </a:moveTo>
                <a:lnTo>
                  <a:pt x="3443376" y="2692233"/>
                </a:lnTo>
                <a:lnTo>
                  <a:pt x="3662018" y="2692233"/>
                </a:lnTo>
                <a:lnTo>
                  <a:pt x="3662018" y="2722259"/>
                </a:lnTo>
                <a:cubicBezTo>
                  <a:pt x="3648872" y="2722634"/>
                  <a:pt x="3635479" y="2723710"/>
                  <a:pt x="3621839" y="2725487"/>
                </a:cubicBezTo>
                <a:cubicBezTo>
                  <a:pt x="3608200" y="2727264"/>
                  <a:pt x="3594847" y="2730210"/>
                  <a:pt x="3581783" y="2734327"/>
                </a:cubicBezTo>
                <a:cubicBezTo>
                  <a:pt x="3568719" y="2738443"/>
                  <a:pt x="3556230" y="2743961"/>
                  <a:pt x="3544316" y="2750884"/>
                </a:cubicBezTo>
                <a:cubicBezTo>
                  <a:pt x="3532402" y="2757805"/>
                  <a:pt x="3521597" y="2766411"/>
                  <a:pt x="3511901" y="2776700"/>
                </a:cubicBezTo>
                <a:cubicBezTo>
                  <a:pt x="3502207" y="2786991"/>
                  <a:pt x="3493908" y="2799291"/>
                  <a:pt x="3487006" y="2813603"/>
                </a:cubicBezTo>
                <a:cubicBezTo>
                  <a:pt x="3480104" y="2827914"/>
                  <a:pt x="3475174" y="2844612"/>
                  <a:pt x="3472216" y="2863694"/>
                </a:cubicBezTo>
                <a:cubicBezTo>
                  <a:pt x="3481912" y="2864629"/>
                  <a:pt x="3492511" y="2866313"/>
                  <a:pt x="3504014" y="2868745"/>
                </a:cubicBezTo>
                <a:cubicBezTo>
                  <a:pt x="3515516" y="2871178"/>
                  <a:pt x="3527267" y="2874357"/>
                  <a:pt x="3539263" y="2878286"/>
                </a:cubicBezTo>
                <a:cubicBezTo>
                  <a:pt x="3551260" y="2882216"/>
                  <a:pt x="3563255" y="2886892"/>
                  <a:pt x="3575252" y="2892317"/>
                </a:cubicBezTo>
                <a:cubicBezTo>
                  <a:pt x="3587247" y="2897743"/>
                  <a:pt x="3598670" y="2903917"/>
                  <a:pt x="3609515" y="2910839"/>
                </a:cubicBezTo>
                <a:cubicBezTo>
                  <a:pt x="3620361" y="2917761"/>
                  <a:pt x="3630303" y="2925337"/>
                  <a:pt x="3639340" y="2933569"/>
                </a:cubicBezTo>
                <a:cubicBezTo>
                  <a:pt x="3648379" y="2941801"/>
                  <a:pt x="3655938" y="2950687"/>
                  <a:pt x="3662018" y="2960228"/>
                </a:cubicBezTo>
                <a:lnTo>
                  <a:pt x="3662018" y="3003725"/>
                </a:lnTo>
                <a:lnTo>
                  <a:pt x="3719206" y="3003725"/>
                </a:lnTo>
                <a:lnTo>
                  <a:pt x="3719206" y="2692233"/>
                </a:lnTo>
                <a:lnTo>
                  <a:pt x="3788225" y="2692233"/>
                </a:lnTo>
                <a:lnTo>
                  <a:pt x="3788225" y="2633302"/>
                </a:lnTo>
                <a:close/>
                <a:moveTo>
                  <a:pt x="7424848" y="2627128"/>
                </a:moveTo>
                <a:cubicBezTo>
                  <a:pt x="7414495" y="2627128"/>
                  <a:pt x="7403690" y="2628765"/>
                  <a:pt x="7392434" y="2632038"/>
                </a:cubicBezTo>
                <a:cubicBezTo>
                  <a:pt x="7381177" y="2635313"/>
                  <a:pt x="7369879" y="2640177"/>
                  <a:pt x="7358540" y="2646631"/>
                </a:cubicBezTo>
                <a:cubicBezTo>
                  <a:pt x="7347201" y="2653086"/>
                  <a:pt x="7336109" y="2661084"/>
                  <a:pt x="7325263" y="2670625"/>
                </a:cubicBezTo>
                <a:cubicBezTo>
                  <a:pt x="7314417" y="2680166"/>
                  <a:pt x="7304311" y="2691297"/>
                  <a:pt x="7294944" y="2704019"/>
                </a:cubicBezTo>
                <a:lnTo>
                  <a:pt x="7316142" y="2752287"/>
                </a:lnTo>
                <a:lnTo>
                  <a:pt x="7340792" y="2731520"/>
                </a:lnTo>
                <a:cubicBezTo>
                  <a:pt x="7351967" y="2732269"/>
                  <a:pt x="7359978" y="2735589"/>
                  <a:pt x="7364826" y="2741482"/>
                </a:cubicBezTo>
                <a:cubicBezTo>
                  <a:pt x="7369673" y="2747376"/>
                  <a:pt x="7372097" y="2755747"/>
                  <a:pt x="7372097" y="2766598"/>
                </a:cubicBezTo>
                <a:cubicBezTo>
                  <a:pt x="7372097" y="2775577"/>
                  <a:pt x="7369673" y="2783435"/>
                  <a:pt x="7364826" y="2790170"/>
                </a:cubicBezTo>
                <a:cubicBezTo>
                  <a:pt x="7359978" y="2796905"/>
                  <a:pt x="7353610" y="2802519"/>
                  <a:pt x="7345722" y="2807009"/>
                </a:cubicBezTo>
                <a:lnTo>
                  <a:pt x="7330440" y="2815707"/>
                </a:lnTo>
                <a:lnTo>
                  <a:pt x="7351638" y="2863413"/>
                </a:lnTo>
                <a:lnTo>
                  <a:pt x="7504959" y="2788767"/>
                </a:lnTo>
                <a:lnTo>
                  <a:pt x="7504959" y="3003725"/>
                </a:lnTo>
                <a:lnTo>
                  <a:pt x="7562146" y="3003725"/>
                </a:lnTo>
                <a:lnTo>
                  <a:pt x="7562146" y="2692233"/>
                </a:lnTo>
                <a:lnTo>
                  <a:pt x="7605800" y="2692233"/>
                </a:lnTo>
                <a:lnTo>
                  <a:pt x="7621552" y="2692233"/>
                </a:lnTo>
                <a:lnTo>
                  <a:pt x="7677037" y="2692233"/>
                </a:lnTo>
                <a:cubicBezTo>
                  <a:pt x="7683774" y="2692233"/>
                  <a:pt x="7689239" y="2693402"/>
                  <a:pt x="7693429" y="2695740"/>
                </a:cubicBezTo>
                <a:cubicBezTo>
                  <a:pt x="7697620" y="2698080"/>
                  <a:pt x="7700824" y="2701026"/>
                  <a:pt x="7703043" y="2704581"/>
                </a:cubicBezTo>
                <a:cubicBezTo>
                  <a:pt x="7705261" y="2708135"/>
                  <a:pt x="7706740" y="2712017"/>
                  <a:pt x="7707479" y="2716226"/>
                </a:cubicBezTo>
                <a:cubicBezTo>
                  <a:pt x="7708219" y="2720436"/>
                  <a:pt x="7708588" y="2724411"/>
                  <a:pt x="7708588" y="2728153"/>
                </a:cubicBezTo>
                <a:cubicBezTo>
                  <a:pt x="7703823" y="2726843"/>
                  <a:pt x="7699222" y="2726188"/>
                  <a:pt x="7694785" y="2726188"/>
                </a:cubicBezTo>
                <a:cubicBezTo>
                  <a:pt x="7688869" y="2726188"/>
                  <a:pt x="7683898" y="2727404"/>
                  <a:pt x="7679871" y="2729837"/>
                </a:cubicBezTo>
                <a:cubicBezTo>
                  <a:pt x="7675845" y="2732269"/>
                  <a:pt x="7672518" y="2735589"/>
                  <a:pt x="7669889" y="2739800"/>
                </a:cubicBezTo>
                <a:cubicBezTo>
                  <a:pt x="7667259" y="2744008"/>
                  <a:pt x="7665369" y="2748825"/>
                  <a:pt x="7664219" y="2754251"/>
                </a:cubicBezTo>
                <a:cubicBezTo>
                  <a:pt x="7663069" y="2759676"/>
                  <a:pt x="7662494" y="2765476"/>
                  <a:pt x="7662494" y="2771650"/>
                </a:cubicBezTo>
                <a:lnTo>
                  <a:pt x="7662494" y="2820197"/>
                </a:lnTo>
                <a:cubicBezTo>
                  <a:pt x="7678598" y="2820197"/>
                  <a:pt x="7692402" y="2817952"/>
                  <a:pt x="7703905" y="2813462"/>
                </a:cubicBezTo>
                <a:cubicBezTo>
                  <a:pt x="7715408" y="2808973"/>
                  <a:pt x="7725268" y="2802892"/>
                  <a:pt x="7733484" y="2795221"/>
                </a:cubicBezTo>
                <a:cubicBezTo>
                  <a:pt x="7740715" y="2802705"/>
                  <a:pt x="7750000" y="2808505"/>
                  <a:pt x="7761338" y="2812620"/>
                </a:cubicBezTo>
                <a:cubicBezTo>
                  <a:pt x="7772677" y="2816737"/>
                  <a:pt x="7787057" y="2819262"/>
                  <a:pt x="7804475" y="2820197"/>
                </a:cubicBezTo>
                <a:lnTo>
                  <a:pt x="7804475" y="2769965"/>
                </a:lnTo>
                <a:cubicBezTo>
                  <a:pt x="7804475" y="2764915"/>
                  <a:pt x="7803942" y="2759817"/>
                  <a:pt x="7802873" y="2754672"/>
                </a:cubicBezTo>
                <a:cubicBezTo>
                  <a:pt x="7801805" y="2749527"/>
                  <a:pt x="7799998" y="2744803"/>
                  <a:pt x="7797450" y="2740500"/>
                </a:cubicBezTo>
                <a:cubicBezTo>
                  <a:pt x="7794903" y="2736197"/>
                  <a:pt x="7791575" y="2732690"/>
                  <a:pt x="7787467" y="2729977"/>
                </a:cubicBezTo>
                <a:cubicBezTo>
                  <a:pt x="7783359" y="2727264"/>
                  <a:pt x="7778347" y="2725908"/>
                  <a:pt x="7772431" y="2725908"/>
                </a:cubicBezTo>
                <a:cubicBezTo>
                  <a:pt x="7770295" y="2725908"/>
                  <a:pt x="7768076" y="2726048"/>
                  <a:pt x="7765775" y="2726328"/>
                </a:cubicBezTo>
                <a:cubicBezTo>
                  <a:pt x="7763475" y="2726610"/>
                  <a:pt x="7761010" y="2727217"/>
                  <a:pt x="7758380" y="2728153"/>
                </a:cubicBezTo>
                <a:cubicBezTo>
                  <a:pt x="7758380" y="2725347"/>
                  <a:pt x="7758997" y="2722026"/>
                  <a:pt x="7760229" y="2718191"/>
                </a:cubicBezTo>
                <a:cubicBezTo>
                  <a:pt x="7761462" y="2714355"/>
                  <a:pt x="7763475" y="2710754"/>
                  <a:pt x="7766268" y="2707387"/>
                </a:cubicBezTo>
                <a:cubicBezTo>
                  <a:pt x="7769062" y="2704019"/>
                  <a:pt x="7772800" y="2701166"/>
                  <a:pt x="7777484" y="2698828"/>
                </a:cubicBezTo>
                <a:cubicBezTo>
                  <a:pt x="7782167" y="2696488"/>
                  <a:pt x="7787878" y="2695320"/>
                  <a:pt x="7794615" y="2695320"/>
                </a:cubicBezTo>
                <a:cubicBezTo>
                  <a:pt x="7802668" y="2695320"/>
                  <a:pt x="7809446" y="2696910"/>
                  <a:pt x="7814951" y="2700090"/>
                </a:cubicBezTo>
                <a:cubicBezTo>
                  <a:pt x="7820457" y="2703270"/>
                  <a:pt x="7824894" y="2707480"/>
                  <a:pt x="7828262" y="2712718"/>
                </a:cubicBezTo>
                <a:cubicBezTo>
                  <a:pt x="7831631" y="2717956"/>
                  <a:pt x="7834055" y="2723990"/>
                  <a:pt x="7835534" y="2730818"/>
                </a:cubicBezTo>
                <a:cubicBezTo>
                  <a:pt x="7837013" y="2737648"/>
                  <a:pt x="7837752" y="2744710"/>
                  <a:pt x="7837752" y="2752006"/>
                </a:cubicBezTo>
                <a:lnTo>
                  <a:pt x="7837752" y="3003725"/>
                </a:lnTo>
                <a:lnTo>
                  <a:pt x="7894940" y="3003725"/>
                </a:lnTo>
                <a:lnTo>
                  <a:pt x="7894940" y="2692233"/>
                </a:lnTo>
                <a:lnTo>
                  <a:pt x="7963959" y="2692233"/>
                </a:lnTo>
                <a:lnTo>
                  <a:pt x="7963959" y="2633302"/>
                </a:lnTo>
                <a:lnTo>
                  <a:pt x="7837752" y="2633302"/>
                </a:lnTo>
                <a:lnTo>
                  <a:pt x="7837752" y="2649016"/>
                </a:lnTo>
                <a:cubicBezTo>
                  <a:pt x="7833808" y="2645462"/>
                  <a:pt x="7827892" y="2642189"/>
                  <a:pt x="7820005" y="2639195"/>
                </a:cubicBezTo>
                <a:cubicBezTo>
                  <a:pt x="7812117" y="2636202"/>
                  <a:pt x="7803243" y="2634705"/>
                  <a:pt x="7793383" y="2634705"/>
                </a:cubicBezTo>
                <a:cubicBezTo>
                  <a:pt x="7786153" y="2634705"/>
                  <a:pt x="7779662" y="2635360"/>
                  <a:pt x="7773910" y="2636670"/>
                </a:cubicBezTo>
                <a:cubicBezTo>
                  <a:pt x="7768158" y="2637979"/>
                  <a:pt x="7762900" y="2639756"/>
                  <a:pt x="7758134" y="2642001"/>
                </a:cubicBezTo>
                <a:cubicBezTo>
                  <a:pt x="7753368" y="2644246"/>
                  <a:pt x="7749055" y="2646819"/>
                  <a:pt x="7745193" y="2649719"/>
                </a:cubicBezTo>
                <a:cubicBezTo>
                  <a:pt x="7741331" y="2652618"/>
                  <a:pt x="7737675" y="2655658"/>
                  <a:pt x="7734224" y="2658839"/>
                </a:cubicBezTo>
                <a:cubicBezTo>
                  <a:pt x="7730937" y="2655284"/>
                  <a:pt x="7727651" y="2651917"/>
                  <a:pt x="7724364" y="2648736"/>
                </a:cubicBezTo>
                <a:cubicBezTo>
                  <a:pt x="7721077" y="2645555"/>
                  <a:pt x="7717421" y="2642843"/>
                  <a:pt x="7713395" y="2640598"/>
                </a:cubicBezTo>
                <a:cubicBezTo>
                  <a:pt x="7709369" y="2638353"/>
                  <a:pt x="7704932" y="2636575"/>
                  <a:pt x="7700085" y="2635266"/>
                </a:cubicBezTo>
                <a:cubicBezTo>
                  <a:pt x="7695237" y="2633957"/>
                  <a:pt x="7689772" y="2633302"/>
                  <a:pt x="7683692" y="2633302"/>
                </a:cubicBezTo>
                <a:lnTo>
                  <a:pt x="7621552" y="2633302"/>
                </a:lnTo>
                <a:lnTo>
                  <a:pt x="7605800" y="2633302"/>
                </a:lnTo>
                <a:lnTo>
                  <a:pt x="7504959" y="2633302"/>
                </a:lnTo>
                <a:lnTo>
                  <a:pt x="7504959" y="2652665"/>
                </a:lnTo>
                <a:cubicBezTo>
                  <a:pt x="7501508" y="2649858"/>
                  <a:pt x="7497400" y="2646959"/>
                  <a:pt x="7492634" y="2643966"/>
                </a:cubicBezTo>
                <a:cubicBezTo>
                  <a:pt x="7487868" y="2640972"/>
                  <a:pt x="7482240" y="2638213"/>
                  <a:pt x="7475749" y="2635687"/>
                </a:cubicBezTo>
                <a:cubicBezTo>
                  <a:pt x="7469258" y="2633162"/>
                  <a:pt x="7461822" y="2631104"/>
                  <a:pt x="7453441" y="2629513"/>
                </a:cubicBezTo>
                <a:cubicBezTo>
                  <a:pt x="7445061" y="2627923"/>
                  <a:pt x="7435529" y="2627128"/>
                  <a:pt x="7424848" y="2627128"/>
                </a:cubicBezTo>
                <a:close/>
                <a:moveTo>
                  <a:pt x="3303413" y="2627128"/>
                </a:moveTo>
                <a:cubicBezTo>
                  <a:pt x="3286979" y="2627128"/>
                  <a:pt x="3272765" y="2630121"/>
                  <a:pt x="3260769" y="2636108"/>
                </a:cubicBezTo>
                <a:cubicBezTo>
                  <a:pt x="3248772" y="2642094"/>
                  <a:pt x="3238830" y="2650187"/>
                  <a:pt x="3230942" y="2660382"/>
                </a:cubicBezTo>
                <a:cubicBezTo>
                  <a:pt x="3223054" y="2670578"/>
                  <a:pt x="3217221" y="2682458"/>
                  <a:pt x="3213441" y="2696021"/>
                </a:cubicBezTo>
                <a:cubicBezTo>
                  <a:pt x="3209662" y="2709585"/>
                  <a:pt x="3207772" y="2723850"/>
                  <a:pt x="3207772" y="2738817"/>
                </a:cubicBezTo>
                <a:cubicBezTo>
                  <a:pt x="3207772" y="2745926"/>
                  <a:pt x="3208634" y="2753502"/>
                  <a:pt x="3210359" y="2761547"/>
                </a:cubicBezTo>
                <a:cubicBezTo>
                  <a:pt x="3212086" y="2769592"/>
                  <a:pt x="3214797" y="2776981"/>
                  <a:pt x="3218494" y="2783716"/>
                </a:cubicBezTo>
                <a:cubicBezTo>
                  <a:pt x="3222192" y="2790451"/>
                  <a:pt x="3226916" y="2796064"/>
                  <a:pt x="3232668" y="2800554"/>
                </a:cubicBezTo>
                <a:cubicBezTo>
                  <a:pt x="3238420" y="2805044"/>
                  <a:pt x="3245403" y="2807289"/>
                  <a:pt x="3253620" y="2807289"/>
                </a:cubicBezTo>
                <a:cubicBezTo>
                  <a:pt x="3260193" y="2807289"/>
                  <a:pt x="3266027" y="2805932"/>
                  <a:pt x="3271122" y="2803219"/>
                </a:cubicBezTo>
                <a:cubicBezTo>
                  <a:pt x="3276216" y="2800507"/>
                  <a:pt x="3280529" y="2797000"/>
                  <a:pt x="3284063" y="2792696"/>
                </a:cubicBezTo>
                <a:cubicBezTo>
                  <a:pt x="3287596" y="2788393"/>
                  <a:pt x="3290266" y="2783482"/>
                  <a:pt x="3292074" y="2777964"/>
                </a:cubicBezTo>
                <a:cubicBezTo>
                  <a:pt x="3293881" y="2772444"/>
                  <a:pt x="3294785" y="2766972"/>
                  <a:pt x="3294785" y="2761547"/>
                </a:cubicBezTo>
                <a:cubicBezTo>
                  <a:pt x="3294785" y="2752192"/>
                  <a:pt x="3292649" y="2743587"/>
                  <a:pt x="3288377" y="2735729"/>
                </a:cubicBezTo>
                <a:cubicBezTo>
                  <a:pt x="3284103" y="2727872"/>
                  <a:pt x="3277037" y="2721886"/>
                  <a:pt x="3267178" y="2717769"/>
                </a:cubicBezTo>
                <a:cubicBezTo>
                  <a:pt x="3267999" y="2713654"/>
                  <a:pt x="3269313" y="2709678"/>
                  <a:pt x="3271122" y="2705843"/>
                </a:cubicBezTo>
                <a:cubicBezTo>
                  <a:pt x="3272928" y="2702008"/>
                  <a:pt x="3275312" y="2698640"/>
                  <a:pt x="3278270" y="2695740"/>
                </a:cubicBezTo>
                <a:cubicBezTo>
                  <a:pt x="3281228" y="2692841"/>
                  <a:pt x="3284802" y="2690502"/>
                  <a:pt x="3288993" y="2688725"/>
                </a:cubicBezTo>
                <a:cubicBezTo>
                  <a:pt x="3293184" y="2686948"/>
                  <a:pt x="3297990" y="2686059"/>
                  <a:pt x="3303413" y="2686059"/>
                </a:cubicBezTo>
                <a:cubicBezTo>
                  <a:pt x="3314258" y="2686059"/>
                  <a:pt x="3322433" y="2689614"/>
                  <a:pt x="3327939" y="2696723"/>
                </a:cubicBezTo>
                <a:cubicBezTo>
                  <a:pt x="3333444" y="2703832"/>
                  <a:pt x="3336196" y="2712999"/>
                  <a:pt x="3336196" y="2724224"/>
                </a:cubicBezTo>
                <a:lnTo>
                  <a:pt x="3336196" y="2908314"/>
                </a:lnTo>
                <a:cubicBezTo>
                  <a:pt x="3333403" y="2907378"/>
                  <a:pt x="3329993" y="2906677"/>
                  <a:pt x="3325967" y="2906209"/>
                </a:cubicBezTo>
                <a:cubicBezTo>
                  <a:pt x="3321941" y="2905741"/>
                  <a:pt x="3318530" y="2905506"/>
                  <a:pt x="3315737" y="2905506"/>
                </a:cubicBezTo>
                <a:cubicBezTo>
                  <a:pt x="3308343" y="2905506"/>
                  <a:pt x="3300907" y="2907050"/>
                  <a:pt x="3293429" y="2910138"/>
                </a:cubicBezTo>
                <a:cubicBezTo>
                  <a:pt x="3285952" y="2913224"/>
                  <a:pt x="3278557" y="2916638"/>
                  <a:pt x="3271245" y="2920380"/>
                </a:cubicBezTo>
                <a:cubicBezTo>
                  <a:pt x="3263932" y="2924121"/>
                  <a:pt x="3256660" y="2927536"/>
                  <a:pt x="3249430" y="2930623"/>
                </a:cubicBezTo>
                <a:cubicBezTo>
                  <a:pt x="3242199" y="2933709"/>
                  <a:pt x="3235133" y="2935253"/>
                  <a:pt x="3228231" y="2935253"/>
                </a:cubicBezTo>
                <a:cubicBezTo>
                  <a:pt x="3224944" y="2935253"/>
                  <a:pt x="3221658" y="2934645"/>
                  <a:pt x="3218371" y="2933429"/>
                </a:cubicBezTo>
                <a:cubicBezTo>
                  <a:pt x="3215084" y="2932213"/>
                  <a:pt x="3212044" y="2930202"/>
                  <a:pt x="3209250" y="2927395"/>
                </a:cubicBezTo>
                <a:cubicBezTo>
                  <a:pt x="3206457" y="2924589"/>
                  <a:pt x="3203911" y="2920895"/>
                  <a:pt x="3201609" y="2916311"/>
                </a:cubicBezTo>
                <a:cubicBezTo>
                  <a:pt x="3199309" y="2911728"/>
                  <a:pt x="3197419" y="2906069"/>
                  <a:pt x="3195940" y="2899334"/>
                </a:cubicBezTo>
                <a:lnTo>
                  <a:pt x="3139246" y="2908033"/>
                </a:lnTo>
                <a:cubicBezTo>
                  <a:pt x="3140232" y="2920941"/>
                  <a:pt x="3143026" y="2932587"/>
                  <a:pt x="3147627" y="2942970"/>
                </a:cubicBezTo>
                <a:cubicBezTo>
                  <a:pt x="3152227" y="2953353"/>
                  <a:pt x="3158308" y="2962193"/>
                  <a:pt x="3165868" y="2969489"/>
                </a:cubicBezTo>
                <a:cubicBezTo>
                  <a:pt x="3173426" y="2976786"/>
                  <a:pt x="3182218" y="2982398"/>
                  <a:pt x="3192242" y="2986326"/>
                </a:cubicBezTo>
                <a:cubicBezTo>
                  <a:pt x="3202267" y="2990256"/>
                  <a:pt x="3213195" y="2992220"/>
                  <a:pt x="3225026" y="2992220"/>
                </a:cubicBezTo>
                <a:cubicBezTo>
                  <a:pt x="3236037" y="2992220"/>
                  <a:pt x="3246143" y="2990629"/>
                  <a:pt x="3255345" y="2987449"/>
                </a:cubicBezTo>
                <a:cubicBezTo>
                  <a:pt x="3264547" y="2984269"/>
                  <a:pt x="3272928" y="2980761"/>
                  <a:pt x="3280488" y="2976926"/>
                </a:cubicBezTo>
                <a:cubicBezTo>
                  <a:pt x="3288048" y="2973090"/>
                  <a:pt x="3294744" y="2969583"/>
                  <a:pt x="3300578" y="2966403"/>
                </a:cubicBezTo>
                <a:cubicBezTo>
                  <a:pt x="3306411" y="2963221"/>
                  <a:pt x="3311464" y="2961632"/>
                  <a:pt x="3315737" y="2961632"/>
                </a:cubicBezTo>
                <a:cubicBezTo>
                  <a:pt x="3320831" y="2961632"/>
                  <a:pt x="3324858" y="2962380"/>
                  <a:pt x="3327816" y="2963877"/>
                </a:cubicBezTo>
                <a:cubicBezTo>
                  <a:pt x="3330774" y="2965373"/>
                  <a:pt x="3333567" y="2967151"/>
                  <a:pt x="3336196" y="2969208"/>
                </a:cubicBezTo>
                <a:lnTo>
                  <a:pt x="3336196" y="2992500"/>
                </a:lnTo>
                <a:lnTo>
                  <a:pt x="3393383" y="2992500"/>
                </a:lnTo>
                <a:lnTo>
                  <a:pt x="3393383" y="2724224"/>
                </a:lnTo>
                <a:cubicBezTo>
                  <a:pt x="3393383" y="2709257"/>
                  <a:pt x="3391617" y="2695787"/>
                  <a:pt x="3388084" y="2683814"/>
                </a:cubicBezTo>
                <a:cubicBezTo>
                  <a:pt x="3384551" y="2671841"/>
                  <a:pt x="3379087" y="2661645"/>
                  <a:pt x="3371692" y="2653226"/>
                </a:cubicBezTo>
                <a:cubicBezTo>
                  <a:pt x="3364297" y="2644807"/>
                  <a:pt x="3354930" y="2638353"/>
                  <a:pt x="3343592" y="2633863"/>
                </a:cubicBezTo>
                <a:cubicBezTo>
                  <a:pt x="3332253" y="2629373"/>
                  <a:pt x="3318860" y="2627128"/>
                  <a:pt x="3303413" y="2627128"/>
                </a:cubicBezTo>
                <a:close/>
                <a:moveTo>
                  <a:pt x="5486203" y="2626567"/>
                </a:moveTo>
                <a:lnTo>
                  <a:pt x="5466483" y="2670905"/>
                </a:lnTo>
                <a:lnTo>
                  <a:pt x="5431481" y="2648456"/>
                </a:lnTo>
                <a:lnTo>
                  <a:pt x="5404367" y="2705703"/>
                </a:lnTo>
                <a:lnTo>
                  <a:pt x="5449228" y="2734327"/>
                </a:lnTo>
                <a:lnTo>
                  <a:pt x="5469934" y="2688865"/>
                </a:lnTo>
                <a:lnTo>
                  <a:pt x="5506416" y="2709632"/>
                </a:lnTo>
                <a:lnTo>
                  <a:pt x="5532052" y="2655191"/>
                </a:lnTo>
                <a:close/>
                <a:moveTo>
                  <a:pt x="5960616" y="2604117"/>
                </a:moveTo>
                <a:cubicBezTo>
                  <a:pt x="5954371" y="2604117"/>
                  <a:pt x="5951250" y="2610852"/>
                  <a:pt x="5951250" y="2624322"/>
                </a:cubicBezTo>
                <a:cubicBezTo>
                  <a:pt x="5951250" y="2633115"/>
                  <a:pt x="5952358" y="2644434"/>
                  <a:pt x="5954577" y="2658277"/>
                </a:cubicBezTo>
                <a:cubicBezTo>
                  <a:pt x="5956796" y="2672122"/>
                  <a:pt x="5960123" y="2682692"/>
                  <a:pt x="5964560" y="2689988"/>
                </a:cubicBezTo>
                <a:cubicBezTo>
                  <a:pt x="5970805" y="2700464"/>
                  <a:pt x="5980994" y="2711409"/>
                  <a:pt x="5995126" y="2722822"/>
                </a:cubicBezTo>
                <a:cubicBezTo>
                  <a:pt x="6008273" y="2733485"/>
                  <a:pt x="6017311" y="2738817"/>
                  <a:pt x="6022240" y="2738817"/>
                </a:cubicBezTo>
                <a:cubicBezTo>
                  <a:pt x="6025198" y="2738817"/>
                  <a:pt x="6027499" y="2736992"/>
                  <a:pt x="6029142" y="2733344"/>
                </a:cubicBezTo>
                <a:cubicBezTo>
                  <a:pt x="6030785" y="2729696"/>
                  <a:pt x="6031607" y="2723850"/>
                  <a:pt x="6031607" y="2715806"/>
                </a:cubicBezTo>
                <a:cubicBezTo>
                  <a:pt x="6047547" y="2725347"/>
                  <a:pt x="6061351" y="2738068"/>
                  <a:pt x="6073018" y="2753970"/>
                </a:cubicBezTo>
                <a:cubicBezTo>
                  <a:pt x="6084686" y="2769873"/>
                  <a:pt x="6095368" y="2790265"/>
                  <a:pt x="6105063" y="2815146"/>
                </a:cubicBezTo>
                <a:cubicBezTo>
                  <a:pt x="6109007" y="2807476"/>
                  <a:pt x="6111718" y="2801255"/>
                  <a:pt x="6113197" y="2796484"/>
                </a:cubicBezTo>
                <a:cubicBezTo>
                  <a:pt x="6114676" y="2791714"/>
                  <a:pt x="6115416" y="2786522"/>
                  <a:pt x="6115416" y="2780910"/>
                </a:cubicBezTo>
                <a:cubicBezTo>
                  <a:pt x="6115416" y="2747235"/>
                  <a:pt x="6096353" y="2710380"/>
                  <a:pt x="6058228" y="2670345"/>
                </a:cubicBezTo>
                <a:cubicBezTo>
                  <a:pt x="6041303" y="2652197"/>
                  <a:pt x="6023226" y="2636623"/>
                  <a:pt x="6004000" y="2623621"/>
                </a:cubicBezTo>
                <a:cubicBezTo>
                  <a:pt x="5984772" y="2610619"/>
                  <a:pt x="5970312" y="2604117"/>
                  <a:pt x="5960616" y="2604117"/>
                </a:cubicBezTo>
                <a:close/>
                <a:moveTo>
                  <a:pt x="4748025" y="2585315"/>
                </a:moveTo>
                <a:lnTo>
                  <a:pt x="4718200" y="2648736"/>
                </a:lnTo>
                <a:lnTo>
                  <a:pt x="4775880" y="2682972"/>
                </a:lnTo>
                <a:lnTo>
                  <a:pt x="4805459" y="2620113"/>
                </a:lnTo>
                <a:close/>
                <a:moveTo>
                  <a:pt x="2595376" y="2585315"/>
                </a:moveTo>
                <a:lnTo>
                  <a:pt x="2565550" y="2648736"/>
                </a:lnTo>
                <a:lnTo>
                  <a:pt x="2623230" y="2682972"/>
                </a:lnTo>
                <a:lnTo>
                  <a:pt x="2652810" y="2620113"/>
                </a:lnTo>
                <a:close/>
                <a:moveTo>
                  <a:pt x="5648105" y="2580825"/>
                </a:moveTo>
                <a:lnTo>
                  <a:pt x="5621484" y="2650981"/>
                </a:lnTo>
                <a:cubicBezTo>
                  <a:pt x="5629207" y="2660148"/>
                  <a:pt x="5634137" y="2667164"/>
                  <a:pt x="5636273" y="2672028"/>
                </a:cubicBezTo>
                <a:cubicBezTo>
                  <a:pt x="5640710" y="2682130"/>
                  <a:pt x="5642928" y="2696255"/>
                  <a:pt x="5642928" y="2714402"/>
                </a:cubicBezTo>
                <a:lnTo>
                  <a:pt x="5642928" y="2794380"/>
                </a:lnTo>
                <a:cubicBezTo>
                  <a:pt x="5642928" y="2841338"/>
                  <a:pt x="5647695" y="2874732"/>
                  <a:pt x="5657226" y="2894563"/>
                </a:cubicBezTo>
                <a:cubicBezTo>
                  <a:pt x="5665770" y="2912523"/>
                  <a:pt x="5679656" y="2921503"/>
                  <a:pt x="5698883" y="2921503"/>
                </a:cubicBezTo>
                <a:lnTo>
                  <a:pt x="5712120" y="2921503"/>
                </a:lnTo>
                <a:lnTo>
                  <a:pt x="5733392" y="2921503"/>
                </a:lnTo>
                <a:lnTo>
                  <a:pt x="5760926" y="2921503"/>
                </a:lnTo>
                <a:cubicBezTo>
                  <a:pt x="5772594" y="2921503"/>
                  <a:pt x="5781796" y="2920287"/>
                  <a:pt x="5788533" y="2917854"/>
                </a:cubicBezTo>
                <a:cubicBezTo>
                  <a:pt x="5802502" y="2912803"/>
                  <a:pt x="5814251" y="2902139"/>
                  <a:pt x="5823783" y="2885864"/>
                </a:cubicBezTo>
                <a:cubicBezTo>
                  <a:pt x="5839394" y="2895030"/>
                  <a:pt x="5857470" y="2902981"/>
                  <a:pt x="5878011" y="2909716"/>
                </a:cubicBezTo>
                <a:cubicBezTo>
                  <a:pt x="5901347" y="2917386"/>
                  <a:pt x="5921641" y="2921221"/>
                  <a:pt x="5938896" y="2921221"/>
                </a:cubicBezTo>
                <a:lnTo>
                  <a:pt x="5938896" y="2860046"/>
                </a:lnTo>
                <a:cubicBezTo>
                  <a:pt x="5938896" y="2834416"/>
                  <a:pt x="5932406" y="2806353"/>
                  <a:pt x="5919424" y="2775859"/>
                </a:cubicBezTo>
                <a:cubicBezTo>
                  <a:pt x="5907099" y="2747048"/>
                  <a:pt x="5896745" y="2732643"/>
                  <a:pt x="5888364" y="2732643"/>
                </a:cubicBezTo>
                <a:cubicBezTo>
                  <a:pt x="5879326" y="2732643"/>
                  <a:pt x="5868316" y="2739472"/>
                  <a:pt x="5855334" y="2753129"/>
                </a:cubicBezTo>
                <a:cubicBezTo>
                  <a:pt x="5840709" y="2768469"/>
                  <a:pt x="5828712" y="2788020"/>
                  <a:pt x="5819346" y="2811779"/>
                </a:cubicBezTo>
                <a:cubicBezTo>
                  <a:pt x="5815073" y="2824687"/>
                  <a:pt x="5807350" y="2833762"/>
                  <a:pt x="5796175" y="2839000"/>
                </a:cubicBezTo>
                <a:cubicBezTo>
                  <a:pt x="5787465" y="2843115"/>
                  <a:pt x="5775715" y="2845173"/>
                  <a:pt x="5760926" y="2845173"/>
                </a:cubicBezTo>
                <a:lnTo>
                  <a:pt x="5733392" y="2845173"/>
                </a:lnTo>
                <a:lnTo>
                  <a:pt x="5712120" y="2845173"/>
                </a:lnTo>
                <a:lnTo>
                  <a:pt x="5698883" y="2845173"/>
                </a:lnTo>
                <a:cubicBezTo>
                  <a:pt x="5690995" y="2845173"/>
                  <a:pt x="5685245" y="2839093"/>
                  <a:pt x="5681628" y="2826932"/>
                </a:cubicBezTo>
                <a:cubicBezTo>
                  <a:pt x="5677027" y="2811779"/>
                  <a:pt x="5674726" y="2784652"/>
                  <a:pt x="5674726" y="2745552"/>
                </a:cubicBezTo>
                <a:lnTo>
                  <a:pt x="5674726" y="2690268"/>
                </a:lnTo>
                <a:cubicBezTo>
                  <a:pt x="5674726" y="2663890"/>
                  <a:pt x="5672508" y="2642189"/>
                  <a:pt x="5668072" y="2625163"/>
                </a:cubicBezTo>
                <a:cubicBezTo>
                  <a:pt x="5664292" y="2610571"/>
                  <a:pt x="5657636" y="2595791"/>
                  <a:pt x="5648105" y="2580825"/>
                </a:cubicBezTo>
                <a:close/>
                <a:moveTo>
                  <a:pt x="4457480" y="2580825"/>
                </a:moveTo>
                <a:lnTo>
                  <a:pt x="4430860" y="2650981"/>
                </a:lnTo>
                <a:cubicBezTo>
                  <a:pt x="4438583" y="2660148"/>
                  <a:pt x="4443512" y="2667164"/>
                  <a:pt x="4445648" y="2672028"/>
                </a:cubicBezTo>
                <a:cubicBezTo>
                  <a:pt x="4450085" y="2682130"/>
                  <a:pt x="4452304" y="2696255"/>
                  <a:pt x="4452304" y="2714402"/>
                </a:cubicBezTo>
                <a:lnTo>
                  <a:pt x="4452304" y="2794380"/>
                </a:lnTo>
                <a:cubicBezTo>
                  <a:pt x="4452304" y="2841338"/>
                  <a:pt x="4457069" y="2874732"/>
                  <a:pt x="4466602" y="2894563"/>
                </a:cubicBezTo>
                <a:cubicBezTo>
                  <a:pt x="4475146" y="2912523"/>
                  <a:pt x="4489031" y="2921503"/>
                  <a:pt x="4508259" y="2921503"/>
                </a:cubicBezTo>
                <a:lnTo>
                  <a:pt x="4521494" y="2921503"/>
                </a:lnTo>
                <a:lnTo>
                  <a:pt x="4542768" y="2921503"/>
                </a:lnTo>
                <a:lnTo>
                  <a:pt x="4542768" y="2921333"/>
                </a:lnTo>
                <a:lnTo>
                  <a:pt x="4556744" y="2921221"/>
                </a:lnTo>
                <a:cubicBezTo>
                  <a:pt x="4571040" y="2921221"/>
                  <a:pt x="4582544" y="2918510"/>
                  <a:pt x="4591255" y="2913084"/>
                </a:cubicBezTo>
                <a:cubicBezTo>
                  <a:pt x="4600784" y="2907097"/>
                  <a:pt x="4610809" y="2895779"/>
                  <a:pt x="4621326" y="2879129"/>
                </a:cubicBezTo>
                <a:cubicBezTo>
                  <a:pt x="4626256" y="2894095"/>
                  <a:pt x="4632213" y="2904898"/>
                  <a:pt x="4639197" y="2911540"/>
                </a:cubicBezTo>
                <a:cubicBezTo>
                  <a:pt x="4646181" y="2918182"/>
                  <a:pt x="4655507" y="2921503"/>
                  <a:pt x="4667174" y="2921503"/>
                </a:cubicBezTo>
                <a:lnTo>
                  <a:pt x="4912021" y="2921503"/>
                </a:lnTo>
                <a:lnTo>
                  <a:pt x="4928214" y="2921503"/>
                </a:lnTo>
                <a:lnTo>
                  <a:pt x="4960826" y="2921503"/>
                </a:lnTo>
                <a:cubicBezTo>
                  <a:pt x="4972493" y="2921503"/>
                  <a:pt x="4981696" y="2920287"/>
                  <a:pt x="4988433" y="2917854"/>
                </a:cubicBezTo>
                <a:cubicBezTo>
                  <a:pt x="5002402" y="2912803"/>
                  <a:pt x="5014151" y="2902139"/>
                  <a:pt x="5023682" y="2885864"/>
                </a:cubicBezTo>
                <a:cubicBezTo>
                  <a:pt x="5039294" y="2895030"/>
                  <a:pt x="5057370" y="2902981"/>
                  <a:pt x="5077912" y="2909716"/>
                </a:cubicBezTo>
                <a:cubicBezTo>
                  <a:pt x="5101248" y="2917386"/>
                  <a:pt x="5121542" y="2921221"/>
                  <a:pt x="5138796" y="2921221"/>
                </a:cubicBezTo>
                <a:lnTo>
                  <a:pt x="5138796" y="2860046"/>
                </a:lnTo>
                <a:cubicBezTo>
                  <a:pt x="5138796" y="2834416"/>
                  <a:pt x="5132305" y="2806353"/>
                  <a:pt x="5119323" y="2775859"/>
                </a:cubicBezTo>
                <a:cubicBezTo>
                  <a:pt x="5106998" y="2747048"/>
                  <a:pt x="5096646" y="2732643"/>
                  <a:pt x="5088265" y="2732643"/>
                </a:cubicBezTo>
                <a:cubicBezTo>
                  <a:pt x="5079227" y="2732643"/>
                  <a:pt x="5068216" y="2739472"/>
                  <a:pt x="5055235" y="2753129"/>
                </a:cubicBezTo>
                <a:cubicBezTo>
                  <a:pt x="5040609" y="2768469"/>
                  <a:pt x="5028613" y="2788020"/>
                  <a:pt x="5019247" y="2811779"/>
                </a:cubicBezTo>
                <a:cubicBezTo>
                  <a:pt x="5014973" y="2824687"/>
                  <a:pt x="5007249" y="2833762"/>
                  <a:pt x="4996076" y="2839000"/>
                </a:cubicBezTo>
                <a:cubicBezTo>
                  <a:pt x="4987365" y="2843115"/>
                  <a:pt x="4975616" y="2845173"/>
                  <a:pt x="4960826" y="2845173"/>
                </a:cubicBezTo>
                <a:lnTo>
                  <a:pt x="4928214" y="2845173"/>
                </a:lnTo>
                <a:lnTo>
                  <a:pt x="4928214" y="2814024"/>
                </a:lnTo>
                <a:cubicBezTo>
                  <a:pt x="4928214" y="2779413"/>
                  <a:pt x="4921805" y="2753502"/>
                  <a:pt x="4908987" y="2736291"/>
                </a:cubicBezTo>
                <a:cubicBezTo>
                  <a:pt x="4897977" y="2721511"/>
                  <a:pt x="4883270" y="2714122"/>
                  <a:pt x="4864866" y="2714122"/>
                </a:cubicBezTo>
                <a:cubicBezTo>
                  <a:pt x="4853691" y="2714122"/>
                  <a:pt x="4842105" y="2718237"/>
                  <a:pt x="4830108" y="2726469"/>
                </a:cubicBezTo>
                <a:cubicBezTo>
                  <a:pt x="4824851" y="2730024"/>
                  <a:pt x="4817044" y="2736009"/>
                  <a:pt x="4806691" y="2744430"/>
                </a:cubicBezTo>
                <a:lnTo>
                  <a:pt x="4718446" y="2816269"/>
                </a:lnTo>
                <a:cubicBezTo>
                  <a:pt x="4703821" y="2828054"/>
                  <a:pt x="4693098" y="2835819"/>
                  <a:pt x="4686278" y="2839561"/>
                </a:cubicBezTo>
                <a:cubicBezTo>
                  <a:pt x="4679458" y="2843301"/>
                  <a:pt x="4672022" y="2845173"/>
                  <a:pt x="4663970" y="2845173"/>
                </a:cubicBezTo>
                <a:cubicBezTo>
                  <a:pt x="4655917" y="2845173"/>
                  <a:pt x="4649426" y="2842273"/>
                  <a:pt x="4644496" y="2836473"/>
                </a:cubicBezTo>
                <a:cubicBezTo>
                  <a:pt x="4639568" y="2830674"/>
                  <a:pt x="4637101" y="2822442"/>
                  <a:pt x="4637101" y="2811779"/>
                </a:cubicBezTo>
                <a:cubicBezTo>
                  <a:pt x="4637101" y="2804295"/>
                  <a:pt x="4637430" y="2794380"/>
                  <a:pt x="4638087" y="2782033"/>
                </a:cubicBezTo>
                <a:cubicBezTo>
                  <a:pt x="4638252" y="2777917"/>
                  <a:pt x="4638580" y="2772491"/>
                  <a:pt x="4639073" y="2765756"/>
                </a:cubicBezTo>
                <a:lnTo>
                  <a:pt x="4622312" y="2762950"/>
                </a:lnTo>
                <a:cubicBezTo>
                  <a:pt x="4619025" y="2794005"/>
                  <a:pt x="4611630" y="2815895"/>
                  <a:pt x="4600128" y="2828616"/>
                </a:cubicBezTo>
                <a:cubicBezTo>
                  <a:pt x="4590267" y="2839467"/>
                  <a:pt x="4575807" y="2844892"/>
                  <a:pt x="4556744" y="2844892"/>
                </a:cubicBezTo>
                <a:lnTo>
                  <a:pt x="4521494" y="2845173"/>
                </a:lnTo>
                <a:lnTo>
                  <a:pt x="4508259" y="2845173"/>
                </a:lnTo>
                <a:cubicBezTo>
                  <a:pt x="4500370" y="2845173"/>
                  <a:pt x="4494619" y="2839093"/>
                  <a:pt x="4491003" y="2826932"/>
                </a:cubicBezTo>
                <a:cubicBezTo>
                  <a:pt x="4486402" y="2811779"/>
                  <a:pt x="4484101" y="2784652"/>
                  <a:pt x="4484101" y="2745552"/>
                </a:cubicBezTo>
                <a:lnTo>
                  <a:pt x="4484101" y="2690268"/>
                </a:lnTo>
                <a:cubicBezTo>
                  <a:pt x="4484101" y="2663890"/>
                  <a:pt x="4481883" y="2642189"/>
                  <a:pt x="4477448" y="2625163"/>
                </a:cubicBezTo>
                <a:cubicBezTo>
                  <a:pt x="4473667" y="2610571"/>
                  <a:pt x="4467011" y="2595791"/>
                  <a:pt x="4457480" y="2580825"/>
                </a:cubicBezTo>
                <a:close/>
                <a:moveTo>
                  <a:pt x="2304831" y="2580825"/>
                </a:moveTo>
                <a:lnTo>
                  <a:pt x="2278209" y="2650981"/>
                </a:lnTo>
                <a:cubicBezTo>
                  <a:pt x="2285933" y="2660148"/>
                  <a:pt x="2290863" y="2667164"/>
                  <a:pt x="2292999" y="2672028"/>
                </a:cubicBezTo>
                <a:cubicBezTo>
                  <a:pt x="2297436" y="2682130"/>
                  <a:pt x="2299654" y="2696255"/>
                  <a:pt x="2299654" y="2714402"/>
                </a:cubicBezTo>
                <a:lnTo>
                  <a:pt x="2299654" y="2794380"/>
                </a:lnTo>
                <a:cubicBezTo>
                  <a:pt x="2299654" y="2841338"/>
                  <a:pt x="2304420" y="2874732"/>
                  <a:pt x="2313951" y="2894563"/>
                </a:cubicBezTo>
                <a:cubicBezTo>
                  <a:pt x="2322497" y="2912523"/>
                  <a:pt x="2336384" y="2921503"/>
                  <a:pt x="2355610" y="2921503"/>
                </a:cubicBezTo>
                <a:lnTo>
                  <a:pt x="2368846" y="2921503"/>
                </a:lnTo>
                <a:lnTo>
                  <a:pt x="2390120" y="2921503"/>
                </a:lnTo>
                <a:lnTo>
                  <a:pt x="2390120" y="2921333"/>
                </a:lnTo>
                <a:lnTo>
                  <a:pt x="2404095" y="2921221"/>
                </a:lnTo>
                <a:cubicBezTo>
                  <a:pt x="2418392" y="2921221"/>
                  <a:pt x="2429895" y="2918510"/>
                  <a:pt x="2438604" y="2913084"/>
                </a:cubicBezTo>
                <a:cubicBezTo>
                  <a:pt x="2448136" y="2907097"/>
                  <a:pt x="2458160" y="2895779"/>
                  <a:pt x="2468677" y="2879129"/>
                </a:cubicBezTo>
                <a:cubicBezTo>
                  <a:pt x="2473608" y="2894095"/>
                  <a:pt x="2479564" y="2904898"/>
                  <a:pt x="2486548" y="2911540"/>
                </a:cubicBezTo>
                <a:cubicBezTo>
                  <a:pt x="2493532" y="2918182"/>
                  <a:pt x="2502858" y="2921503"/>
                  <a:pt x="2514525" y="2921503"/>
                </a:cubicBezTo>
                <a:lnTo>
                  <a:pt x="2759372" y="2921503"/>
                </a:lnTo>
                <a:lnTo>
                  <a:pt x="2775565" y="2921503"/>
                </a:lnTo>
                <a:lnTo>
                  <a:pt x="2808177" y="2921503"/>
                </a:lnTo>
                <a:cubicBezTo>
                  <a:pt x="2819845" y="2921503"/>
                  <a:pt x="2829047" y="2920287"/>
                  <a:pt x="2835786" y="2917854"/>
                </a:cubicBezTo>
                <a:cubicBezTo>
                  <a:pt x="2849753" y="2912803"/>
                  <a:pt x="2861503" y="2902139"/>
                  <a:pt x="2871035" y="2885864"/>
                </a:cubicBezTo>
                <a:cubicBezTo>
                  <a:pt x="2886646" y="2895030"/>
                  <a:pt x="2904722" y="2902981"/>
                  <a:pt x="2925264" y="2909716"/>
                </a:cubicBezTo>
                <a:cubicBezTo>
                  <a:pt x="2948599" y="2917386"/>
                  <a:pt x="2968893" y="2921221"/>
                  <a:pt x="2986148" y="2921221"/>
                </a:cubicBezTo>
                <a:lnTo>
                  <a:pt x="2986148" y="2860046"/>
                </a:lnTo>
                <a:cubicBezTo>
                  <a:pt x="2986148" y="2834416"/>
                  <a:pt x="2979657" y="2806353"/>
                  <a:pt x="2966676" y="2775859"/>
                </a:cubicBezTo>
                <a:cubicBezTo>
                  <a:pt x="2954350" y="2747048"/>
                  <a:pt x="2943997" y="2732643"/>
                  <a:pt x="2935617" y="2732643"/>
                </a:cubicBezTo>
                <a:cubicBezTo>
                  <a:pt x="2926578" y="2732643"/>
                  <a:pt x="2915568" y="2739472"/>
                  <a:pt x="2902586" y="2753129"/>
                </a:cubicBezTo>
                <a:cubicBezTo>
                  <a:pt x="2887960" y="2768469"/>
                  <a:pt x="2875964" y="2788020"/>
                  <a:pt x="2866597" y="2811779"/>
                </a:cubicBezTo>
                <a:cubicBezTo>
                  <a:pt x="2862324" y="2824687"/>
                  <a:pt x="2854601" y="2833762"/>
                  <a:pt x="2843427" y="2839000"/>
                </a:cubicBezTo>
                <a:cubicBezTo>
                  <a:pt x="2834716" y="2843115"/>
                  <a:pt x="2822968" y="2845173"/>
                  <a:pt x="2808177" y="2845173"/>
                </a:cubicBezTo>
                <a:lnTo>
                  <a:pt x="2775565" y="2845173"/>
                </a:lnTo>
                <a:lnTo>
                  <a:pt x="2775565" y="2814024"/>
                </a:lnTo>
                <a:cubicBezTo>
                  <a:pt x="2775565" y="2779413"/>
                  <a:pt x="2769156" y="2753502"/>
                  <a:pt x="2756338" y="2736291"/>
                </a:cubicBezTo>
                <a:cubicBezTo>
                  <a:pt x="2745329" y="2721511"/>
                  <a:pt x="2730621" y="2714122"/>
                  <a:pt x="2712216" y="2714122"/>
                </a:cubicBezTo>
                <a:cubicBezTo>
                  <a:pt x="2701042" y="2714122"/>
                  <a:pt x="2689456" y="2718237"/>
                  <a:pt x="2677460" y="2726469"/>
                </a:cubicBezTo>
                <a:cubicBezTo>
                  <a:pt x="2672201" y="2730024"/>
                  <a:pt x="2664395" y="2736009"/>
                  <a:pt x="2654042" y="2744430"/>
                </a:cubicBezTo>
                <a:lnTo>
                  <a:pt x="2565796" y="2816269"/>
                </a:lnTo>
                <a:cubicBezTo>
                  <a:pt x="2551171" y="2828054"/>
                  <a:pt x="2540449" y="2835819"/>
                  <a:pt x="2533629" y="2839561"/>
                </a:cubicBezTo>
                <a:cubicBezTo>
                  <a:pt x="2526809" y="2843301"/>
                  <a:pt x="2519373" y="2845173"/>
                  <a:pt x="2511321" y="2845173"/>
                </a:cubicBezTo>
                <a:cubicBezTo>
                  <a:pt x="2503269" y="2845173"/>
                  <a:pt x="2496778" y="2842273"/>
                  <a:pt x="2491848" y="2836473"/>
                </a:cubicBezTo>
                <a:cubicBezTo>
                  <a:pt x="2486918" y="2830674"/>
                  <a:pt x="2484453" y="2822442"/>
                  <a:pt x="2484453" y="2811779"/>
                </a:cubicBezTo>
                <a:cubicBezTo>
                  <a:pt x="2484453" y="2804295"/>
                  <a:pt x="2484781" y="2794380"/>
                  <a:pt x="2485438" y="2782033"/>
                </a:cubicBezTo>
                <a:cubicBezTo>
                  <a:pt x="2485604" y="2777917"/>
                  <a:pt x="2485932" y="2772491"/>
                  <a:pt x="2486425" y="2765756"/>
                </a:cubicBezTo>
                <a:lnTo>
                  <a:pt x="2469663" y="2762950"/>
                </a:lnTo>
                <a:cubicBezTo>
                  <a:pt x="2466376" y="2794005"/>
                  <a:pt x="2458982" y="2815895"/>
                  <a:pt x="2447479" y="2828616"/>
                </a:cubicBezTo>
                <a:cubicBezTo>
                  <a:pt x="2437618" y="2839467"/>
                  <a:pt x="2423158" y="2844892"/>
                  <a:pt x="2404095" y="2844892"/>
                </a:cubicBezTo>
                <a:lnTo>
                  <a:pt x="2368846" y="2845173"/>
                </a:lnTo>
                <a:lnTo>
                  <a:pt x="2355610" y="2845173"/>
                </a:lnTo>
                <a:cubicBezTo>
                  <a:pt x="2347722" y="2845173"/>
                  <a:pt x="2341970" y="2839093"/>
                  <a:pt x="2338355" y="2826932"/>
                </a:cubicBezTo>
                <a:cubicBezTo>
                  <a:pt x="2333754" y="2811779"/>
                  <a:pt x="2331453" y="2784652"/>
                  <a:pt x="2331453" y="2745551"/>
                </a:cubicBezTo>
                <a:lnTo>
                  <a:pt x="2331453" y="2690268"/>
                </a:lnTo>
                <a:cubicBezTo>
                  <a:pt x="2331453" y="2663890"/>
                  <a:pt x="2329234" y="2642189"/>
                  <a:pt x="2324797" y="2625163"/>
                </a:cubicBezTo>
                <a:cubicBezTo>
                  <a:pt x="2321018" y="2610571"/>
                  <a:pt x="2314363" y="2595791"/>
                  <a:pt x="2304831" y="2580825"/>
                </a:cubicBezTo>
                <a:close/>
                <a:moveTo>
                  <a:pt x="6154362" y="2563707"/>
                </a:moveTo>
                <a:cubicBezTo>
                  <a:pt x="6135300" y="2602621"/>
                  <a:pt x="6125768" y="2628437"/>
                  <a:pt x="6125768" y="2641160"/>
                </a:cubicBezTo>
                <a:cubicBezTo>
                  <a:pt x="6128233" y="2657436"/>
                  <a:pt x="6130658" y="2673805"/>
                  <a:pt x="6133040" y="2690268"/>
                </a:cubicBezTo>
                <a:cubicBezTo>
                  <a:pt x="6135423" y="2706732"/>
                  <a:pt x="6136614" y="2723663"/>
                  <a:pt x="6136614" y="2741062"/>
                </a:cubicBezTo>
                <a:cubicBezTo>
                  <a:pt x="6136614" y="2770059"/>
                  <a:pt x="6131109" y="2794567"/>
                  <a:pt x="6120099" y="2814585"/>
                </a:cubicBezTo>
                <a:cubicBezTo>
                  <a:pt x="6110732" y="2831610"/>
                  <a:pt x="6095532" y="2847885"/>
                  <a:pt x="6074497" y="2863413"/>
                </a:cubicBezTo>
                <a:cubicBezTo>
                  <a:pt x="6062665" y="2872207"/>
                  <a:pt x="6039988" y="2886237"/>
                  <a:pt x="6006464" y="2905506"/>
                </a:cubicBezTo>
                <a:cubicBezTo>
                  <a:pt x="6000713" y="2908874"/>
                  <a:pt x="5992044" y="2912850"/>
                  <a:pt x="5980459" y="2917434"/>
                </a:cubicBezTo>
                <a:cubicBezTo>
                  <a:pt x="5968873" y="2922017"/>
                  <a:pt x="5957165" y="2926648"/>
                  <a:pt x="5945333" y="2931324"/>
                </a:cubicBezTo>
                <a:lnTo>
                  <a:pt x="5945333" y="2949284"/>
                </a:lnTo>
                <a:lnTo>
                  <a:pt x="5973927" y="2949846"/>
                </a:lnTo>
                <a:cubicBezTo>
                  <a:pt x="6025691" y="2949846"/>
                  <a:pt x="6064145" y="2940959"/>
                  <a:pt x="6089287" y="2923186"/>
                </a:cubicBezTo>
                <a:cubicBezTo>
                  <a:pt x="6115252" y="2904852"/>
                  <a:pt x="6135464" y="2871084"/>
                  <a:pt x="6149925" y="2821882"/>
                </a:cubicBezTo>
                <a:cubicBezTo>
                  <a:pt x="6149925" y="2848446"/>
                  <a:pt x="6154855" y="2872019"/>
                  <a:pt x="6164715" y="2892598"/>
                </a:cubicBezTo>
                <a:cubicBezTo>
                  <a:pt x="6173918" y="2911868"/>
                  <a:pt x="6183695" y="2921503"/>
                  <a:pt x="6194048" y="2921503"/>
                </a:cubicBezTo>
                <a:lnTo>
                  <a:pt x="6197894" y="2921503"/>
                </a:lnTo>
                <a:lnTo>
                  <a:pt x="6212042" y="2921503"/>
                </a:lnTo>
                <a:lnTo>
                  <a:pt x="6220079" y="2921503"/>
                </a:lnTo>
                <a:cubicBezTo>
                  <a:pt x="6232897" y="2921503"/>
                  <a:pt x="6245633" y="2920474"/>
                  <a:pt x="6258286" y="2918415"/>
                </a:cubicBezTo>
                <a:cubicBezTo>
                  <a:pt x="6275541" y="2915609"/>
                  <a:pt x="6296739" y="2910558"/>
                  <a:pt x="6321882" y="2903262"/>
                </a:cubicBezTo>
                <a:cubicBezTo>
                  <a:pt x="6350805" y="2894843"/>
                  <a:pt x="6387368" y="2882869"/>
                  <a:pt x="6431573" y="2867342"/>
                </a:cubicBezTo>
                <a:lnTo>
                  <a:pt x="6459181" y="2787645"/>
                </a:lnTo>
                <a:lnTo>
                  <a:pt x="6333960" y="2828616"/>
                </a:lnTo>
                <a:cubicBezTo>
                  <a:pt x="6288277" y="2798870"/>
                  <a:pt x="6265434" y="2777542"/>
                  <a:pt x="6265434" y="2764633"/>
                </a:cubicBezTo>
                <a:cubicBezTo>
                  <a:pt x="6265434" y="2755841"/>
                  <a:pt x="6274884" y="2749106"/>
                  <a:pt x="6293781" y="2744430"/>
                </a:cubicBezTo>
                <a:cubicBezTo>
                  <a:pt x="6308736" y="2740688"/>
                  <a:pt x="6326402" y="2738817"/>
                  <a:pt x="6346778" y="2738817"/>
                </a:cubicBezTo>
                <a:cubicBezTo>
                  <a:pt x="6357953" y="2738817"/>
                  <a:pt x="6367361" y="2739658"/>
                  <a:pt x="6375002" y="2741342"/>
                </a:cubicBezTo>
                <a:cubicBezTo>
                  <a:pt x="6382643" y="2743026"/>
                  <a:pt x="6392956" y="2746675"/>
                  <a:pt x="6405937" y="2752287"/>
                </a:cubicBezTo>
                <a:lnTo>
                  <a:pt x="6416290" y="2742184"/>
                </a:lnTo>
                <a:cubicBezTo>
                  <a:pt x="6409224" y="2724037"/>
                  <a:pt x="6398049" y="2708603"/>
                  <a:pt x="6382767" y="2695880"/>
                </a:cubicBezTo>
                <a:cubicBezTo>
                  <a:pt x="6366169" y="2682223"/>
                  <a:pt x="6348750" y="2675395"/>
                  <a:pt x="6330509" y="2675395"/>
                </a:cubicBezTo>
                <a:cubicBezTo>
                  <a:pt x="6303395" y="2675395"/>
                  <a:pt x="6279690" y="2685826"/>
                  <a:pt x="6259395" y="2706685"/>
                </a:cubicBezTo>
                <a:cubicBezTo>
                  <a:pt x="6239100" y="2727545"/>
                  <a:pt x="6228953" y="2751913"/>
                  <a:pt x="6228953" y="2779788"/>
                </a:cubicBezTo>
                <a:cubicBezTo>
                  <a:pt x="6228953" y="2790638"/>
                  <a:pt x="6230350" y="2800413"/>
                  <a:pt x="6233143" y="2809113"/>
                </a:cubicBezTo>
                <a:cubicBezTo>
                  <a:pt x="6235937" y="2817812"/>
                  <a:pt x="6241442" y="2829177"/>
                  <a:pt x="6249659" y="2843208"/>
                </a:cubicBezTo>
                <a:cubicBezTo>
                  <a:pt x="6244893" y="2843583"/>
                  <a:pt x="6240045" y="2844144"/>
                  <a:pt x="6235115" y="2844892"/>
                </a:cubicBezTo>
                <a:cubicBezTo>
                  <a:pt x="6232815" y="2845080"/>
                  <a:pt x="6229282" y="2845173"/>
                  <a:pt x="6224516" y="2845173"/>
                </a:cubicBezTo>
                <a:lnTo>
                  <a:pt x="6212042" y="2845173"/>
                </a:lnTo>
                <a:lnTo>
                  <a:pt x="6197894" y="2845173"/>
                </a:lnTo>
                <a:lnTo>
                  <a:pt x="6194048" y="2845173"/>
                </a:lnTo>
                <a:cubicBezTo>
                  <a:pt x="6183860" y="2845173"/>
                  <a:pt x="6177451" y="2829645"/>
                  <a:pt x="6174821" y="2798589"/>
                </a:cubicBezTo>
                <a:cubicBezTo>
                  <a:pt x="6173342" y="2762109"/>
                  <a:pt x="6171946" y="2725627"/>
                  <a:pt x="6170631" y="2689146"/>
                </a:cubicBezTo>
                <a:cubicBezTo>
                  <a:pt x="6168330" y="2637511"/>
                  <a:pt x="6162907" y="2595698"/>
                  <a:pt x="6154362" y="2563707"/>
                </a:cubicBezTo>
                <a:close/>
                <a:moveTo>
                  <a:pt x="720328" y="2555850"/>
                </a:moveTo>
                <a:lnTo>
                  <a:pt x="690502" y="2619271"/>
                </a:lnTo>
                <a:lnTo>
                  <a:pt x="748182" y="2653506"/>
                </a:lnTo>
                <a:lnTo>
                  <a:pt x="777762" y="2590648"/>
                </a:lnTo>
                <a:close/>
                <a:moveTo>
                  <a:pt x="6604921" y="2555289"/>
                </a:moveTo>
                <a:cubicBezTo>
                  <a:pt x="6611494" y="2563707"/>
                  <a:pt x="6618437" y="2570957"/>
                  <a:pt x="6625750" y="2577036"/>
                </a:cubicBezTo>
                <a:cubicBezTo>
                  <a:pt x="6633062" y="2583117"/>
                  <a:pt x="6640868" y="2588215"/>
                  <a:pt x="6649167" y="2592330"/>
                </a:cubicBezTo>
                <a:cubicBezTo>
                  <a:pt x="6657466" y="2596446"/>
                  <a:pt x="6666298" y="2599720"/>
                  <a:pt x="6675665" y="2602153"/>
                </a:cubicBezTo>
                <a:cubicBezTo>
                  <a:pt x="6685032" y="2604585"/>
                  <a:pt x="6695056" y="2606362"/>
                  <a:pt x="6705738" y="2607484"/>
                </a:cubicBezTo>
                <a:cubicBezTo>
                  <a:pt x="6724471" y="2609543"/>
                  <a:pt x="6741028" y="2612396"/>
                  <a:pt x="6755407" y="2616043"/>
                </a:cubicBezTo>
                <a:cubicBezTo>
                  <a:pt x="6769786" y="2619692"/>
                  <a:pt x="6781412" y="2625445"/>
                  <a:pt x="6790286" y="2633302"/>
                </a:cubicBezTo>
                <a:lnTo>
                  <a:pt x="6617738" y="2633302"/>
                </a:lnTo>
                <a:cubicBezTo>
                  <a:pt x="6608701" y="2633302"/>
                  <a:pt x="6601799" y="2629373"/>
                  <a:pt x="6597033" y="2621516"/>
                </a:cubicBezTo>
                <a:cubicBezTo>
                  <a:pt x="6592267" y="2613658"/>
                  <a:pt x="6589884" y="2602994"/>
                  <a:pt x="6589884" y="2589524"/>
                </a:cubicBezTo>
                <a:cubicBezTo>
                  <a:pt x="6589884" y="2576242"/>
                  <a:pt x="6594897" y="2564829"/>
                  <a:pt x="6604921" y="2555289"/>
                </a:cubicBezTo>
                <a:close/>
                <a:moveTo>
                  <a:pt x="10152034" y="2502531"/>
                </a:moveTo>
                <a:cubicBezTo>
                  <a:pt x="10163866" y="2502531"/>
                  <a:pt x="10175493" y="2503092"/>
                  <a:pt x="10186913" y="2504214"/>
                </a:cubicBezTo>
                <a:cubicBezTo>
                  <a:pt x="10198335" y="2505337"/>
                  <a:pt x="10209098" y="2507489"/>
                  <a:pt x="10219204" y="2510670"/>
                </a:cubicBezTo>
                <a:cubicBezTo>
                  <a:pt x="10229311" y="2513849"/>
                  <a:pt x="10238596" y="2518386"/>
                  <a:pt x="10247058" y="2524279"/>
                </a:cubicBezTo>
                <a:cubicBezTo>
                  <a:pt x="10255522" y="2530172"/>
                  <a:pt x="10262834" y="2537983"/>
                  <a:pt x="10268997" y="2547711"/>
                </a:cubicBezTo>
                <a:cubicBezTo>
                  <a:pt x="10275159" y="2557440"/>
                  <a:pt x="10279966" y="2569319"/>
                  <a:pt x="10283417" y="2583350"/>
                </a:cubicBezTo>
                <a:cubicBezTo>
                  <a:pt x="10286868" y="2597382"/>
                  <a:pt x="10288593" y="2614033"/>
                  <a:pt x="10288593" y="2633302"/>
                </a:cubicBezTo>
                <a:lnTo>
                  <a:pt x="10265734" y="2633302"/>
                </a:lnTo>
                <a:lnTo>
                  <a:pt x="10244224" y="2633302"/>
                </a:lnTo>
                <a:lnTo>
                  <a:pt x="10192459" y="2633302"/>
                </a:lnTo>
                <a:lnTo>
                  <a:pt x="10192459" y="2604398"/>
                </a:lnTo>
                <a:cubicBezTo>
                  <a:pt x="10192459" y="2584941"/>
                  <a:pt x="10187776" y="2570676"/>
                  <a:pt x="10178409" y="2561602"/>
                </a:cubicBezTo>
                <a:cubicBezTo>
                  <a:pt x="10169042" y="2552529"/>
                  <a:pt x="10156390" y="2547992"/>
                  <a:pt x="10140449" y="2547992"/>
                </a:cubicBezTo>
                <a:lnTo>
                  <a:pt x="10078825" y="2547992"/>
                </a:lnTo>
                <a:cubicBezTo>
                  <a:pt x="10069622" y="2547992"/>
                  <a:pt x="10063049" y="2547336"/>
                  <a:pt x="10059105" y="2546028"/>
                </a:cubicBezTo>
                <a:cubicBezTo>
                  <a:pt x="10055161" y="2544718"/>
                  <a:pt x="10053189" y="2541070"/>
                  <a:pt x="10053189" y="2535083"/>
                </a:cubicBezTo>
                <a:cubicBezTo>
                  <a:pt x="10053189" y="2529096"/>
                  <a:pt x="10055860" y="2523999"/>
                  <a:pt x="10061200" y="2519789"/>
                </a:cubicBezTo>
                <a:cubicBezTo>
                  <a:pt x="10066541" y="2515580"/>
                  <a:pt x="10073731" y="2512213"/>
                  <a:pt x="10082769" y="2509687"/>
                </a:cubicBezTo>
                <a:cubicBezTo>
                  <a:pt x="10091807" y="2507161"/>
                  <a:pt x="10102324" y="2505337"/>
                  <a:pt x="10114320" y="2504214"/>
                </a:cubicBezTo>
                <a:cubicBezTo>
                  <a:pt x="10126317" y="2503092"/>
                  <a:pt x="10138888" y="2502531"/>
                  <a:pt x="10152034" y="2502531"/>
                </a:cubicBezTo>
                <a:close/>
                <a:moveTo>
                  <a:pt x="8272819" y="2478959"/>
                </a:moveTo>
                <a:cubicBezTo>
                  <a:pt x="8254250" y="2478959"/>
                  <a:pt x="8236954" y="2481344"/>
                  <a:pt x="8220931" y="2486114"/>
                </a:cubicBezTo>
                <a:cubicBezTo>
                  <a:pt x="8204909" y="2490885"/>
                  <a:pt x="8190982" y="2497854"/>
                  <a:pt x="8179150" y="2507021"/>
                </a:cubicBezTo>
                <a:cubicBezTo>
                  <a:pt x="8167318" y="2516189"/>
                  <a:pt x="8157993" y="2527554"/>
                  <a:pt x="8151173" y="2541117"/>
                </a:cubicBezTo>
                <a:cubicBezTo>
                  <a:pt x="8144353" y="2554681"/>
                  <a:pt x="8140943" y="2570162"/>
                  <a:pt x="8140943" y="2587560"/>
                </a:cubicBezTo>
                <a:cubicBezTo>
                  <a:pt x="8140943" y="2598036"/>
                  <a:pt x="8141765" y="2606783"/>
                  <a:pt x="8143408" y="2613798"/>
                </a:cubicBezTo>
                <a:cubicBezTo>
                  <a:pt x="8145052" y="2620814"/>
                  <a:pt x="8147352" y="2627315"/>
                  <a:pt x="8150310" y="2633302"/>
                </a:cubicBezTo>
                <a:lnTo>
                  <a:pt x="8110624" y="2633302"/>
                </a:lnTo>
                <a:lnTo>
                  <a:pt x="8110624" y="2692233"/>
                </a:lnTo>
                <a:lnTo>
                  <a:pt x="8154993" y="2692233"/>
                </a:lnTo>
                <a:lnTo>
                  <a:pt x="8154993" y="3028982"/>
                </a:lnTo>
                <a:lnTo>
                  <a:pt x="8212674" y="3028982"/>
                </a:lnTo>
                <a:lnTo>
                  <a:pt x="8212674" y="2692233"/>
                </a:lnTo>
                <a:lnTo>
                  <a:pt x="8263024" y="2692233"/>
                </a:lnTo>
                <a:lnTo>
                  <a:pt x="8281693" y="2692233"/>
                </a:lnTo>
                <a:lnTo>
                  <a:pt x="8481666" y="2692233"/>
                </a:lnTo>
                <a:lnTo>
                  <a:pt x="8481666" y="2722259"/>
                </a:lnTo>
                <a:cubicBezTo>
                  <a:pt x="8468520" y="2722634"/>
                  <a:pt x="8455127" y="2723710"/>
                  <a:pt x="8441487" y="2725487"/>
                </a:cubicBezTo>
                <a:cubicBezTo>
                  <a:pt x="8427848" y="2727264"/>
                  <a:pt x="8414496" y="2730210"/>
                  <a:pt x="8401431" y="2734327"/>
                </a:cubicBezTo>
                <a:cubicBezTo>
                  <a:pt x="8388368" y="2738443"/>
                  <a:pt x="8375879" y="2743961"/>
                  <a:pt x="8363964" y="2750884"/>
                </a:cubicBezTo>
                <a:cubicBezTo>
                  <a:pt x="8352051" y="2757805"/>
                  <a:pt x="8341246" y="2766411"/>
                  <a:pt x="8331550" y="2776700"/>
                </a:cubicBezTo>
                <a:cubicBezTo>
                  <a:pt x="8321855" y="2786991"/>
                  <a:pt x="8313556" y="2799291"/>
                  <a:pt x="8306654" y="2813603"/>
                </a:cubicBezTo>
                <a:cubicBezTo>
                  <a:pt x="8299752" y="2827914"/>
                  <a:pt x="8294822" y="2844612"/>
                  <a:pt x="8291864" y="2863694"/>
                </a:cubicBezTo>
                <a:cubicBezTo>
                  <a:pt x="8301560" y="2864629"/>
                  <a:pt x="8312159" y="2866313"/>
                  <a:pt x="8323662" y="2868745"/>
                </a:cubicBezTo>
                <a:cubicBezTo>
                  <a:pt x="8335166" y="2871178"/>
                  <a:pt x="8346915" y="2874357"/>
                  <a:pt x="8358911" y="2878286"/>
                </a:cubicBezTo>
                <a:cubicBezTo>
                  <a:pt x="8370908" y="2882216"/>
                  <a:pt x="8382904" y="2886892"/>
                  <a:pt x="8394899" y="2892317"/>
                </a:cubicBezTo>
                <a:cubicBezTo>
                  <a:pt x="8406896" y="2897743"/>
                  <a:pt x="8418317" y="2903917"/>
                  <a:pt x="8429163" y="2910839"/>
                </a:cubicBezTo>
                <a:cubicBezTo>
                  <a:pt x="8440009" y="2917761"/>
                  <a:pt x="8449951" y="2925337"/>
                  <a:pt x="8458989" y="2933569"/>
                </a:cubicBezTo>
                <a:cubicBezTo>
                  <a:pt x="8468027" y="2941801"/>
                  <a:pt x="8475587" y="2950687"/>
                  <a:pt x="8481666" y="2960228"/>
                </a:cubicBezTo>
                <a:lnTo>
                  <a:pt x="8481666" y="3003725"/>
                </a:lnTo>
                <a:lnTo>
                  <a:pt x="8538854" y="3003725"/>
                </a:lnTo>
                <a:lnTo>
                  <a:pt x="8538854" y="2692233"/>
                </a:lnTo>
                <a:lnTo>
                  <a:pt x="8586874" y="2692233"/>
                </a:lnTo>
                <a:lnTo>
                  <a:pt x="8607873" y="2692233"/>
                </a:lnTo>
                <a:lnTo>
                  <a:pt x="8631243" y="2692233"/>
                </a:lnTo>
                <a:lnTo>
                  <a:pt x="8631243" y="3028982"/>
                </a:lnTo>
                <a:lnTo>
                  <a:pt x="8688923" y="3028982"/>
                </a:lnTo>
                <a:lnTo>
                  <a:pt x="8688923" y="2692233"/>
                </a:lnTo>
                <a:lnTo>
                  <a:pt x="8739274" y="2692233"/>
                </a:lnTo>
                <a:lnTo>
                  <a:pt x="8757942" y="2692233"/>
                </a:lnTo>
                <a:lnTo>
                  <a:pt x="8810511" y="2692233"/>
                </a:lnTo>
                <a:cubicBezTo>
                  <a:pt x="8817249" y="2692233"/>
                  <a:pt x="8822713" y="2693402"/>
                  <a:pt x="8826903" y="2695740"/>
                </a:cubicBezTo>
                <a:cubicBezTo>
                  <a:pt x="8831094" y="2698080"/>
                  <a:pt x="8834298" y="2701026"/>
                  <a:pt x="8836517" y="2704581"/>
                </a:cubicBezTo>
                <a:cubicBezTo>
                  <a:pt x="8838735" y="2708135"/>
                  <a:pt x="8840214" y="2712017"/>
                  <a:pt x="8840954" y="2716226"/>
                </a:cubicBezTo>
                <a:cubicBezTo>
                  <a:pt x="8841693" y="2720436"/>
                  <a:pt x="8842063" y="2724411"/>
                  <a:pt x="8842063" y="2728153"/>
                </a:cubicBezTo>
                <a:cubicBezTo>
                  <a:pt x="8837297" y="2726843"/>
                  <a:pt x="8832696" y="2726188"/>
                  <a:pt x="8828259" y="2726188"/>
                </a:cubicBezTo>
                <a:cubicBezTo>
                  <a:pt x="8822343" y="2726188"/>
                  <a:pt x="8817372" y="2727404"/>
                  <a:pt x="8813346" y="2729837"/>
                </a:cubicBezTo>
                <a:cubicBezTo>
                  <a:pt x="8809320" y="2732269"/>
                  <a:pt x="8805992" y="2735589"/>
                  <a:pt x="8803363" y="2739800"/>
                </a:cubicBezTo>
                <a:cubicBezTo>
                  <a:pt x="8800734" y="2744008"/>
                  <a:pt x="8798844" y="2748825"/>
                  <a:pt x="8797693" y="2754251"/>
                </a:cubicBezTo>
                <a:cubicBezTo>
                  <a:pt x="8796544" y="2759676"/>
                  <a:pt x="8795968" y="2765476"/>
                  <a:pt x="8795968" y="2771650"/>
                </a:cubicBezTo>
                <a:lnTo>
                  <a:pt x="8795968" y="2820197"/>
                </a:lnTo>
                <a:cubicBezTo>
                  <a:pt x="8812073" y="2820197"/>
                  <a:pt x="8825877" y="2817952"/>
                  <a:pt x="8837379" y="2813462"/>
                </a:cubicBezTo>
                <a:cubicBezTo>
                  <a:pt x="8848883" y="2808973"/>
                  <a:pt x="8858743" y="2802892"/>
                  <a:pt x="8866959" y="2795221"/>
                </a:cubicBezTo>
                <a:cubicBezTo>
                  <a:pt x="8874190" y="2802705"/>
                  <a:pt x="8883474" y="2808505"/>
                  <a:pt x="8894813" y="2812620"/>
                </a:cubicBezTo>
                <a:cubicBezTo>
                  <a:pt x="8906152" y="2816737"/>
                  <a:pt x="8920531" y="2819262"/>
                  <a:pt x="8937950" y="2820197"/>
                </a:cubicBezTo>
                <a:lnTo>
                  <a:pt x="8937950" y="2769965"/>
                </a:lnTo>
                <a:cubicBezTo>
                  <a:pt x="8937950" y="2764915"/>
                  <a:pt x="8937416" y="2759817"/>
                  <a:pt x="8936348" y="2754672"/>
                </a:cubicBezTo>
                <a:cubicBezTo>
                  <a:pt x="8935280" y="2749527"/>
                  <a:pt x="8933472" y="2744803"/>
                  <a:pt x="8930925" y="2740500"/>
                </a:cubicBezTo>
                <a:cubicBezTo>
                  <a:pt x="8928378" y="2736197"/>
                  <a:pt x="8925050" y="2732690"/>
                  <a:pt x="8920942" y="2729977"/>
                </a:cubicBezTo>
                <a:cubicBezTo>
                  <a:pt x="8916834" y="2727264"/>
                  <a:pt x="8911821" y="2725908"/>
                  <a:pt x="8905905" y="2725908"/>
                </a:cubicBezTo>
                <a:cubicBezTo>
                  <a:pt x="8903770" y="2725908"/>
                  <a:pt x="8901551" y="2726048"/>
                  <a:pt x="8899250" y="2726328"/>
                </a:cubicBezTo>
                <a:cubicBezTo>
                  <a:pt x="8896950" y="2726610"/>
                  <a:pt x="8894485" y="2727217"/>
                  <a:pt x="8891855" y="2728153"/>
                </a:cubicBezTo>
                <a:cubicBezTo>
                  <a:pt x="8891855" y="2725347"/>
                  <a:pt x="8892471" y="2722026"/>
                  <a:pt x="8893704" y="2718191"/>
                </a:cubicBezTo>
                <a:cubicBezTo>
                  <a:pt x="8894936" y="2714355"/>
                  <a:pt x="8896950" y="2710754"/>
                  <a:pt x="8899743" y="2707387"/>
                </a:cubicBezTo>
                <a:cubicBezTo>
                  <a:pt x="8902537" y="2704019"/>
                  <a:pt x="8906275" y="2701166"/>
                  <a:pt x="8910959" y="2698828"/>
                </a:cubicBezTo>
                <a:cubicBezTo>
                  <a:pt x="8915642" y="2696488"/>
                  <a:pt x="8921353" y="2695320"/>
                  <a:pt x="8928090" y="2695320"/>
                </a:cubicBezTo>
                <a:cubicBezTo>
                  <a:pt x="8936143" y="2695320"/>
                  <a:pt x="8942921" y="2696910"/>
                  <a:pt x="8948426" y="2700090"/>
                </a:cubicBezTo>
                <a:cubicBezTo>
                  <a:pt x="8953932" y="2703270"/>
                  <a:pt x="8958369" y="2707480"/>
                  <a:pt x="8961737" y="2712718"/>
                </a:cubicBezTo>
                <a:cubicBezTo>
                  <a:pt x="8965106" y="2717956"/>
                  <a:pt x="8967530" y="2723990"/>
                  <a:pt x="8969009" y="2730818"/>
                </a:cubicBezTo>
                <a:cubicBezTo>
                  <a:pt x="8970488" y="2737648"/>
                  <a:pt x="8971227" y="2744710"/>
                  <a:pt x="8971227" y="2752006"/>
                </a:cubicBezTo>
                <a:lnTo>
                  <a:pt x="8971227" y="3003725"/>
                </a:lnTo>
                <a:lnTo>
                  <a:pt x="9028414" y="3003725"/>
                </a:lnTo>
                <a:lnTo>
                  <a:pt x="9028414" y="2692233"/>
                </a:lnTo>
                <a:lnTo>
                  <a:pt x="9082174" y="2692233"/>
                </a:lnTo>
                <a:lnTo>
                  <a:pt x="9097433" y="2692233"/>
                </a:lnTo>
                <a:lnTo>
                  <a:pt x="9146016" y="2692233"/>
                </a:lnTo>
                <a:cubicBezTo>
                  <a:pt x="9142894" y="2697659"/>
                  <a:pt x="9140306" y="2702943"/>
                  <a:pt x="9138252" y="2708088"/>
                </a:cubicBezTo>
                <a:cubicBezTo>
                  <a:pt x="9136198" y="2713232"/>
                  <a:pt x="9134514" y="2718470"/>
                  <a:pt x="9133199" y="2723803"/>
                </a:cubicBezTo>
                <a:cubicBezTo>
                  <a:pt x="9131884" y="2729134"/>
                  <a:pt x="9130939" y="2734700"/>
                  <a:pt x="9130364" y="2740500"/>
                </a:cubicBezTo>
                <a:cubicBezTo>
                  <a:pt x="9129789" y="2746300"/>
                  <a:pt x="9129501" y="2752567"/>
                  <a:pt x="9129501" y="2759302"/>
                </a:cubicBezTo>
                <a:cubicBezTo>
                  <a:pt x="9129501" y="2778572"/>
                  <a:pt x="9133733" y="2795269"/>
                  <a:pt x="9142196" y="2809393"/>
                </a:cubicBezTo>
                <a:cubicBezTo>
                  <a:pt x="9150659" y="2823518"/>
                  <a:pt x="9161875" y="2833855"/>
                  <a:pt x="9175842" y="2840402"/>
                </a:cubicBezTo>
                <a:cubicBezTo>
                  <a:pt x="9171406" y="2845266"/>
                  <a:pt x="9167174" y="2850271"/>
                  <a:pt x="9163148" y="2855416"/>
                </a:cubicBezTo>
                <a:cubicBezTo>
                  <a:pt x="9159122" y="2860560"/>
                  <a:pt x="9155630" y="2866220"/>
                  <a:pt x="9152672" y="2872393"/>
                </a:cubicBezTo>
                <a:cubicBezTo>
                  <a:pt x="9149714" y="2878567"/>
                  <a:pt x="9147331" y="2885396"/>
                  <a:pt x="9145523" y="2892879"/>
                </a:cubicBezTo>
                <a:cubicBezTo>
                  <a:pt x="9143716" y="2900362"/>
                  <a:pt x="9142812" y="2908687"/>
                  <a:pt x="9142812" y="2917854"/>
                </a:cubicBezTo>
                <a:cubicBezTo>
                  <a:pt x="9142812" y="2933944"/>
                  <a:pt x="9145483" y="2948022"/>
                  <a:pt x="9150823" y="2960088"/>
                </a:cubicBezTo>
                <a:cubicBezTo>
                  <a:pt x="9156164" y="2972156"/>
                  <a:pt x="9163436" y="2982211"/>
                  <a:pt x="9172638" y="2990256"/>
                </a:cubicBezTo>
                <a:cubicBezTo>
                  <a:pt x="9181841" y="2998300"/>
                  <a:pt x="9192604" y="3004333"/>
                  <a:pt x="9204929" y="3008355"/>
                </a:cubicBezTo>
                <a:cubicBezTo>
                  <a:pt x="9217254" y="3012379"/>
                  <a:pt x="9230483" y="3014390"/>
                  <a:pt x="9244615" y="3014390"/>
                </a:cubicBezTo>
                <a:cubicBezTo>
                  <a:pt x="9260062" y="3014390"/>
                  <a:pt x="9274893" y="3012518"/>
                  <a:pt x="9289108" y="3008776"/>
                </a:cubicBezTo>
                <a:cubicBezTo>
                  <a:pt x="9303322" y="3005034"/>
                  <a:pt x="9315894" y="2999143"/>
                  <a:pt x="9326822" y="2991097"/>
                </a:cubicBezTo>
                <a:cubicBezTo>
                  <a:pt x="9337750" y="2983053"/>
                  <a:pt x="9346501" y="2972623"/>
                  <a:pt x="9353074" y="2959807"/>
                </a:cubicBezTo>
                <a:cubicBezTo>
                  <a:pt x="9359647" y="2946993"/>
                  <a:pt x="9362933" y="2931512"/>
                  <a:pt x="9362933" y="2913364"/>
                </a:cubicBezTo>
                <a:cubicBezTo>
                  <a:pt x="9362933" y="2904011"/>
                  <a:pt x="9361619" y="2895077"/>
                  <a:pt x="9358989" y="2886565"/>
                </a:cubicBezTo>
                <a:cubicBezTo>
                  <a:pt x="9356361" y="2878053"/>
                  <a:pt x="9352293" y="2870570"/>
                  <a:pt x="9346788" y="2864115"/>
                </a:cubicBezTo>
                <a:cubicBezTo>
                  <a:pt x="9341283" y="2857661"/>
                  <a:pt x="9334176" y="2852563"/>
                  <a:pt x="9325466" y="2848821"/>
                </a:cubicBezTo>
                <a:cubicBezTo>
                  <a:pt x="9316757" y="2845080"/>
                  <a:pt x="9306404" y="2843208"/>
                  <a:pt x="9294407" y="2843208"/>
                </a:cubicBezTo>
                <a:cubicBezTo>
                  <a:pt x="9286355" y="2843208"/>
                  <a:pt x="9279371" y="2844424"/>
                  <a:pt x="9273455" y="2846857"/>
                </a:cubicBezTo>
                <a:cubicBezTo>
                  <a:pt x="9267539" y="2849289"/>
                  <a:pt x="9262651" y="2852469"/>
                  <a:pt x="9258789" y="2856397"/>
                </a:cubicBezTo>
                <a:cubicBezTo>
                  <a:pt x="9254927" y="2860327"/>
                  <a:pt x="9252051" y="2864676"/>
                  <a:pt x="9250161" y="2869447"/>
                </a:cubicBezTo>
                <a:cubicBezTo>
                  <a:pt x="9248272" y="2874217"/>
                  <a:pt x="9247326" y="2878941"/>
                  <a:pt x="9247326" y="2883619"/>
                </a:cubicBezTo>
                <a:cubicBezTo>
                  <a:pt x="9247326" y="2888670"/>
                  <a:pt x="9248149" y="2893440"/>
                  <a:pt x="9249791" y="2897930"/>
                </a:cubicBezTo>
                <a:cubicBezTo>
                  <a:pt x="9251435" y="2902420"/>
                  <a:pt x="9253695" y="2906396"/>
                  <a:pt x="9256570" y="2909857"/>
                </a:cubicBezTo>
                <a:cubicBezTo>
                  <a:pt x="9259446" y="2913317"/>
                  <a:pt x="9262897" y="2916077"/>
                  <a:pt x="9266923" y="2918135"/>
                </a:cubicBezTo>
                <a:cubicBezTo>
                  <a:pt x="9270949" y="2920194"/>
                  <a:pt x="9275345" y="2921221"/>
                  <a:pt x="9280111" y="2921221"/>
                </a:cubicBezTo>
                <a:cubicBezTo>
                  <a:pt x="9286355" y="2921221"/>
                  <a:pt x="9291573" y="2919772"/>
                  <a:pt x="9295763" y="2916872"/>
                </a:cubicBezTo>
                <a:cubicBezTo>
                  <a:pt x="9299953" y="2913973"/>
                  <a:pt x="9303117" y="2910932"/>
                  <a:pt x="9305253" y="2907751"/>
                </a:cubicBezTo>
                <a:cubicBezTo>
                  <a:pt x="9305746" y="2908874"/>
                  <a:pt x="9306280" y="2910371"/>
                  <a:pt x="9306855" y="2912242"/>
                </a:cubicBezTo>
                <a:cubicBezTo>
                  <a:pt x="9307431" y="2914113"/>
                  <a:pt x="9307718" y="2916638"/>
                  <a:pt x="9307718" y="2919819"/>
                </a:cubicBezTo>
                <a:cubicBezTo>
                  <a:pt x="9307718" y="2926366"/>
                  <a:pt x="9305911" y="2931839"/>
                  <a:pt x="9302295" y="2936235"/>
                </a:cubicBezTo>
                <a:cubicBezTo>
                  <a:pt x="9298680" y="2940631"/>
                  <a:pt x="9294202" y="2944187"/>
                  <a:pt x="9288861" y="2946899"/>
                </a:cubicBezTo>
                <a:cubicBezTo>
                  <a:pt x="9283521" y="2949611"/>
                  <a:pt x="9277769" y="2951576"/>
                  <a:pt x="9271606" y="2952792"/>
                </a:cubicBezTo>
                <a:cubicBezTo>
                  <a:pt x="9265444" y="2954008"/>
                  <a:pt x="9259898" y="2954616"/>
                  <a:pt x="9254968" y="2954616"/>
                </a:cubicBezTo>
                <a:cubicBezTo>
                  <a:pt x="9245601" y="2954616"/>
                  <a:pt x="9237467" y="2953633"/>
                  <a:pt x="9230565" y="2951671"/>
                </a:cubicBezTo>
                <a:cubicBezTo>
                  <a:pt x="9223663" y="2949706"/>
                  <a:pt x="9217993" y="2946946"/>
                  <a:pt x="9213556" y="2943391"/>
                </a:cubicBezTo>
                <a:cubicBezTo>
                  <a:pt x="9209120" y="2939836"/>
                  <a:pt x="9205833" y="2935674"/>
                  <a:pt x="9203697" y="2930903"/>
                </a:cubicBezTo>
                <a:cubicBezTo>
                  <a:pt x="9201561" y="2926133"/>
                  <a:pt x="9200492" y="2920941"/>
                  <a:pt x="9200492" y="2915329"/>
                </a:cubicBezTo>
                <a:cubicBezTo>
                  <a:pt x="9200492" y="2908033"/>
                  <a:pt x="9201355" y="2901297"/>
                  <a:pt x="9203080" y="2895124"/>
                </a:cubicBezTo>
                <a:cubicBezTo>
                  <a:pt x="9204806" y="2888950"/>
                  <a:pt x="9207723" y="2882916"/>
                  <a:pt x="9211831" y="2877023"/>
                </a:cubicBezTo>
                <a:cubicBezTo>
                  <a:pt x="9215939" y="2871130"/>
                  <a:pt x="9221362" y="2865004"/>
                  <a:pt x="9228100" y="2858642"/>
                </a:cubicBezTo>
                <a:cubicBezTo>
                  <a:pt x="9234838" y="2852282"/>
                  <a:pt x="9243136" y="2845266"/>
                  <a:pt x="9252996" y="2837596"/>
                </a:cubicBezTo>
                <a:cubicBezTo>
                  <a:pt x="9262363" y="2830299"/>
                  <a:pt x="9271196" y="2822490"/>
                  <a:pt x="9279494" y="2814164"/>
                </a:cubicBezTo>
                <a:cubicBezTo>
                  <a:pt x="9287793" y="2805839"/>
                  <a:pt x="9295065" y="2796812"/>
                  <a:pt x="9301309" y="2787084"/>
                </a:cubicBezTo>
                <a:cubicBezTo>
                  <a:pt x="9307554" y="2777356"/>
                  <a:pt x="9312525" y="2766832"/>
                  <a:pt x="9316222" y="2755514"/>
                </a:cubicBezTo>
                <a:cubicBezTo>
                  <a:pt x="9319920" y="2744195"/>
                  <a:pt x="9321768" y="2731894"/>
                  <a:pt x="9321768" y="2718612"/>
                </a:cubicBezTo>
                <a:lnTo>
                  <a:pt x="9321768" y="2692233"/>
                </a:lnTo>
                <a:lnTo>
                  <a:pt x="9397936" y="2692233"/>
                </a:lnTo>
                <a:lnTo>
                  <a:pt x="9397936" y="2633302"/>
                </a:lnTo>
                <a:lnTo>
                  <a:pt x="9317085" y="2633302"/>
                </a:lnTo>
                <a:cubicBezTo>
                  <a:pt x="9313799" y="2617212"/>
                  <a:pt x="9308581" y="2603930"/>
                  <a:pt x="9301432" y="2593453"/>
                </a:cubicBezTo>
                <a:cubicBezTo>
                  <a:pt x="9294284" y="2582977"/>
                  <a:pt x="9285533" y="2574558"/>
                  <a:pt x="9275181" y="2568197"/>
                </a:cubicBezTo>
                <a:cubicBezTo>
                  <a:pt x="9264828" y="2561836"/>
                  <a:pt x="9253037" y="2557253"/>
                  <a:pt x="9239808" y="2554446"/>
                </a:cubicBezTo>
                <a:cubicBezTo>
                  <a:pt x="9226580" y="2551640"/>
                  <a:pt x="9212242" y="2549769"/>
                  <a:pt x="9196795" y="2548834"/>
                </a:cubicBezTo>
                <a:cubicBezTo>
                  <a:pt x="9190386" y="2548460"/>
                  <a:pt x="9183772" y="2547336"/>
                  <a:pt x="9176952" y="2545466"/>
                </a:cubicBezTo>
                <a:cubicBezTo>
                  <a:pt x="9170132" y="2543596"/>
                  <a:pt x="9163436" y="2540929"/>
                  <a:pt x="9156862" y="2537468"/>
                </a:cubicBezTo>
                <a:cubicBezTo>
                  <a:pt x="9150289" y="2534008"/>
                  <a:pt x="9144044" y="2529564"/>
                  <a:pt x="9138128" y="2524138"/>
                </a:cubicBezTo>
                <a:cubicBezTo>
                  <a:pt x="9132213" y="2518714"/>
                  <a:pt x="9126872" y="2512353"/>
                  <a:pt x="9122106" y="2505057"/>
                </a:cubicBezTo>
                <a:lnTo>
                  <a:pt x="9088090" y="2543502"/>
                </a:lnTo>
                <a:cubicBezTo>
                  <a:pt x="9096142" y="2554727"/>
                  <a:pt x="9103742" y="2563848"/>
                  <a:pt x="9110891" y="2570863"/>
                </a:cubicBezTo>
                <a:cubicBezTo>
                  <a:pt x="9118039" y="2577879"/>
                  <a:pt x="9125393" y="2583398"/>
                  <a:pt x="9132952" y="2587420"/>
                </a:cubicBezTo>
                <a:cubicBezTo>
                  <a:pt x="9140511" y="2591442"/>
                  <a:pt x="9148564" y="2594389"/>
                  <a:pt x="9157109" y="2596259"/>
                </a:cubicBezTo>
                <a:cubicBezTo>
                  <a:pt x="9165654" y="2598131"/>
                  <a:pt x="9175432" y="2599533"/>
                  <a:pt x="9186442" y="2600469"/>
                </a:cubicBezTo>
                <a:cubicBezTo>
                  <a:pt x="9205340" y="2602153"/>
                  <a:pt x="9220951" y="2605474"/>
                  <a:pt x="9233276" y="2610431"/>
                </a:cubicBezTo>
                <a:cubicBezTo>
                  <a:pt x="9245601" y="2615388"/>
                  <a:pt x="9253735" y="2623012"/>
                  <a:pt x="9257679" y="2633302"/>
                </a:cubicBezTo>
                <a:lnTo>
                  <a:pt x="9097433" y="2633302"/>
                </a:lnTo>
                <a:lnTo>
                  <a:pt x="9082174" y="2633302"/>
                </a:lnTo>
                <a:lnTo>
                  <a:pt x="8971227" y="2633302"/>
                </a:lnTo>
                <a:lnTo>
                  <a:pt x="8971227" y="2649016"/>
                </a:lnTo>
                <a:cubicBezTo>
                  <a:pt x="8967283" y="2645462"/>
                  <a:pt x="8961367" y="2642189"/>
                  <a:pt x="8953479" y="2639195"/>
                </a:cubicBezTo>
                <a:cubicBezTo>
                  <a:pt x="8945591" y="2636202"/>
                  <a:pt x="8936718" y="2634705"/>
                  <a:pt x="8926858" y="2634705"/>
                </a:cubicBezTo>
                <a:cubicBezTo>
                  <a:pt x="8919627" y="2634705"/>
                  <a:pt x="8913136" y="2635360"/>
                  <a:pt x="8907384" y="2636670"/>
                </a:cubicBezTo>
                <a:cubicBezTo>
                  <a:pt x="8901633" y="2637979"/>
                  <a:pt x="8896375" y="2639756"/>
                  <a:pt x="8891609" y="2642001"/>
                </a:cubicBezTo>
                <a:cubicBezTo>
                  <a:pt x="8886843" y="2644246"/>
                  <a:pt x="8882530" y="2646819"/>
                  <a:pt x="8878668" y="2649719"/>
                </a:cubicBezTo>
                <a:cubicBezTo>
                  <a:pt x="8874806" y="2652618"/>
                  <a:pt x="8871149" y="2655658"/>
                  <a:pt x="8867698" y="2658839"/>
                </a:cubicBezTo>
                <a:cubicBezTo>
                  <a:pt x="8864412" y="2655284"/>
                  <a:pt x="8861126" y="2651917"/>
                  <a:pt x="8857839" y="2648736"/>
                </a:cubicBezTo>
                <a:cubicBezTo>
                  <a:pt x="8854552" y="2645555"/>
                  <a:pt x="8850896" y="2642843"/>
                  <a:pt x="8846870" y="2640598"/>
                </a:cubicBezTo>
                <a:cubicBezTo>
                  <a:pt x="8842844" y="2638353"/>
                  <a:pt x="8838407" y="2636575"/>
                  <a:pt x="8833559" y="2635266"/>
                </a:cubicBezTo>
                <a:cubicBezTo>
                  <a:pt x="8828711" y="2633957"/>
                  <a:pt x="8823247" y="2633302"/>
                  <a:pt x="8817167" y="2633302"/>
                </a:cubicBezTo>
                <a:lnTo>
                  <a:pt x="8757942" y="2633302"/>
                </a:lnTo>
                <a:lnTo>
                  <a:pt x="8739274" y="2633302"/>
                </a:lnTo>
                <a:lnTo>
                  <a:pt x="8703713" y="2633302"/>
                </a:lnTo>
                <a:cubicBezTo>
                  <a:pt x="8694675" y="2633302"/>
                  <a:pt x="8687773" y="2629373"/>
                  <a:pt x="8683007" y="2621516"/>
                </a:cubicBezTo>
                <a:cubicBezTo>
                  <a:pt x="8678242" y="2613658"/>
                  <a:pt x="8675859" y="2602994"/>
                  <a:pt x="8675859" y="2589524"/>
                </a:cubicBezTo>
                <a:cubicBezTo>
                  <a:pt x="8675859" y="2580544"/>
                  <a:pt x="8677749" y="2572781"/>
                  <a:pt x="8681529" y="2566232"/>
                </a:cubicBezTo>
                <a:cubicBezTo>
                  <a:pt x="8685309" y="2559686"/>
                  <a:pt x="8690525" y="2554306"/>
                  <a:pt x="8697181" y="2550096"/>
                </a:cubicBezTo>
                <a:cubicBezTo>
                  <a:pt x="8703837" y="2545887"/>
                  <a:pt x="8711683" y="2542800"/>
                  <a:pt x="8720721" y="2540836"/>
                </a:cubicBezTo>
                <a:cubicBezTo>
                  <a:pt x="8729760" y="2538872"/>
                  <a:pt x="8739538" y="2537890"/>
                  <a:pt x="8750055" y="2537890"/>
                </a:cubicBezTo>
                <a:cubicBezTo>
                  <a:pt x="8762215" y="2537890"/>
                  <a:pt x="8774581" y="2539152"/>
                  <a:pt x="8787152" y="2541678"/>
                </a:cubicBezTo>
                <a:cubicBezTo>
                  <a:pt x="8799724" y="2544204"/>
                  <a:pt x="8812295" y="2548179"/>
                  <a:pt x="8824866" y="2553605"/>
                </a:cubicBezTo>
                <a:cubicBezTo>
                  <a:pt x="8837438" y="2559030"/>
                  <a:pt x="8849886" y="2566186"/>
                  <a:pt x="8862210" y="2575073"/>
                </a:cubicBezTo>
                <a:cubicBezTo>
                  <a:pt x="8874535" y="2583958"/>
                  <a:pt x="8886614" y="2594670"/>
                  <a:pt x="8898445" y="2607204"/>
                </a:cubicBezTo>
                <a:lnTo>
                  <a:pt x="8934680" y="2562585"/>
                </a:lnTo>
                <a:cubicBezTo>
                  <a:pt x="8918905" y="2546683"/>
                  <a:pt x="8903622" y="2533353"/>
                  <a:pt x="8888832" y="2522596"/>
                </a:cubicBezTo>
                <a:cubicBezTo>
                  <a:pt x="8874042" y="2511839"/>
                  <a:pt x="8859212" y="2503233"/>
                  <a:pt x="8844339" y="2496778"/>
                </a:cubicBezTo>
                <a:cubicBezTo>
                  <a:pt x="8829468" y="2490324"/>
                  <a:pt x="8814226" y="2485741"/>
                  <a:pt x="8798614" y="2483028"/>
                </a:cubicBezTo>
                <a:cubicBezTo>
                  <a:pt x="8783003" y="2480315"/>
                  <a:pt x="8766488" y="2478959"/>
                  <a:pt x="8749069" y="2478959"/>
                </a:cubicBezTo>
                <a:cubicBezTo>
                  <a:pt x="8730499" y="2478959"/>
                  <a:pt x="8713203" y="2481344"/>
                  <a:pt x="8697181" y="2486114"/>
                </a:cubicBezTo>
                <a:cubicBezTo>
                  <a:pt x="8681159" y="2490885"/>
                  <a:pt x="8667231" y="2497854"/>
                  <a:pt x="8655400" y="2507021"/>
                </a:cubicBezTo>
                <a:cubicBezTo>
                  <a:pt x="8643568" y="2516189"/>
                  <a:pt x="8634243" y="2527554"/>
                  <a:pt x="8627423" y="2541117"/>
                </a:cubicBezTo>
                <a:cubicBezTo>
                  <a:pt x="8620603" y="2554681"/>
                  <a:pt x="8617193" y="2570162"/>
                  <a:pt x="8617193" y="2587560"/>
                </a:cubicBezTo>
                <a:cubicBezTo>
                  <a:pt x="8617193" y="2598036"/>
                  <a:pt x="8618015" y="2606783"/>
                  <a:pt x="8619658" y="2613798"/>
                </a:cubicBezTo>
                <a:cubicBezTo>
                  <a:pt x="8621301" y="2620814"/>
                  <a:pt x="8623602" y="2627315"/>
                  <a:pt x="8626559" y="2633302"/>
                </a:cubicBezTo>
                <a:lnTo>
                  <a:pt x="8607873" y="2633302"/>
                </a:lnTo>
                <a:lnTo>
                  <a:pt x="8586874" y="2633302"/>
                </a:lnTo>
                <a:lnTo>
                  <a:pt x="8281693" y="2633302"/>
                </a:lnTo>
                <a:lnTo>
                  <a:pt x="8263024" y="2633302"/>
                </a:lnTo>
                <a:lnTo>
                  <a:pt x="8227463" y="2633302"/>
                </a:lnTo>
                <a:cubicBezTo>
                  <a:pt x="8218426" y="2633302"/>
                  <a:pt x="8211524" y="2629373"/>
                  <a:pt x="8206758" y="2621516"/>
                </a:cubicBezTo>
                <a:cubicBezTo>
                  <a:pt x="8201992" y="2613658"/>
                  <a:pt x="8199609" y="2602994"/>
                  <a:pt x="8199609" y="2589524"/>
                </a:cubicBezTo>
                <a:cubicBezTo>
                  <a:pt x="8199609" y="2580544"/>
                  <a:pt x="8201499" y="2572781"/>
                  <a:pt x="8205279" y="2566232"/>
                </a:cubicBezTo>
                <a:cubicBezTo>
                  <a:pt x="8209059" y="2559686"/>
                  <a:pt x="8214276" y="2554306"/>
                  <a:pt x="8220931" y="2550096"/>
                </a:cubicBezTo>
                <a:cubicBezTo>
                  <a:pt x="8227587" y="2545887"/>
                  <a:pt x="8235434" y="2542800"/>
                  <a:pt x="8244472" y="2540836"/>
                </a:cubicBezTo>
                <a:cubicBezTo>
                  <a:pt x="8253510" y="2538872"/>
                  <a:pt x="8263288" y="2537890"/>
                  <a:pt x="8273805" y="2537890"/>
                </a:cubicBezTo>
                <a:cubicBezTo>
                  <a:pt x="8285966" y="2537890"/>
                  <a:pt x="8298331" y="2539152"/>
                  <a:pt x="8310902" y="2541678"/>
                </a:cubicBezTo>
                <a:cubicBezTo>
                  <a:pt x="8323474" y="2544204"/>
                  <a:pt x="8336045" y="2548179"/>
                  <a:pt x="8348616" y="2553605"/>
                </a:cubicBezTo>
                <a:cubicBezTo>
                  <a:pt x="8361188" y="2559030"/>
                  <a:pt x="8373636" y="2566186"/>
                  <a:pt x="8385961" y="2575073"/>
                </a:cubicBezTo>
                <a:cubicBezTo>
                  <a:pt x="8398285" y="2583958"/>
                  <a:pt x="8410363" y="2594670"/>
                  <a:pt x="8422195" y="2607204"/>
                </a:cubicBezTo>
                <a:lnTo>
                  <a:pt x="8458431" y="2562585"/>
                </a:lnTo>
                <a:cubicBezTo>
                  <a:pt x="8442655" y="2546683"/>
                  <a:pt x="8427372" y="2533353"/>
                  <a:pt x="8412582" y="2522596"/>
                </a:cubicBezTo>
                <a:cubicBezTo>
                  <a:pt x="8397793" y="2511839"/>
                  <a:pt x="8382962" y="2503233"/>
                  <a:pt x="8368090" y="2496778"/>
                </a:cubicBezTo>
                <a:cubicBezTo>
                  <a:pt x="8353218" y="2490324"/>
                  <a:pt x="8337976" y="2485741"/>
                  <a:pt x="8322365" y="2483028"/>
                </a:cubicBezTo>
                <a:cubicBezTo>
                  <a:pt x="8306753" y="2480315"/>
                  <a:pt x="8290238" y="2478959"/>
                  <a:pt x="8272819" y="2478959"/>
                </a:cubicBezTo>
                <a:close/>
                <a:moveTo>
                  <a:pt x="6707956" y="2470540"/>
                </a:moveTo>
                <a:cubicBezTo>
                  <a:pt x="6681992" y="2470540"/>
                  <a:pt x="6658205" y="2473347"/>
                  <a:pt x="6636595" y="2478959"/>
                </a:cubicBezTo>
                <a:cubicBezTo>
                  <a:pt x="6614986" y="2484572"/>
                  <a:pt x="6596376" y="2492522"/>
                  <a:pt x="6580764" y="2502812"/>
                </a:cubicBezTo>
                <a:cubicBezTo>
                  <a:pt x="6565153" y="2513101"/>
                  <a:pt x="6552992" y="2525449"/>
                  <a:pt x="6544282" y="2539854"/>
                </a:cubicBezTo>
                <a:cubicBezTo>
                  <a:pt x="6535573" y="2554260"/>
                  <a:pt x="6531218" y="2570162"/>
                  <a:pt x="6531218" y="2587560"/>
                </a:cubicBezTo>
                <a:cubicBezTo>
                  <a:pt x="6531218" y="2598036"/>
                  <a:pt x="6532040" y="2606783"/>
                  <a:pt x="6533683" y="2613798"/>
                </a:cubicBezTo>
                <a:cubicBezTo>
                  <a:pt x="6535327" y="2620814"/>
                  <a:pt x="6537627" y="2627315"/>
                  <a:pt x="6540585" y="2633302"/>
                </a:cubicBezTo>
                <a:lnTo>
                  <a:pt x="6500899" y="2633302"/>
                </a:lnTo>
                <a:lnTo>
                  <a:pt x="6500899" y="2692233"/>
                </a:lnTo>
                <a:lnTo>
                  <a:pt x="6545268" y="2692233"/>
                </a:lnTo>
                <a:lnTo>
                  <a:pt x="6545268" y="3028982"/>
                </a:lnTo>
                <a:lnTo>
                  <a:pt x="6602949" y="3028982"/>
                </a:lnTo>
                <a:lnTo>
                  <a:pt x="6602949" y="2692233"/>
                </a:lnTo>
                <a:lnTo>
                  <a:pt x="6671475" y="2692233"/>
                </a:lnTo>
                <a:lnTo>
                  <a:pt x="6671475" y="2898773"/>
                </a:lnTo>
                <a:cubicBezTo>
                  <a:pt x="6671475" y="2913926"/>
                  <a:pt x="6672790" y="2928471"/>
                  <a:pt x="6675419" y="2942409"/>
                </a:cubicBezTo>
                <a:cubicBezTo>
                  <a:pt x="6678048" y="2956346"/>
                  <a:pt x="6682773" y="2968647"/>
                  <a:pt x="6689592" y="2979311"/>
                </a:cubicBezTo>
                <a:cubicBezTo>
                  <a:pt x="6696412" y="2989975"/>
                  <a:pt x="6705738" y="2998487"/>
                  <a:pt x="6717570" y="3004847"/>
                </a:cubicBezTo>
                <a:cubicBezTo>
                  <a:pt x="6729401" y="3011209"/>
                  <a:pt x="6744520" y="3014390"/>
                  <a:pt x="6762925" y="3014390"/>
                </a:cubicBezTo>
                <a:cubicBezTo>
                  <a:pt x="6783795" y="3014390"/>
                  <a:pt x="6802282" y="3010554"/>
                  <a:pt x="6818387" y="3002884"/>
                </a:cubicBezTo>
                <a:cubicBezTo>
                  <a:pt x="6834491" y="2995213"/>
                  <a:pt x="6848542" y="2985017"/>
                  <a:pt x="6860538" y="2972296"/>
                </a:cubicBezTo>
                <a:cubicBezTo>
                  <a:pt x="6868590" y="2963690"/>
                  <a:pt x="6875245" y="2955458"/>
                  <a:pt x="6880504" y="2947601"/>
                </a:cubicBezTo>
                <a:cubicBezTo>
                  <a:pt x="6885763" y="2939743"/>
                  <a:pt x="6889912" y="2931933"/>
                  <a:pt x="6892952" y="2924169"/>
                </a:cubicBezTo>
                <a:cubicBezTo>
                  <a:pt x="6895992" y="2916405"/>
                  <a:pt x="6898088" y="2908547"/>
                  <a:pt x="6899237" y="2900596"/>
                </a:cubicBezTo>
                <a:cubicBezTo>
                  <a:pt x="6900388" y="2892645"/>
                  <a:pt x="6900963" y="2884367"/>
                  <a:pt x="6900963" y="2875761"/>
                </a:cubicBezTo>
                <a:cubicBezTo>
                  <a:pt x="6900963" y="2863413"/>
                  <a:pt x="6899361" y="2851300"/>
                  <a:pt x="6896156" y="2839420"/>
                </a:cubicBezTo>
                <a:cubicBezTo>
                  <a:pt x="6892952" y="2827541"/>
                  <a:pt x="6887940" y="2816924"/>
                  <a:pt x="6881121" y="2807569"/>
                </a:cubicBezTo>
                <a:cubicBezTo>
                  <a:pt x="6874301" y="2798214"/>
                  <a:pt x="6865673" y="2790638"/>
                  <a:pt x="6855238" y="2784839"/>
                </a:cubicBezTo>
                <a:cubicBezTo>
                  <a:pt x="6844803" y="2779039"/>
                  <a:pt x="6832437" y="2776140"/>
                  <a:pt x="6818141" y="2776140"/>
                </a:cubicBezTo>
                <a:cubicBezTo>
                  <a:pt x="6811403" y="2776140"/>
                  <a:pt x="6805322" y="2777262"/>
                  <a:pt x="6799899" y="2779507"/>
                </a:cubicBezTo>
                <a:cubicBezTo>
                  <a:pt x="6794476" y="2781751"/>
                  <a:pt x="6789834" y="2784839"/>
                  <a:pt x="6785972" y="2788767"/>
                </a:cubicBezTo>
                <a:cubicBezTo>
                  <a:pt x="6782111" y="2792696"/>
                  <a:pt x="6779112" y="2797420"/>
                  <a:pt x="6776975" y="2802939"/>
                </a:cubicBezTo>
                <a:cubicBezTo>
                  <a:pt x="6774839" y="2808458"/>
                  <a:pt x="6773771" y="2814397"/>
                  <a:pt x="6773771" y="2820759"/>
                </a:cubicBezTo>
                <a:cubicBezTo>
                  <a:pt x="6773771" y="2826932"/>
                  <a:pt x="6774757" y="2832872"/>
                  <a:pt x="6776729" y="2838578"/>
                </a:cubicBezTo>
                <a:cubicBezTo>
                  <a:pt x="6778701" y="2844284"/>
                  <a:pt x="6781495" y="2849289"/>
                  <a:pt x="6785110" y="2853592"/>
                </a:cubicBezTo>
                <a:cubicBezTo>
                  <a:pt x="6788725" y="2857894"/>
                  <a:pt x="6793039" y="2861355"/>
                  <a:pt x="6798051" y="2863975"/>
                </a:cubicBezTo>
                <a:cubicBezTo>
                  <a:pt x="6803063" y="2866594"/>
                  <a:pt x="6808527" y="2867904"/>
                  <a:pt x="6814443" y="2867904"/>
                </a:cubicBezTo>
                <a:cubicBezTo>
                  <a:pt x="6819866" y="2867904"/>
                  <a:pt x="6824714" y="2866921"/>
                  <a:pt x="6828986" y="2864957"/>
                </a:cubicBezTo>
                <a:cubicBezTo>
                  <a:pt x="6833259" y="2862992"/>
                  <a:pt x="6836545" y="2860794"/>
                  <a:pt x="6838846" y="2858362"/>
                </a:cubicBezTo>
                <a:cubicBezTo>
                  <a:pt x="6841147" y="2863600"/>
                  <a:pt x="6842297" y="2870710"/>
                  <a:pt x="6842297" y="2879690"/>
                </a:cubicBezTo>
                <a:cubicBezTo>
                  <a:pt x="6842297" y="2888109"/>
                  <a:pt x="6840284" y="2896667"/>
                  <a:pt x="6836258" y="2905366"/>
                </a:cubicBezTo>
                <a:cubicBezTo>
                  <a:pt x="6832232" y="2914067"/>
                  <a:pt x="6827097" y="2921971"/>
                  <a:pt x="6820852" y="2929079"/>
                </a:cubicBezTo>
                <a:cubicBezTo>
                  <a:pt x="6813786" y="2936937"/>
                  <a:pt x="6805528" y="2943391"/>
                  <a:pt x="6796079" y="2948443"/>
                </a:cubicBezTo>
                <a:cubicBezTo>
                  <a:pt x="6786630" y="2953493"/>
                  <a:pt x="6775743" y="2956020"/>
                  <a:pt x="6763418" y="2956020"/>
                </a:cubicBezTo>
                <a:cubicBezTo>
                  <a:pt x="6756023" y="2956020"/>
                  <a:pt x="6750066" y="2954336"/>
                  <a:pt x="6745547" y="2950968"/>
                </a:cubicBezTo>
                <a:cubicBezTo>
                  <a:pt x="6741028" y="2947601"/>
                  <a:pt x="6737536" y="2943157"/>
                  <a:pt x="6735071" y="2937638"/>
                </a:cubicBezTo>
                <a:cubicBezTo>
                  <a:pt x="6732606" y="2932119"/>
                  <a:pt x="6730963" y="2925946"/>
                  <a:pt x="6730141" y="2919117"/>
                </a:cubicBezTo>
                <a:cubicBezTo>
                  <a:pt x="6729319" y="2912289"/>
                  <a:pt x="6728908" y="2905506"/>
                  <a:pt x="6728908" y="2898773"/>
                </a:cubicBezTo>
                <a:lnTo>
                  <a:pt x="6728908" y="2692233"/>
                </a:lnTo>
                <a:lnTo>
                  <a:pt x="6952727" y="2692233"/>
                </a:lnTo>
                <a:lnTo>
                  <a:pt x="6952727" y="2633302"/>
                </a:lnTo>
                <a:lnTo>
                  <a:pt x="6858073" y="2633302"/>
                </a:lnTo>
                <a:cubicBezTo>
                  <a:pt x="6853472" y="2620019"/>
                  <a:pt x="6847186" y="2608840"/>
                  <a:pt x="6839216" y="2599768"/>
                </a:cubicBezTo>
                <a:cubicBezTo>
                  <a:pt x="6831246" y="2590693"/>
                  <a:pt x="6821632" y="2583210"/>
                  <a:pt x="6810375" y="2577318"/>
                </a:cubicBezTo>
                <a:cubicBezTo>
                  <a:pt x="6799119" y="2571424"/>
                  <a:pt x="6786342" y="2566794"/>
                  <a:pt x="6772045" y="2563426"/>
                </a:cubicBezTo>
                <a:cubicBezTo>
                  <a:pt x="6757749" y="2560059"/>
                  <a:pt x="6741973" y="2557346"/>
                  <a:pt x="6724718" y="2555289"/>
                </a:cubicBezTo>
                <a:cubicBezTo>
                  <a:pt x="6713379" y="2553978"/>
                  <a:pt x="6702986" y="2551313"/>
                  <a:pt x="6693536" y="2547291"/>
                </a:cubicBezTo>
                <a:cubicBezTo>
                  <a:pt x="6684087" y="2543269"/>
                  <a:pt x="6675501" y="2538171"/>
                  <a:pt x="6667778" y="2531997"/>
                </a:cubicBezTo>
                <a:cubicBezTo>
                  <a:pt x="6679774" y="2530312"/>
                  <a:pt x="6693495" y="2529471"/>
                  <a:pt x="6708942" y="2529471"/>
                </a:cubicBezTo>
                <a:cubicBezTo>
                  <a:pt x="6726854" y="2529471"/>
                  <a:pt x="6745177" y="2531669"/>
                  <a:pt x="6763911" y="2536066"/>
                </a:cubicBezTo>
                <a:cubicBezTo>
                  <a:pt x="6782645" y="2540463"/>
                  <a:pt x="6800845" y="2546589"/>
                  <a:pt x="6818510" y="2554446"/>
                </a:cubicBezTo>
                <a:cubicBezTo>
                  <a:pt x="6836176" y="2562304"/>
                  <a:pt x="6852814" y="2571611"/>
                  <a:pt x="6868425" y="2582369"/>
                </a:cubicBezTo>
                <a:cubicBezTo>
                  <a:pt x="6884037" y="2593126"/>
                  <a:pt x="6897759" y="2604771"/>
                  <a:pt x="6909591" y="2617306"/>
                </a:cubicBezTo>
                <a:lnTo>
                  <a:pt x="6945826" y="2572688"/>
                </a:lnTo>
                <a:cubicBezTo>
                  <a:pt x="6930050" y="2556786"/>
                  <a:pt x="6912795" y="2542473"/>
                  <a:pt x="6894061" y="2529752"/>
                </a:cubicBezTo>
                <a:cubicBezTo>
                  <a:pt x="6875327" y="2517030"/>
                  <a:pt x="6855772" y="2506320"/>
                  <a:pt x="6835395" y="2497621"/>
                </a:cubicBezTo>
                <a:cubicBezTo>
                  <a:pt x="6815018" y="2488920"/>
                  <a:pt x="6794066" y="2482233"/>
                  <a:pt x="6772538" y="2477555"/>
                </a:cubicBezTo>
                <a:cubicBezTo>
                  <a:pt x="6751011" y="2472878"/>
                  <a:pt x="6729484" y="2470540"/>
                  <a:pt x="6707956" y="2470540"/>
                </a:cubicBezTo>
                <a:close/>
                <a:moveTo>
                  <a:pt x="10152034" y="2446406"/>
                </a:moveTo>
                <a:cubicBezTo>
                  <a:pt x="10130014" y="2446406"/>
                  <a:pt x="10109513" y="2448511"/>
                  <a:pt x="10090533" y="2452720"/>
                </a:cubicBezTo>
                <a:cubicBezTo>
                  <a:pt x="10071553" y="2456930"/>
                  <a:pt x="10055038" y="2463057"/>
                  <a:pt x="10040987" y="2471101"/>
                </a:cubicBezTo>
                <a:cubicBezTo>
                  <a:pt x="10026937" y="2479146"/>
                  <a:pt x="10015927" y="2489014"/>
                  <a:pt x="10007957" y="2500708"/>
                </a:cubicBezTo>
                <a:cubicBezTo>
                  <a:pt x="9999987" y="2512400"/>
                  <a:pt x="9996002" y="2525635"/>
                  <a:pt x="9996002" y="2540416"/>
                </a:cubicBezTo>
                <a:cubicBezTo>
                  <a:pt x="9996002" y="2550705"/>
                  <a:pt x="9997317" y="2559965"/>
                  <a:pt x="9999946" y="2568197"/>
                </a:cubicBezTo>
                <a:cubicBezTo>
                  <a:pt x="10002575" y="2576428"/>
                  <a:pt x="10006930" y="2583398"/>
                  <a:pt x="10013010" y="2589103"/>
                </a:cubicBezTo>
                <a:cubicBezTo>
                  <a:pt x="10019090" y="2594810"/>
                  <a:pt x="10027143" y="2599207"/>
                  <a:pt x="10037167" y="2602293"/>
                </a:cubicBezTo>
                <a:cubicBezTo>
                  <a:pt x="10047191" y="2605381"/>
                  <a:pt x="10059516" y="2606923"/>
                  <a:pt x="10074141" y="2606923"/>
                </a:cubicBezTo>
                <a:lnTo>
                  <a:pt x="10114813" y="2606923"/>
                </a:lnTo>
                <a:cubicBezTo>
                  <a:pt x="10119743" y="2606923"/>
                  <a:pt x="10123606" y="2607719"/>
                  <a:pt x="10126398" y="2609308"/>
                </a:cubicBezTo>
                <a:cubicBezTo>
                  <a:pt x="10129192" y="2610898"/>
                  <a:pt x="10131247" y="2613004"/>
                  <a:pt x="10132561" y="2615623"/>
                </a:cubicBezTo>
                <a:cubicBezTo>
                  <a:pt x="10133876" y="2618242"/>
                  <a:pt x="10134656" y="2621141"/>
                  <a:pt x="10134903" y="2624322"/>
                </a:cubicBezTo>
                <a:lnTo>
                  <a:pt x="10135262" y="2633302"/>
                </a:lnTo>
                <a:lnTo>
                  <a:pt x="9891799" y="2633302"/>
                </a:lnTo>
                <a:lnTo>
                  <a:pt x="9891799" y="2692233"/>
                </a:lnTo>
                <a:lnTo>
                  <a:pt x="9940605" y="2692233"/>
                </a:lnTo>
                <a:cubicBezTo>
                  <a:pt x="9946686" y="2692233"/>
                  <a:pt x="9953300" y="2694852"/>
                  <a:pt x="9960448" y="2700090"/>
                </a:cubicBezTo>
                <a:cubicBezTo>
                  <a:pt x="9967596" y="2705330"/>
                  <a:pt x="9974581" y="2712063"/>
                  <a:pt x="9981400" y="2720295"/>
                </a:cubicBezTo>
                <a:cubicBezTo>
                  <a:pt x="9988220" y="2728526"/>
                  <a:pt x="9994547" y="2737881"/>
                  <a:pt x="10000381" y="2748357"/>
                </a:cubicBezTo>
                <a:cubicBezTo>
                  <a:pt x="10006214" y="2758834"/>
                  <a:pt x="10010775" y="2769217"/>
                  <a:pt x="10014061" y="2779507"/>
                </a:cubicBezTo>
                <a:cubicBezTo>
                  <a:pt x="10010117" y="2779319"/>
                  <a:pt x="10006749" y="2779226"/>
                  <a:pt x="10003955" y="2779226"/>
                </a:cubicBezTo>
                <a:cubicBezTo>
                  <a:pt x="9993602" y="2779226"/>
                  <a:pt x="9983742" y="2781190"/>
                  <a:pt x="9974375" y="2785120"/>
                </a:cubicBezTo>
                <a:cubicBezTo>
                  <a:pt x="9965008" y="2789048"/>
                  <a:pt x="9956956" y="2794520"/>
                  <a:pt x="9950218" y="2801536"/>
                </a:cubicBezTo>
                <a:cubicBezTo>
                  <a:pt x="9943481" y="2808551"/>
                  <a:pt x="9938223" y="2816830"/>
                  <a:pt x="9934443" y="2826372"/>
                </a:cubicBezTo>
                <a:cubicBezTo>
                  <a:pt x="9930663" y="2835912"/>
                  <a:pt x="9928773" y="2846201"/>
                  <a:pt x="9928773" y="2857240"/>
                </a:cubicBezTo>
                <a:cubicBezTo>
                  <a:pt x="9928773" y="2870522"/>
                  <a:pt x="9930828" y="2882496"/>
                  <a:pt x="9934936" y="2893159"/>
                </a:cubicBezTo>
                <a:cubicBezTo>
                  <a:pt x="9939044" y="2903824"/>
                  <a:pt x="9944672" y="2912896"/>
                  <a:pt x="9951821" y="2920380"/>
                </a:cubicBezTo>
                <a:cubicBezTo>
                  <a:pt x="9958969" y="2927863"/>
                  <a:pt x="9967350" y="2933569"/>
                  <a:pt x="9976963" y="2937498"/>
                </a:cubicBezTo>
                <a:cubicBezTo>
                  <a:pt x="9986577" y="2941427"/>
                  <a:pt x="9996889" y="2943391"/>
                  <a:pt x="10007899" y="2943391"/>
                </a:cubicBezTo>
                <a:cubicBezTo>
                  <a:pt x="10020388" y="2943391"/>
                  <a:pt x="10031111" y="2940959"/>
                  <a:pt x="10040066" y="2936094"/>
                </a:cubicBezTo>
                <a:cubicBezTo>
                  <a:pt x="10049023" y="2931231"/>
                  <a:pt x="10056335" y="2925010"/>
                  <a:pt x="10062005" y="2917434"/>
                </a:cubicBezTo>
                <a:cubicBezTo>
                  <a:pt x="10067674" y="2909857"/>
                  <a:pt x="10071824" y="2901484"/>
                  <a:pt x="10074453" y="2892317"/>
                </a:cubicBezTo>
                <a:cubicBezTo>
                  <a:pt x="10077082" y="2883151"/>
                  <a:pt x="10078397" y="2874357"/>
                  <a:pt x="10078397" y="2865939"/>
                </a:cubicBezTo>
                <a:cubicBezTo>
                  <a:pt x="10085135" y="2870055"/>
                  <a:pt x="10091996" y="2876369"/>
                  <a:pt x="10098979" y="2884881"/>
                </a:cubicBezTo>
                <a:cubicBezTo>
                  <a:pt x="10105964" y="2893393"/>
                  <a:pt x="10112332" y="2902467"/>
                  <a:pt x="10118083" y="2912101"/>
                </a:cubicBezTo>
                <a:cubicBezTo>
                  <a:pt x="10123835" y="2921736"/>
                  <a:pt x="10128641" y="2931044"/>
                  <a:pt x="10132503" y="2940024"/>
                </a:cubicBezTo>
                <a:cubicBezTo>
                  <a:pt x="10136365" y="2949004"/>
                  <a:pt x="10138707" y="2955926"/>
                  <a:pt x="10139528" y="2960790"/>
                </a:cubicBezTo>
                <a:lnTo>
                  <a:pt x="10139528" y="3003725"/>
                </a:lnTo>
                <a:lnTo>
                  <a:pt x="10196715" y="3003725"/>
                </a:lnTo>
                <a:lnTo>
                  <a:pt x="10196715" y="2692233"/>
                </a:lnTo>
                <a:lnTo>
                  <a:pt x="10244224" y="2692233"/>
                </a:lnTo>
                <a:lnTo>
                  <a:pt x="10265734" y="2692233"/>
                </a:lnTo>
                <a:lnTo>
                  <a:pt x="10288593" y="2692233"/>
                </a:lnTo>
                <a:lnTo>
                  <a:pt x="10288593" y="3028982"/>
                </a:lnTo>
                <a:lnTo>
                  <a:pt x="10345780" y="3028982"/>
                </a:lnTo>
                <a:lnTo>
                  <a:pt x="10345780" y="2692233"/>
                </a:lnTo>
                <a:lnTo>
                  <a:pt x="10396624" y="2692233"/>
                </a:lnTo>
                <a:lnTo>
                  <a:pt x="10414799" y="2692233"/>
                </a:lnTo>
                <a:lnTo>
                  <a:pt x="10445430" y="2692233"/>
                </a:lnTo>
                <a:cubicBezTo>
                  <a:pt x="10451511" y="2692233"/>
                  <a:pt x="10458125" y="2694852"/>
                  <a:pt x="10465273" y="2700090"/>
                </a:cubicBezTo>
                <a:cubicBezTo>
                  <a:pt x="10472421" y="2705330"/>
                  <a:pt x="10479406" y="2712063"/>
                  <a:pt x="10486225" y="2720295"/>
                </a:cubicBezTo>
                <a:cubicBezTo>
                  <a:pt x="10493046" y="2728526"/>
                  <a:pt x="10499372" y="2737881"/>
                  <a:pt x="10505206" y="2748357"/>
                </a:cubicBezTo>
                <a:cubicBezTo>
                  <a:pt x="10511040" y="2758834"/>
                  <a:pt x="10515600" y="2769217"/>
                  <a:pt x="10518886" y="2779507"/>
                </a:cubicBezTo>
                <a:cubicBezTo>
                  <a:pt x="10514942" y="2779319"/>
                  <a:pt x="10511574" y="2779226"/>
                  <a:pt x="10508780" y="2779226"/>
                </a:cubicBezTo>
                <a:cubicBezTo>
                  <a:pt x="10498427" y="2779226"/>
                  <a:pt x="10488567" y="2781190"/>
                  <a:pt x="10479200" y="2785120"/>
                </a:cubicBezTo>
                <a:cubicBezTo>
                  <a:pt x="10469833" y="2789048"/>
                  <a:pt x="10461781" y="2794520"/>
                  <a:pt x="10455043" y="2801536"/>
                </a:cubicBezTo>
                <a:cubicBezTo>
                  <a:pt x="10448307" y="2808551"/>
                  <a:pt x="10443048" y="2816830"/>
                  <a:pt x="10439268" y="2826372"/>
                </a:cubicBezTo>
                <a:cubicBezTo>
                  <a:pt x="10435489" y="2835912"/>
                  <a:pt x="10433598" y="2846201"/>
                  <a:pt x="10433598" y="2857240"/>
                </a:cubicBezTo>
                <a:cubicBezTo>
                  <a:pt x="10433598" y="2870522"/>
                  <a:pt x="10435653" y="2882496"/>
                  <a:pt x="10439761" y="2893159"/>
                </a:cubicBezTo>
                <a:cubicBezTo>
                  <a:pt x="10443870" y="2903824"/>
                  <a:pt x="10449497" y="2912896"/>
                  <a:pt x="10456646" y="2920380"/>
                </a:cubicBezTo>
                <a:cubicBezTo>
                  <a:pt x="10463794" y="2927863"/>
                  <a:pt x="10472175" y="2933569"/>
                  <a:pt x="10481788" y="2937498"/>
                </a:cubicBezTo>
                <a:cubicBezTo>
                  <a:pt x="10491402" y="2941427"/>
                  <a:pt x="10501714" y="2943391"/>
                  <a:pt x="10512724" y="2943391"/>
                </a:cubicBezTo>
                <a:cubicBezTo>
                  <a:pt x="10525214" y="2943391"/>
                  <a:pt x="10535936" y="2940959"/>
                  <a:pt x="10544891" y="2936094"/>
                </a:cubicBezTo>
                <a:cubicBezTo>
                  <a:pt x="10553848" y="2931231"/>
                  <a:pt x="10561160" y="2925010"/>
                  <a:pt x="10566830" y="2917434"/>
                </a:cubicBezTo>
                <a:cubicBezTo>
                  <a:pt x="10572499" y="2909857"/>
                  <a:pt x="10576649" y="2901484"/>
                  <a:pt x="10579278" y="2892317"/>
                </a:cubicBezTo>
                <a:cubicBezTo>
                  <a:pt x="10581908" y="2883151"/>
                  <a:pt x="10583222" y="2874357"/>
                  <a:pt x="10583222" y="2865939"/>
                </a:cubicBezTo>
                <a:cubicBezTo>
                  <a:pt x="10589960" y="2870055"/>
                  <a:pt x="10596821" y="2876369"/>
                  <a:pt x="10603804" y="2884881"/>
                </a:cubicBezTo>
                <a:cubicBezTo>
                  <a:pt x="10610789" y="2893393"/>
                  <a:pt x="10617157" y="2902467"/>
                  <a:pt x="10622908" y="2912101"/>
                </a:cubicBezTo>
                <a:cubicBezTo>
                  <a:pt x="10628660" y="2921736"/>
                  <a:pt x="10633466" y="2931044"/>
                  <a:pt x="10637328" y="2940024"/>
                </a:cubicBezTo>
                <a:cubicBezTo>
                  <a:pt x="10641190" y="2949004"/>
                  <a:pt x="10643532" y="2955926"/>
                  <a:pt x="10644353" y="2960790"/>
                </a:cubicBezTo>
                <a:lnTo>
                  <a:pt x="10644353" y="3003725"/>
                </a:lnTo>
                <a:lnTo>
                  <a:pt x="10701540" y="3003725"/>
                </a:lnTo>
                <a:lnTo>
                  <a:pt x="10701540" y="2692233"/>
                </a:lnTo>
                <a:lnTo>
                  <a:pt x="10770559" y="2692233"/>
                </a:lnTo>
                <a:lnTo>
                  <a:pt x="10770559" y="2633302"/>
                </a:lnTo>
                <a:lnTo>
                  <a:pt x="10414799" y="2633302"/>
                </a:lnTo>
                <a:lnTo>
                  <a:pt x="10396624" y="2633302"/>
                </a:lnTo>
                <a:lnTo>
                  <a:pt x="10346027" y="2633302"/>
                </a:lnTo>
                <a:cubicBezTo>
                  <a:pt x="10346027" y="2596634"/>
                  <a:pt x="10341467" y="2566560"/>
                  <a:pt x="10332346" y="2543081"/>
                </a:cubicBezTo>
                <a:cubicBezTo>
                  <a:pt x="10323226" y="2519602"/>
                  <a:pt x="10310244" y="2500708"/>
                  <a:pt x="10293400" y="2486396"/>
                </a:cubicBezTo>
                <a:cubicBezTo>
                  <a:pt x="10276557" y="2472084"/>
                  <a:pt x="10256179" y="2461840"/>
                  <a:pt x="10232269" y="2455666"/>
                </a:cubicBezTo>
                <a:cubicBezTo>
                  <a:pt x="10208359" y="2449494"/>
                  <a:pt x="10181614" y="2446406"/>
                  <a:pt x="10152034" y="2446406"/>
                </a:cubicBezTo>
                <a:close/>
                <a:moveTo>
                  <a:pt x="668311" y="1816516"/>
                </a:moveTo>
                <a:cubicBezTo>
                  <a:pt x="675263" y="1816516"/>
                  <a:pt x="680888" y="1816654"/>
                  <a:pt x="685187" y="1816928"/>
                </a:cubicBezTo>
                <a:cubicBezTo>
                  <a:pt x="689486" y="1817202"/>
                  <a:pt x="692733" y="1817660"/>
                  <a:pt x="694928" y="1818300"/>
                </a:cubicBezTo>
                <a:cubicBezTo>
                  <a:pt x="697123" y="1818940"/>
                  <a:pt x="698587" y="1819809"/>
                  <a:pt x="699318" y="1820907"/>
                </a:cubicBezTo>
                <a:cubicBezTo>
                  <a:pt x="700050" y="1822004"/>
                  <a:pt x="700416" y="1823376"/>
                  <a:pt x="700416" y="1825023"/>
                </a:cubicBezTo>
                <a:lnTo>
                  <a:pt x="700416" y="2118359"/>
                </a:lnTo>
                <a:lnTo>
                  <a:pt x="758315" y="2118359"/>
                </a:lnTo>
                <a:cubicBezTo>
                  <a:pt x="759961" y="2118359"/>
                  <a:pt x="761470" y="2118862"/>
                  <a:pt x="762842" y="2119868"/>
                </a:cubicBezTo>
                <a:cubicBezTo>
                  <a:pt x="764214" y="2120874"/>
                  <a:pt x="765404" y="2122475"/>
                  <a:pt x="766410" y="2124670"/>
                </a:cubicBezTo>
                <a:cubicBezTo>
                  <a:pt x="767416" y="2126865"/>
                  <a:pt x="768148" y="2129746"/>
                  <a:pt x="768605" y="2133313"/>
                </a:cubicBezTo>
                <a:cubicBezTo>
                  <a:pt x="769062" y="2136881"/>
                  <a:pt x="769291" y="2141317"/>
                  <a:pt x="769291" y="2146622"/>
                </a:cubicBezTo>
                <a:cubicBezTo>
                  <a:pt x="769291" y="2151744"/>
                  <a:pt x="769017" y="2156089"/>
                  <a:pt x="768468" y="2159656"/>
                </a:cubicBezTo>
                <a:cubicBezTo>
                  <a:pt x="767919" y="2163223"/>
                  <a:pt x="767141" y="2166059"/>
                  <a:pt x="766135" y="2168163"/>
                </a:cubicBezTo>
                <a:cubicBezTo>
                  <a:pt x="765129" y="2170266"/>
                  <a:pt x="763986" y="2171775"/>
                  <a:pt x="762705" y="2172690"/>
                </a:cubicBezTo>
                <a:cubicBezTo>
                  <a:pt x="761425" y="2173605"/>
                  <a:pt x="759961" y="2174062"/>
                  <a:pt x="758315" y="2174062"/>
                </a:cubicBezTo>
                <a:lnTo>
                  <a:pt x="562392" y="2174062"/>
                </a:lnTo>
                <a:cubicBezTo>
                  <a:pt x="560928" y="2174062"/>
                  <a:pt x="559556" y="2173605"/>
                  <a:pt x="558276" y="2172690"/>
                </a:cubicBezTo>
                <a:cubicBezTo>
                  <a:pt x="556995" y="2171775"/>
                  <a:pt x="555852" y="2170266"/>
                  <a:pt x="554846" y="2168163"/>
                </a:cubicBezTo>
                <a:cubicBezTo>
                  <a:pt x="553840" y="2166059"/>
                  <a:pt x="553062" y="2163223"/>
                  <a:pt x="552513" y="2159656"/>
                </a:cubicBezTo>
                <a:cubicBezTo>
                  <a:pt x="551965" y="2156089"/>
                  <a:pt x="551690" y="2151744"/>
                  <a:pt x="551690" y="2146622"/>
                </a:cubicBezTo>
                <a:cubicBezTo>
                  <a:pt x="551690" y="2141317"/>
                  <a:pt x="551919" y="2136881"/>
                  <a:pt x="552376" y="2133313"/>
                </a:cubicBezTo>
                <a:cubicBezTo>
                  <a:pt x="552834" y="2129746"/>
                  <a:pt x="553565" y="2126865"/>
                  <a:pt x="554571" y="2124670"/>
                </a:cubicBezTo>
                <a:cubicBezTo>
                  <a:pt x="555578" y="2122475"/>
                  <a:pt x="556721" y="2120874"/>
                  <a:pt x="558001" y="2119868"/>
                </a:cubicBezTo>
                <a:cubicBezTo>
                  <a:pt x="559282" y="2118862"/>
                  <a:pt x="560745" y="2118359"/>
                  <a:pt x="562392" y="2118359"/>
                </a:cubicBezTo>
                <a:lnTo>
                  <a:pt x="628523" y="2118359"/>
                </a:lnTo>
                <a:lnTo>
                  <a:pt x="628523" y="1887312"/>
                </a:lnTo>
                <a:lnTo>
                  <a:pt x="571447" y="1918868"/>
                </a:lnTo>
                <a:cubicBezTo>
                  <a:pt x="567240" y="1920881"/>
                  <a:pt x="563810" y="1922115"/>
                  <a:pt x="561157" y="1922573"/>
                </a:cubicBezTo>
                <a:cubicBezTo>
                  <a:pt x="558505" y="1923030"/>
                  <a:pt x="556401" y="1922481"/>
                  <a:pt x="554846" y="1920926"/>
                </a:cubicBezTo>
                <a:cubicBezTo>
                  <a:pt x="553291" y="1919371"/>
                  <a:pt x="552239" y="1916673"/>
                  <a:pt x="551690" y="1912832"/>
                </a:cubicBezTo>
                <a:cubicBezTo>
                  <a:pt x="551141" y="1908990"/>
                  <a:pt x="550867" y="1903593"/>
                  <a:pt x="550867" y="1896642"/>
                </a:cubicBezTo>
                <a:cubicBezTo>
                  <a:pt x="550867" y="1892251"/>
                  <a:pt x="550958" y="1888638"/>
                  <a:pt x="551141" y="1885803"/>
                </a:cubicBezTo>
                <a:cubicBezTo>
                  <a:pt x="551324" y="1882967"/>
                  <a:pt x="551782" y="1880544"/>
                  <a:pt x="552513" y="1878531"/>
                </a:cubicBezTo>
                <a:cubicBezTo>
                  <a:pt x="553245" y="1876519"/>
                  <a:pt x="554251" y="1874873"/>
                  <a:pt x="555532" y="1873592"/>
                </a:cubicBezTo>
                <a:cubicBezTo>
                  <a:pt x="556812" y="1872312"/>
                  <a:pt x="558550" y="1870939"/>
                  <a:pt x="560745" y="1869476"/>
                </a:cubicBezTo>
                <a:lnTo>
                  <a:pt x="637029" y="1820084"/>
                </a:lnTo>
                <a:cubicBezTo>
                  <a:pt x="637944" y="1819352"/>
                  <a:pt x="639087" y="1818757"/>
                  <a:pt x="640459" y="1818300"/>
                </a:cubicBezTo>
                <a:cubicBezTo>
                  <a:pt x="641831" y="1817843"/>
                  <a:pt x="643615" y="1817477"/>
                  <a:pt x="645810" y="1817202"/>
                </a:cubicBezTo>
                <a:cubicBezTo>
                  <a:pt x="648005" y="1816928"/>
                  <a:pt x="650887" y="1816745"/>
                  <a:pt x="654454" y="1816654"/>
                </a:cubicBezTo>
                <a:cubicBezTo>
                  <a:pt x="658021" y="1816562"/>
                  <a:pt x="662640" y="1816516"/>
                  <a:pt x="668311" y="1816516"/>
                </a:cubicBezTo>
                <a:close/>
                <a:moveTo>
                  <a:pt x="720987" y="1480493"/>
                </a:moveTo>
                <a:cubicBezTo>
                  <a:pt x="435258" y="1480493"/>
                  <a:pt x="203629" y="1712122"/>
                  <a:pt x="203629" y="1997851"/>
                </a:cubicBezTo>
                <a:cubicBezTo>
                  <a:pt x="203629" y="2283580"/>
                  <a:pt x="435258" y="2515209"/>
                  <a:pt x="720987" y="2515209"/>
                </a:cubicBezTo>
                <a:cubicBezTo>
                  <a:pt x="1006716" y="2515209"/>
                  <a:pt x="1238345" y="2283580"/>
                  <a:pt x="1238345" y="1997851"/>
                </a:cubicBezTo>
                <a:cubicBezTo>
                  <a:pt x="1238345" y="1712122"/>
                  <a:pt x="1006716" y="1480493"/>
                  <a:pt x="720987" y="1480493"/>
                </a:cubicBezTo>
                <a:close/>
                <a:moveTo>
                  <a:pt x="8127422" y="1334007"/>
                </a:moveTo>
                <a:cubicBezTo>
                  <a:pt x="8120477" y="1334007"/>
                  <a:pt x="8114027" y="1335418"/>
                  <a:pt x="8108074" y="1338243"/>
                </a:cubicBezTo>
                <a:cubicBezTo>
                  <a:pt x="8102121" y="1341066"/>
                  <a:pt x="8096962" y="1345020"/>
                  <a:pt x="8092596" y="1350103"/>
                </a:cubicBezTo>
                <a:cubicBezTo>
                  <a:pt x="8088231" y="1355186"/>
                  <a:pt x="8084758" y="1361117"/>
                  <a:pt x="8082179" y="1367894"/>
                </a:cubicBezTo>
                <a:cubicBezTo>
                  <a:pt x="8079599" y="1374671"/>
                  <a:pt x="8078309" y="1381900"/>
                  <a:pt x="8078309" y="1389581"/>
                </a:cubicBezTo>
                <a:cubicBezTo>
                  <a:pt x="8078309" y="1397036"/>
                  <a:pt x="8079599" y="1404095"/>
                  <a:pt x="8082179" y="1410760"/>
                </a:cubicBezTo>
                <a:cubicBezTo>
                  <a:pt x="8084758" y="1417424"/>
                  <a:pt x="8088231" y="1423299"/>
                  <a:pt x="8092596" y="1428381"/>
                </a:cubicBezTo>
                <a:cubicBezTo>
                  <a:pt x="8096962" y="1433464"/>
                  <a:pt x="8102121" y="1437475"/>
                  <a:pt x="8108074" y="1440411"/>
                </a:cubicBezTo>
                <a:cubicBezTo>
                  <a:pt x="8114027" y="1443348"/>
                  <a:pt x="8120477" y="1444816"/>
                  <a:pt x="8127422" y="1444816"/>
                </a:cubicBezTo>
                <a:cubicBezTo>
                  <a:pt x="8134169" y="1444816"/>
                  <a:pt x="8140469" y="1443348"/>
                  <a:pt x="8146323" y="1440411"/>
                </a:cubicBezTo>
                <a:cubicBezTo>
                  <a:pt x="8152177" y="1437475"/>
                  <a:pt x="8157337" y="1433521"/>
                  <a:pt x="8161801" y="1428550"/>
                </a:cubicBezTo>
                <a:cubicBezTo>
                  <a:pt x="8166267" y="1423581"/>
                  <a:pt x="8169788" y="1417764"/>
                  <a:pt x="8172368" y="1411099"/>
                </a:cubicBezTo>
                <a:cubicBezTo>
                  <a:pt x="8174948" y="1404435"/>
                  <a:pt x="8176237" y="1397262"/>
                  <a:pt x="8176237" y="1389581"/>
                </a:cubicBezTo>
                <a:cubicBezTo>
                  <a:pt x="8176237" y="1381900"/>
                  <a:pt x="8174997" y="1374671"/>
                  <a:pt x="8172517" y="1367894"/>
                </a:cubicBezTo>
                <a:cubicBezTo>
                  <a:pt x="8170037" y="1361117"/>
                  <a:pt x="8166564" y="1355186"/>
                  <a:pt x="8162099" y="1350103"/>
                </a:cubicBezTo>
                <a:cubicBezTo>
                  <a:pt x="8157635" y="1345020"/>
                  <a:pt x="8152426" y="1341066"/>
                  <a:pt x="8146472" y="1338243"/>
                </a:cubicBezTo>
                <a:cubicBezTo>
                  <a:pt x="8140519" y="1335418"/>
                  <a:pt x="8134169" y="1334007"/>
                  <a:pt x="8127422" y="1334007"/>
                </a:cubicBezTo>
                <a:close/>
                <a:moveTo>
                  <a:pt x="9307926" y="1322146"/>
                </a:moveTo>
                <a:cubicBezTo>
                  <a:pt x="9300981" y="1322146"/>
                  <a:pt x="9294532" y="1323558"/>
                  <a:pt x="9288579" y="1326383"/>
                </a:cubicBezTo>
                <a:cubicBezTo>
                  <a:pt x="9282625" y="1329206"/>
                  <a:pt x="9277466" y="1333160"/>
                  <a:pt x="9273100" y="1338243"/>
                </a:cubicBezTo>
                <a:cubicBezTo>
                  <a:pt x="9268735" y="1343326"/>
                  <a:pt x="9265263" y="1349256"/>
                  <a:pt x="9262683" y="1356033"/>
                </a:cubicBezTo>
                <a:cubicBezTo>
                  <a:pt x="9260103" y="1362811"/>
                  <a:pt x="9258813" y="1370040"/>
                  <a:pt x="9258813" y="1377721"/>
                </a:cubicBezTo>
                <a:cubicBezTo>
                  <a:pt x="9258813" y="1385176"/>
                  <a:pt x="9260103" y="1392235"/>
                  <a:pt x="9262683" y="1398900"/>
                </a:cubicBezTo>
                <a:cubicBezTo>
                  <a:pt x="9265263" y="1405564"/>
                  <a:pt x="9268735" y="1411438"/>
                  <a:pt x="9273100" y="1416520"/>
                </a:cubicBezTo>
                <a:cubicBezTo>
                  <a:pt x="9277466" y="1421604"/>
                  <a:pt x="9282625" y="1425614"/>
                  <a:pt x="9288579" y="1428550"/>
                </a:cubicBezTo>
                <a:cubicBezTo>
                  <a:pt x="9294532" y="1431488"/>
                  <a:pt x="9300981" y="1432956"/>
                  <a:pt x="9307926" y="1432956"/>
                </a:cubicBezTo>
                <a:cubicBezTo>
                  <a:pt x="9314674" y="1432956"/>
                  <a:pt x="9320974" y="1431488"/>
                  <a:pt x="9326827" y="1428550"/>
                </a:cubicBezTo>
                <a:cubicBezTo>
                  <a:pt x="9332682" y="1425614"/>
                  <a:pt x="9337841" y="1421661"/>
                  <a:pt x="9342306" y="1416690"/>
                </a:cubicBezTo>
                <a:cubicBezTo>
                  <a:pt x="9346770" y="1411721"/>
                  <a:pt x="9350293" y="1405903"/>
                  <a:pt x="9352872" y="1399239"/>
                </a:cubicBezTo>
                <a:cubicBezTo>
                  <a:pt x="9355452" y="1392574"/>
                  <a:pt x="9356742" y="1385402"/>
                  <a:pt x="9356742" y="1377721"/>
                </a:cubicBezTo>
                <a:cubicBezTo>
                  <a:pt x="9356742" y="1370040"/>
                  <a:pt x="9355502" y="1362811"/>
                  <a:pt x="9353021" y="1356033"/>
                </a:cubicBezTo>
                <a:cubicBezTo>
                  <a:pt x="9350541" y="1349256"/>
                  <a:pt x="9347068" y="1343326"/>
                  <a:pt x="9342603" y="1338243"/>
                </a:cubicBezTo>
                <a:cubicBezTo>
                  <a:pt x="9338138" y="1333160"/>
                  <a:pt x="9332929" y="1329206"/>
                  <a:pt x="9326976" y="1326383"/>
                </a:cubicBezTo>
                <a:cubicBezTo>
                  <a:pt x="9321023" y="1323558"/>
                  <a:pt x="9314674" y="1322146"/>
                  <a:pt x="9307926" y="1322146"/>
                </a:cubicBezTo>
                <a:close/>
                <a:moveTo>
                  <a:pt x="2815449" y="1259795"/>
                </a:moveTo>
                <a:lnTo>
                  <a:pt x="2791637" y="1313336"/>
                </a:lnTo>
                <a:lnTo>
                  <a:pt x="2749369" y="1286227"/>
                </a:lnTo>
                <a:lnTo>
                  <a:pt x="2716627" y="1355355"/>
                </a:lnTo>
                <a:lnTo>
                  <a:pt x="2770800" y="1389919"/>
                </a:lnTo>
                <a:lnTo>
                  <a:pt x="2795804" y="1335023"/>
                </a:lnTo>
                <a:lnTo>
                  <a:pt x="2839857" y="1360100"/>
                </a:lnTo>
                <a:lnTo>
                  <a:pt x="2870813" y="1294359"/>
                </a:lnTo>
                <a:close/>
                <a:moveTo>
                  <a:pt x="11397771" y="1207271"/>
                </a:moveTo>
                <a:cubicBezTo>
                  <a:pt x="11400946" y="1207271"/>
                  <a:pt x="11403972" y="1208005"/>
                  <a:pt x="11406849" y="1209473"/>
                </a:cubicBezTo>
                <a:cubicBezTo>
                  <a:pt x="11409727" y="1210942"/>
                  <a:pt x="11412257" y="1212975"/>
                  <a:pt x="11414440" y="1215573"/>
                </a:cubicBezTo>
                <a:cubicBezTo>
                  <a:pt x="11416622" y="1218171"/>
                  <a:pt x="11418359" y="1221108"/>
                  <a:pt x="11419649" y="1224383"/>
                </a:cubicBezTo>
                <a:cubicBezTo>
                  <a:pt x="11420938" y="1227660"/>
                  <a:pt x="11421583" y="1231105"/>
                  <a:pt x="11421583" y="1234719"/>
                </a:cubicBezTo>
                <a:cubicBezTo>
                  <a:pt x="11421583" y="1238559"/>
                  <a:pt x="11420938" y="1242118"/>
                  <a:pt x="11419649" y="1245393"/>
                </a:cubicBezTo>
                <a:cubicBezTo>
                  <a:pt x="11418359" y="1248669"/>
                  <a:pt x="11416622" y="1251606"/>
                  <a:pt x="11414440" y="1254204"/>
                </a:cubicBezTo>
                <a:cubicBezTo>
                  <a:pt x="11412257" y="1256802"/>
                  <a:pt x="11409727" y="1258835"/>
                  <a:pt x="11406849" y="1260304"/>
                </a:cubicBezTo>
                <a:cubicBezTo>
                  <a:pt x="11403972" y="1261772"/>
                  <a:pt x="11400946" y="1262506"/>
                  <a:pt x="11397771" y="1262506"/>
                </a:cubicBezTo>
                <a:cubicBezTo>
                  <a:pt x="11394398" y="1262506"/>
                  <a:pt x="11391222" y="1261772"/>
                  <a:pt x="11388246" y="1260304"/>
                </a:cubicBezTo>
                <a:cubicBezTo>
                  <a:pt x="11385269" y="1258835"/>
                  <a:pt x="11382640" y="1256802"/>
                  <a:pt x="11380358" y="1254204"/>
                </a:cubicBezTo>
                <a:cubicBezTo>
                  <a:pt x="11378075" y="1251606"/>
                  <a:pt x="11376290" y="1248669"/>
                  <a:pt x="11375000" y="1245393"/>
                </a:cubicBezTo>
                <a:cubicBezTo>
                  <a:pt x="11373711" y="1242118"/>
                  <a:pt x="11373065" y="1238559"/>
                  <a:pt x="11373065" y="1234719"/>
                </a:cubicBezTo>
                <a:cubicBezTo>
                  <a:pt x="11373065" y="1231105"/>
                  <a:pt x="11373711" y="1227660"/>
                  <a:pt x="11375000" y="1224383"/>
                </a:cubicBezTo>
                <a:cubicBezTo>
                  <a:pt x="11376290" y="1221108"/>
                  <a:pt x="11378075" y="1218171"/>
                  <a:pt x="11380358" y="1215573"/>
                </a:cubicBezTo>
                <a:cubicBezTo>
                  <a:pt x="11382640" y="1212975"/>
                  <a:pt x="11385269" y="1210942"/>
                  <a:pt x="11388246" y="1209473"/>
                </a:cubicBezTo>
                <a:cubicBezTo>
                  <a:pt x="11391222" y="1208005"/>
                  <a:pt x="11394398" y="1207271"/>
                  <a:pt x="11397771" y="1207271"/>
                </a:cubicBezTo>
                <a:close/>
                <a:moveTo>
                  <a:pt x="11397771" y="1154407"/>
                </a:moveTo>
                <a:cubicBezTo>
                  <a:pt x="11388047" y="1154407"/>
                  <a:pt x="11378870" y="1156554"/>
                  <a:pt x="11370238" y="1160846"/>
                </a:cubicBezTo>
                <a:cubicBezTo>
                  <a:pt x="11361606" y="1165138"/>
                  <a:pt x="11354065" y="1170899"/>
                  <a:pt x="11347616" y="1178128"/>
                </a:cubicBezTo>
                <a:cubicBezTo>
                  <a:pt x="11341166" y="1185357"/>
                  <a:pt x="11336057" y="1193885"/>
                  <a:pt x="11332286" y="1203712"/>
                </a:cubicBezTo>
                <a:cubicBezTo>
                  <a:pt x="11328516" y="1213539"/>
                  <a:pt x="11326631" y="1223875"/>
                  <a:pt x="11326631" y="1234719"/>
                </a:cubicBezTo>
                <a:cubicBezTo>
                  <a:pt x="11326631" y="1245788"/>
                  <a:pt x="11328516" y="1256237"/>
                  <a:pt x="11332286" y="1266064"/>
                </a:cubicBezTo>
                <a:cubicBezTo>
                  <a:pt x="11336057" y="1275891"/>
                  <a:pt x="11341166" y="1284476"/>
                  <a:pt x="11347616" y="1291818"/>
                </a:cubicBezTo>
                <a:cubicBezTo>
                  <a:pt x="11354065" y="1299160"/>
                  <a:pt x="11361606" y="1304977"/>
                  <a:pt x="11370238" y="1309269"/>
                </a:cubicBezTo>
                <a:cubicBezTo>
                  <a:pt x="11378870" y="1313562"/>
                  <a:pt x="11388047" y="1315708"/>
                  <a:pt x="11397771" y="1315708"/>
                </a:cubicBezTo>
                <a:cubicBezTo>
                  <a:pt x="11407296" y="1315708"/>
                  <a:pt x="11416324" y="1313506"/>
                  <a:pt x="11424858" y="1309100"/>
                </a:cubicBezTo>
                <a:cubicBezTo>
                  <a:pt x="11433391" y="1304695"/>
                  <a:pt x="11440832" y="1298822"/>
                  <a:pt x="11447182" y="1291479"/>
                </a:cubicBezTo>
                <a:cubicBezTo>
                  <a:pt x="11453531" y="1284137"/>
                  <a:pt x="11458543" y="1275552"/>
                  <a:pt x="11462213" y="1265725"/>
                </a:cubicBezTo>
                <a:cubicBezTo>
                  <a:pt x="11465884" y="1255898"/>
                  <a:pt x="11467720" y="1245563"/>
                  <a:pt x="11467720" y="1234719"/>
                </a:cubicBezTo>
                <a:cubicBezTo>
                  <a:pt x="11467720" y="1223875"/>
                  <a:pt x="11465884" y="1213539"/>
                  <a:pt x="11462213" y="1203712"/>
                </a:cubicBezTo>
                <a:cubicBezTo>
                  <a:pt x="11458543" y="1193885"/>
                  <a:pt x="11453531" y="1185357"/>
                  <a:pt x="11447182" y="1178128"/>
                </a:cubicBezTo>
                <a:cubicBezTo>
                  <a:pt x="11440832" y="1170899"/>
                  <a:pt x="11433391" y="1165138"/>
                  <a:pt x="11424858" y="1160846"/>
                </a:cubicBezTo>
                <a:cubicBezTo>
                  <a:pt x="11416324" y="1156554"/>
                  <a:pt x="11407296" y="1154407"/>
                  <a:pt x="11397771" y="1154407"/>
                </a:cubicBezTo>
                <a:close/>
                <a:moveTo>
                  <a:pt x="9770782" y="1134415"/>
                </a:moveTo>
                <a:cubicBezTo>
                  <a:pt x="9775941" y="1134415"/>
                  <a:pt x="9780506" y="1135205"/>
                  <a:pt x="9784474" y="1136786"/>
                </a:cubicBezTo>
                <a:lnTo>
                  <a:pt x="9784474" y="1155086"/>
                </a:lnTo>
                <a:cubicBezTo>
                  <a:pt x="9784474" y="1176999"/>
                  <a:pt x="9778124" y="1187955"/>
                  <a:pt x="9765424" y="1187955"/>
                </a:cubicBezTo>
                <a:cubicBezTo>
                  <a:pt x="9762646" y="1187955"/>
                  <a:pt x="9759818" y="1187335"/>
                  <a:pt x="9756941" y="1186091"/>
                </a:cubicBezTo>
                <a:cubicBezTo>
                  <a:pt x="9754064" y="1184849"/>
                  <a:pt x="9751434" y="1182986"/>
                  <a:pt x="9749053" y="1180501"/>
                </a:cubicBezTo>
                <a:cubicBezTo>
                  <a:pt x="9746672" y="1178015"/>
                  <a:pt x="9744687" y="1174853"/>
                  <a:pt x="9743100" y="1171013"/>
                </a:cubicBezTo>
                <a:cubicBezTo>
                  <a:pt x="9741513" y="1167172"/>
                  <a:pt x="9740718" y="1162540"/>
                  <a:pt x="9740718" y="1157119"/>
                </a:cubicBezTo>
                <a:cubicBezTo>
                  <a:pt x="9740718" y="1153278"/>
                  <a:pt x="9741611" y="1149946"/>
                  <a:pt x="9743397" y="1147122"/>
                </a:cubicBezTo>
                <a:cubicBezTo>
                  <a:pt x="9745183" y="1144298"/>
                  <a:pt x="9747466" y="1141926"/>
                  <a:pt x="9750243" y="1140006"/>
                </a:cubicBezTo>
                <a:cubicBezTo>
                  <a:pt x="9753022" y="1138085"/>
                  <a:pt x="9756247" y="1136674"/>
                  <a:pt x="9759917" y="1135770"/>
                </a:cubicBezTo>
                <a:cubicBezTo>
                  <a:pt x="9763589" y="1134866"/>
                  <a:pt x="9767210" y="1134415"/>
                  <a:pt x="9770782" y="1134415"/>
                </a:cubicBezTo>
                <a:close/>
                <a:moveTo>
                  <a:pt x="10536949" y="1065286"/>
                </a:moveTo>
                <a:lnTo>
                  <a:pt x="10536949" y="1191005"/>
                </a:lnTo>
                <a:cubicBezTo>
                  <a:pt x="10527225" y="1182195"/>
                  <a:pt x="10516163" y="1173836"/>
                  <a:pt x="10503760" y="1165930"/>
                </a:cubicBezTo>
                <a:cubicBezTo>
                  <a:pt x="10491358" y="1158022"/>
                  <a:pt x="10478409" y="1150793"/>
                  <a:pt x="10464916" y="1144242"/>
                </a:cubicBezTo>
                <a:cubicBezTo>
                  <a:pt x="10451423" y="1137690"/>
                  <a:pt x="10437928" y="1131985"/>
                  <a:pt x="10424435" y="1127129"/>
                </a:cubicBezTo>
                <a:cubicBezTo>
                  <a:pt x="10410941" y="1122272"/>
                  <a:pt x="10398340" y="1118488"/>
                  <a:pt x="10386633" y="1115776"/>
                </a:cubicBezTo>
                <a:cubicBezTo>
                  <a:pt x="10396753" y="1104707"/>
                  <a:pt x="10407915" y="1095897"/>
                  <a:pt x="10420119" y="1089345"/>
                </a:cubicBezTo>
                <a:cubicBezTo>
                  <a:pt x="10432323" y="1082794"/>
                  <a:pt x="10444973" y="1077711"/>
                  <a:pt x="10458070" y="1074096"/>
                </a:cubicBezTo>
                <a:cubicBezTo>
                  <a:pt x="10471167" y="1070482"/>
                  <a:pt x="10484463" y="1068109"/>
                  <a:pt x="10497956" y="1066980"/>
                </a:cubicBezTo>
                <a:cubicBezTo>
                  <a:pt x="10511449" y="1065851"/>
                  <a:pt x="10524447" y="1065286"/>
                  <a:pt x="10536949" y="1065286"/>
                </a:cubicBezTo>
                <a:close/>
                <a:moveTo>
                  <a:pt x="8308099" y="1065286"/>
                </a:moveTo>
                <a:lnTo>
                  <a:pt x="8308099" y="1191005"/>
                </a:lnTo>
                <a:cubicBezTo>
                  <a:pt x="8298376" y="1182195"/>
                  <a:pt x="8287313" y="1173836"/>
                  <a:pt x="8274911" y="1165930"/>
                </a:cubicBezTo>
                <a:cubicBezTo>
                  <a:pt x="8262508" y="1158022"/>
                  <a:pt x="8249560" y="1150793"/>
                  <a:pt x="8236066" y="1144242"/>
                </a:cubicBezTo>
                <a:cubicBezTo>
                  <a:pt x="8222573" y="1137690"/>
                  <a:pt x="8209079" y="1131985"/>
                  <a:pt x="8195586" y="1127129"/>
                </a:cubicBezTo>
                <a:cubicBezTo>
                  <a:pt x="8182092" y="1122272"/>
                  <a:pt x="8169491" y="1118488"/>
                  <a:pt x="8157783" y="1115776"/>
                </a:cubicBezTo>
                <a:cubicBezTo>
                  <a:pt x="8167904" y="1104707"/>
                  <a:pt x="8179066" y="1095897"/>
                  <a:pt x="8191269" y="1089345"/>
                </a:cubicBezTo>
                <a:cubicBezTo>
                  <a:pt x="8203474" y="1082794"/>
                  <a:pt x="8216124" y="1077711"/>
                  <a:pt x="8229220" y="1074096"/>
                </a:cubicBezTo>
                <a:cubicBezTo>
                  <a:pt x="8242318" y="1070482"/>
                  <a:pt x="8255613" y="1068109"/>
                  <a:pt x="8269106" y="1066980"/>
                </a:cubicBezTo>
                <a:cubicBezTo>
                  <a:pt x="8282600" y="1065851"/>
                  <a:pt x="8295598" y="1065286"/>
                  <a:pt x="8308099" y="1065286"/>
                </a:cubicBezTo>
                <a:close/>
                <a:moveTo>
                  <a:pt x="7283864" y="1051731"/>
                </a:moveTo>
                <a:cubicBezTo>
                  <a:pt x="7288230" y="1059638"/>
                  <a:pt x="7292298" y="1068504"/>
                  <a:pt x="7296068" y="1078333"/>
                </a:cubicBezTo>
                <a:cubicBezTo>
                  <a:pt x="7299839" y="1088159"/>
                  <a:pt x="7303162" y="1098382"/>
                  <a:pt x="7306039" y="1108999"/>
                </a:cubicBezTo>
                <a:cubicBezTo>
                  <a:pt x="7308917" y="1119617"/>
                  <a:pt x="7311199" y="1130348"/>
                  <a:pt x="7312886" y="1141192"/>
                </a:cubicBezTo>
                <a:cubicBezTo>
                  <a:pt x="7314573" y="1152036"/>
                  <a:pt x="7315416" y="1162315"/>
                  <a:pt x="7315416" y="1172028"/>
                </a:cubicBezTo>
                <a:cubicBezTo>
                  <a:pt x="7315416" y="1187842"/>
                  <a:pt x="7313630" y="1202018"/>
                  <a:pt x="7310058" y="1214556"/>
                </a:cubicBezTo>
                <a:cubicBezTo>
                  <a:pt x="7306486" y="1227095"/>
                  <a:pt x="7301327" y="1237769"/>
                  <a:pt x="7294580" y="1246580"/>
                </a:cubicBezTo>
                <a:cubicBezTo>
                  <a:pt x="7287833" y="1255390"/>
                  <a:pt x="7279598" y="1262110"/>
                  <a:pt x="7269874" y="1266741"/>
                </a:cubicBezTo>
                <a:cubicBezTo>
                  <a:pt x="7260151" y="1271373"/>
                  <a:pt x="7249038" y="1273688"/>
                  <a:pt x="7236537" y="1273688"/>
                </a:cubicBezTo>
                <a:cubicBezTo>
                  <a:pt x="7224829" y="1273688"/>
                  <a:pt x="7214163" y="1271655"/>
                  <a:pt x="7204539" y="1267590"/>
                </a:cubicBezTo>
                <a:cubicBezTo>
                  <a:pt x="7194915" y="1263523"/>
                  <a:pt x="7186580" y="1257706"/>
                  <a:pt x="7179536" y="1250137"/>
                </a:cubicBezTo>
                <a:cubicBezTo>
                  <a:pt x="7172491" y="1242569"/>
                  <a:pt x="7167034" y="1233307"/>
                  <a:pt x="7163164" y="1222350"/>
                </a:cubicBezTo>
                <a:cubicBezTo>
                  <a:pt x="7159295" y="1211393"/>
                  <a:pt x="7157360" y="1199025"/>
                  <a:pt x="7157360" y="1185244"/>
                </a:cubicBezTo>
                <a:lnTo>
                  <a:pt x="7157360" y="1171013"/>
                </a:lnTo>
                <a:cubicBezTo>
                  <a:pt x="7171846" y="1167849"/>
                  <a:pt x="7185737" y="1164009"/>
                  <a:pt x="7199032" y="1159490"/>
                </a:cubicBezTo>
                <a:cubicBezTo>
                  <a:pt x="7212328" y="1154972"/>
                  <a:pt x="7224482" y="1148364"/>
                  <a:pt x="7235495" y="1139667"/>
                </a:cubicBezTo>
                <a:cubicBezTo>
                  <a:pt x="7246508" y="1130969"/>
                  <a:pt x="7256182" y="1119673"/>
                  <a:pt x="7264516" y="1105781"/>
                </a:cubicBezTo>
                <a:cubicBezTo>
                  <a:pt x="7272851" y="1091887"/>
                  <a:pt x="7279300" y="1073870"/>
                  <a:pt x="7283864" y="1051731"/>
                </a:cubicBezTo>
                <a:close/>
                <a:moveTo>
                  <a:pt x="1843536" y="1051139"/>
                </a:moveTo>
                <a:lnTo>
                  <a:pt x="1823816" y="1117927"/>
                </a:lnTo>
                <a:cubicBezTo>
                  <a:pt x="1832855" y="1129900"/>
                  <a:pt x="1838606" y="1138319"/>
                  <a:pt x="1841071" y="1143182"/>
                </a:cubicBezTo>
                <a:cubicBezTo>
                  <a:pt x="1845837" y="1151976"/>
                  <a:pt x="1849123" y="1162733"/>
                  <a:pt x="1850931" y="1175455"/>
                </a:cubicBezTo>
                <a:lnTo>
                  <a:pt x="1742077" y="1175455"/>
                </a:lnTo>
                <a:lnTo>
                  <a:pt x="1721274" y="1175455"/>
                </a:lnTo>
                <a:lnTo>
                  <a:pt x="1714469" y="1175455"/>
                </a:lnTo>
                <a:cubicBezTo>
                  <a:pt x="1701323" y="1175455"/>
                  <a:pt x="1686451" y="1181348"/>
                  <a:pt x="1669854" y="1193134"/>
                </a:cubicBezTo>
                <a:cubicBezTo>
                  <a:pt x="1655064" y="1203610"/>
                  <a:pt x="1642246" y="1216332"/>
                  <a:pt x="1631400" y="1231298"/>
                </a:cubicBezTo>
                <a:cubicBezTo>
                  <a:pt x="1626963" y="1237285"/>
                  <a:pt x="1623143" y="1245891"/>
                  <a:pt x="1619938" y="1257116"/>
                </a:cubicBezTo>
                <a:cubicBezTo>
                  <a:pt x="1616734" y="1268341"/>
                  <a:pt x="1615131" y="1279005"/>
                  <a:pt x="1615131" y="1289107"/>
                </a:cubicBezTo>
                <a:cubicBezTo>
                  <a:pt x="1615131" y="1294532"/>
                  <a:pt x="1617679" y="1297993"/>
                  <a:pt x="1622773" y="1299490"/>
                </a:cubicBezTo>
                <a:cubicBezTo>
                  <a:pt x="1627867" y="1300987"/>
                  <a:pt x="1639124" y="1301735"/>
                  <a:pt x="1656543" y="1301735"/>
                </a:cubicBezTo>
                <a:cubicBezTo>
                  <a:pt x="1663773" y="1301735"/>
                  <a:pt x="1671990" y="1301922"/>
                  <a:pt x="1681193" y="1302296"/>
                </a:cubicBezTo>
                <a:cubicBezTo>
                  <a:pt x="1690395" y="1302671"/>
                  <a:pt x="1694996" y="1303793"/>
                  <a:pt x="1694996" y="1305664"/>
                </a:cubicBezTo>
                <a:cubicBezTo>
                  <a:pt x="1694996" y="1311651"/>
                  <a:pt x="1687232" y="1319274"/>
                  <a:pt x="1671703" y="1328534"/>
                </a:cubicBezTo>
                <a:cubicBezTo>
                  <a:pt x="1656173" y="1337796"/>
                  <a:pt x="1637563" y="1345700"/>
                  <a:pt x="1615871" y="1352247"/>
                </a:cubicBezTo>
                <a:cubicBezTo>
                  <a:pt x="1591878" y="1359543"/>
                  <a:pt x="1569447" y="1363192"/>
                  <a:pt x="1548577" y="1363192"/>
                </a:cubicBezTo>
                <a:cubicBezTo>
                  <a:pt x="1531487" y="1363192"/>
                  <a:pt x="1518094" y="1358234"/>
                  <a:pt x="1508399" y="1348318"/>
                </a:cubicBezTo>
                <a:cubicBezTo>
                  <a:pt x="1498703" y="1338403"/>
                  <a:pt x="1493855" y="1324840"/>
                  <a:pt x="1493855" y="1307628"/>
                </a:cubicBezTo>
                <a:cubicBezTo>
                  <a:pt x="1493855" y="1290417"/>
                  <a:pt x="1496731" y="1272924"/>
                  <a:pt x="1502482" y="1255152"/>
                </a:cubicBezTo>
                <a:cubicBezTo>
                  <a:pt x="1508234" y="1237379"/>
                  <a:pt x="1518833" y="1213526"/>
                  <a:pt x="1534281" y="1183593"/>
                </a:cubicBezTo>
                <a:lnTo>
                  <a:pt x="1520477" y="1171806"/>
                </a:lnTo>
                <a:cubicBezTo>
                  <a:pt x="1497142" y="1214087"/>
                  <a:pt x="1481695" y="1248324"/>
                  <a:pt x="1474135" y="1274515"/>
                </a:cubicBezTo>
                <a:cubicBezTo>
                  <a:pt x="1467891" y="1296216"/>
                  <a:pt x="1464768" y="1321847"/>
                  <a:pt x="1464768" y="1351406"/>
                </a:cubicBezTo>
                <a:cubicBezTo>
                  <a:pt x="1464768" y="1378346"/>
                  <a:pt x="1471588" y="1398831"/>
                  <a:pt x="1485228" y="1412863"/>
                </a:cubicBezTo>
                <a:cubicBezTo>
                  <a:pt x="1498867" y="1426894"/>
                  <a:pt x="1518998" y="1433909"/>
                  <a:pt x="1545619" y="1433909"/>
                </a:cubicBezTo>
                <a:cubicBezTo>
                  <a:pt x="1568790" y="1433909"/>
                  <a:pt x="1593275" y="1429232"/>
                  <a:pt x="1619075" y="1419878"/>
                </a:cubicBezTo>
                <a:cubicBezTo>
                  <a:pt x="1641589" y="1411647"/>
                  <a:pt x="1661719" y="1401356"/>
                  <a:pt x="1679467" y="1389009"/>
                </a:cubicBezTo>
                <a:cubicBezTo>
                  <a:pt x="1696065" y="1377410"/>
                  <a:pt x="1706171" y="1367121"/>
                  <a:pt x="1709786" y="1358141"/>
                </a:cubicBezTo>
                <a:cubicBezTo>
                  <a:pt x="1714552" y="1346541"/>
                  <a:pt x="1718290" y="1333492"/>
                  <a:pt x="1721002" y="1318994"/>
                </a:cubicBezTo>
                <a:cubicBezTo>
                  <a:pt x="1723713" y="1304495"/>
                  <a:pt x="1725069" y="1292100"/>
                  <a:pt x="1725069" y="1281811"/>
                </a:cubicBezTo>
                <a:cubicBezTo>
                  <a:pt x="1725069" y="1274328"/>
                  <a:pt x="1721043" y="1268809"/>
                  <a:pt x="1712991" y="1265254"/>
                </a:cubicBezTo>
                <a:cubicBezTo>
                  <a:pt x="1704938" y="1261699"/>
                  <a:pt x="1700912" y="1259361"/>
                  <a:pt x="1700912" y="1258238"/>
                </a:cubicBezTo>
                <a:cubicBezTo>
                  <a:pt x="1700912" y="1256180"/>
                  <a:pt x="1702761" y="1254591"/>
                  <a:pt x="1706459" y="1253468"/>
                </a:cubicBezTo>
                <a:cubicBezTo>
                  <a:pt x="1710156" y="1252346"/>
                  <a:pt x="1715045" y="1251785"/>
                  <a:pt x="1721125" y="1251785"/>
                </a:cubicBezTo>
                <a:lnTo>
                  <a:pt x="1721274" y="1251785"/>
                </a:lnTo>
                <a:lnTo>
                  <a:pt x="1742077" y="1251785"/>
                </a:lnTo>
                <a:lnTo>
                  <a:pt x="1875581" y="1251785"/>
                </a:lnTo>
                <a:lnTo>
                  <a:pt x="1875581" y="1178541"/>
                </a:lnTo>
                <a:cubicBezTo>
                  <a:pt x="1875581" y="1144306"/>
                  <a:pt x="1873321" y="1118488"/>
                  <a:pt x="1868802" y="1101089"/>
                </a:cubicBezTo>
                <a:cubicBezTo>
                  <a:pt x="1864283" y="1083690"/>
                  <a:pt x="1855861" y="1067040"/>
                  <a:pt x="1843536" y="1051139"/>
                </a:cubicBezTo>
                <a:close/>
                <a:moveTo>
                  <a:pt x="6285525" y="1024282"/>
                </a:moveTo>
                <a:lnTo>
                  <a:pt x="6260224" y="1063253"/>
                </a:lnTo>
                <a:cubicBezTo>
                  <a:pt x="6256256" y="1069126"/>
                  <a:pt x="6254073" y="1072628"/>
                  <a:pt x="6253676" y="1073757"/>
                </a:cubicBezTo>
                <a:cubicBezTo>
                  <a:pt x="6252287" y="1076920"/>
                  <a:pt x="6251592" y="1081438"/>
                  <a:pt x="6251592" y="1087312"/>
                </a:cubicBezTo>
                <a:cubicBezTo>
                  <a:pt x="6251592" y="1091605"/>
                  <a:pt x="6254073" y="1099850"/>
                  <a:pt x="6259034" y="1112049"/>
                </a:cubicBezTo>
                <a:cubicBezTo>
                  <a:pt x="6263995" y="1124249"/>
                  <a:pt x="6266475" y="1134188"/>
                  <a:pt x="6266475" y="1141870"/>
                </a:cubicBezTo>
                <a:cubicBezTo>
                  <a:pt x="6256355" y="1140288"/>
                  <a:pt x="6246731" y="1138029"/>
                  <a:pt x="6237602" y="1135092"/>
                </a:cubicBezTo>
                <a:cubicBezTo>
                  <a:pt x="6228474" y="1132155"/>
                  <a:pt x="6220239" y="1128653"/>
                  <a:pt x="6212897" y="1124588"/>
                </a:cubicBezTo>
                <a:cubicBezTo>
                  <a:pt x="6216072" y="1104030"/>
                  <a:pt x="6217659" y="1087538"/>
                  <a:pt x="6217659" y="1075113"/>
                </a:cubicBezTo>
                <a:cubicBezTo>
                  <a:pt x="6217659" y="1072853"/>
                  <a:pt x="6217560" y="1068054"/>
                  <a:pt x="6217362" y="1060711"/>
                </a:cubicBezTo>
                <a:cubicBezTo>
                  <a:pt x="6217163" y="1053369"/>
                  <a:pt x="6216866" y="1047551"/>
                  <a:pt x="6216469" y="1043259"/>
                </a:cubicBezTo>
                <a:lnTo>
                  <a:pt x="6205158" y="1053426"/>
                </a:lnTo>
                <a:cubicBezTo>
                  <a:pt x="6199602" y="1058395"/>
                  <a:pt x="6195930" y="1062123"/>
                  <a:pt x="6194144" y="1064608"/>
                </a:cubicBezTo>
                <a:cubicBezTo>
                  <a:pt x="6191168" y="1068900"/>
                  <a:pt x="6189680" y="1073757"/>
                  <a:pt x="6189680" y="1079180"/>
                </a:cubicBezTo>
                <a:cubicBezTo>
                  <a:pt x="6189680" y="1104482"/>
                  <a:pt x="6183429" y="1121763"/>
                  <a:pt x="6170927" y="1131026"/>
                </a:cubicBezTo>
                <a:cubicBezTo>
                  <a:pt x="6160609" y="1138707"/>
                  <a:pt x="6143345" y="1142547"/>
                  <a:pt x="6119135" y="1142547"/>
                </a:cubicBezTo>
                <a:lnTo>
                  <a:pt x="6082524" y="1142547"/>
                </a:lnTo>
                <a:cubicBezTo>
                  <a:pt x="6073595" y="1142547"/>
                  <a:pt x="6065656" y="1138707"/>
                  <a:pt x="6058712" y="1131026"/>
                </a:cubicBezTo>
                <a:cubicBezTo>
                  <a:pt x="6051766" y="1123345"/>
                  <a:pt x="6048293" y="1113744"/>
                  <a:pt x="6048293" y="1102222"/>
                </a:cubicBezTo>
                <a:cubicBezTo>
                  <a:pt x="6048293" y="1090926"/>
                  <a:pt x="6048492" y="1080648"/>
                  <a:pt x="6048888" y="1071386"/>
                </a:cubicBezTo>
                <a:cubicBezTo>
                  <a:pt x="6049285" y="1062123"/>
                  <a:pt x="6049682" y="1053878"/>
                  <a:pt x="6050079" y="1046648"/>
                </a:cubicBezTo>
                <a:lnTo>
                  <a:pt x="6030434" y="1043259"/>
                </a:lnTo>
                <a:cubicBezTo>
                  <a:pt x="6030434" y="1078728"/>
                  <a:pt x="6021406" y="1105159"/>
                  <a:pt x="6003347" y="1122555"/>
                </a:cubicBezTo>
                <a:cubicBezTo>
                  <a:pt x="5989456" y="1135882"/>
                  <a:pt x="5972093" y="1142547"/>
                  <a:pt x="5951258" y="1142547"/>
                </a:cubicBezTo>
                <a:lnTo>
                  <a:pt x="5930123" y="1142547"/>
                </a:lnTo>
                <a:cubicBezTo>
                  <a:pt x="5908693" y="1105724"/>
                  <a:pt x="5889841" y="1078615"/>
                  <a:pt x="5873569" y="1061219"/>
                </a:cubicBezTo>
                <a:cubicBezTo>
                  <a:pt x="5857297" y="1043824"/>
                  <a:pt x="5842515" y="1035126"/>
                  <a:pt x="5829218" y="1035126"/>
                </a:cubicBezTo>
                <a:cubicBezTo>
                  <a:pt x="5813939" y="1035126"/>
                  <a:pt x="5799899" y="1044446"/>
                  <a:pt x="5787100" y="1063083"/>
                </a:cubicBezTo>
                <a:cubicBezTo>
                  <a:pt x="5774301" y="1081721"/>
                  <a:pt x="5763536" y="1108322"/>
                  <a:pt x="5754804" y="1142886"/>
                </a:cubicBezTo>
                <a:lnTo>
                  <a:pt x="5769091" y="1151019"/>
                </a:lnTo>
                <a:cubicBezTo>
                  <a:pt x="5779410" y="1135657"/>
                  <a:pt x="5786852" y="1125717"/>
                  <a:pt x="5791416" y="1121199"/>
                </a:cubicBezTo>
                <a:cubicBezTo>
                  <a:pt x="5795980" y="1116680"/>
                  <a:pt x="5800842" y="1114421"/>
                  <a:pt x="5806001" y="1114421"/>
                </a:cubicBezTo>
                <a:cubicBezTo>
                  <a:pt x="5817907" y="1114421"/>
                  <a:pt x="5831798" y="1127072"/>
                  <a:pt x="5847673" y="1152374"/>
                </a:cubicBezTo>
                <a:cubicBezTo>
                  <a:pt x="5815327" y="1156441"/>
                  <a:pt x="5791267" y="1161750"/>
                  <a:pt x="5775491" y="1168301"/>
                </a:cubicBezTo>
                <a:cubicBezTo>
                  <a:pt x="5759715" y="1174853"/>
                  <a:pt x="5748653" y="1183776"/>
                  <a:pt x="5742302" y="1195072"/>
                </a:cubicBezTo>
                <a:cubicBezTo>
                  <a:pt x="5736945" y="1205011"/>
                  <a:pt x="5732182" y="1216420"/>
                  <a:pt x="5728016" y="1229297"/>
                </a:cubicBezTo>
                <a:cubicBezTo>
                  <a:pt x="5722856" y="1245111"/>
                  <a:pt x="5720276" y="1258327"/>
                  <a:pt x="5720276" y="1268944"/>
                </a:cubicBezTo>
                <a:cubicBezTo>
                  <a:pt x="5720276" y="1276400"/>
                  <a:pt x="5723452" y="1291536"/>
                  <a:pt x="5729801" y="1314353"/>
                </a:cubicBezTo>
                <a:cubicBezTo>
                  <a:pt x="5740121" y="1351402"/>
                  <a:pt x="5746569" y="1375688"/>
                  <a:pt x="5749148" y="1387209"/>
                </a:cubicBezTo>
                <a:cubicBezTo>
                  <a:pt x="5756689" y="1419966"/>
                  <a:pt x="5761551" y="1451255"/>
                  <a:pt x="5763734" y="1481075"/>
                </a:cubicBezTo>
                <a:cubicBezTo>
                  <a:pt x="5771077" y="1469779"/>
                  <a:pt x="5776086" y="1459388"/>
                  <a:pt x="5778766" y="1449900"/>
                </a:cubicBezTo>
                <a:cubicBezTo>
                  <a:pt x="5781444" y="1440411"/>
                  <a:pt x="5782785" y="1427986"/>
                  <a:pt x="5782785" y="1412624"/>
                </a:cubicBezTo>
                <a:cubicBezTo>
                  <a:pt x="5782785" y="1391388"/>
                  <a:pt x="5779758" y="1368910"/>
                  <a:pt x="5773705" y="1345190"/>
                </a:cubicBezTo>
                <a:cubicBezTo>
                  <a:pt x="5767653" y="1321469"/>
                  <a:pt x="5760758" y="1296054"/>
                  <a:pt x="5753018" y="1268944"/>
                </a:cubicBezTo>
                <a:cubicBezTo>
                  <a:pt x="5753018" y="1259909"/>
                  <a:pt x="5767008" y="1251888"/>
                  <a:pt x="5794987" y="1244886"/>
                </a:cubicBezTo>
                <a:cubicBezTo>
                  <a:pt x="5822967" y="1237882"/>
                  <a:pt x="5855114" y="1234380"/>
                  <a:pt x="5891428" y="1234380"/>
                </a:cubicBezTo>
                <a:lnTo>
                  <a:pt x="5908693" y="1234531"/>
                </a:lnTo>
                <a:lnTo>
                  <a:pt x="5908693" y="1234719"/>
                </a:lnTo>
                <a:lnTo>
                  <a:pt x="5930123" y="1234719"/>
                </a:lnTo>
                <a:lnTo>
                  <a:pt x="5951258" y="1234719"/>
                </a:lnTo>
                <a:cubicBezTo>
                  <a:pt x="5967331" y="1234719"/>
                  <a:pt x="5981123" y="1231217"/>
                  <a:pt x="5992631" y="1224215"/>
                </a:cubicBezTo>
                <a:cubicBezTo>
                  <a:pt x="6006126" y="1216082"/>
                  <a:pt x="6018329" y="1202527"/>
                  <a:pt x="6029243" y="1183550"/>
                </a:cubicBezTo>
                <a:cubicBezTo>
                  <a:pt x="6035395" y="1201849"/>
                  <a:pt x="6042340" y="1214952"/>
                  <a:pt x="6050079" y="1222859"/>
                </a:cubicBezTo>
                <a:cubicBezTo>
                  <a:pt x="6057818" y="1230765"/>
                  <a:pt x="6068335" y="1234719"/>
                  <a:pt x="6081630" y="1234719"/>
                </a:cubicBezTo>
                <a:lnTo>
                  <a:pt x="6130148" y="1234719"/>
                </a:lnTo>
                <a:cubicBezTo>
                  <a:pt x="6148207" y="1234719"/>
                  <a:pt x="6161750" y="1233251"/>
                  <a:pt x="6170778" y="1230313"/>
                </a:cubicBezTo>
                <a:cubicBezTo>
                  <a:pt x="6179808" y="1227377"/>
                  <a:pt x="6190077" y="1221277"/>
                  <a:pt x="6201586" y="1212015"/>
                </a:cubicBezTo>
                <a:cubicBezTo>
                  <a:pt x="6215873" y="1219922"/>
                  <a:pt x="6230360" y="1225682"/>
                  <a:pt x="6245044" y="1229297"/>
                </a:cubicBezTo>
                <a:cubicBezTo>
                  <a:pt x="6259728" y="1232911"/>
                  <a:pt x="6278183" y="1234719"/>
                  <a:pt x="6300408" y="1234719"/>
                </a:cubicBezTo>
                <a:lnTo>
                  <a:pt x="6300408" y="1106628"/>
                </a:lnTo>
                <a:cubicBezTo>
                  <a:pt x="6300408" y="1089232"/>
                  <a:pt x="6299267" y="1074718"/>
                  <a:pt x="6296985" y="1063083"/>
                </a:cubicBezTo>
                <a:cubicBezTo>
                  <a:pt x="6294703" y="1051448"/>
                  <a:pt x="6290883" y="1038515"/>
                  <a:pt x="6285525" y="1024282"/>
                </a:cubicBezTo>
                <a:close/>
                <a:moveTo>
                  <a:pt x="11397771" y="989041"/>
                </a:moveTo>
                <a:cubicBezTo>
                  <a:pt x="11400946" y="989041"/>
                  <a:pt x="11403972" y="989775"/>
                  <a:pt x="11406849" y="991243"/>
                </a:cubicBezTo>
                <a:cubicBezTo>
                  <a:pt x="11409727" y="992712"/>
                  <a:pt x="11412257" y="994745"/>
                  <a:pt x="11414440" y="997343"/>
                </a:cubicBezTo>
                <a:cubicBezTo>
                  <a:pt x="11416622" y="999941"/>
                  <a:pt x="11418359" y="1002877"/>
                  <a:pt x="11419649" y="1006154"/>
                </a:cubicBezTo>
                <a:cubicBezTo>
                  <a:pt x="11420938" y="1009429"/>
                  <a:pt x="11421583" y="1012874"/>
                  <a:pt x="11421583" y="1016489"/>
                </a:cubicBezTo>
                <a:cubicBezTo>
                  <a:pt x="11421583" y="1020330"/>
                  <a:pt x="11420938" y="1023887"/>
                  <a:pt x="11419649" y="1027163"/>
                </a:cubicBezTo>
                <a:cubicBezTo>
                  <a:pt x="11418359" y="1030439"/>
                  <a:pt x="11416622" y="1033375"/>
                  <a:pt x="11414440" y="1035973"/>
                </a:cubicBezTo>
                <a:cubicBezTo>
                  <a:pt x="11412257" y="1038572"/>
                  <a:pt x="11409727" y="1040604"/>
                  <a:pt x="11406849" y="1042073"/>
                </a:cubicBezTo>
                <a:cubicBezTo>
                  <a:pt x="11403972" y="1043542"/>
                  <a:pt x="11400946" y="1044276"/>
                  <a:pt x="11397771" y="1044276"/>
                </a:cubicBezTo>
                <a:cubicBezTo>
                  <a:pt x="11394398" y="1044276"/>
                  <a:pt x="11391222" y="1043542"/>
                  <a:pt x="11388246" y="1042073"/>
                </a:cubicBezTo>
                <a:cubicBezTo>
                  <a:pt x="11385269" y="1040604"/>
                  <a:pt x="11382640" y="1038572"/>
                  <a:pt x="11380358" y="1035973"/>
                </a:cubicBezTo>
                <a:cubicBezTo>
                  <a:pt x="11378075" y="1033375"/>
                  <a:pt x="11376290" y="1030439"/>
                  <a:pt x="11375000" y="1027163"/>
                </a:cubicBezTo>
                <a:cubicBezTo>
                  <a:pt x="11373711" y="1023887"/>
                  <a:pt x="11373065" y="1020330"/>
                  <a:pt x="11373065" y="1016489"/>
                </a:cubicBezTo>
                <a:cubicBezTo>
                  <a:pt x="11373065" y="1012874"/>
                  <a:pt x="11373711" y="1009429"/>
                  <a:pt x="11375000" y="1006154"/>
                </a:cubicBezTo>
                <a:cubicBezTo>
                  <a:pt x="11376290" y="1002877"/>
                  <a:pt x="11378075" y="999941"/>
                  <a:pt x="11380358" y="997343"/>
                </a:cubicBezTo>
                <a:cubicBezTo>
                  <a:pt x="11382640" y="994745"/>
                  <a:pt x="11385269" y="992712"/>
                  <a:pt x="11388246" y="991243"/>
                </a:cubicBezTo>
                <a:cubicBezTo>
                  <a:pt x="11391222" y="989775"/>
                  <a:pt x="11394398" y="989041"/>
                  <a:pt x="11397771" y="989041"/>
                </a:cubicBezTo>
                <a:close/>
                <a:moveTo>
                  <a:pt x="4220386" y="988363"/>
                </a:moveTo>
                <a:cubicBezTo>
                  <a:pt x="4201535" y="988363"/>
                  <a:pt x="4185015" y="991526"/>
                  <a:pt x="4170827" y="997851"/>
                </a:cubicBezTo>
                <a:cubicBezTo>
                  <a:pt x="4156638" y="1004176"/>
                  <a:pt x="4144831" y="1012536"/>
                  <a:pt x="4135406" y="1022928"/>
                </a:cubicBezTo>
                <a:cubicBezTo>
                  <a:pt x="4125980" y="1033319"/>
                  <a:pt x="4118886" y="1045236"/>
                  <a:pt x="4114123" y="1058677"/>
                </a:cubicBezTo>
                <a:cubicBezTo>
                  <a:pt x="4109361" y="1072120"/>
                  <a:pt x="4106979" y="1085844"/>
                  <a:pt x="4106979" y="1099850"/>
                </a:cubicBezTo>
                <a:cubicBezTo>
                  <a:pt x="4106979" y="1113857"/>
                  <a:pt x="4109311" y="1126847"/>
                  <a:pt x="4113974" y="1138820"/>
                </a:cubicBezTo>
                <a:cubicBezTo>
                  <a:pt x="4118638" y="1150793"/>
                  <a:pt x="4125087" y="1161184"/>
                  <a:pt x="4133322" y="1169995"/>
                </a:cubicBezTo>
                <a:cubicBezTo>
                  <a:pt x="4141557" y="1178807"/>
                  <a:pt x="4151380" y="1185696"/>
                  <a:pt x="4162790" y="1190666"/>
                </a:cubicBezTo>
                <a:cubicBezTo>
                  <a:pt x="4174200" y="1195636"/>
                  <a:pt x="4186652" y="1198121"/>
                  <a:pt x="4200145" y="1198121"/>
                </a:cubicBezTo>
                <a:cubicBezTo>
                  <a:pt x="4208281" y="1198121"/>
                  <a:pt x="4215724" y="1196879"/>
                  <a:pt x="4222470" y="1194394"/>
                </a:cubicBezTo>
                <a:cubicBezTo>
                  <a:pt x="4229217" y="1191909"/>
                  <a:pt x="4235070" y="1188182"/>
                  <a:pt x="4240031" y="1183211"/>
                </a:cubicBezTo>
                <a:cubicBezTo>
                  <a:pt x="4244992" y="1178242"/>
                  <a:pt x="4248813" y="1172255"/>
                  <a:pt x="4251491" y="1165251"/>
                </a:cubicBezTo>
                <a:cubicBezTo>
                  <a:pt x="4254170" y="1158248"/>
                  <a:pt x="4255509" y="1150115"/>
                  <a:pt x="4255509" y="1140853"/>
                </a:cubicBezTo>
                <a:cubicBezTo>
                  <a:pt x="4255509" y="1134528"/>
                  <a:pt x="4254368" y="1128146"/>
                  <a:pt x="4252086" y="1121708"/>
                </a:cubicBezTo>
                <a:cubicBezTo>
                  <a:pt x="4249804" y="1115269"/>
                  <a:pt x="4246530" y="1109508"/>
                  <a:pt x="4242264" y="1104425"/>
                </a:cubicBezTo>
                <a:cubicBezTo>
                  <a:pt x="4237997" y="1099342"/>
                  <a:pt x="4232838" y="1095219"/>
                  <a:pt x="4226786" y="1092057"/>
                </a:cubicBezTo>
                <a:cubicBezTo>
                  <a:pt x="4220733" y="1088894"/>
                  <a:pt x="4214036" y="1087312"/>
                  <a:pt x="4206694" y="1087312"/>
                </a:cubicBezTo>
                <a:cubicBezTo>
                  <a:pt x="4201535" y="1087312"/>
                  <a:pt x="4196871" y="1088046"/>
                  <a:pt x="4192704" y="1089514"/>
                </a:cubicBezTo>
                <a:cubicBezTo>
                  <a:pt x="4188537" y="1090983"/>
                  <a:pt x="4184917" y="1092677"/>
                  <a:pt x="4181840" y="1094598"/>
                </a:cubicBezTo>
                <a:cubicBezTo>
                  <a:pt x="4178764" y="1096518"/>
                  <a:pt x="4176284" y="1098438"/>
                  <a:pt x="4174398" y="1100358"/>
                </a:cubicBezTo>
                <a:cubicBezTo>
                  <a:pt x="4172513" y="1102279"/>
                  <a:pt x="4171273" y="1103690"/>
                  <a:pt x="4170678" y="1104594"/>
                </a:cubicBezTo>
                <a:cubicBezTo>
                  <a:pt x="4170678" y="1098495"/>
                  <a:pt x="4171670" y="1092791"/>
                  <a:pt x="4173655" y="1087481"/>
                </a:cubicBezTo>
                <a:cubicBezTo>
                  <a:pt x="4175639" y="1082173"/>
                  <a:pt x="4178516" y="1077541"/>
                  <a:pt x="4182286" y="1073588"/>
                </a:cubicBezTo>
                <a:cubicBezTo>
                  <a:pt x="4186057" y="1069635"/>
                  <a:pt x="4190770" y="1066528"/>
                  <a:pt x="4196425" y="1064269"/>
                </a:cubicBezTo>
                <a:cubicBezTo>
                  <a:pt x="4202080" y="1062010"/>
                  <a:pt x="4208480" y="1060880"/>
                  <a:pt x="4215624" y="1060880"/>
                </a:cubicBezTo>
                <a:cubicBezTo>
                  <a:pt x="4229713" y="1060880"/>
                  <a:pt x="4241669" y="1063873"/>
                  <a:pt x="4251491" y="1069860"/>
                </a:cubicBezTo>
                <a:cubicBezTo>
                  <a:pt x="4261314" y="1075847"/>
                  <a:pt x="4269301" y="1083811"/>
                  <a:pt x="4275452" y="1093751"/>
                </a:cubicBezTo>
                <a:cubicBezTo>
                  <a:pt x="4281604" y="1103690"/>
                  <a:pt x="4286069" y="1115043"/>
                  <a:pt x="4288847" y="1127806"/>
                </a:cubicBezTo>
                <a:cubicBezTo>
                  <a:pt x="4291625" y="1140571"/>
                  <a:pt x="4293014" y="1153730"/>
                  <a:pt x="4293014" y="1167284"/>
                </a:cubicBezTo>
                <a:cubicBezTo>
                  <a:pt x="4293014" y="1186938"/>
                  <a:pt x="4289789" y="1203544"/>
                  <a:pt x="4283340" y="1217098"/>
                </a:cubicBezTo>
                <a:cubicBezTo>
                  <a:pt x="4276891" y="1230653"/>
                  <a:pt x="4268409" y="1241609"/>
                  <a:pt x="4257891" y="1249968"/>
                </a:cubicBezTo>
                <a:cubicBezTo>
                  <a:pt x="4247373" y="1258327"/>
                  <a:pt x="4235368" y="1264370"/>
                  <a:pt x="4221874" y="1268097"/>
                </a:cubicBezTo>
                <a:cubicBezTo>
                  <a:pt x="4208380" y="1271825"/>
                  <a:pt x="4194688" y="1273688"/>
                  <a:pt x="4180798" y="1273688"/>
                </a:cubicBezTo>
                <a:cubicBezTo>
                  <a:pt x="4166312" y="1273688"/>
                  <a:pt x="4153166" y="1271542"/>
                  <a:pt x="4141359" y="1267250"/>
                </a:cubicBezTo>
                <a:cubicBezTo>
                  <a:pt x="4129551" y="1262958"/>
                  <a:pt x="4118836" y="1256746"/>
                  <a:pt x="4109212" y="1248613"/>
                </a:cubicBezTo>
                <a:cubicBezTo>
                  <a:pt x="4099587" y="1240480"/>
                  <a:pt x="4090906" y="1230540"/>
                  <a:pt x="4083167" y="1218792"/>
                </a:cubicBezTo>
                <a:cubicBezTo>
                  <a:pt x="4075428" y="1207045"/>
                  <a:pt x="4068482" y="1193603"/>
                  <a:pt x="4062331" y="1178467"/>
                </a:cubicBezTo>
                <a:cubicBezTo>
                  <a:pt x="4059553" y="1172142"/>
                  <a:pt x="4056576" y="1164799"/>
                  <a:pt x="4053401" y="1156441"/>
                </a:cubicBezTo>
                <a:cubicBezTo>
                  <a:pt x="4050226" y="1148082"/>
                  <a:pt x="4046754" y="1138085"/>
                  <a:pt x="4042983" y="1126451"/>
                </a:cubicBezTo>
                <a:cubicBezTo>
                  <a:pt x="4039213" y="1114817"/>
                  <a:pt x="4035244" y="1101262"/>
                  <a:pt x="4031077" y="1085787"/>
                </a:cubicBezTo>
                <a:cubicBezTo>
                  <a:pt x="4026910" y="1070312"/>
                  <a:pt x="4022544" y="1052070"/>
                  <a:pt x="4017980" y="1031060"/>
                </a:cubicBezTo>
                <a:lnTo>
                  <a:pt x="3951305" y="1047665"/>
                </a:lnTo>
                <a:cubicBezTo>
                  <a:pt x="3956068" y="1070934"/>
                  <a:pt x="3960880" y="1091660"/>
                  <a:pt x="3965741" y="1109847"/>
                </a:cubicBezTo>
                <a:cubicBezTo>
                  <a:pt x="3970603" y="1128033"/>
                  <a:pt x="3975415" y="1144242"/>
                  <a:pt x="3980178" y="1158474"/>
                </a:cubicBezTo>
                <a:cubicBezTo>
                  <a:pt x="3984940" y="1172707"/>
                  <a:pt x="3989653" y="1185414"/>
                  <a:pt x="3994316" y="1196597"/>
                </a:cubicBezTo>
                <a:cubicBezTo>
                  <a:pt x="3998979" y="1207779"/>
                  <a:pt x="4003593" y="1218115"/>
                  <a:pt x="4008157" y="1227603"/>
                </a:cubicBezTo>
                <a:cubicBezTo>
                  <a:pt x="4018873" y="1249516"/>
                  <a:pt x="4030730" y="1268040"/>
                  <a:pt x="4043728" y="1283177"/>
                </a:cubicBezTo>
                <a:cubicBezTo>
                  <a:pt x="4056725" y="1298313"/>
                  <a:pt x="4070516" y="1310625"/>
                  <a:pt x="4085102" y="1320113"/>
                </a:cubicBezTo>
                <a:cubicBezTo>
                  <a:pt x="4099687" y="1329602"/>
                  <a:pt x="4115016" y="1336435"/>
                  <a:pt x="4131090" y="1340614"/>
                </a:cubicBezTo>
                <a:cubicBezTo>
                  <a:pt x="4147163" y="1344795"/>
                  <a:pt x="4163732" y="1346884"/>
                  <a:pt x="4180798" y="1346884"/>
                </a:cubicBezTo>
                <a:cubicBezTo>
                  <a:pt x="4211556" y="1346884"/>
                  <a:pt x="4238394" y="1342027"/>
                  <a:pt x="4261314" y="1332313"/>
                </a:cubicBezTo>
                <a:cubicBezTo>
                  <a:pt x="4284233" y="1322598"/>
                  <a:pt x="4303283" y="1309496"/>
                  <a:pt x="4318465" y="1293004"/>
                </a:cubicBezTo>
                <a:cubicBezTo>
                  <a:pt x="4333644" y="1276513"/>
                  <a:pt x="4345005" y="1257423"/>
                  <a:pt x="4352545" y="1235736"/>
                </a:cubicBezTo>
                <a:cubicBezTo>
                  <a:pt x="4360086" y="1214048"/>
                  <a:pt x="4363856" y="1191232"/>
                  <a:pt x="4363856" y="1167284"/>
                </a:cubicBezTo>
                <a:cubicBezTo>
                  <a:pt x="4363856" y="1143338"/>
                  <a:pt x="4360881" y="1120521"/>
                  <a:pt x="4354927" y="1098834"/>
                </a:cubicBezTo>
                <a:cubicBezTo>
                  <a:pt x="4348974" y="1077146"/>
                  <a:pt x="4340044" y="1058113"/>
                  <a:pt x="4328139" y="1041735"/>
                </a:cubicBezTo>
                <a:cubicBezTo>
                  <a:pt x="4316231" y="1025356"/>
                  <a:pt x="4301299" y="1012366"/>
                  <a:pt x="4283340" y="1002765"/>
                </a:cubicBezTo>
                <a:cubicBezTo>
                  <a:pt x="4265382" y="993164"/>
                  <a:pt x="4244397" y="988363"/>
                  <a:pt x="4220386" y="988363"/>
                </a:cubicBezTo>
                <a:close/>
                <a:moveTo>
                  <a:pt x="5442265" y="978197"/>
                </a:moveTo>
                <a:cubicBezTo>
                  <a:pt x="5447027" y="978197"/>
                  <a:pt x="5451443" y="980287"/>
                  <a:pt x="5455511" y="984466"/>
                </a:cubicBezTo>
                <a:cubicBezTo>
                  <a:pt x="5459579" y="988646"/>
                  <a:pt x="5464291" y="996044"/>
                  <a:pt x="5469649" y="1006662"/>
                </a:cubicBezTo>
                <a:cubicBezTo>
                  <a:pt x="5462902" y="1014117"/>
                  <a:pt x="5457198" y="1019369"/>
                  <a:pt x="5452534" y="1022419"/>
                </a:cubicBezTo>
                <a:cubicBezTo>
                  <a:pt x="5447871" y="1025469"/>
                  <a:pt x="5443258" y="1026994"/>
                  <a:pt x="5438693" y="1026994"/>
                </a:cubicBezTo>
                <a:cubicBezTo>
                  <a:pt x="5432939" y="1026994"/>
                  <a:pt x="5428226" y="1025243"/>
                  <a:pt x="5424554" y="1021741"/>
                </a:cubicBezTo>
                <a:cubicBezTo>
                  <a:pt x="5420884" y="1018240"/>
                  <a:pt x="5419048" y="1013891"/>
                  <a:pt x="5419048" y="1008695"/>
                </a:cubicBezTo>
                <a:cubicBezTo>
                  <a:pt x="5419048" y="1000562"/>
                  <a:pt x="5421429" y="993446"/>
                  <a:pt x="5426192" y="987347"/>
                </a:cubicBezTo>
                <a:cubicBezTo>
                  <a:pt x="5430954" y="981247"/>
                  <a:pt x="5436312" y="978197"/>
                  <a:pt x="5442265" y="978197"/>
                </a:cubicBezTo>
                <a:close/>
                <a:moveTo>
                  <a:pt x="926090" y="975840"/>
                </a:moveTo>
                <a:cubicBezTo>
                  <a:pt x="931014" y="975840"/>
                  <a:pt x="935635" y="976929"/>
                  <a:pt x="939954" y="979105"/>
                </a:cubicBezTo>
                <a:cubicBezTo>
                  <a:pt x="944273" y="981281"/>
                  <a:pt x="948099" y="984266"/>
                  <a:pt x="951430" y="988058"/>
                </a:cubicBezTo>
                <a:cubicBezTo>
                  <a:pt x="954762" y="991851"/>
                  <a:pt x="957383" y="996206"/>
                  <a:pt x="959295" y="1001123"/>
                </a:cubicBezTo>
                <a:cubicBezTo>
                  <a:pt x="961206" y="1006041"/>
                  <a:pt x="962162" y="1011302"/>
                  <a:pt x="962162" y="1016908"/>
                </a:cubicBezTo>
                <a:cubicBezTo>
                  <a:pt x="962162" y="1025414"/>
                  <a:pt x="960394" y="1032398"/>
                  <a:pt x="956858" y="1037862"/>
                </a:cubicBezTo>
                <a:cubicBezTo>
                  <a:pt x="953322" y="1043324"/>
                  <a:pt x="948771" y="1049113"/>
                  <a:pt x="943205" y="1055231"/>
                </a:cubicBezTo>
                <a:lnTo>
                  <a:pt x="937647" y="1071200"/>
                </a:lnTo>
                <a:lnTo>
                  <a:pt x="1188162" y="1071200"/>
                </a:lnTo>
                <a:cubicBezTo>
                  <a:pt x="1191560" y="1071200"/>
                  <a:pt x="1194835" y="1071962"/>
                  <a:pt x="1197985" y="1073485"/>
                </a:cubicBezTo>
                <a:cubicBezTo>
                  <a:pt x="1201135" y="1075007"/>
                  <a:pt x="1203877" y="1077099"/>
                  <a:pt x="1206210" y="1079757"/>
                </a:cubicBezTo>
                <a:cubicBezTo>
                  <a:pt x="1208543" y="1082414"/>
                  <a:pt x="1210379" y="1085537"/>
                  <a:pt x="1211719" y="1089123"/>
                </a:cubicBezTo>
                <a:cubicBezTo>
                  <a:pt x="1213058" y="1092709"/>
                  <a:pt x="1213728" y="1096436"/>
                  <a:pt x="1213728" y="1100306"/>
                </a:cubicBezTo>
                <a:cubicBezTo>
                  <a:pt x="1213728" y="1104442"/>
                  <a:pt x="1213062" y="1108250"/>
                  <a:pt x="1211731" y="1111727"/>
                </a:cubicBezTo>
                <a:cubicBezTo>
                  <a:pt x="1210399" y="1115204"/>
                  <a:pt x="1208562" y="1118276"/>
                  <a:pt x="1206219" y="1120945"/>
                </a:cubicBezTo>
                <a:cubicBezTo>
                  <a:pt x="1203877" y="1123613"/>
                  <a:pt x="1201168" y="1125691"/>
                  <a:pt x="1198092" y="1127179"/>
                </a:cubicBezTo>
                <a:cubicBezTo>
                  <a:pt x="1195016" y="1128667"/>
                  <a:pt x="1191706" y="1129410"/>
                  <a:pt x="1188162" y="1129410"/>
                </a:cubicBezTo>
                <a:lnTo>
                  <a:pt x="957609" y="1129410"/>
                </a:lnTo>
                <a:cubicBezTo>
                  <a:pt x="953014" y="1129410"/>
                  <a:pt x="949122" y="1131226"/>
                  <a:pt x="945933" y="1134857"/>
                </a:cubicBezTo>
                <a:cubicBezTo>
                  <a:pt x="942744" y="1138487"/>
                  <a:pt x="941149" y="1142918"/>
                  <a:pt x="941149" y="1148149"/>
                </a:cubicBezTo>
                <a:cubicBezTo>
                  <a:pt x="941149" y="1153448"/>
                  <a:pt x="942728" y="1157895"/>
                  <a:pt x="945886" y="1161492"/>
                </a:cubicBezTo>
                <a:cubicBezTo>
                  <a:pt x="949044" y="1165089"/>
                  <a:pt x="952952" y="1166887"/>
                  <a:pt x="957609" y="1166887"/>
                </a:cubicBezTo>
                <a:lnTo>
                  <a:pt x="1024907" y="1166887"/>
                </a:lnTo>
                <a:lnTo>
                  <a:pt x="1024907" y="1224765"/>
                </a:lnTo>
                <a:lnTo>
                  <a:pt x="957609" y="1224765"/>
                </a:lnTo>
                <a:cubicBezTo>
                  <a:pt x="953014" y="1224765"/>
                  <a:pt x="949122" y="1226580"/>
                  <a:pt x="945933" y="1230213"/>
                </a:cubicBezTo>
                <a:cubicBezTo>
                  <a:pt x="942744" y="1233845"/>
                  <a:pt x="941149" y="1238276"/>
                  <a:pt x="941149" y="1243503"/>
                </a:cubicBezTo>
                <a:cubicBezTo>
                  <a:pt x="941149" y="1248802"/>
                  <a:pt x="942728" y="1253249"/>
                  <a:pt x="945886" y="1256846"/>
                </a:cubicBezTo>
                <a:cubicBezTo>
                  <a:pt x="949044" y="1260442"/>
                  <a:pt x="952952" y="1262241"/>
                  <a:pt x="957609" y="1262241"/>
                </a:cubicBezTo>
                <a:lnTo>
                  <a:pt x="1024907" y="1262241"/>
                </a:lnTo>
                <a:lnTo>
                  <a:pt x="1024907" y="1279386"/>
                </a:lnTo>
                <a:cubicBezTo>
                  <a:pt x="1024907" y="1285172"/>
                  <a:pt x="1024005" y="1290490"/>
                  <a:pt x="1022200" y="1295339"/>
                </a:cubicBezTo>
                <a:cubicBezTo>
                  <a:pt x="1020396" y="1300189"/>
                  <a:pt x="1017823" y="1304518"/>
                  <a:pt x="1014482" y="1308324"/>
                </a:cubicBezTo>
                <a:cubicBezTo>
                  <a:pt x="1011141" y="1312131"/>
                  <a:pt x="1007346" y="1315105"/>
                  <a:pt x="1003097" y="1317243"/>
                </a:cubicBezTo>
                <a:cubicBezTo>
                  <a:pt x="998848" y="1319382"/>
                  <a:pt x="994191" y="1320452"/>
                  <a:pt x="989128" y="1320452"/>
                </a:cubicBezTo>
                <a:lnTo>
                  <a:pt x="936596" y="1320452"/>
                </a:lnTo>
                <a:cubicBezTo>
                  <a:pt x="932001" y="1320452"/>
                  <a:pt x="928109" y="1322268"/>
                  <a:pt x="924920" y="1325901"/>
                </a:cubicBezTo>
                <a:cubicBezTo>
                  <a:pt x="921731" y="1329533"/>
                  <a:pt x="920137" y="1333962"/>
                  <a:pt x="920137" y="1339190"/>
                </a:cubicBezTo>
                <a:cubicBezTo>
                  <a:pt x="920137" y="1344488"/>
                  <a:pt x="921716" y="1348936"/>
                  <a:pt x="924873" y="1352534"/>
                </a:cubicBezTo>
                <a:cubicBezTo>
                  <a:pt x="928032" y="1356130"/>
                  <a:pt x="931939" y="1357929"/>
                  <a:pt x="936596" y="1357929"/>
                </a:cubicBezTo>
                <a:lnTo>
                  <a:pt x="983175" y="1357929"/>
                </a:lnTo>
                <a:lnTo>
                  <a:pt x="983175" y="1375073"/>
                </a:lnTo>
                <a:cubicBezTo>
                  <a:pt x="983175" y="1380753"/>
                  <a:pt x="982219" y="1386050"/>
                  <a:pt x="980307" y="1390966"/>
                </a:cubicBezTo>
                <a:cubicBezTo>
                  <a:pt x="978396" y="1395881"/>
                  <a:pt x="975769" y="1400242"/>
                  <a:pt x="972427" y="1404049"/>
                </a:cubicBezTo>
                <a:cubicBezTo>
                  <a:pt x="969084" y="1407856"/>
                  <a:pt x="965319" y="1410768"/>
                  <a:pt x="961132" y="1412783"/>
                </a:cubicBezTo>
                <a:cubicBezTo>
                  <a:pt x="956945" y="1414798"/>
                  <a:pt x="952268" y="1415807"/>
                  <a:pt x="947103" y="1415807"/>
                </a:cubicBezTo>
                <a:lnTo>
                  <a:pt x="638745" y="1415807"/>
                </a:lnTo>
                <a:lnTo>
                  <a:pt x="638745" y="1190809"/>
                </a:lnTo>
                <a:lnTo>
                  <a:pt x="687360" y="1190809"/>
                </a:lnTo>
                <a:cubicBezTo>
                  <a:pt x="692585" y="1190809"/>
                  <a:pt x="697933" y="1190149"/>
                  <a:pt x="703406" y="1188829"/>
                </a:cubicBezTo>
                <a:cubicBezTo>
                  <a:pt x="708878" y="1187509"/>
                  <a:pt x="714108" y="1185691"/>
                  <a:pt x="719096" y="1183375"/>
                </a:cubicBezTo>
                <a:cubicBezTo>
                  <a:pt x="724083" y="1181059"/>
                  <a:pt x="728995" y="1178188"/>
                  <a:pt x="733832" y="1174760"/>
                </a:cubicBezTo>
                <a:cubicBezTo>
                  <a:pt x="738669" y="1171334"/>
                  <a:pt x="742834" y="1167630"/>
                  <a:pt x="746329" y="1163653"/>
                </a:cubicBezTo>
                <a:lnTo>
                  <a:pt x="900715" y="987892"/>
                </a:lnTo>
                <a:cubicBezTo>
                  <a:pt x="904091" y="984047"/>
                  <a:pt x="907995" y="981078"/>
                  <a:pt x="912425" y="978984"/>
                </a:cubicBezTo>
                <a:cubicBezTo>
                  <a:pt x="916856" y="976889"/>
                  <a:pt x="921411" y="975840"/>
                  <a:pt x="926090" y="975840"/>
                </a:cubicBezTo>
                <a:close/>
                <a:moveTo>
                  <a:pt x="9793404" y="957865"/>
                </a:moveTo>
                <a:lnTo>
                  <a:pt x="9924372" y="957865"/>
                </a:lnTo>
                <a:lnTo>
                  <a:pt x="9924372" y="1153391"/>
                </a:lnTo>
                <a:cubicBezTo>
                  <a:pt x="9919412" y="1145484"/>
                  <a:pt x="9913458" y="1137578"/>
                  <a:pt x="9906513" y="1129670"/>
                </a:cubicBezTo>
                <a:cubicBezTo>
                  <a:pt x="9899568" y="1121763"/>
                  <a:pt x="9892424" y="1114421"/>
                  <a:pt x="9885082" y="1107644"/>
                </a:cubicBezTo>
                <a:cubicBezTo>
                  <a:pt x="9877740" y="1100867"/>
                  <a:pt x="9870645" y="1095105"/>
                  <a:pt x="9863799" y="1090361"/>
                </a:cubicBezTo>
                <a:cubicBezTo>
                  <a:pt x="9856953" y="1085618"/>
                  <a:pt x="9851348" y="1082342"/>
                  <a:pt x="9846982" y="1080534"/>
                </a:cubicBezTo>
                <a:cubicBezTo>
                  <a:pt x="9845196" y="1070369"/>
                  <a:pt x="9842716" y="1059751"/>
                  <a:pt x="9839540" y="1048682"/>
                </a:cubicBezTo>
                <a:cubicBezTo>
                  <a:pt x="9836366" y="1037611"/>
                  <a:pt x="9832545" y="1026712"/>
                  <a:pt x="9828081" y="1015981"/>
                </a:cubicBezTo>
                <a:cubicBezTo>
                  <a:pt x="9823616" y="1005250"/>
                  <a:pt x="9818506" y="994914"/>
                  <a:pt x="9812751" y="984974"/>
                </a:cubicBezTo>
                <a:cubicBezTo>
                  <a:pt x="9806997" y="975034"/>
                  <a:pt x="9800547" y="965997"/>
                  <a:pt x="9793404" y="957865"/>
                </a:cubicBezTo>
                <a:close/>
                <a:moveTo>
                  <a:pt x="9380852" y="957865"/>
                </a:moveTo>
                <a:lnTo>
                  <a:pt x="9494259" y="957865"/>
                </a:lnTo>
                <a:lnTo>
                  <a:pt x="9494259" y="1187955"/>
                </a:lnTo>
                <a:cubicBezTo>
                  <a:pt x="9490687" y="1182307"/>
                  <a:pt x="9484734" y="1175248"/>
                  <a:pt x="9476400" y="1166777"/>
                </a:cubicBezTo>
                <a:cubicBezTo>
                  <a:pt x="9468065" y="1158304"/>
                  <a:pt x="9458144" y="1149890"/>
                  <a:pt x="9446634" y="1141530"/>
                </a:cubicBezTo>
                <a:cubicBezTo>
                  <a:pt x="9435125" y="1133172"/>
                  <a:pt x="9422524" y="1125660"/>
                  <a:pt x="9408832" y="1118996"/>
                </a:cubicBezTo>
                <a:cubicBezTo>
                  <a:pt x="9395140" y="1112331"/>
                  <a:pt x="9381150" y="1108096"/>
                  <a:pt x="9366862" y="1106288"/>
                </a:cubicBezTo>
                <a:cubicBezTo>
                  <a:pt x="9373411" y="1100415"/>
                  <a:pt x="9378868" y="1094090"/>
                  <a:pt x="9383233" y="1087312"/>
                </a:cubicBezTo>
                <a:cubicBezTo>
                  <a:pt x="9387599" y="1080534"/>
                  <a:pt x="9391072" y="1073645"/>
                  <a:pt x="9393651" y="1066641"/>
                </a:cubicBezTo>
                <a:cubicBezTo>
                  <a:pt x="9396231" y="1059638"/>
                  <a:pt x="9398067" y="1052634"/>
                  <a:pt x="9399158" y="1045632"/>
                </a:cubicBezTo>
                <a:cubicBezTo>
                  <a:pt x="9400250" y="1038628"/>
                  <a:pt x="9400795" y="1031964"/>
                  <a:pt x="9400795" y="1025638"/>
                </a:cubicBezTo>
                <a:cubicBezTo>
                  <a:pt x="9400795" y="1023153"/>
                  <a:pt x="9400646" y="1019313"/>
                  <a:pt x="9400349" y="1014117"/>
                </a:cubicBezTo>
                <a:cubicBezTo>
                  <a:pt x="9400051" y="1008921"/>
                  <a:pt x="9399257" y="1003104"/>
                  <a:pt x="9397967" y="996665"/>
                </a:cubicBezTo>
                <a:cubicBezTo>
                  <a:pt x="9396678" y="990227"/>
                  <a:pt x="9394693" y="983562"/>
                  <a:pt x="9392014" y="976673"/>
                </a:cubicBezTo>
                <a:cubicBezTo>
                  <a:pt x="9389335" y="969781"/>
                  <a:pt x="9385615" y="963513"/>
                  <a:pt x="9380852" y="957865"/>
                </a:cubicBezTo>
                <a:close/>
                <a:moveTo>
                  <a:pt x="3011307" y="937533"/>
                </a:moveTo>
                <a:cubicBezTo>
                  <a:pt x="2978565" y="937533"/>
                  <a:pt x="2949940" y="950127"/>
                  <a:pt x="2925433" y="975317"/>
                </a:cubicBezTo>
                <a:cubicBezTo>
                  <a:pt x="2900926" y="1000506"/>
                  <a:pt x="2888672" y="1029930"/>
                  <a:pt x="2888672" y="1063591"/>
                </a:cubicBezTo>
                <a:cubicBezTo>
                  <a:pt x="2888672" y="1076694"/>
                  <a:pt x="2890359" y="1088498"/>
                  <a:pt x="2893732" y="1099003"/>
                </a:cubicBezTo>
                <a:cubicBezTo>
                  <a:pt x="2897106" y="1109508"/>
                  <a:pt x="2903754" y="1123232"/>
                  <a:pt x="2913675" y="1140175"/>
                </a:cubicBezTo>
                <a:cubicBezTo>
                  <a:pt x="2907920" y="1140627"/>
                  <a:pt x="2902067" y="1141305"/>
                  <a:pt x="2896114" y="1142209"/>
                </a:cubicBezTo>
                <a:cubicBezTo>
                  <a:pt x="2893335" y="1142434"/>
                  <a:pt x="2889070" y="1142547"/>
                  <a:pt x="2883315" y="1142547"/>
                </a:cubicBezTo>
                <a:lnTo>
                  <a:pt x="2875510" y="1142547"/>
                </a:lnTo>
                <a:lnTo>
                  <a:pt x="2875064" y="1117174"/>
                </a:lnTo>
                <a:cubicBezTo>
                  <a:pt x="2874041" y="1089980"/>
                  <a:pt x="2871483" y="1068504"/>
                  <a:pt x="2867390" y="1052748"/>
                </a:cubicBezTo>
                <a:cubicBezTo>
                  <a:pt x="2861933" y="1031738"/>
                  <a:pt x="2851763" y="1011632"/>
                  <a:pt x="2836880" y="992430"/>
                </a:cubicBezTo>
                <a:lnTo>
                  <a:pt x="2813068" y="1073080"/>
                </a:lnTo>
                <a:cubicBezTo>
                  <a:pt x="2823981" y="1087538"/>
                  <a:pt x="2830927" y="1097705"/>
                  <a:pt x="2833904" y="1103578"/>
                </a:cubicBezTo>
                <a:cubicBezTo>
                  <a:pt x="2839658" y="1114195"/>
                  <a:pt x="2843627" y="1127186"/>
                  <a:pt x="2845810" y="1142547"/>
                </a:cubicBezTo>
                <a:lnTo>
                  <a:pt x="2707102" y="1142547"/>
                </a:lnTo>
                <a:lnTo>
                  <a:pt x="2707102" y="1138820"/>
                </a:lnTo>
                <a:cubicBezTo>
                  <a:pt x="2707102" y="1112614"/>
                  <a:pt x="2703431" y="1089232"/>
                  <a:pt x="2696089" y="1068674"/>
                </a:cubicBezTo>
                <a:cubicBezTo>
                  <a:pt x="2688747" y="1048116"/>
                  <a:pt x="2678328" y="1029930"/>
                  <a:pt x="2664835" y="1014117"/>
                </a:cubicBezTo>
                <a:lnTo>
                  <a:pt x="2648166" y="1105611"/>
                </a:lnTo>
                <a:cubicBezTo>
                  <a:pt x="2658485" y="1116680"/>
                  <a:pt x="2667216" y="1130574"/>
                  <a:pt x="2674360" y="1147291"/>
                </a:cubicBezTo>
                <a:cubicBezTo>
                  <a:pt x="2680710" y="1161976"/>
                  <a:pt x="2683885" y="1173836"/>
                  <a:pt x="2683885" y="1182872"/>
                </a:cubicBezTo>
                <a:cubicBezTo>
                  <a:pt x="2683885" y="1200945"/>
                  <a:pt x="2667414" y="1226699"/>
                  <a:pt x="2634474" y="1260134"/>
                </a:cubicBezTo>
                <a:cubicBezTo>
                  <a:pt x="2610860" y="1284080"/>
                  <a:pt x="2592206" y="1300459"/>
                  <a:pt x="2578515" y="1309269"/>
                </a:cubicBezTo>
                <a:cubicBezTo>
                  <a:pt x="2564822" y="1318080"/>
                  <a:pt x="2551130" y="1322486"/>
                  <a:pt x="2537438" y="1322486"/>
                </a:cubicBezTo>
                <a:cubicBezTo>
                  <a:pt x="2524738" y="1322486"/>
                  <a:pt x="2512931" y="1320113"/>
                  <a:pt x="2502017" y="1315369"/>
                </a:cubicBezTo>
                <a:cubicBezTo>
                  <a:pt x="2491103" y="1310625"/>
                  <a:pt x="2476716" y="1301476"/>
                  <a:pt x="2458857" y="1287921"/>
                </a:cubicBezTo>
                <a:lnTo>
                  <a:pt x="2446355" y="1308931"/>
                </a:lnTo>
                <a:cubicBezTo>
                  <a:pt x="2483463" y="1338073"/>
                  <a:pt x="2510748" y="1357502"/>
                  <a:pt x="2528211" y="1367215"/>
                </a:cubicBezTo>
                <a:cubicBezTo>
                  <a:pt x="2548253" y="1378511"/>
                  <a:pt x="2567005" y="1384159"/>
                  <a:pt x="2584467" y="1384159"/>
                </a:cubicBezTo>
                <a:cubicBezTo>
                  <a:pt x="2599152" y="1384159"/>
                  <a:pt x="2616813" y="1374896"/>
                  <a:pt x="2637450" y="1356372"/>
                </a:cubicBezTo>
                <a:cubicBezTo>
                  <a:pt x="2656104" y="1339655"/>
                  <a:pt x="2672376" y="1319943"/>
                  <a:pt x="2686266" y="1297239"/>
                </a:cubicBezTo>
                <a:cubicBezTo>
                  <a:pt x="2700157" y="1274535"/>
                  <a:pt x="2707102" y="1256294"/>
                  <a:pt x="2707102" y="1242513"/>
                </a:cubicBezTo>
                <a:lnTo>
                  <a:pt x="2707102" y="1234719"/>
                </a:lnTo>
                <a:lnTo>
                  <a:pt x="2851168" y="1234719"/>
                </a:lnTo>
                <a:lnTo>
                  <a:pt x="2875576" y="1234719"/>
                </a:lnTo>
                <a:lnTo>
                  <a:pt x="2877957" y="1234719"/>
                </a:lnTo>
                <a:cubicBezTo>
                  <a:pt x="2893435" y="1234719"/>
                  <a:pt x="2908814" y="1233476"/>
                  <a:pt x="2924094" y="1230992"/>
                </a:cubicBezTo>
                <a:cubicBezTo>
                  <a:pt x="2944929" y="1227603"/>
                  <a:pt x="2970528" y="1221503"/>
                  <a:pt x="3000889" y="1212692"/>
                </a:cubicBezTo>
                <a:cubicBezTo>
                  <a:pt x="3035814" y="1202527"/>
                  <a:pt x="3079966" y="1188069"/>
                  <a:pt x="3133346" y="1169318"/>
                </a:cubicBezTo>
                <a:lnTo>
                  <a:pt x="3166683" y="1073080"/>
                </a:lnTo>
                <a:lnTo>
                  <a:pt x="3015474" y="1122555"/>
                </a:lnTo>
                <a:cubicBezTo>
                  <a:pt x="2960308" y="1086634"/>
                  <a:pt x="2932726" y="1060880"/>
                  <a:pt x="2932726" y="1045293"/>
                </a:cubicBezTo>
                <a:cubicBezTo>
                  <a:pt x="2932726" y="1034674"/>
                  <a:pt x="2944136" y="1026542"/>
                  <a:pt x="2966956" y="1020894"/>
                </a:cubicBezTo>
                <a:cubicBezTo>
                  <a:pt x="2985013" y="1016376"/>
                  <a:pt x="3006346" y="1014117"/>
                  <a:pt x="3030952" y="1014117"/>
                </a:cubicBezTo>
                <a:cubicBezTo>
                  <a:pt x="3044446" y="1014117"/>
                  <a:pt x="3055806" y="1015134"/>
                  <a:pt x="3065034" y="1017167"/>
                </a:cubicBezTo>
                <a:cubicBezTo>
                  <a:pt x="3074261" y="1019200"/>
                  <a:pt x="3086713" y="1023605"/>
                  <a:pt x="3102389" y="1030382"/>
                </a:cubicBezTo>
                <a:lnTo>
                  <a:pt x="3114891" y="1018184"/>
                </a:lnTo>
                <a:cubicBezTo>
                  <a:pt x="3106358" y="996270"/>
                  <a:pt x="3092864" y="977632"/>
                  <a:pt x="3074410" y="962270"/>
                </a:cubicBezTo>
                <a:cubicBezTo>
                  <a:pt x="3054367" y="945778"/>
                  <a:pt x="3033333" y="937533"/>
                  <a:pt x="3011307" y="937533"/>
                </a:cubicBezTo>
                <a:close/>
                <a:moveTo>
                  <a:pt x="11397771" y="936178"/>
                </a:moveTo>
                <a:cubicBezTo>
                  <a:pt x="11388047" y="936178"/>
                  <a:pt x="11378870" y="938324"/>
                  <a:pt x="11370238" y="942616"/>
                </a:cubicBezTo>
                <a:cubicBezTo>
                  <a:pt x="11361606" y="946908"/>
                  <a:pt x="11354065" y="952669"/>
                  <a:pt x="11347616" y="959899"/>
                </a:cubicBezTo>
                <a:cubicBezTo>
                  <a:pt x="11341166" y="967128"/>
                  <a:pt x="11336057" y="975656"/>
                  <a:pt x="11332286" y="985483"/>
                </a:cubicBezTo>
                <a:cubicBezTo>
                  <a:pt x="11328516" y="995310"/>
                  <a:pt x="11326631" y="1005645"/>
                  <a:pt x="11326631" y="1016489"/>
                </a:cubicBezTo>
                <a:cubicBezTo>
                  <a:pt x="11326631" y="1027559"/>
                  <a:pt x="11328516" y="1038006"/>
                  <a:pt x="11332286" y="1047834"/>
                </a:cubicBezTo>
                <a:cubicBezTo>
                  <a:pt x="11336057" y="1057661"/>
                  <a:pt x="11341166" y="1066246"/>
                  <a:pt x="11347616" y="1073588"/>
                </a:cubicBezTo>
                <a:cubicBezTo>
                  <a:pt x="11354065" y="1080929"/>
                  <a:pt x="11361606" y="1086747"/>
                  <a:pt x="11370238" y="1091040"/>
                </a:cubicBezTo>
                <a:cubicBezTo>
                  <a:pt x="11378870" y="1095332"/>
                  <a:pt x="11388047" y="1097478"/>
                  <a:pt x="11397771" y="1097478"/>
                </a:cubicBezTo>
                <a:cubicBezTo>
                  <a:pt x="11407296" y="1097478"/>
                  <a:pt x="11416324" y="1095275"/>
                  <a:pt x="11424858" y="1090870"/>
                </a:cubicBezTo>
                <a:cubicBezTo>
                  <a:pt x="11433391" y="1086465"/>
                  <a:pt x="11440832" y="1080591"/>
                  <a:pt x="11447182" y="1073249"/>
                </a:cubicBezTo>
                <a:cubicBezTo>
                  <a:pt x="11453531" y="1065906"/>
                  <a:pt x="11458543" y="1057323"/>
                  <a:pt x="11462213" y="1047495"/>
                </a:cubicBezTo>
                <a:cubicBezTo>
                  <a:pt x="11465884" y="1037668"/>
                  <a:pt x="11467720" y="1027332"/>
                  <a:pt x="11467720" y="1016489"/>
                </a:cubicBezTo>
                <a:cubicBezTo>
                  <a:pt x="11467720" y="1005645"/>
                  <a:pt x="11465884" y="995310"/>
                  <a:pt x="11462213" y="985483"/>
                </a:cubicBezTo>
                <a:cubicBezTo>
                  <a:pt x="11458543" y="975656"/>
                  <a:pt x="11453531" y="967128"/>
                  <a:pt x="11447182" y="959899"/>
                </a:cubicBezTo>
                <a:cubicBezTo>
                  <a:pt x="11440832" y="952669"/>
                  <a:pt x="11433391" y="946908"/>
                  <a:pt x="11424858" y="942616"/>
                </a:cubicBezTo>
                <a:cubicBezTo>
                  <a:pt x="11416324" y="938324"/>
                  <a:pt x="11407296" y="936178"/>
                  <a:pt x="11397771" y="936178"/>
                </a:cubicBezTo>
                <a:close/>
                <a:moveTo>
                  <a:pt x="1893570" y="934398"/>
                </a:moveTo>
                <a:cubicBezTo>
                  <a:pt x="1887325" y="934398"/>
                  <a:pt x="1884203" y="941133"/>
                  <a:pt x="1884203" y="954604"/>
                </a:cubicBezTo>
                <a:cubicBezTo>
                  <a:pt x="1884203" y="963396"/>
                  <a:pt x="1885312" y="974714"/>
                  <a:pt x="1887531" y="988559"/>
                </a:cubicBezTo>
                <a:cubicBezTo>
                  <a:pt x="1889750" y="1002403"/>
                  <a:pt x="1893077" y="1012973"/>
                  <a:pt x="1897514" y="1020269"/>
                </a:cubicBezTo>
                <a:cubicBezTo>
                  <a:pt x="1903759" y="1030745"/>
                  <a:pt x="1913947" y="1041690"/>
                  <a:pt x="1928080" y="1053102"/>
                </a:cubicBezTo>
                <a:cubicBezTo>
                  <a:pt x="1941226" y="1063766"/>
                  <a:pt x="1950265" y="1069098"/>
                  <a:pt x="1955194" y="1069098"/>
                </a:cubicBezTo>
                <a:cubicBezTo>
                  <a:pt x="1958152" y="1069098"/>
                  <a:pt x="1960453" y="1067274"/>
                  <a:pt x="1962096" y="1063626"/>
                </a:cubicBezTo>
                <a:cubicBezTo>
                  <a:pt x="1963740" y="1059977"/>
                  <a:pt x="1964561" y="1054131"/>
                  <a:pt x="1964561" y="1046087"/>
                </a:cubicBezTo>
                <a:cubicBezTo>
                  <a:pt x="1980501" y="1055629"/>
                  <a:pt x="1994305" y="1068350"/>
                  <a:pt x="2005973" y="1084251"/>
                </a:cubicBezTo>
                <a:cubicBezTo>
                  <a:pt x="2017640" y="1100153"/>
                  <a:pt x="2028322" y="1120545"/>
                  <a:pt x="2038017" y="1145427"/>
                </a:cubicBezTo>
                <a:cubicBezTo>
                  <a:pt x="2041961" y="1137757"/>
                  <a:pt x="2044673" y="1131537"/>
                  <a:pt x="2046152" y="1126766"/>
                </a:cubicBezTo>
                <a:cubicBezTo>
                  <a:pt x="2047631" y="1121996"/>
                  <a:pt x="2048370" y="1116804"/>
                  <a:pt x="2048370" y="1111192"/>
                </a:cubicBezTo>
                <a:cubicBezTo>
                  <a:pt x="2048370" y="1077516"/>
                  <a:pt x="2029308" y="1040661"/>
                  <a:pt x="1991183" y="1000625"/>
                </a:cubicBezTo>
                <a:cubicBezTo>
                  <a:pt x="1974257" y="982479"/>
                  <a:pt x="1956180" y="966905"/>
                  <a:pt x="1936954" y="953902"/>
                </a:cubicBezTo>
                <a:cubicBezTo>
                  <a:pt x="1917727" y="940900"/>
                  <a:pt x="1903265" y="934398"/>
                  <a:pt x="1893570" y="934398"/>
                </a:cubicBezTo>
                <a:close/>
                <a:moveTo>
                  <a:pt x="2236349" y="923173"/>
                </a:moveTo>
                <a:lnTo>
                  <a:pt x="2215644" y="968635"/>
                </a:lnTo>
                <a:lnTo>
                  <a:pt x="2179162" y="947869"/>
                </a:lnTo>
                <a:lnTo>
                  <a:pt x="2153527" y="1002309"/>
                </a:lnTo>
                <a:lnTo>
                  <a:pt x="2199375" y="1030933"/>
                </a:lnTo>
                <a:lnTo>
                  <a:pt x="2219095" y="986594"/>
                </a:lnTo>
                <a:lnTo>
                  <a:pt x="2254097" y="1009044"/>
                </a:lnTo>
                <a:lnTo>
                  <a:pt x="2281211" y="951797"/>
                </a:lnTo>
                <a:close/>
                <a:moveTo>
                  <a:pt x="1826774" y="923173"/>
                </a:moveTo>
                <a:lnTo>
                  <a:pt x="1806069" y="968635"/>
                </a:lnTo>
                <a:lnTo>
                  <a:pt x="1769587" y="947869"/>
                </a:lnTo>
                <a:lnTo>
                  <a:pt x="1743951" y="1002309"/>
                </a:lnTo>
                <a:lnTo>
                  <a:pt x="1789800" y="1030933"/>
                </a:lnTo>
                <a:lnTo>
                  <a:pt x="1809520" y="986594"/>
                </a:lnTo>
                <a:lnTo>
                  <a:pt x="1844522" y="1009044"/>
                </a:lnTo>
                <a:lnTo>
                  <a:pt x="1871637" y="951797"/>
                </a:lnTo>
                <a:close/>
                <a:moveTo>
                  <a:pt x="926090" y="914443"/>
                </a:moveTo>
                <a:cubicBezTo>
                  <a:pt x="914205" y="914443"/>
                  <a:pt x="902783" y="916998"/>
                  <a:pt x="891822" y="922109"/>
                </a:cubicBezTo>
                <a:cubicBezTo>
                  <a:pt x="880862" y="927221"/>
                  <a:pt x="871109" y="934639"/>
                  <a:pt x="862564" y="944363"/>
                </a:cubicBezTo>
                <a:lnTo>
                  <a:pt x="707889" y="1120458"/>
                </a:lnTo>
                <a:cubicBezTo>
                  <a:pt x="707157" y="1121286"/>
                  <a:pt x="705811" y="1122261"/>
                  <a:pt x="703850" y="1123378"/>
                </a:cubicBezTo>
                <a:cubicBezTo>
                  <a:pt x="701889" y="1124494"/>
                  <a:pt x="699778" y="1125483"/>
                  <a:pt x="697518" y="1126342"/>
                </a:cubicBezTo>
                <a:cubicBezTo>
                  <a:pt x="695258" y="1127202"/>
                  <a:pt x="692999" y="1127928"/>
                  <a:pt x="690741" y="1128521"/>
                </a:cubicBezTo>
                <a:cubicBezTo>
                  <a:pt x="688484" y="1129114"/>
                  <a:pt x="686774" y="1129410"/>
                  <a:pt x="685612" y="1129410"/>
                </a:cubicBezTo>
                <a:lnTo>
                  <a:pt x="584515" y="1129410"/>
                </a:lnTo>
                <a:lnTo>
                  <a:pt x="584515" y="1477204"/>
                </a:lnTo>
                <a:lnTo>
                  <a:pt x="947103" y="1477204"/>
                </a:lnTo>
                <a:cubicBezTo>
                  <a:pt x="959486" y="1477204"/>
                  <a:pt x="971183" y="1474519"/>
                  <a:pt x="982193" y="1469146"/>
                </a:cubicBezTo>
                <a:cubicBezTo>
                  <a:pt x="993204" y="1463773"/>
                  <a:pt x="1002749" y="1456487"/>
                  <a:pt x="1010831" y="1447286"/>
                </a:cubicBezTo>
                <a:cubicBezTo>
                  <a:pt x="1018913" y="1438086"/>
                  <a:pt x="1025313" y="1427216"/>
                  <a:pt x="1030032" y="1414678"/>
                </a:cubicBezTo>
                <a:cubicBezTo>
                  <a:pt x="1034751" y="1402141"/>
                  <a:pt x="1037111" y="1388938"/>
                  <a:pt x="1037111" y="1375073"/>
                </a:cubicBezTo>
                <a:lnTo>
                  <a:pt x="1037111" y="1365977"/>
                </a:lnTo>
                <a:cubicBezTo>
                  <a:pt x="1049073" y="1358045"/>
                  <a:pt x="1059068" y="1346246"/>
                  <a:pt x="1067095" y="1330579"/>
                </a:cubicBezTo>
                <a:cubicBezTo>
                  <a:pt x="1075123" y="1314912"/>
                  <a:pt x="1079136" y="1297847"/>
                  <a:pt x="1079136" y="1279386"/>
                </a:cubicBezTo>
                <a:lnTo>
                  <a:pt x="1079136" y="1190809"/>
                </a:lnTo>
                <a:lnTo>
                  <a:pt x="1188162" y="1190809"/>
                </a:lnTo>
                <a:cubicBezTo>
                  <a:pt x="1199191" y="1190809"/>
                  <a:pt x="1209579" y="1188398"/>
                  <a:pt x="1219325" y="1183574"/>
                </a:cubicBezTo>
                <a:cubicBezTo>
                  <a:pt x="1229072" y="1178751"/>
                  <a:pt x="1237495" y="1172298"/>
                  <a:pt x="1244594" y="1164216"/>
                </a:cubicBezTo>
                <a:cubicBezTo>
                  <a:pt x="1251692" y="1156134"/>
                  <a:pt x="1257361" y="1146545"/>
                  <a:pt x="1261600" y="1135448"/>
                </a:cubicBezTo>
                <a:cubicBezTo>
                  <a:pt x="1265838" y="1124349"/>
                  <a:pt x="1267957" y="1112635"/>
                  <a:pt x="1267957" y="1100306"/>
                </a:cubicBezTo>
                <a:cubicBezTo>
                  <a:pt x="1267957" y="1088049"/>
                  <a:pt x="1265838" y="1076372"/>
                  <a:pt x="1261600" y="1065272"/>
                </a:cubicBezTo>
                <a:cubicBezTo>
                  <a:pt x="1257361" y="1054172"/>
                  <a:pt x="1251693" y="1044583"/>
                  <a:pt x="1244596" y="1036504"/>
                </a:cubicBezTo>
                <a:cubicBezTo>
                  <a:pt x="1237499" y="1028423"/>
                  <a:pt x="1229041" y="1021953"/>
                  <a:pt x="1219223" y="1017092"/>
                </a:cubicBezTo>
                <a:cubicBezTo>
                  <a:pt x="1209405" y="1012232"/>
                  <a:pt x="1199051" y="1009801"/>
                  <a:pt x="1188162" y="1009801"/>
                </a:cubicBezTo>
                <a:lnTo>
                  <a:pt x="1016098" y="1009801"/>
                </a:lnTo>
                <a:cubicBezTo>
                  <a:pt x="1016098" y="1000295"/>
                  <a:pt x="1013736" y="989329"/>
                  <a:pt x="1009013" y="976900"/>
                </a:cubicBezTo>
                <a:cubicBezTo>
                  <a:pt x="1004289" y="964471"/>
                  <a:pt x="997891" y="953661"/>
                  <a:pt x="989819" y="944469"/>
                </a:cubicBezTo>
                <a:cubicBezTo>
                  <a:pt x="981746" y="935277"/>
                  <a:pt x="972217" y="927975"/>
                  <a:pt x="961232" y="922562"/>
                </a:cubicBezTo>
                <a:cubicBezTo>
                  <a:pt x="950246" y="917149"/>
                  <a:pt x="938533" y="914443"/>
                  <a:pt x="926090" y="914443"/>
                </a:cubicBezTo>
                <a:close/>
                <a:moveTo>
                  <a:pt x="2087316" y="893989"/>
                </a:moveTo>
                <a:cubicBezTo>
                  <a:pt x="2068254" y="932901"/>
                  <a:pt x="2058723" y="958719"/>
                  <a:pt x="2058723" y="971441"/>
                </a:cubicBezTo>
                <a:cubicBezTo>
                  <a:pt x="2061188" y="987717"/>
                  <a:pt x="2063612" y="1004086"/>
                  <a:pt x="2065994" y="1020551"/>
                </a:cubicBezTo>
                <a:cubicBezTo>
                  <a:pt x="2068377" y="1037014"/>
                  <a:pt x="2069569" y="1053944"/>
                  <a:pt x="2069569" y="1071343"/>
                </a:cubicBezTo>
                <a:cubicBezTo>
                  <a:pt x="2069569" y="1100341"/>
                  <a:pt x="2064064" y="1124849"/>
                  <a:pt x="2053053" y="1144866"/>
                </a:cubicBezTo>
                <a:cubicBezTo>
                  <a:pt x="2043687" y="1161891"/>
                  <a:pt x="2028486" y="1178167"/>
                  <a:pt x="2007452" y="1193695"/>
                </a:cubicBezTo>
                <a:cubicBezTo>
                  <a:pt x="1995620" y="1202487"/>
                  <a:pt x="1972942" y="1216519"/>
                  <a:pt x="1939419" y="1235788"/>
                </a:cubicBezTo>
                <a:cubicBezTo>
                  <a:pt x="1933667" y="1239156"/>
                  <a:pt x="1924999" y="1243131"/>
                  <a:pt x="1913413" y="1247715"/>
                </a:cubicBezTo>
                <a:cubicBezTo>
                  <a:pt x="1901828" y="1252299"/>
                  <a:pt x="1890119" y="1256929"/>
                  <a:pt x="1878287" y="1261606"/>
                </a:cubicBezTo>
                <a:lnTo>
                  <a:pt x="1878287" y="1279566"/>
                </a:lnTo>
                <a:lnTo>
                  <a:pt x="1906881" y="1280127"/>
                </a:lnTo>
                <a:cubicBezTo>
                  <a:pt x="1958645" y="1280127"/>
                  <a:pt x="1997099" y="1271241"/>
                  <a:pt x="2022242" y="1253468"/>
                </a:cubicBezTo>
                <a:cubicBezTo>
                  <a:pt x="2048206" y="1235134"/>
                  <a:pt x="2068418" y="1201365"/>
                  <a:pt x="2082879" y="1152162"/>
                </a:cubicBezTo>
                <a:cubicBezTo>
                  <a:pt x="2082879" y="1178728"/>
                  <a:pt x="2087810" y="1202301"/>
                  <a:pt x="2097669" y="1222879"/>
                </a:cubicBezTo>
                <a:cubicBezTo>
                  <a:pt x="2106872" y="1242150"/>
                  <a:pt x="2116650" y="1251785"/>
                  <a:pt x="2127003" y="1251785"/>
                </a:cubicBezTo>
                <a:lnTo>
                  <a:pt x="2130849" y="1251785"/>
                </a:lnTo>
                <a:lnTo>
                  <a:pt x="2144997" y="1251785"/>
                </a:lnTo>
                <a:lnTo>
                  <a:pt x="2285155" y="1251785"/>
                </a:lnTo>
                <a:lnTo>
                  <a:pt x="2285155" y="1178541"/>
                </a:lnTo>
                <a:cubicBezTo>
                  <a:pt x="2285155" y="1144306"/>
                  <a:pt x="2282896" y="1118488"/>
                  <a:pt x="2278377" y="1101089"/>
                </a:cubicBezTo>
                <a:cubicBezTo>
                  <a:pt x="2273858" y="1083690"/>
                  <a:pt x="2265436" y="1067040"/>
                  <a:pt x="2253111" y="1051139"/>
                </a:cubicBezTo>
                <a:lnTo>
                  <a:pt x="2233391" y="1117927"/>
                </a:lnTo>
                <a:cubicBezTo>
                  <a:pt x="2242430" y="1129900"/>
                  <a:pt x="2248181" y="1138319"/>
                  <a:pt x="2250646" y="1143182"/>
                </a:cubicBezTo>
                <a:cubicBezTo>
                  <a:pt x="2255411" y="1151976"/>
                  <a:pt x="2258698" y="1162733"/>
                  <a:pt x="2260506" y="1175455"/>
                </a:cubicBezTo>
                <a:lnTo>
                  <a:pt x="2144997" y="1175455"/>
                </a:lnTo>
                <a:lnTo>
                  <a:pt x="2130849" y="1175455"/>
                </a:lnTo>
                <a:lnTo>
                  <a:pt x="2127003" y="1175455"/>
                </a:lnTo>
                <a:cubicBezTo>
                  <a:pt x="2116814" y="1175455"/>
                  <a:pt x="2110405" y="1159926"/>
                  <a:pt x="2107776" y="1128871"/>
                </a:cubicBezTo>
                <a:cubicBezTo>
                  <a:pt x="2106297" y="1092390"/>
                  <a:pt x="2104900" y="1055909"/>
                  <a:pt x="2103585" y="1019427"/>
                </a:cubicBezTo>
                <a:cubicBezTo>
                  <a:pt x="2101285" y="967793"/>
                  <a:pt x="2095862" y="925980"/>
                  <a:pt x="2087316" y="893989"/>
                </a:cubicBezTo>
                <a:close/>
                <a:moveTo>
                  <a:pt x="3414929" y="886703"/>
                </a:moveTo>
                <a:lnTo>
                  <a:pt x="3414929" y="957865"/>
                </a:lnTo>
                <a:lnTo>
                  <a:pt x="3497677" y="957865"/>
                </a:lnTo>
                <a:lnTo>
                  <a:pt x="3497677" y="1006322"/>
                </a:lnTo>
                <a:cubicBezTo>
                  <a:pt x="3489144" y="1010163"/>
                  <a:pt x="3482149" y="1016715"/>
                  <a:pt x="3476692" y="1025978"/>
                </a:cubicBezTo>
                <a:cubicBezTo>
                  <a:pt x="3471235" y="1035240"/>
                  <a:pt x="3468507" y="1045745"/>
                  <a:pt x="3468507" y="1057492"/>
                </a:cubicBezTo>
                <a:cubicBezTo>
                  <a:pt x="3468507" y="1064947"/>
                  <a:pt x="3469747" y="1072006"/>
                  <a:pt x="3472228" y="1078671"/>
                </a:cubicBezTo>
                <a:cubicBezTo>
                  <a:pt x="3474708" y="1085335"/>
                  <a:pt x="3478131" y="1091209"/>
                  <a:pt x="3482497" y="1096292"/>
                </a:cubicBezTo>
                <a:cubicBezTo>
                  <a:pt x="3486862" y="1101375"/>
                  <a:pt x="3492021" y="1105384"/>
                  <a:pt x="3497975" y="1108322"/>
                </a:cubicBezTo>
                <a:cubicBezTo>
                  <a:pt x="3503928" y="1111259"/>
                  <a:pt x="3510377" y="1112727"/>
                  <a:pt x="3517322" y="1112727"/>
                </a:cubicBezTo>
                <a:cubicBezTo>
                  <a:pt x="3524664" y="1112727"/>
                  <a:pt x="3531312" y="1111202"/>
                  <a:pt x="3537265" y="1108152"/>
                </a:cubicBezTo>
                <a:cubicBezTo>
                  <a:pt x="3543218" y="1105102"/>
                  <a:pt x="3548328" y="1101093"/>
                  <a:pt x="3552595" y="1096122"/>
                </a:cubicBezTo>
                <a:cubicBezTo>
                  <a:pt x="3556861" y="1091153"/>
                  <a:pt x="3560135" y="1085448"/>
                  <a:pt x="3562417" y="1079010"/>
                </a:cubicBezTo>
                <a:cubicBezTo>
                  <a:pt x="3564699" y="1072571"/>
                  <a:pt x="3565840" y="1065963"/>
                  <a:pt x="3565840" y="1059186"/>
                </a:cubicBezTo>
                <a:cubicBezTo>
                  <a:pt x="3565840" y="1057378"/>
                  <a:pt x="3565741" y="1055911"/>
                  <a:pt x="3565543" y="1054780"/>
                </a:cubicBezTo>
                <a:cubicBezTo>
                  <a:pt x="3574075" y="1054780"/>
                  <a:pt x="3581269" y="1056136"/>
                  <a:pt x="3587123" y="1058847"/>
                </a:cubicBezTo>
                <a:cubicBezTo>
                  <a:pt x="3592977" y="1061559"/>
                  <a:pt x="3597739" y="1065229"/>
                  <a:pt x="3601410" y="1069860"/>
                </a:cubicBezTo>
                <a:cubicBezTo>
                  <a:pt x="3605081" y="1074492"/>
                  <a:pt x="3607711" y="1079687"/>
                  <a:pt x="3609298" y="1085448"/>
                </a:cubicBezTo>
                <a:cubicBezTo>
                  <a:pt x="3610886" y="1091209"/>
                  <a:pt x="3611680" y="1097139"/>
                  <a:pt x="3611680" y="1103239"/>
                </a:cubicBezTo>
                <a:cubicBezTo>
                  <a:pt x="3611680" y="1115664"/>
                  <a:pt x="3609645" y="1126282"/>
                  <a:pt x="3605577" y="1135092"/>
                </a:cubicBezTo>
                <a:cubicBezTo>
                  <a:pt x="3601510" y="1143903"/>
                  <a:pt x="3595904" y="1151132"/>
                  <a:pt x="3588760" y="1156780"/>
                </a:cubicBezTo>
                <a:cubicBezTo>
                  <a:pt x="3581616" y="1162428"/>
                  <a:pt x="3573182" y="1166607"/>
                  <a:pt x="3563459" y="1169318"/>
                </a:cubicBezTo>
                <a:cubicBezTo>
                  <a:pt x="3553735" y="1172028"/>
                  <a:pt x="3543218" y="1173384"/>
                  <a:pt x="3531908" y="1173384"/>
                </a:cubicBezTo>
                <a:cubicBezTo>
                  <a:pt x="3513849" y="1173384"/>
                  <a:pt x="3497875" y="1172085"/>
                  <a:pt x="3483985" y="1169487"/>
                </a:cubicBezTo>
                <a:cubicBezTo>
                  <a:pt x="3470094" y="1166889"/>
                  <a:pt x="3459280" y="1164574"/>
                  <a:pt x="3451540" y="1162540"/>
                </a:cubicBezTo>
                <a:lnTo>
                  <a:pt x="3451540" y="1232008"/>
                </a:lnTo>
                <a:cubicBezTo>
                  <a:pt x="3459875" y="1234042"/>
                  <a:pt x="3469300" y="1236413"/>
                  <a:pt x="3479818" y="1239124"/>
                </a:cubicBezTo>
                <a:cubicBezTo>
                  <a:pt x="3490335" y="1241836"/>
                  <a:pt x="3501596" y="1245281"/>
                  <a:pt x="3513601" y="1249460"/>
                </a:cubicBezTo>
                <a:cubicBezTo>
                  <a:pt x="3525607" y="1253639"/>
                  <a:pt x="3538010" y="1258665"/>
                  <a:pt x="3550809" y="1264540"/>
                </a:cubicBezTo>
                <a:cubicBezTo>
                  <a:pt x="3563608" y="1270413"/>
                  <a:pt x="3576407" y="1277472"/>
                  <a:pt x="3589206" y="1285718"/>
                </a:cubicBezTo>
                <a:cubicBezTo>
                  <a:pt x="3602005" y="1293964"/>
                  <a:pt x="3614656" y="1303678"/>
                  <a:pt x="3627158" y="1314861"/>
                </a:cubicBezTo>
                <a:cubicBezTo>
                  <a:pt x="3639659" y="1326043"/>
                  <a:pt x="3651466" y="1338865"/>
                  <a:pt x="3662578" y="1353323"/>
                </a:cubicBezTo>
                <a:lnTo>
                  <a:pt x="3717645" y="1314353"/>
                </a:lnTo>
                <a:cubicBezTo>
                  <a:pt x="3711097" y="1303057"/>
                  <a:pt x="3703804" y="1292665"/>
                  <a:pt x="3695767" y="1283177"/>
                </a:cubicBezTo>
                <a:cubicBezTo>
                  <a:pt x="3687730" y="1273688"/>
                  <a:pt x="3679495" y="1264992"/>
                  <a:pt x="3671062" y="1257084"/>
                </a:cubicBezTo>
                <a:cubicBezTo>
                  <a:pt x="3662628" y="1249177"/>
                  <a:pt x="3654195" y="1242061"/>
                  <a:pt x="3645761" y="1235736"/>
                </a:cubicBezTo>
                <a:cubicBezTo>
                  <a:pt x="3637327" y="1229410"/>
                  <a:pt x="3629539" y="1223649"/>
                  <a:pt x="3622395" y="1218453"/>
                </a:cubicBezTo>
                <a:cubicBezTo>
                  <a:pt x="3630928" y="1213484"/>
                  <a:pt x="3638766" y="1207214"/>
                  <a:pt x="3645910" y="1199646"/>
                </a:cubicBezTo>
                <a:cubicBezTo>
                  <a:pt x="3653053" y="1192079"/>
                  <a:pt x="3659205" y="1183381"/>
                  <a:pt x="3664365" y="1173554"/>
                </a:cubicBezTo>
                <a:cubicBezTo>
                  <a:pt x="3669524" y="1163727"/>
                  <a:pt x="3673542" y="1152883"/>
                  <a:pt x="3676419" y="1141023"/>
                </a:cubicBezTo>
                <a:cubicBezTo>
                  <a:pt x="3679297" y="1129162"/>
                  <a:pt x="3680736" y="1116455"/>
                  <a:pt x="3680736" y="1102900"/>
                </a:cubicBezTo>
                <a:cubicBezTo>
                  <a:pt x="3680736" y="1087763"/>
                  <a:pt x="3678652" y="1073136"/>
                  <a:pt x="3674484" y="1059017"/>
                </a:cubicBezTo>
                <a:cubicBezTo>
                  <a:pt x="3670318" y="1044897"/>
                  <a:pt x="3663719" y="1032303"/>
                  <a:pt x="3654691" y="1021232"/>
                </a:cubicBezTo>
                <a:cubicBezTo>
                  <a:pt x="3645662" y="1010163"/>
                  <a:pt x="3633904" y="1001296"/>
                  <a:pt x="3619419" y="994632"/>
                </a:cubicBezTo>
                <a:cubicBezTo>
                  <a:pt x="3604933" y="987968"/>
                  <a:pt x="3587371" y="984636"/>
                  <a:pt x="3566733" y="984636"/>
                </a:cubicBezTo>
                <a:lnTo>
                  <a:pt x="3566733" y="957865"/>
                </a:lnTo>
                <a:lnTo>
                  <a:pt x="3738779" y="957865"/>
                </a:lnTo>
                <a:lnTo>
                  <a:pt x="3764080" y="957865"/>
                </a:lnTo>
                <a:lnTo>
                  <a:pt x="3813490" y="957865"/>
                </a:lnTo>
                <a:cubicBezTo>
                  <a:pt x="3805950" y="971194"/>
                  <a:pt x="3799749" y="984579"/>
                  <a:pt x="3794887" y="998021"/>
                </a:cubicBezTo>
                <a:cubicBezTo>
                  <a:pt x="3790025" y="1011462"/>
                  <a:pt x="3786205" y="1025243"/>
                  <a:pt x="3783427" y="1039362"/>
                </a:cubicBezTo>
                <a:cubicBezTo>
                  <a:pt x="3780649" y="1053481"/>
                  <a:pt x="3778764" y="1067940"/>
                  <a:pt x="3777771" y="1082737"/>
                </a:cubicBezTo>
                <a:cubicBezTo>
                  <a:pt x="3776779" y="1097535"/>
                  <a:pt x="3776283" y="1113066"/>
                  <a:pt x="3776283" y="1129332"/>
                </a:cubicBezTo>
                <a:cubicBezTo>
                  <a:pt x="3776283" y="1149438"/>
                  <a:pt x="3777821" y="1169600"/>
                  <a:pt x="3780897" y="1189819"/>
                </a:cubicBezTo>
                <a:cubicBezTo>
                  <a:pt x="3783973" y="1210039"/>
                  <a:pt x="3788438" y="1229636"/>
                  <a:pt x="3794292" y="1248613"/>
                </a:cubicBezTo>
                <a:cubicBezTo>
                  <a:pt x="3800145" y="1267590"/>
                  <a:pt x="3807389" y="1285436"/>
                  <a:pt x="3816021" y="1302153"/>
                </a:cubicBezTo>
                <a:cubicBezTo>
                  <a:pt x="3824653" y="1318871"/>
                  <a:pt x="3834624" y="1333781"/>
                  <a:pt x="3845935" y="1346884"/>
                </a:cubicBezTo>
                <a:cubicBezTo>
                  <a:pt x="3854269" y="1356372"/>
                  <a:pt x="3863596" y="1364731"/>
                  <a:pt x="3873915" y="1371960"/>
                </a:cubicBezTo>
                <a:cubicBezTo>
                  <a:pt x="3884233" y="1379190"/>
                  <a:pt x="3895048" y="1382804"/>
                  <a:pt x="3906359" y="1382804"/>
                </a:cubicBezTo>
                <a:cubicBezTo>
                  <a:pt x="3913701" y="1382804"/>
                  <a:pt x="3920349" y="1381223"/>
                  <a:pt x="3926302" y="1378059"/>
                </a:cubicBezTo>
                <a:cubicBezTo>
                  <a:pt x="3932255" y="1374896"/>
                  <a:pt x="3937365" y="1370717"/>
                  <a:pt x="3941631" y="1365521"/>
                </a:cubicBezTo>
                <a:cubicBezTo>
                  <a:pt x="3945898" y="1360325"/>
                  <a:pt x="3949221" y="1354226"/>
                  <a:pt x="3951603" y="1347223"/>
                </a:cubicBezTo>
                <a:cubicBezTo>
                  <a:pt x="3953984" y="1340219"/>
                  <a:pt x="3955175" y="1332990"/>
                  <a:pt x="3955175" y="1325536"/>
                </a:cubicBezTo>
                <a:cubicBezTo>
                  <a:pt x="3955175" y="1318984"/>
                  <a:pt x="3953984" y="1312546"/>
                  <a:pt x="3951603" y="1306219"/>
                </a:cubicBezTo>
                <a:cubicBezTo>
                  <a:pt x="3949221" y="1299894"/>
                  <a:pt x="3945898" y="1294191"/>
                  <a:pt x="3941631" y="1289107"/>
                </a:cubicBezTo>
                <a:cubicBezTo>
                  <a:pt x="3937365" y="1284024"/>
                  <a:pt x="3932255" y="1279901"/>
                  <a:pt x="3926302" y="1276738"/>
                </a:cubicBezTo>
                <a:cubicBezTo>
                  <a:pt x="3920349" y="1273576"/>
                  <a:pt x="3913701" y="1271994"/>
                  <a:pt x="3906359" y="1271994"/>
                </a:cubicBezTo>
                <a:cubicBezTo>
                  <a:pt x="3902986" y="1271994"/>
                  <a:pt x="3899661" y="1272389"/>
                  <a:pt x="3896387" y="1273181"/>
                </a:cubicBezTo>
                <a:cubicBezTo>
                  <a:pt x="3893114" y="1273971"/>
                  <a:pt x="3890087" y="1274931"/>
                  <a:pt x="3887309" y="1276061"/>
                </a:cubicBezTo>
                <a:cubicBezTo>
                  <a:pt x="3881951" y="1268605"/>
                  <a:pt x="3876841" y="1259061"/>
                  <a:pt x="3871980" y="1247427"/>
                </a:cubicBezTo>
                <a:cubicBezTo>
                  <a:pt x="3867118" y="1235792"/>
                  <a:pt x="3862852" y="1223254"/>
                  <a:pt x="3859180" y="1209812"/>
                </a:cubicBezTo>
                <a:cubicBezTo>
                  <a:pt x="3855509" y="1196371"/>
                  <a:pt x="3852583" y="1182646"/>
                  <a:pt x="3850400" y="1168640"/>
                </a:cubicBezTo>
                <a:cubicBezTo>
                  <a:pt x="3848217" y="1154634"/>
                  <a:pt x="3847125" y="1141530"/>
                  <a:pt x="3847125" y="1129332"/>
                </a:cubicBezTo>
                <a:cubicBezTo>
                  <a:pt x="3847125" y="1115551"/>
                  <a:pt x="3848117" y="1100358"/>
                  <a:pt x="3850102" y="1083754"/>
                </a:cubicBezTo>
                <a:cubicBezTo>
                  <a:pt x="3852086" y="1067150"/>
                  <a:pt x="3855261" y="1050883"/>
                  <a:pt x="3859627" y="1034958"/>
                </a:cubicBezTo>
                <a:cubicBezTo>
                  <a:pt x="3863993" y="1019031"/>
                  <a:pt x="3869698" y="1004176"/>
                  <a:pt x="3876742" y="990397"/>
                </a:cubicBezTo>
                <a:cubicBezTo>
                  <a:pt x="3883787" y="976616"/>
                  <a:pt x="3892369" y="965772"/>
                  <a:pt x="3902490" y="957865"/>
                </a:cubicBezTo>
                <a:lnTo>
                  <a:pt x="3938803" y="957865"/>
                </a:lnTo>
                <a:lnTo>
                  <a:pt x="3960235" y="957865"/>
                </a:lnTo>
                <a:lnTo>
                  <a:pt x="4430531" y="957865"/>
                </a:lnTo>
                <a:lnTo>
                  <a:pt x="4430531" y="886703"/>
                </a:lnTo>
                <a:lnTo>
                  <a:pt x="3960235" y="886703"/>
                </a:lnTo>
                <a:lnTo>
                  <a:pt x="3938803" y="886703"/>
                </a:lnTo>
                <a:lnTo>
                  <a:pt x="3764080" y="886703"/>
                </a:lnTo>
                <a:lnTo>
                  <a:pt x="3738779" y="886703"/>
                </a:lnTo>
                <a:close/>
                <a:moveTo>
                  <a:pt x="2187543" y="858349"/>
                </a:moveTo>
                <a:lnTo>
                  <a:pt x="2162400" y="915597"/>
                </a:lnTo>
                <a:lnTo>
                  <a:pt x="2208742" y="943659"/>
                </a:lnTo>
                <a:lnTo>
                  <a:pt x="2233391" y="885289"/>
                </a:lnTo>
                <a:close/>
                <a:moveTo>
                  <a:pt x="1777968" y="858349"/>
                </a:moveTo>
                <a:lnTo>
                  <a:pt x="1752825" y="915597"/>
                </a:lnTo>
                <a:lnTo>
                  <a:pt x="1799167" y="943659"/>
                </a:lnTo>
                <a:lnTo>
                  <a:pt x="1823816" y="885289"/>
                </a:lnTo>
                <a:close/>
                <a:moveTo>
                  <a:pt x="6376608" y="823335"/>
                </a:moveTo>
                <a:cubicBezTo>
                  <a:pt x="6365496" y="847282"/>
                  <a:pt x="6356864" y="867669"/>
                  <a:pt x="6350712" y="884500"/>
                </a:cubicBezTo>
                <a:cubicBezTo>
                  <a:pt x="6344560" y="901331"/>
                  <a:pt x="6341484" y="913247"/>
                  <a:pt x="6341484" y="920251"/>
                </a:cubicBezTo>
                <a:cubicBezTo>
                  <a:pt x="6341484" y="924995"/>
                  <a:pt x="6342675" y="933693"/>
                  <a:pt x="6345056" y="946343"/>
                </a:cubicBezTo>
                <a:cubicBezTo>
                  <a:pt x="6351803" y="982489"/>
                  <a:pt x="6356665" y="1013608"/>
                  <a:pt x="6359641" y="1039702"/>
                </a:cubicBezTo>
                <a:cubicBezTo>
                  <a:pt x="6362618" y="1065794"/>
                  <a:pt x="6365099" y="1092169"/>
                  <a:pt x="6367083" y="1118826"/>
                </a:cubicBezTo>
                <a:cubicBezTo>
                  <a:pt x="6369068" y="1145484"/>
                  <a:pt x="6370059" y="1165703"/>
                  <a:pt x="6370059" y="1179484"/>
                </a:cubicBezTo>
                <a:cubicBezTo>
                  <a:pt x="6370059" y="1197557"/>
                  <a:pt x="6367678" y="1221051"/>
                  <a:pt x="6362916" y="1249968"/>
                </a:cubicBezTo>
                <a:lnTo>
                  <a:pt x="6380775" y="1258101"/>
                </a:lnTo>
                <a:cubicBezTo>
                  <a:pt x="6392681" y="1230088"/>
                  <a:pt x="6400718" y="1207779"/>
                  <a:pt x="6404885" y="1191175"/>
                </a:cubicBezTo>
                <a:cubicBezTo>
                  <a:pt x="6409052" y="1174570"/>
                  <a:pt x="6411136" y="1156215"/>
                  <a:pt x="6411136" y="1136109"/>
                </a:cubicBezTo>
                <a:cubicBezTo>
                  <a:pt x="6411136" y="1112388"/>
                  <a:pt x="6410144" y="1087651"/>
                  <a:pt x="6408159" y="1061897"/>
                </a:cubicBezTo>
                <a:cubicBezTo>
                  <a:pt x="6405580" y="1028462"/>
                  <a:pt x="6401016" y="988928"/>
                  <a:pt x="6394467" y="943294"/>
                </a:cubicBezTo>
                <a:close/>
                <a:moveTo>
                  <a:pt x="5245515" y="823335"/>
                </a:moveTo>
                <a:lnTo>
                  <a:pt x="5213367" y="908051"/>
                </a:lnTo>
                <a:cubicBezTo>
                  <a:pt x="5222694" y="919122"/>
                  <a:pt x="5228647" y="927593"/>
                  <a:pt x="5231227" y="933466"/>
                </a:cubicBezTo>
                <a:cubicBezTo>
                  <a:pt x="5236584" y="945666"/>
                  <a:pt x="5239263" y="962722"/>
                  <a:pt x="5239263" y="984636"/>
                </a:cubicBezTo>
                <a:lnTo>
                  <a:pt x="5239263" y="1081213"/>
                </a:lnTo>
                <a:cubicBezTo>
                  <a:pt x="5239263" y="1137916"/>
                  <a:pt x="5245019" y="1178242"/>
                  <a:pt x="5256527" y="1202188"/>
                </a:cubicBezTo>
                <a:cubicBezTo>
                  <a:pt x="5266846" y="1223875"/>
                  <a:pt x="5283614" y="1234719"/>
                  <a:pt x="5306831" y="1234719"/>
                </a:cubicBezTo>
                <a:lnTo>
                  <a:pt x="5327667" y="1234719"/>
                </a:lnTo>
                <a:lnTo>
                  <a:pt x="5348503" y="1234719"/>
                </a:lnTo>
                <a:lnTo>
                  <a:pt x="5534241" y="1234719"/>
                </a:lnTo>
                <a:lnTo>
                  <a:pt x="5534241" y="1085278"/>
                </a:lnTo>
                <a:cubicBezTo>
                  <a:pt x="5534241" y="1039193"/>
                  <a:pt x="5525013" y="995480"/>
                  <a:pt x="5506559" y="954137"/>
                </a:cubicBezTo>
                <a:cubicBezTo>
                  <a:pt x="5488104" y="912795"/>
                  <a:pt x="5468459" y="892124"/>
                  <a:pt x="5447623" y="892124"/>
                </a:cubicBezTo>
                <a:cubicBezTo>
                  <a:pt x="5431549" y="892124"/>
                  <a:pt x="5415675" y="912231"/>
                  <a:pt x="5399999" y="952443"/>
                </a:cubicBezTo>
                <a:cubicBezTo>
                  <a:pt x="5385710" y="989041"/>
                  <a:pt x="5378567" y="1020668"/>
                  <a:pt x="5378567" y="1047326"/>
                </a:cubicBezTo>
                <a:cubicBezTo>
                  <a:pt x="5378567" y="1065399"/>
                  <a:pt x="5384024" y="1080422"/>
                  <a:pt x="5394937" y="1092395"/>
                </a:cubicBezTo>
                <a:cubicBezTo>
                  <a:pt x="5405852" y="1104368"/>
                  <a:pt x="5419246" y="1110355"/>
                  <a:pt x="5435121" y="1110355"/>
                </a:cubicBezTo>
                <a:cubicBezTo>
                  <a:pt x="5447226" y="1110355"/>
                  <a:pt x="5458636" y="1106628"/>
                  <a:pt x="5469352" y="1099172"/>
                </a:cubicBezTo>
                <a:cubicBezTo>
                  <a:pt x="5480067" y="1091717"/>
                  <a:pt x="5488600" y="1080986"/>
                  <a:pt x="5494950" y="1066980"/>
                </a:cubicBezTo>
                <a:cubicBezTo>
                  <a:pt x="5499911" y="1076468"/>
                  <a:pt x="5503186" y="1087651"/>
                  <a:pt x="5504773" y="1100528"/>
                </a:cubicBezTo>
                <a:cubicBezTo>
                  <a:pt x="5505765" y="1108886"/>
                  <a:pt x="5506261" y="1122893"/>
                  <a:pt x="5506261" y="1142547"/>
                </a:cubicBezTo>
                <a:lnTo>
                  <a:pt x="5348503" y="1142547"/>
                </a:lnTo>
                <a:lnTo>
                  <a:pt x="5327667" y="1142547"/>
                </a:lnTo>
                <a:lnTo>
                  <a:pt x="5306831" y="1142547"/>
                </a:lnTo>
                <a:cubicBezTo>
                  <a:pt x="5297306" y="1142547"/>
                  <a:pt x="5290362" y="1135205"/>
                  <a:pt x="5285996" y="1120521"/>
                </a:cubicBezTo>
                <a:cubicBezTo>
                  <a:pt x="5280439" y="1102222"/>
                  <a:pt x="5277662" y="1069465"/>
                  <a:pt x="5277662" y="1022249"/>
                </a:cubicBezTo>
                <a:lnTo>
                  <a:pt x="5277662" y="955493"/>
                </a:lnTo>
                <a:cubicBezTo>
                  <a:pt x="5277662" y="923639"/>
                  <a:pt x="5274982" y="897434"/>
                  <a:pt x="5269624" y="876876"/>
                </a:cubicBezTo>
                <a:cubicBezTo>
                  <a:pt x="5265060" y="859255"/>
                  <a:pt x="5257025" y="841408"/>
                  <a:pt x="5245515" y="823335"/>
                </a:cubicBezTo>
                <a:close/>
                <a:moveTo>
                  <a:pt x="4810043" y="797243"/>
                </a:moveTo>
                <a:cubicBezTo>
                  <a:pt x="4791787" y="842876"/>
                  <a:pt x="4782659" y="876763"/>
                  <a:pt x="4782659" y="898902"/>
                </a:cubicBezTo>
                <a:lnTo>
                  <a:pt x="4797542" y="911101"/>
                </a:lnTo>
                <a:cubicBezTo>
                  <a:pt x="4806074" y="964868"/>
                  <a:pt x="4814608" y="1018522"/>
                  <a:pt x="4823140" y="1072063"/>
                </a:cubicBezTo>
                <a:cubicBezTo>
                  <a:pt x="4828498" y="1105272"/>
                  <a:pt x="4831822" y="1127186"/>
                  <a:pt x="4833112" y="1137803"/>
                </a:cubicBezTo>
                <a:cubicBezTo>
                  <a:pt x="4834401" y="1148421"/>
                  <a:pt x="4835046" y="1158136"/>
                  <a:pt x="4835046" y="1166946"/>
                </a:cubicBezTo>
                <a:cubicBezTo>
                  <a:pt x="4835046" y="1168301"/>
                  <a:pt x="4835046" y="1170221"/>
                  <a:pt x="4835046" y="1172707"/>
                </a:cubicBezTo>
                <a:cubicBezTo>
                  <a:pt x="4835046" y="1175192"/>
                  <a:pt x="4835046" y="1178580"/>
                  <a:pt x="4835046" y="1182872"/>
                </a:cubicBezTo>
                <a:cubicBezTo>
                  <a:pt x="4835046" y="1207723"/>
                  <a:pt x="4824132" y="1227829"/>
                  <a:pt x="4802304" y="1243190"/>
                </a:cubicBezTo>
                <a:cubicBezTo>
                  <a:pt x="4780476" y="1258553"/>
                  <a:pt x="4752100" y="1266234"/>
                  <a:pt x="4717175" y="1266234"/>
                </a:cubicBezTo>
                <a:cubicBezTo>
                  <a:pt x="4692767" y="1266234"/>
                  <a:pt x="4673865" y="1260643"/>
                  <a:pt x="4660471" y="1249460"/>
                </a:cubicBezTo>
                <a:cubicBezTo>
                  <a:pt x="4647077" y="1238277"/>
                  <a:pt x="4640379" y="1222407"/>
                  <a:pt x="4640379" y="1201849"/>
                </a:cubicBezTo>
                <a:cubicBezTo>
                  <a:pt x="4640379" y="1182646"/>
                  <a:pt x="4643653" y="1163332"/>
                  <a:pt x="4650202" y="1143903"/>
                </a:cubicBezTo>
                <a:cubicBezTo>
                  <a:pt x="4656751" y="1124474"/>
                  <a:pt x="4667764" y="1101544"/>
                  <a:pt x="4683242" y="1075113"/>
                </a:cubicBezTo>
                <a:lnTo>
                  <a:pt x="4664787" y="1060880"/>
                </a:lnTo>
                <a:cubicBezTo>
                  <a:pt x="4641174" y="1100867"/>
                  <a:pt x="4625298" y="1134640"/>
                  <a:pt x="4617162" y="1162201"/>
                </a:cubicBezTo>
                <a:cubicBezTo>
                  <a:pt x="4610018" y="1186600"/>
                  <a:pt x="4606446" y="1215178"/>
                  <a:pt x="4606446" y="1247934"/>
                </a:cubicBezTo>
                <a:cubicBezTo>
                  <a:pt x="4606446" y="1282951"/>
                  <a:pt x="4616021" y="1310230"/>
                  <a:pt x="4635170" y="1329771"/>
                </a:cubicBezTo>
                <a:cubicBezTo>
                  <a:pt x="4654320" y="1349312"/>
                  <a:pt x="4680860" y="1359083"/>
                  <a:pt x="4714793" y="1359083"/>
                </a:cubicBezTo>
                <a:cubicBezTo>
                  <a:pt x="4755473" y="1359083"/>
                  <a:pt x="4791688" y="1345642"/>
                  <a:pt x="4823438" y="1318758"/>
                </a:cubicBezTo>
                <a:cubicBezTo>
                  <a:pt x="4847251" y="1298595"/>
                  <a:pt x="4862134" y="1276209"/>
                  <a:pt x="4868086" y="1251599"/>
                </a:cubicBezTo>
                <a:lnTo>
                  <a:pt x="4870069" y="1234719"/>
                </a:lnTo>
                <a:lnTo>
                  <a:pt x="4878206" y="1234719"/>
                </a:lnTo>
                <a:cubicBezTo>
                  <a:pt x="4893686" y="1234719"/>
                  <a:pt x="4909063" y="1233476"/>
                  <a:pt x="4924343" y="1230992"/>
                </a:cubicBezTo>
                <a:cubicBezTo>
                  <a:pt x="4945179" y="1227603"/>
                  <a:pt x="4970778" y="1221503"/>
                  <a:pt x="5001139" y="1212692"/>
                </a:cubicBezTo>
                <a:cubicBezTo>
                  <a:pt x="5036063" y="1202527"/>
                  <a:pt x="5080216" y="1188069"/>
                  <a:pt x="5133596" y="1169318"/>
                </a:cubicBezTo>
                <a:lnTo>
                  <a:pt x="5166933" y="1073080"/>
                </a:lnTo>
                <a:lnTo>
                  <a:pt x="5015724" y="1122555"/>
                </a:lnTo>
                <a:cubicBezTo>
                  <a:pt x="4960558" y="1086634"/>
                  <a:pt x="4932975" y="1060880"/>
                  <a:pt x="4932975" y="1045293"/>
                </a:cubicBezTo>
                <a:cubicBezTo>
                  <a:pt x="4932975" y="1034674"/>
                  <a:pt x="4944385" y="1026542"/>
                  <a:pt x="4967206" y="1020894"/>
                </a:cubicBezTo>
                <a:cubicBezTo>
                  <a:pt x="4985264" y="1016376"/>
                  <a:pt x="5006595" y="1014117"/>
                  <a:pt x="5031202" y="1014117"/>
                </a:cubicBezTo>
                <a:cubicBezTo>
                  <a:pt x="5044695" y="1014117"/>
                  <a:pt x="5056056" y="1015134"/>
                  <a:pt x="5065284" y="1017166"/>
                </a:cubicBezTo>
                <a:cubicBezTo>
                  <a:pt x="5074511" y="1019200"/>
                  <a:pt x="5086963" y="1023605"/>
                  <a:pt x="5102640" y="1030382"/>
                </a:cubicBezTo>
                <a:lnTo>
                  <a:pt x="5115141" y="1018184"/>
                </a:lnTo>
                <a:cubicBezTo>
                  <a:pt x="5106608" y="996270"/>
                  <a:pt x="5093114" y="977632"/>
                  <a:pt x="5074660" y="962270"/>
                </a:cubicBezTo>
                <a:cubicBezTo>
                  <a:pt x="5054617" y="945778"/>
                  <a:pt x="5033583" y="937533"/>
                  <a:pt x="5011556" y="937533"/>
                </a:cubicBezTo>
                <a:cubicBezTo>
                  <a:pt x="4978814" y="937533"/>
                  <a:pt x="4950190" y="950127"/>
                  <a:pt x="4925683" y="975317"/>
                </a:cubicBezTo>
                <a:cubicBezTo>
                  <a:pt x="4901175" y="1000506"/>
                  <a:pt x="4888922" y="1029930"/>
                  <a:pt x="4888922" y="1063592"/>
                </a:cubicBezTo>
                <a:cubicBezTo>
                  <a:pt x="4888922" y="1076694"/>
                  <a:pt x="4890609" y="1088498"/>
                  <a:pt x="4893982" y="1099003"/>
                </a:cubicBezTo>
                <a:cubicBezTo>
                  <a:pt x="4897356" y="1109508"/>
                  <a:pt x="4904003" y="1123232"/>
                  <a:pt x="4913925" y="1140175"/>
                </a:cubicBezTo>
                <a:cubicBezTo>
                  <a:pt x="4908170" y="1140627"/>
                  <a:pt x="4902317" y="1141305"/>
                  <a:pt x="4896364" y="1142209"/>
                </a:cubicBezTo>
                <a:cubicBezTo>
                  <a:pt x="4893585" y="1142434"/>
                  <a:pt x="4889320" y="1142547"/>
                  <a:pt x="4883564" y="1142547"/>
                </a:cubicBezTo>
                <a:lnTo>
                  <a:pt x="4870592" y="1142547"/>
                </a:lnTo>
                <a:lnTo>
                  <a:pt x="4870542" y="1141722"/>
                </a:lnTo>
                <a:cubicBezTo>
                  <a:pt x="4869500" y="1130412"/>
                  <a:pt x="4866896" y="1111032"/>
                  <a:pt x="4862728" y="1083584"/>
                </a:cubicBezTo>
                <a:cubicBezTo>
                  <a:pt x="4858759" y="1058057"/>
                  <a:pt x="4853948" y="1027727"/>
                  <a:pt x="4848292" y="992598"/>
                </a:cubicBezTo>
                <a:cubicBezTo>
                  <a:pt x="4842637" y="957469"/>
                  <a:pt x="4839809" y="938211"/>
                  <a:pt x="4839809" y="934822"/>
                </a:cubicBezTo>
                <a:lnTo>
                  <a:pt x="4848739" y="938889"/>
                </a:lnTo>
                <a:cubicBezTo>
                  <a:pt x="4855684" y="922171"/>
                  <a:pt x="4860248" y="909633"/>
                  <a:pt x="4862431" y="901274"/>
                </a:cubicBezTo>
                <a:cubicBezTo>
                  <a:pt x="4864613" y="892916"/>
                  <a:pt x="4866796" y="879022"/>
                  <a:pt x="4868979" y="859593"/>
                </a:cubicBezTo>
                <a:cubicBezTo>
                  <a:pt x="4858264" y="852591"/>
                  <a:pt x="4846853" y="845249"/>
                  <a:pt x="4834749" y="837568"/>
                </a:cubicBezTo>
                <a:cubicBezTo>
                  <a:pt x="4826613" y="831920"/>
                  <a:pt x="4822545" y="824578"/>
                  <a:pt x="4822545" y="815541"/>
                </a:cubicBezTo>
                <a:cubicBezTo>
                  <a:pt x="4822545" y="811474"/>
                  <a:pt x="4822942" y="807860"/>
                  <a:pt x="4823735" y="804697"/>
                </a:cubicBezTo>
                <a:close/>
                <a:moveTo>
                  <a:pt x="2976183" y="778943"/>
                </a:moveTo>
                <a:lnTo>
                  <a:pt x="2940167" y="855527"/>
                </a:lnTo>
                <a:lnTo>
                  <a:pt x="3009818" y="896869"/>
                </a:lnTo>
                <a:lnTo>
                  <a:pt x="3045537" y="820963"/>
                </a:lnTo>
                <a:close/>
                <a:moveTo>
                  <a:pt x="5421727" y="744379"/>
                </a:moveTo>
                <a:lnTo>
                  <a:pt x="5385710" y="820963"/>
                </a:lnTo>
                <a:lnTo>
                  <a:pt x="5455362" y="862305"/>
                </a:lnTo>
                <a:lnTo>
                  <a:pt x="5491081" y="786399"/>
                </a:lnTo>
                <a:close/>
                <a:moveTo>
                  <a:pt x="10980754" y="728791"/>
                </a:moveTo>
                <a:cubicBezTo>
                  <a:pt x="10995042" y="728791"/>
                  <a:pt x="11009082" y="729468"/>
                  <a:pt x="11022873" y="730824"/>
                </a:cubicBezTo>
                <a:cubicBezTo>
                  <a:pt x="11036664" y="732180"/>
                  <a:pt x="11049662" y="734778"/>
                  <a:pt x="11061866" y="738618"/>
                </a:cubicBezTo>
                <a:cubicBezTo>
                  <a:pt x="11074070" y="742459"/>
                  <a:pt x="11085282" y="747937"/>
                  <a:pt x="11095501" y="755053"/>
                </a:cubicBezTo>
                <a:cubicBezTo>
                  <a:pt x="11105720" y="762169"/>
                  <a:pt x="11114551" y="771601"/>
                  <a:pt x="11121992" y="783349"/>
                </a:cubicBezTo>
                <a:cubicBezTo>
                  <a:pt x="11129434" y="795096"/>
                  <a:pt x="11135238" y="809441"/>
                  <a:pt x="11139405" y="826385"/>
                </a:cubicBezTo>
                <a:cubicBezTo>
                  <a:pt x="11143572" y="843328"/>
                  <a:pt x="11145656" y="863434"/>
                  <a:pt x="11145656" y="886703"/>
                </a:cubicBezTo>
                <a:lnTo>
                  <a:pt x="11113509" y="886703"/>
                </a:lnTo>
                <a:lnTo>
                  <a:pt x="11092078" y="886703"/>
                </a:lnTo>
                <a:lnTo>
                  <a:pt x="11029570" y="886703"/>
                </a:lnTo>
                <a:lnTo>
                  <a:pt x="11029570" y="851799"/>
                </a:lnTo>
                <a:cubicBezTo>
                  <a:pt x="11029570" y="828305"/>
                  <a:pt x="11023915" y="811079"/>
                  <a:pt x="11012604" y="800123"/>
                </a:cubicBezTo>
                <a:cubicBezTo>
                  <a:pt x="11001293" y="789165"/>
                  <a:pt x="10986013" y="783687"/>
                  <a:pt x="10966765" y="783687"/>
                </a:cubicBezTo>
                <a:lnTo>
                  <a:pt x="10892350" y="783687"/>
                </a:lnTo>
                <a:cubicBezTo>
                  <a:pt x="10881238" y="783687"/>
                  <a:pt x="10873300" y="782897"/>
                  <a:pt x="10868538" y="781316"/>
                </a:cubicBezTo>
                <a:cubicBezTo>
                  <a:pt x="10863775" y="779734"/>
                  <a:pt x="10861394" y="775329"/>
                  <a:pt x="10861394" y="768099"/>
                </a:cubicBezTo>
                <a:cubicBezTo>
                  <a:pt x="10861394" y="760870"/>
                  <a:pt x="10864618" y="754715"/>
                  <a:pt x="10871068" y="749632"/>
                </a:cubicBezTo>
                <a:cubicBezTo>
                  <a:pt x="10877518" y="744548"/>
                  <a:pt x="10886199" y="740482"/>
                  <a:pt x="10897113" y="737432"/>
                </a:cubicBezTo>
                <a:cubicBezTo>
                  <a:pt x="10908027" y="734382"/>
                  <a:pt x="10920727" y="732180"/>
                  <a:pt x="10935213" y="730824"/>
                </a:cubicBezTo>
                <a:cubicBezTo>
                  <a:pt x="10949699" y="729468"/>
                  <a:pt x="10964880" y="728791"/>
                  <a:pt x="10980754" y="728791"/>
                </a:cubicBezTo>
                <a:close/>
                <a:moveTo>
                  <a:pt x="7312141" y="666439"/>
                </a:moveTo>
                <a:cubicBezTo>
                  <a:pt x="7290314" y="666439"/>
                  <a:pt x="7270569" y="668869"/>
                  <a:pt x="7252908" y="673725"/>
                </a:cubicBezTo>
                <a:cubicBezTo>
                  <a:pt x="7235247" y="678582"/>
                  <a:pt x="7220265" y="686320"/>
                  <a:pt x="7207962" y="696937"/>
                </a:cubicBezTo>
                <a:cubicBezTo>
                  <a:pt x="7195659" y="707556"/>
                  <a:pt x="7186183" y="721167"/>
                  <a:pt x="7179536" y="737771"/>
                </a:cubicBezTo>
                <a:cubicBezTo>
                  <a:pt x="7172888" y="754375"/>
                  <a:pt x="7169564" y="774425"/>
                  <a:pt x="7169564" y="797920"/>
                </a:cubicBezTo>
                <a:cubicBezTo>
                  <a:pt x="7169564" y="804472"/>
                  <a:pt x="7170259" y="811701"/>
                  <a:pt x="7171648" y="819607"/>
                </a:cubicBezTo>
                <a:cubicBezTo>
                  <a:pt x="7173037" y="827514"/>
                  <a:pt x="7174823" y="835477"/>
                  <a:pt x="7177005" y="843498"/>
                </a:cubicBezTo>
                <a:cubicBezTo>
                  <a:pt x="7179188" y="851517"/>
                  <a:pt x="7181669" y="859311"/>
                  <a:pt x="7184447" y="866879"/>
                </a:cubicBezTo>
                <a:cubicBezTo>
                  <a:pt x="7187225" y="874448"/>
                  <a:pt x="7190003" y="881055"/>
                  <a:pt x="7192781" y="886703"/>
                </a:cubicBezTo>
                <a:lnTo>
                  <a:pt x="7050799" y="886703"/>
                </a:lnTo>
                <a:lnTo>
                  <a:pt x="7034428" y="886703"/>
                </a:lnTo>
                <a:lnTo>
                  <a:pt x="6898399" y="886703"/>
                </a:lnTo>
                <a:lnTo>
                  <a:pt x="6898399" y="910762"/>
                </a:lnTo>
                <a:cubicBezTo>
                  <a:pt x="6893835" y="907599"/>
                  <a:pt x="6888775" y="904154"/>
                  <a:pt x="6883219" y="900427"/>
                </a:cubicBezTo>
                <a:cubicBezTo>
                  <a:pt x="6877663" y="896700"/>
                  <a:pt x="6871015" y="893255"/>
                  <a:pt x="6863276" y="890091"/>
                </a:cubicBezTo>
                <a:cubicBezTo>
                  <a:pt x="6855537" y="886929"/>
                  <a:pt x="6846458" y="884331"/>
                  <a:pt x="6836040" y="882297"/>
                </a:cubicBezTo>
                <a:cubicBezTo>
                  <a:pt x="6825622" y="880264"/>
                  <a:pt x="6813468" y="879247"/>
                  <a:pt x="6799577" y="879247"/>
                </a:cubicBezTo>
                <a:cubicBezTo>
                  <a:pt x="6779932" y="879247"/>
                  <a:pt x="6761279" y="883201"/>
                  <a:pt x="6743618" y="891108"/>
                </a:cubicBezTo>
                <a:cubicBezTo>
                  <a:pt x="6725957" y="899016"/>
                  <a:pt x="6710529" y="910029"/>
                  <a:pt x="6697332" y="924148"/>
                </a:cubicBezTo>
                <a:cubicBezTo>
                  <a:pt x="6684137" y="938267"/>
                  <a:pt x="6673619" y="954985"/>
                  <a:pt x="6665781" y="974300"/>
                </a:cubicBezTo>
                <a:cubicBezTo>
                  <a:pt x="6657943" y="993615"/>
                  <a:pt x="6654023" y="1014682"/>
                  <a:pt x="6654023" y="1037499"/>
                </a:cubicBezTo>
                <a:cubicBezTo>
                  <a:pt x="6654023" y="1041565"/>
                  <a:pt x="6654272" y="1046252"/>
                  <a:pt x="6654768" y="1051562"/>
                </a:cubicBezTo>
                <a:cubicBezTo>
                  <a:pt x="6655264" y="1056871"/>
                  <a:pt x="6656008" y="1062406"/>
                  <a:pt x="6657000" y="1068166"/>
                </a:cubicBezTo>
                <a:cubicBezTo>
                  <a:pt x="6657992" y="1073927"/>
                  <a:pt x="6659183" y="1079630"/>
                  <a:pt x="6660572" y="1085278"/>
                </a:cubicBezTo>
                <a:cubicBezTo>
                  <a:pt x="6661961" y="1090926"/>
                  <a:pt x="6663548" y="1096009"/>
                  <a:pt x="6665334" y="1100528"/>
                </a:cubicBezTo>
                <a:cubicBezTo>
                  <a:pt x="6669105" y="1097591"/>
                  <a:pt x="6673966" y="1095050"/>
                  <a:pt x="6679919" y="1092904"/>
                </a:cubicBezTo>
                <a:cubicBezTo>
                  <a:pt x="6685873" y="1090758"/>
                  <a:pt x="6691925" y="1089007"/>
                  <a:pt x="6698077" y="1087651"/>
                </a:cubicBezTo>
                <a:cubicBezTo>
                  <a:pt x="6704228" y="1086295"/>
                  <a:pt x="6710132" y="1085278"/>
                  <a:pt x="6715787" y="1084601"/>
                </a:cubicBezTo>
                <a:cubicBezTo>
                  <a:pt x="6721443" y="1083924"/>
                  <a:pt x="6725858" y="1083584"/>
                  <a:pt x="6729033" y="1083584"/>
                </a:cubicBezTo>
                <a:cubicBezTo>
                  <a:pt x="6734986" y="1083584"/>
                  <a:pt x="6740691" y="1084601"/>
                  <a:pt x="6746148" y="1086634"/>
                </a:cubicBezTo>
                <a:cubicBezTo>
                  <a:pt x="6751605" y="1088667"/>
                  <a:pt x="6756318" y="1091548"/>
                  <a:pt x="6760287" y="1095275"/>
                </a:cubicBezTo>
                <a:cubicBezTo>
                  <a:pt x="6764256" y="1099003"/>
                  <a:pt x="6767430" y="1103521"/>
                  <a:pt x="6769812" y="1108829"/>
                </a:cubicBezTo>
                <a:cubicBezTo>
                  <a:pt x="6772193" y="1114139"/>
                  <a:pt x="6773384" y="1120069"/>
                  <a:pt x="6773384" y="1126620"/>
                </a:cubicBezTo>
                <a:cubicBezTo>
                  <a:pt x="6773384" y="1132269"/>
                  <a:pt x="6772491" y="1137408"/>
                  <a:pt x="6770705" y="1142039"/>
                </a:cubicBezTo>
                <a:cubicBezTo>
                  <a:pt x="6768919" y="1146670"/>
                  <a:pt x="6766439" y="1150623"/>
                  <a:pt x="6763263" y="1153900"/>
                </a:cubicBezTo>
                <a:cubicBezTo>
                  <a:pt x="6760088" y="1157175"/>
                  <a:pt x="6756417" y="1159717"/>
                  <a:pt x="6752250" y="1161524"/>
                </a:cubicBezTo>
                <a:cubicBezTo>
                  <a:pt x="6748083" y="1163332"/>
                  <a:pt x="6743618" y="1164234"/>
                  <a:pt x="6738855" y="1164234"/>
                </a:cubicBezTo>
                <a:cubicBezTo>
                  <a:pt x="6736276" y="1164234"/>
                  <a:pt x="6732753" y="1163727"/>
                  <a:pt x="6728289" y="1162710"/>
                </a:cubicBezTo>
                <a:cubicBezTo>
                  <a:pt x="6723824" y="1161693"/>
                  <a:pt x="6718912" y="1160282"/>
                  <a:pt x="6713555" y="1158474"/>
                </a:cubicBezTo>
                <a:lnTo>
                  <a:pt x="6695100" y="1224553"/>
                </a:lnTo>
                <a:cubicBezTo>
                  <a:pt x="6704030" y="1227942"/>
                  <a:pt x="6712017" y="1230426"/>
                  <a:pt x="6719061" y="1232008"/>
                </a:cubicBezTo>
                <a:cubicBezTo>
                  <a:pt x="6726106" y="1233590"/>
                  <a:pt x="6732307" y="1234380"/>
                  <a:pt x="6737665" y="1234380"/>
                </a:cubicBezTo>
                <a:cubicBezTo>
                  <a:pt x="6751357" y="1234380"/>
                  <a:pt x="6764504" y="1231782"/>
                  <a:pt x="6777104" y="1226586"/>
                </a:cubicBezTo>
                <a:cubicBezTo>
                  <a:pt x="6789705" y="1221390"/>
                  <a:pt x="6800818" y="1214104"/>
                  <a:pt x="6810442" y="1204729"/>
                </a:cubicBezTo>
                <a:cubicBezTo>
                  <a:pt x="6820066" y="1195354"/>
                  <a:pt x="6827706" y="1184115"/>
                  <a:pt x="6833361" y="1171013"/>
                </a:cubicBezTo>
                <a:cubicBezTo>
                  <a:pt x="6839017" y="1157909"/>
                  <a:pt x="6841844" y="1143338"/>
                  <a:pt x="6841844" y="1127298"/>
                </a:cubicBezTo>
                <a:cubicBezTo>
                  <a:pt x="6841844" y="1109226"/>
                  <a:pt x="6838868" y="1093129"/>
                  <a:pt x="6832915" y="1079010"/>
                </a:cubicBezTo>
                <a:cubicBezTo>
                  <a:pt x="6826962" y="1064891"/>
                  <a:pt x="6818925" y="1052974"/>
                  <a:pt x="6808805" y="1043259"/>
                </a:cubicBezTo>
                <a:cubicBezTo>
                  <a:pt x="6798684" y="1033545"/>
                  <a:pt x="6786828" y="1026146"/>
                  <a:pt x="6773235" y="1021064"/>
                </a:cubicBezTo>
                <a:cubicBezTo>
                  <a:pt x="6759642" y="1015981"/>
                  <a:pt x="6745106" y="1013439"/>
                  <a:pt x="6729628" y="1013439"/>
                </a:cubicBezTo>
                <a:lnTo>
                  <a:pt x="6724568" y="1013439"/>
                </a:lnTo>
                <a:cubicBezTo>
                  <a:pt x="6725957" y="1005984"/>
                  <a:pt x="6728686" y="998416"/>
                  <a:pt x="6732753" y="990735"/>
                </a:cubicBezTo>
                <a:cubicBezTo>
                  <a:pt x="6736822" y="983055"/>
                  <a:pt x="6742031" y="976164"/>
                  <a:pt x="6748380" y="970064"/>
                </a:cubicBezTo>
                <a:cubicBezTo>
                  <a:pt x="6754731" y="963965"/>
                  <a:pt x="6762172" y="958995"/>
                  <a:pt x="6770705" y="955154"/>
                </a:cubicBezTo>
                <a:cubicBezTo>
                  <a:pt x="6779238" y="951314"/>
                  <a:pt x="6788862" y="949393"/>
                  <a:pt x="6799577" y="949393"/>
                </a:cubicBezTo>
                <a:cubicBezTo>
                  <a:pt x="6810888" y="949393"/>
                  <a:pt x="6821803" y="950523"/>
                  <a:pt x="6832319" y="952782"/>
                </a:cubicBezTo>
                <a:cubicBezTo>
                  <a:pt x="6842837" y="955041"/>
                  <a:pt x="6852411" y="958430"/>
                  <a:pt x="6861043" y="962947"/>
                </a:cubicBezTo>
                <a:cubicBezTo>
                  <a:pt x="6869675" y="967466"/>
                  <a:pt x="6877216" y="973340"/>
                  <a:pt x="6883665" y="980569"/>
                </a:cubicBezTo>
                <a:cubicBezTo>
                  <a:pt x="6890115" y="987799"/>
                  <a:pt x="6895026" y="996270"/>
                  <a:pt x="6898399" y="1005984"/>
                </a:cubicBezTo>
                <a:lnTo>
                  <a:pt x="6898399" y="1334007"/>
                </a:lnTo>
                <a:lnTo>
                  <a:pt x="6967455" y="1334007"/>
                </a:lnTo>
                <a:lnTo>
                  <a:pt x="6967455" y="957865"/>
                </a:lnTo>
                <a:lnTo>
                  <a:pt x="7034428" y="957865"/>
                </a:lnTo>
                <a:lnTo>
                  <a:pt x="7050799" y="957865"/>
                </a:lnTo>
                <a:lnTo>
                  <a:pt x="7219273" y="957865"/>
                </a:lnTo>
                <a:cubicBezTo>
                  <a:pt x="7220463" y="967805"/>
                  <a:pt x="7221059" y="977971"/>
                  <a:pt x="7221059" y="988363"/>
                </a:cubicBezTo>
                <a:cubicBezTo>
                  <a:pt x="7221059" y="1008921"/>
                  <a:pt x="7219124" y="1026655"/>
                  <a:pt x="7215254" y="1041565"/>
                </a:cubicBezTo>
                <a:cubicBezTo>
                  <a:pt x="7211385" y="1056476"/>
                  <a:pt x="7204489" y="1068956"/>
                  <a:pt x="7194567" y="1079010"/>
                </a:cubicBezTo>
                <a:cubicBezTo>
                  <a:pt x="7184646" y="1089063"/>
                  <a:pt x="7171102" y="1096801"/>
                  <a:pt x="7153937" y="1102222"/>
                </a:cubicBezTo>
                <a:cubicBezTo>
                  <a:pt x="7136772" y="1107644"/>
                  <a:pt x="7114895" y="1111032"/>
                  <a:pt x="7088304" y="1112388"/>
                </a:cubicBezTo>
                <a:lnTo>
                  <a:pt x="7088304" y="1185244"/>
                </a:lnTo>
                <a:cubicBezTo>
                  <a:pt x="7088304" y="1207609"/>
                  <a:pt x="7091280" y="1228562"/>
                  <a:pt x="7097234" y="1248104"/>
                </a:cubicBezTo>
                <a:cubicBezTo>
                  <a:pt x="7103187" y="1267645"/>
                  <a:pt x="7112265" y="1284759"/>
                  <a:pt x="7124469" y="1299442"/>
                </a:cubicBezTo>
                <a:cubicBezTo>
                  <a:pt x="7136673" y="1314127"/>
                  <a:pt x="7152052" y="1325705"/>
                  <a:pt x="7170606" y="1334176"/>
                </a:cubicBezTo>
                <a:cubicBezTo>
                  <a:pt x="7189160" y="1342648"/>
                  <a:pt x="7211137" y="1346884"/>
                  <a:pt x="7236537" y="1346884"/>
                </a:cubicBezTo>
                <a:cubicBezTo>
                  <a:pt x="7261739" y="1346884"/>
                  <a:pt x="7283765" y="1342365"/>
                  <a:pt x="7302616" y="1333329"/>
                </a:cubicBezTo>
                <a:cubicBezTo>
                  <a:pt x="7321468" y="1324292"/>
                  <a:pt x="7337046" y="1311867"/>
                  <a:pt x="7349348" y="1296054"/>
                </a:cubicBezTo>
                <a:cubicBezTo>
                  <a:pt x="7361652" y="1280240"/>
                  <a:pt x="7370879" y="1261603"/>
                  <a:pt x="7377030" y="1240140"/>
                </a:cubicBezTo>
                <a:cubicBezTo>
                  <a:pt x="7383182" y="1218680"/>
                  <a:pt x="7386258" y="1195523"/>
                  <a:pt x="7386258" y="1170673"/>
                </a:cubicBezTo>
                <a:cubicBezTo>
                  <a:pt x="7386258" y="1151245"/>
                  <a:pt x="7384869" y="1133172"/>
                  <a:pt x="7382091" y="1116455"/>
                </a:cubicBezTo>
                <a:cubicBezTo>
                  <a:pt x="7379313" y="1099738"/>
                  <a:pt x="7375046" y="1083189"/>
                  <a:pt x="7369291" y="1066810"/>
                </a:cubicBezTo>
                <a:cubicBezTo>
                  <a:pt x="7363537" y="1050433"/>
                  <a:pt x="7356343" y="1033432"/>
                  <a:pt x="7347711" y="1015811"/>
                </a:cubicBezTo>
                <a:cubicBezTo>
                  <a:pt x="7339079" y="998190"/>
                  <a:pt x="7329009" y="978874"/>
                  <a:pt x="7317499" y="957865"/>
                </a:cubicBezTo>
                <a:lnTo>
                  <a:pt x="7434478" y="957865"/>
                </a:lnTo>
                <a:lnTo>
                  <a:pt x="7457695" y="957865"/>
                </a:lnTo>
                <a:lnTo>
                  <a:pt x="7509190" y="957865"/>
                </a:lnTo>
                <a:cubicBezTo>
                  <a:pt x="7501650" y="971194"/>
                  <a:pt x="7495448" y="984579"/>
                  <a:pt x="7490586" y="998021"/>
                </a:cubicBezTo>
                <a:cubicBezTo>
                  <a:pt x="7485725" y="1011462"/>
                  <a:pt x="7481905" y="1025243"/>
                  <a:pt x="7479127" y="1039362"/>
                </a:cubicBezTo>
                <a:cubicBezTo>
                  <a:pt x="7476349" y="1053481"/>
                  <a:pt x="7474463" y="1067940"/>
                  <a:pt x="7473471" y="1082737"/>
                </a:cubicBezTo>
                <a:cubicBezTo>
                  <a:pt x="7472479" y="1097535"/>
                  <a:pt x="7471983" y="1113066"/>
                  <a:pt x="7471983" y="1129332"/>
                </a:cubicBezTo>
                <a:cubicBezTo>
                  <a:pt x="7471983" y="1149438"/>
                  <a:pt x="7473521" y="1169600"/>
                  <a:pt x="7476596" y="1189819"/>
                </a:cubicBezTo>
                <a:cubicBezTo>
                  <a:pt x="7479672" y="1210039"/>
                  <a:pt x="7484137" y="1229636"/>
                  <a:pt x="7489991" y="1248613"/>
                </a:cubicBezTo>
                <a:cubicBezTo>
                  <a:pt x="7495845" y="1267590"/>
                  <a:pt x="7503088" y="1285436"/>
                  <a:pt x="7511720" y="1302153"/>
                </a:cubicBezTo>
                <a:cubicBezTo>
                  <a:pt x="7520352" y="1318871"/>
                  <a:pt x="7530323" y="1333781"/>
                  <a:pt x="7541634" y="1346884"/>
                </a:cubicBezTo>
                <a:cubicBezTo>
                  <a:pt x="7549969" y="1356372"/>
                  <a:pt x="7559295" y="1364731"/>
                  <a:pt x="7569614" y="1371960"/>
                </a:cubicBezTo>
                <a:cubicBezTo>
                  <a:pt x="7579933" y="1379190"/>
                  <a:pt x="7590748" y="1382804"/>
                  <a:pt x="7602059" y="1382804"/>
                </a:cubicBezTo>
                <a:cubicBezTo>
                  <a:pt x="7609401" y="1382804"/>
                  <a:pt x="7616048" y="1381223"/>
                  <a:pt x="7622002" y="1378059"/>
                </a:cubicBezTo>
                <a:cubicBezTo>
                  <a:pt x="7627955" y="1374896"/>
                  <a:pt x="7633065" y="1370717"/>
                  <a:pt x="7637331" y="1365521"/>
                </a:cubicBezTo>
                <a:cubicBezTo>
                  <a:pt x="7641597" y="1360325"/>
                  <a:pt x="7644921" y="1354226"/>
                  <a:pt x="7647302" y="1347223"/>
                </a:cubicBezTo>
                <a:cubicBezTo>
                  <a:pt x="7649684" y="1340219"/>
                  <a:pt x="7650874" y="1332990"/>
                  <a:pt x="7650874" y="1325536"/>
                </a:cubicBezTo>
                <a:cubicBezTo>
                  <a:pt x="7650874" y="1318984"/>
                  <a:pt x="7649684" y="1312546"/>
                  <a:pt x="7647302" y="1306219"/>
                </a:cubicBezTo>
                <a:cubicBezTo>
                  <a:pt x="7644921" y="1299894"/>
                  <a:pt x="7641597" y="1294191"/>
                  <a:pt x="7637331" y="1289107"/>
                </a:cubicBezTo>
                <a:cubicBezTo>
                  <a:pt x="7633065" y="1284024"/>
                  <a:pt x="7627955" y="1279901"/>
                  <a:pt x="7622002" y="1276738"/>
                </a:cubicBezTo>
                <a:cubicBezTo>
                  <a:pt x="7616048" y="1273576"/>
                  <a:pt x="7609401" y="1271994"/>
                  <a:pt x="7602059" y="1271994"/>
                </a:cubicBezTo>
                <a:cubicBezTo>
                  <a:pt x="7598685" y="1271994"/>
                  <a:pt x="7595361" y="1272389"/>
                  <a:pt x="7592087" y="1273181"/>
                </a:cubicBezTo>
                <a:cubicBezTo>
                  <a:pt x="7588813" y="1273971"/>
                  <a:pt x="7585787" y="1274931"/>
                  <a:pt x="7583009" y="1276061"/>
                </a:cubicBezTo>
                <a:cubicBezTo>
                  <a:pt x="7577651" y="1268605"/>
                  <a:pt x="7572541" y="1259061"/>
                  <a:pt x="7567679" y="1247427"/>
                </a:cubicBezTo>
                <a:cubicBezTo>
                  <a:pt x="7562818" y="1235792"/>
                  <a:pt x="7558551" y="1223254"/>
                  <a:pt x="7554880" y="1209812"/>
                </a:cubicBezTo>
                <a:cubicBezTo>
                  <a:pt x="7551209" y="1196371"/>
                  <a:pt x="7548282" y="1182646"/>
                  <a:pt x="7546099" y="1168640"/>
                </a:cubicBezTo>
                <a:cubicBezTo>
                  <a:pt x="7543917" y="1154634"/>
                  <a:pt x="7542825" y="1141530"/>
                  <a:pt x="7542825" y="1129332"/>
                </a:cubicBezTo>
                <a:cubicBezTo>
                  <a:pt x="7542825" y="1115551"/>
                  <a:pt x="7543817" y="1100358"/>
                  <a:pt x="7545802" y="1083754"/>
                </a:cubicBezTo>
                <a:cubicBezTo>
                  <a:pt x="7547786" y="1067150"/>
                  <a:pt x="7550961" y="1050883"/>
                  <a:pt x="7555327" y="1034958"/>
                </a:cubicBezTo>
                <a:cubicBezTo>
                  <a:pt x="7559693" y="1019031"/>
                  <a:pt x="7565397" y="1004176"/>
                  <a:pt x="7572442" y="990397"/>
                </a:cubicBezTo>
                <a:cubicBezTo>
                  <a:pt x="7579487" y="976616"/>
                  <a:pt x="7588069" y="965772"/>
                  <a:pt x="7598189" y="957865"/>
                </a:cubicBezTo>
                <a:lnTo>
                  <a:pt x="7634503" y="957865"/>
                </a:lnTo>
                <a:lnTo>
                  <a:pt x="7655934" y="957865"/>
                </a:lnTo>
                <a:lnTo>
                  <a:pt x="7911622" y="957865"/>
                </a:lnTo>
                <a:lnTo>
                  <a:pt x="7911622" y="1066303"/>
                </a:lnTo>
                <a:cubicBezTo>
                  <a:pt x="7906263" y="1057944"/>
                  <a:pt x="7899864" y="1049698"/>
                  <a:pt x="7892422" y="1041565"/>
                </a:cubicBezTo>
                <a:cubicBezTo>
                  <a:pt x="7884981" y="1033432"/>
                  <a:pt x="7876548" y="1026203"/>
                  <a:pt x="7867121" y="1019878"/>
                </a:cubicBezTo>
                <a:cubicBezTo>
                  <a:pt x="7857696" y="1013551"/>
                  <a:pt x="7847179" y="1008412"/>
                  <a:pt x="7835570" y="1004459"/>
                </a:cubicBezTo>
                <a:cubicBezTo>
                  <a:pt x="7823961" y="1000506"/>
                  <a:pt x="7811311" y="998528"/>
                  <a:pt x="7797619" y="998528"/>
                </a:cubicBezTo>
                <a:cubicBezTo>
                  <a:pt x="7779958" y="998528"/>
                  <a:pt x="7763438" y="1001409"/>
                  <a:pt x="7748059" y="1007170"/>
                </a:cubicBezTo>
                <a:cubicBezTo>
                  <a:pt x="7732680" y="1012931"/>
                  <a:pt x="7719286" y="1021289"/>
                  <a:pt x="7707875" y="1032246"/>
                </a:cubicBezTo>
                <a:cubicBezTo>
                  <a:pt x="7696466" y="1043202"/>
                  <a:pt x="7687486" y="1056531"/>
                  <a:pt x="7680937" y="1072233"/>
                </a:cubicBezTo>
                <a:cubicBezTo>
                  <a:pt x="7674389" y="1087933"/>
                  <a:pt x="7671115" y="1105724"/>
                  <a:pt x="7671115" y="1125604"/>
                </a:cubicBezTo>
                <a:cubicBezTo>
                  <a:pt x="7671115" y="1139611"/>
                  <a:pt x="7672603" y="1152092"/>
                  <a:pt x="7675580" y="1163048"/>
                </a:cubicBezTo>
                <a:cubicBezTo>
                  <a:pt x="7678556" y="1174006"/>
                  <a:pt x="7682575" y="1183720"/>
                  <a:pt x="7687635" y="1192191"/>
                </a:cubicBezTo>
                <a:cubicBezTo>
                  <a:pt x="7692695" y="1200662"/>
                  <a:pt x="7698549" y="1207892"/>
                  <a:pt x="7705196" y="1213879"/>
                </a:cubicBezTo>
                <a:cubicBezTo>
                  <a:pt x="7711844" y="1219866"/>
                  <a:pt x="7718740" y="1224722"/>
                  <a:pt x="7725884" y="1228450"/>
                </a:cubicBezTo>
                <a:cubicBezTo>
                  <a:pt x="7733027" y="1232177"/>
                  <a:pt x="7740270" y="1234945"/>
                  <a:pt x="7747612" y="1236752"/>
                </a:cubicBezTo>
                <a:cubicBezTo>
                  <a:pt x="7754955" y="1238559"/>
                  <a:pt x="7761801" y="1239463"/>
                  <a:pt x="7768151" y="1239463"/>
                </a:cubicBezTo>
                <a:cubicBezTo>
                  <a:pt x="7781049" y="1239463"/>
                  <a:pt x="7792956" y="1238107"/>
                  <a:pt x="7803869" y="1235397"/>
                </a:cubicBezTo>
                <a:cubicBezTo>
                  <a:pt x="7814784" y="1232686"/>
                  <a:pt x="7824160" y="1228394"/>
                  <a:pt x="7831998" y="1222520"/>
                </a:cubicBezTo>
                <a:cubicBezTo>
                  <a:pt x="7839836" y="1216646"/>
                  <a:pt x="7845988" y="1208908"/>
                  <a:pt x="7850453" y="1199308"/>
                </a:cubicBezTo>
                <a:cubicBezTo>
                  <a:pt x="7854918" y="1189706"/>
                  <a:pt x="7857151" y="1177903"/>
                  <a:pt x="7857151" y="1163896"/>
                </a:cubicBezTo>
                <a:cubicBezTo>
                  <a:pt x="7857151" y="1156892"/>
                  <a:pt x="7855960" y="1150058"/>
                  <a:pt x="7853578" y="1143395"/>
                </a:cubicBezTo>
                <a:cubicBezTo>
                  <a:pt x="7851197" y="1136731"/>
                  <a:pt x="7847873" y="1130800"/>
                  <a:pt x="7843607" y="1125604"/>
                </a:cubicBezTo>
                <a:cubicBezTo>
                  <a:pt x="7839341" y="1120409"/>
                  <a:pt x="7834230" y="1116228"/>
                  <a:pt x="7828277" y="1113066"/>
                </a:cubicBezTo>
                <a:cubicBezTo>
                  <a:pt x="7822324" y="1109903"/>
                  <a:pt x="7815677" y="1108322"/>
                  <a:pt x="7808334" y="1108322"/>
                </a:cubicBezTo>
                <a:cubicBezTo>
                  <a:pt x="7798413" y="1108322"/>
                  <a:pt x="7790277" y="1110525"/>
                  <a:pt x="7783927" y="1114929"/>
                </a:cubicBezTo>
                <a:cubicBezTo>
                  <a:pt x="7777577" y="1119335"/>
                  <a:pt x="7772566" y="1124474"/>
                  <a:pt x="7768895" y="1130348"/>
                </a:cubicBezTo>
                <a:cubicBezTo>
                  <a:pt x="7765224" y="1136222"/>
                  <a:pt x="7762694" y="1142321"/>
                  <a:pt x="7761305" y="1148647"/>
                </a:cubicBezTo>
                <a:cubicBezTo>
                  <a:pt x="7759916" y="1154972"/>
                  <a:pt x="7759221" y="1160620"/>
                  <a:pt x="7759221" y="1165590"/>
                </a:cubicBezTo>
                <a:cubicBezTo>
                  <a:pt x="7754657" y="1165365"/>
                  <a:pt x="7750639" y="1162088"/>
                  <a:pt x="7747166" y="1155763"/>
                </a:cubicBezTo>
                <a:cubicBezTo>
                  <a:pt x="7743694" y="1149438"/>
                  <a:pt x="7741957" y="1140514"/>
                  <a:pt x="7741957" y="1128993"/>
                </a:cubicBezTo>
                <a:cubicBezTo>
                  <a:pt x="7741957" y="1119730"/>
                  <a:pt x="7743098" y="1111879"/>
                  <a:pt x="7745380" y="1105441"/>
                </a:cubicBezTo>
                <a:cubicBezTo>
                  <a:pt x="7747662" y="1099003"/>
                  <a:pt x="7751184" y="1093299"/>
                  <a:pt x="7755947" y="1088328"/>
                </a:cubicBezTo>
                <a:cubicBezTo>
                  <a:pt x="7760709" y="1083359"/>
                  <a:pt x="7766762" y="1079348"/>
                  <a:pt x="7774104" y="1076298"/>
                </a:cubicBezTo>
                <a:cubicBezTo>
                  <a:pt x="7781446" y="1073249"/>
                  <a:pt x="7790078" y="1071724"/>
                  <a:pt x="7800000" y="1071724"/>
                </a:cubicBezTo>
                <a:cubicBezTo>
                  <a:pt x="7809724" y="1071724"/>
                  <a:pt x="7819298" y="1074039"/>
                  <a:pt x="7828724" y="1078671"/>
                </a:cubicBezTo>
                <a:cubicBezTo>
                  <a:pt x="7838150" y="1083302"/>
                  <a:pt x="7846980" y="1089514"/>
                  <a:pt x="7855216" y="1097308"/>
                </a:cubicBezTo>
                <a:cubicBezTo>
                  <a:pt x="7863451" y="1105102"/>
                  <a:pt x="7871041" y="1114082"/>
                  <a:pt x="7877986" y="1124249"/>
                </a:cubicBezTo>
                <a:cubicBezTo>
                  <a:pt x="7884931" y="1134415"/>
                  <a:pt x="7890885" y="1144976"/>
                  <a:pt x="7895846" y="1155933"/>
                </a:cubicBezTo>
                <a:cubicBezTo>
                  <a:pt x="7900807" y="1166889"/>
                  <a:pt x="7904676" y="1177846"/>
                  <a:pt x="7907454" y="1188802"/>
                </a:cubicBezTo>
                <a:cubicBezTo>
                  <a:pt x="7910232" y="1199760"/>
                  <a:pt x="7911622" y="1209982"/>
                  <a:pt x="7911622" y="1219470"/>
                </a:cubicBezTo>
                <a:lnTo>
                  <a:pt x="7911622" y="1334007"/>
                </a:lnTo>
                <a:lnTo>
                  <a:pt x="7980678" y="1334007"/>
                </a:lnTo>
                <a:lnTo>
                  <a:pt x="7980678" y="957865"/>
                </a:lnTo>
                <a:lnTo>
                  <a:pt x="8044079" y="957865"/>
                </a:lnTo>
                <a:lnTo>
                  <a:pt x="8064021" y="957865"/>
                </a:lnTo>
                <a:lnTo>
                  <a:pt x="8308099" y="957865"/>
                </a:lnTo>
                <a:lnTo>
                  <a:pt x="8308099" y="994124"/>
                </a:lnTo>
                <a:cubicBezTo>
                  <a:pt x="8292225" y="994576"/>
                  <a:pt x="8276052" y="995875"/>
                  <a:pt x="8259582" y="998021"/>
                </a:cubicBezTo>
                <a:cubicBezTo>
                  <a:pt x="8243111" y="1000167"/>
                  <a:pt x="8226988" y="1003725"/>
                  <a:pt x="8211213" y="1008695"/>
                </a:cubicBezTo>
                <a:cubicBezTo>
                  <a:pt x="8195437" y="1013665"/>
                  <a:pt x="8180355" y="1020330"/>
                  <a:pt x="8165969" y="1028688"/>
                </a:cubicBezTo>
                <a:cubicBezTo>
                  <a:pt x="8151582" y="1037047"/>
                  <a:pt x="8138535" y="1047439"/>
                  <a:pt x="8126827" y="1059864"/>
                </a:cubicBezTo>
                <a:cubicBezTo>
                  <a:pt x="8115119" y="1072289"/>
                  <a:pt x="8105098" y="1087143"/>
                  <a:pt x="8096764" y="1104425"/>
                </a:cubicBezTo>
                <a:cubicBezTo>
                  <a:pt x="8088429" y="1121708"/>
                  <a:pt x="8082476" y="1141870"/>
                  <a:pt x="8078904" y="1164913"/>
                </a:cubicBezTo>
                <a:cubicBezTo>
                  <a:pt x="8090612" y="1166042"/>
                  <a:pt x="8103411" y="1168075"/>
                  <a:pt x="8117302" y="1171013"/>
                </a:cubicBezTo>
                <a:cubicBezTo>
                  <a:pt x="8131193" y="1173949"/>
                  <a:pt x="8145381" y="1177790"/>
                  <a:pt x="8159866" y="1182534"/>
                </a:cubicBezTo>
                <a:cubicBezTo>
                  <a:pt x="8174353" y="1187278"/>
                  <a:pt x="8188838" y="1192926"/>
                  <a:pt x="8203325" y="1199477"/>
                </a:cubicBezTo>
                <a:cubicBezTo>
                  <a:pt x="8217810" y="1206028"/>
                  <a:pt x="8231602" y="1213484"/>
                  <a:pt x="8244698" y="1221842"/>
                </a:cubicBezTo>
                <a:cubicBezTo>
                  <a:pt x="8257796" y="1230201"/>
                  <a:pt x="8269801" y="1239350"/>
                  <a:pt x="8280715" y="1249290"/>
                </a:cubicBezTo>
                <a:cubicBezTo>
                  <a:pt x="8291629" y="1259230"/>
                  <a:pt x="8300757" y="1269961"/>
                  <a:pt x="8308099" y="1281482"/>
                </a:cubicBezTo>
                <a:lnTo>
                  <a:pt x="8308099" y="1334007"/>
                </a:lnTo>
                <a:lnTo>
                  <a:pt x="8377155" y="1334007"/>
                </a:lnTo>
                <a:lnTo>
                  <a:pt x="8377155" y="957865"/>
                </a:lnTo>
                <a:lnTo>
                  <a:pt x="8460499" y="957865"/>
                </a:lnTo>
                <a:lnTo>
                  <a:pt x="8460499" y="886703"/>
                </a:lnTo>
                <a:lnTo>
                  <a:pt x="8064021" y="886703"/>
                </a:lnTo>
                <a:lnTo>
                  <a:pt x="8044079" y="886703"/>
                </a:lnTo>
                <a:lnTo>
                  <a:pt x="7655934" y="886703"/>
                </a:lnTo>
                <a:lnTo>
                  <a:pt x="7634503" y="886703"/>
                </a:lnTo>
                <a:lnTo>
                  <a:pt x="7457695" y="886703"/>
                </a:lnTo>
                <a:lnTo>
                  <a:pt x="7434478" y="886703"/>
                </a:lnTo>
                <a:lnTo>
                  <a:pt x="7275827" y="886703"/>
                </a:lnTo>
                <a:cubicBezTo>
                  <a:pt x="7270867" y="879247"/>
                  <a:pt x="7266203" y="871623"/>
                  <a:pt x="7261837" y="863829"/>
                </a:cubicBezTo>
                <a:cubicBezTo>
                  <a:pt x="7257472" y="856036"/>
                  <a:pt x="7253652" y="848354"/>
                  <a:pt x="7250378" y="840786"/>
                </a:cubicBezTo>
                <a:cubicBezTo>
                  <a:pt x="7247103" y="833219"/>
                  <a:pt x="7244524" y="825990"/>
                  <a:pt x="7242639" y="819099"/>
                </a:cubicBezTo>
                <a:cubicBezTo>
                  <a:pt x="7240754" y="812209"/>
                  <a:pt x="7239811" y="806166"/>
                  <a:pt x="7239811" y="800970"/>
                </a:cubicBezTo>
                <a:cubicBezTo>
                  <a:pt x="7239811" y="789448"/>
                  <a:pt x="7241696" y="779677"/>
                  <a:pt x="7245466" y="771658"/>
                </a:cubicBezTo>
                <a:cubicBezTo>
                  <a:pt x="7249237" y="763638"/>
                  <a:pt x="7254347" y="757030"/>
                  <a:pt x="7260796" y="751834"/>
                </a:cubicBezTo>
                <a:cubicBezTo>
                  <a:pt x="7267245" y="746639"/>
                  <a:pt x="7274885" y="742854"/>
                  <a:pt x="7283715" y="740482"/>
                </a:cubicBezTo>
                <a:cubicBezTo>
                  <a:pt x="7292546" y="738110"/>
                  <a:pt x="7302021" y="736924"/>
                  <a:pt x="7312141" y="736924"/>
                </a:cubicBezTo>
                <a:close/>
                <a:moveTo>
                  <a:pt x="10980754" y="661018"/>
                </a:moveTo>
                <a:cubicBezTo>
                  <a:pt x="10954164" y="661018"/>
                  <a:pt x="10929409" y="663559"/>
                  <a:pt x="10906489" y="668642"/>
                </a:cubicBezTo>
                <a:cubicBezTo>
                  <a:pt x="10883570" y="673725"/>
                  <a:pt x="10863627" y="681124"/>
                  <a:pt x="10846660" y="690839"/>
                </a:cubicBezTo>
                <a:cubicBezTo>
                  <a:pt x="10829694" y="700552"/>
                  <a:pt x="10816398" y="712469"/>
                  <a:pt x="10806774" y="726588"/>
                </a:cubicBezTo>
                <a:cubicBezTo>
                  <a:pt x="10797150" y="740708"/>
                  <a:pt x="10792338" y="756691"/>
                  <a:pt x="10792338" y="774539"/>
                </a:cubicBezTo>
                <a:cubicBezTo>
                  <a:pt x="10792338" y="786964"/>
                  <a:pt x="10793925" y="798145"/>
                  <a:pt x="10797100" y="808086"/>
                </a:cubicBezTo>
                <a:cubicBezTo>
                  <a:pt x="10800276" y="818026"/>
                  <a:pt x="10805534" y="826442"/>
                  <a:pt x="10812876" y="833331"/>
                </a:cubicBezTo>
                <a:cubicBezTo>
                  <a:pt x="10820219" y="840221"/>
                  <a:pt x="10829942" y="845531"/>
                  <a:pt x="10842047" y="849258"/>
                </a:cubicBezTo>
                <a:cubicBezTo>
                  <a:pt x="10854152" y="852986"/>
                  <a:pt x="10869034" y="854849"/>
                  <a:pt x="10886695" y="854849"/>
                </a:cubicBezTo>
                <a:lnTo>
                  <a:pt x="10935808" y="854849"/>
                </a:lnTo>
                <a:cubicBezTo>
                  <a:pt x="10941761" y="854849"/>
                  <a:pt x="10946425" y="855810"/>
                  <a:pt x="10949798" y="857730"/>
                </a:cubicBezTo>
                <a:cubicBezTo>
                  <a:pt x="10953171" y="859650"/>
                  <a:pt x="10955652" y="862191"/>
                  <a:pt x="10957240" y="865354"/>
                </a:cubicBezTo>
                <a:cubicBezTo>
                  <a:pt x="10958827" y="868518"/>
                  <a:pt x="10959770" y="872018"/>
                  <a:pt x="10960067" y="875859"/>
                </a:cubicBezTo>
                <a:lnTo>
                  <a:pt x="10960500" y="886703"/>
                </a:lnTo>
                <a:lnTo>
                  <a:pt x="10689349" y="886703"/>
                </a:lnTo>
                <a:lnTo>
                  <a:pt x="10672978" y="886703"/>
                </a:lnTo>
                <a:lnTo>
                  <a:pt x="10289597" y="886703"/>
                </a:lnTo>
                <a:lnTo>
                  <a:pt x="10272928" y="886703"/>
                </a:lnTo>
                <a:lnTo>
                  <a:pt x="10220540" y="886703"/>
                </a:lnTo>
                <a:cubicBezTo>
                  <a:pt x="10206452" y="886703"/>
                  <a:pt x="10194942" y="888962"/>
                  <a:pt x="10186012" y="893480"/>
                </a:cubicBezTo>
                <a:cubicBezTo>
                  <a:pt x="10177083" y="897999"/>
                  <a:pt x="10169442" y="903759"/>
                  <a:pt x="10163093" y="910762"/>
                </a:cubicBezTo>
                <a:cubicBezTo>
                  <a:pt x="10156345" y="904437"/>
                  <a:pt x="10147962" y="898846"/>
                  <a:pt x="10137941" y="893989"/>
                </a:cubicBezTo>
                <a:cubicBezTo>
                  <a:pt x="10127919" y="889131"/>
                  <a:pt x="10116658" y="886703"/>
                  <a:pt x="10104157" y="886703"/>
                </a:cubicBezTo>
                <a:lnTo>
                  <a:pt x="10076772" y="886703"/>
                </a:lnTo>
                <a:lnTo>
                  <a:pt x="10053853" y="886703"/>
                </a:lnTo>
                <a:lnTo>
                  <a:pt x="9646659" y="886703"/>
                </a:lnTo>
                <a:lnTo>
                  <a:pt x="9625228" y="886703"/>
                </a:lnTo>
                <a:lnTo>
                  <a:pt x="9235596" y="886703"/>
                </a:lnTo>
                <a:lnTo>
                  <a:pt x="9215653" y="886703"/>
                </a:lnTo>
                <a:lnTo>
                  <a:pt x="8822151" y="886703"/>
                </a:lnTo>
                <a:lnTo>
                  <a:pt x="8806078" y="886703"/>
                </a:lnTo>
                <a:lnTo>
                  <a:pt x="8756667" y="886703"/>
                </a:lnTo>
                <a:cubicBezTo>
                  <a:pt x="8745753" y="886703"/>
                  <a:pt x="8737419" y="881959"/>
                  <a:pt x="8731664" y="872470"/>
                </a:cubicBezTo>
                <a:cubicBezTo>
                  <a:pt x="8725909" y="862982"/>
                  <a:pt x="8723032" y="850105"/>
                  <a:pt x="8723032" y="833840"/>
                </a:cubicBezTo>
                <a:cubicBezTo>
                  <a:pt x="8723032" y="822997"/>
                  <a:pt x="8725314" y="813620"/>
                  <a:pt x="8729878" y="805714"/>
                </a:cubicBezTo>
                <a:cubicBezTo>
                  <a:pt x="8734442" y="797807"/>
                  <a:pt x="8740743" y="791313"/>
                  <a:pt x="8748779" y="786229"/>
                </a:cubicBezTo>
                <a:cubicBezTo>
                  <a:pt x="8756816" y="781146"/>
                  <a:pt x="8766291" y="777419"/>
                  <a:pt x="8777205" y="775046"/>
                </a:cubicBezTo>
                <a:cubicBezTo>
                  <a:pt x="8788120" y="772675"/>
                  <a:pt x="8799926" y="771489"/>
                  <a:pt x="8812627" y="771489"/>
                </a:cubicBezTo>
                <a:cubicBezTo>
                  <a:pt x="8827311" y="771489"/>
                  <a:pt x="8842244" y="773013"/>
                  <a:pt x="8857424" y="776063"/>
                </a:cubicBezTo>
                <a:cubicBezTo>
                  <a:pt x="8872604" y="779113"/>
                  <a:pt x="8887785" y="783914"/>
                  <a:pt x="8902965" y="790465"/>
                </a:cubicBezTo>
                <a:cubicBezTo>
                  <a:pt x="8918146" y="797016"/>
                  <a:pt x="8933177" y="805657"/>
                  <a:pt x="8948060" y="816388"/>
                </a:cubicBezTo>
                <a:cubicBezTo>
                  <a:pt x="8962943" y="827119"/>
                  <a:pt x="8977528" y="840053"/>
                  <a:pt x="8991815" y="855189"/>
                </a:cubicBezTo>
                <a:lnTo>
                  <a:pt x="9035571" y="801308"/>
                </a:lnTo>
                <a:cubicBezTo>
                  <a:pt x="9016521" y="782106"/>
                  <a:pt x="8998067" y="766010"/>
                  <a:pt x="8980207" y="753019"/>
                </a:cubicBezTo>
                <a:cubicBezTo>
                  <a:pt x="8962347" y="740030"/>
                  <a:pt x="8944439" y="729638"/>
                  <a:pt x="8926480" y="721844"/>
                </a:cubicBezTo>
                <a:cubicBezTo>
                  <a:pt x="8908522" y="714050"/>
                  <a:pt x="8890116" y="708515"/>
                  <a:pt x="8871265" y="705240"/>
                </a:cubicBezTo>
                <a:cubicBezTo>
                  <a:pt x="8852413" y="701965"/>
                  <a:pt x="8832470" y="700326"/>
                  <a:pt x="8811436" y="700326"/>
                </a:cubicBezTo>
                <a:cubicBezTo>
                  <a:pt x="8789013" y="700326"/>
                  <a:pt x="8768127" y="703207"/>
                  <a:pt x="8748779" y="708967"/>
                </a:cubicBezTo>
                <a:cubicBezTo>
                  <a:pt x="8729431" y="714728"/>
                  <a:pt x="8712614" y="723143"/>
                  <a:pt x="8698327" y="734213"/>
                </a:cubicBezTo>
                <a:cubicBezTo>
                  <a:pt x="8684039" y="745283"/>
                  <a:pt x="8672778" y="759007"/>
                  <a:pt x="8664543" y="775385"/>
                </a:cubicBezTo>
                <a:cubicBezTo>
                  <a:pt x="8656307" y="791764"/>
                  <a:pt x="8652189" y="810458"/>
                  <a:pt x="8652189" y="831468"/>
                </a:cubicBezTo>
                <a:cubicBezTo>
                  <a:pt x="8652189" y="844118"/>
                  <a:pt x="8653182" y="854680"/>
                  <a:pt x="8655166" y="863152"/>
                </a:cubicBezTo>
                <a:cubicBezTo>
                  <a:pt x="8657151" y="871623"/>
                  <a:pt x="8659929" y="879474"/>
                  <a:pt x="8663501" y="886703"/>
                </a:cubicBezTo>
                <a:lnTo>
                  <a:pt x="8615579" y="886703"/>
                </a:lnTo>
                <a:lnTo>
                  <a:pt x="8615579" y="957865"/>
                </a:lnTo>
                <a:lnTo>
                  <a:pt x="8669156" y="957865"/>
                </a:lnTo>
                <a:lnTo>
                  <a:pt x="8669156" y="1364505"/>
                </a:lnTo>
                <a:lnTo>
                  <a:pt x="8738808" y="1364505"/>
                </a:lnTo>
                <a:lnTo>
                  <a:pt x="8738808" y="957865"/>
                </a:lnTo>
                <a:lnTo>
                  <a:pt x="8806078" y="957865"/>
                </a:lnTo>
                <a:lnTo>
                  <a:pt x="8822151" y="957865"/>
                </a:lnTo>
                <a:lnTo>
                  <a:pt x="9083196" y="957865"/>
                </a:lnTo>
                <a:lnTo>
                  <a:pt x="9083196" y="1066303"/>
                </a:lnTo>
                <a:cubicBezTo>
                  <a:pt x="9077838" y="1057944"/>
                  <a:pt x="9071438" y="1049698"/>
                  <a:pt x="9063997" y="1041565"/>
                </a:cubicBezTo>
                <a:cubicBezTo>
                  <a:pt x="9056556" y="1033432"/>
                  <a:pt x="9048122" y="1026203"/>
                  <a:pt x="9038696" y="1019878"/>
                </a:cubicBezTo>
                <a:cubicBezTo>
                  <a:pt x="9029271" y="1013551"/>
                  <a:pt x="9018754" y="1008412"/>
                  <a:pt x="9007145" y="1004459"/>
                </a:cubicBezTo>
                <a:cubicBezTo>
                  <a:pt x="8995536" y="1000506"/>
                  <a:pt x="8982886" y="998528"/>
                  <a:pt x="8969193" y="998528"/>
                </a:cubicBezTo>
                <a:cubicBezTo>
                  <a:pt x="8951533" y="998528"/>
                  <a:pt x="8935013" y="1001409"/>
                  <a:pt x="8919634" y="1007170"/>
                </a:cubicBezTo>
                <a:cubicBezTo>
                  <a:pt x="8904255" y="1012931"/>
                  <a:pt x="8890860" y="1021289"/>
                  <a:pt x="8879450" y="1032246"/>
                </a:cubicBezTo>
                <a:cubicBezTo>
                  <a:pt x="8868040" y="1043202"/>
                  <a:pt x="8859061" y="1056531"/>
                  <a:pt x="8852513" y="1072233"/>
                </a:cubicBezTo>
                <a:cubicBezTo>
                  <a:pt x="8845964" y="1087933"/>
                  <a:pt x="8842690" y="1105724"/>
                  <a:pt x="8842690" y="1125604"/>
                </a:cubicBezTo>
                <a:cubicBezTo>
                  <a:pt x="8842690" y="1139611"/>
                  <a:pt x="8844178" y="1152092"/>
                  <a:pt x="8847154" y="1163048"/>
                </a:cubicBezTo>
                <a:cubicBezTo>
                  <a:pt x="8850131" y="1174006"/>
                  <a:pt x="8854149" y="1183720"/>
                  <a:pt x="8859209" y="1192191"/>
                </a:cubicBezTo>
                <a:cubicBezTo>
                  <a:pt x="8864270" y="1200662"/>
                  <a:pt x="8870124" y="1207892"/>
                  <a:pt x="8876771" y="1213879"/>
                </a:cubicBezTo>
                <a:cubicBezTo>
                  <a:pt x="8883419" y="1219866"/>
                  <a:pt x="8890315" y="1224722"/>
                  <a:pt x="8897459" y="1228450"/>
                </a:cubicBezTo>
                <a:cubicBezTo>
                  <a:pt x="8904603" y="1232177"/>
                  <a:pt x="8911845" y="1234945"/>
                  <a:pt x="8919188" y="1236752"/>
                </a:cubicBezTo>
                <a:cubicBezTo>
                  <a:pt x="8926530" y="1238559"/>
                  <a:pt x="8933376" y="1239463"/>
                  <a:pt x="8939726" y="1239463"/>
                </a:cubicBezTo>
                <a:cubicBezTo>
                  <a:pt x="8952624" y="1239463"/>
                  <a:pt x="8964530" y="1238107"/>
                  <a:pt x="8975445" y="1235397"/>
                </a:cubicBezTo>
                <a:cubicBezTo>
                  <a:pt x="8986359" y="1232686"/>
                  <a:pt x="8995735" y="1228394"/>
                  <a:pt x="9003573" y="1222520"/>
                </a:cubicBezTo>
                <a:cubicBezTo>
                  <a:pt x="9011411" y="1216646"/>
                  <a:pt x="9017563" y="1208908"/>
                  <a:pt x="9022027" y="1199308"/>
                </a:cubicBezTo>
                <a:cubicBezTo>
                  <a:pt x="9026493" y="1189706"/>
                  <a:pt x="9028725" y="1177903"/>
                  <a:pt x="9028725" y="1163896"/>
                </a:cubicBezTo>
                <a:cubicBezTo>
                  <a:pt x="9028725" y="1156892"/>
                  <a:pt x="9027535" y="1150058"/>
                  <a:pt x="9025153" y="1143395"/>
                </a:cubicBezTo>
                <a:cubicBezTo>
                  <a:pt x="9022772" y="1136731"/>
                  <a:pt x="9019448" y="1130800"/>
                  <a:pt x="9015181" y="1125604"/>
                </a:cubicBezTo>
                <a:cubicBezTo>
                  <a:pt x="9010915" y="1120409"/>
                  <a:pt x="9005806" y="1116228"/>
                  <a:pt x="8999853" y="1113066"/>
                </a:cubicBezTo>
                <a:cubicBezTo>
                  <a:pt x="8993899" y="1109903"/>
                  <a:pt x="8987252" y="1108322"/>
                  <a:pt x="8979909" y="1108322"/>
                </a:cubicBezTo>
                <a:cubicBezTo>
                  <a:pt x="8969988" y="1108322"/>
                  <a:pt x="8961851" y="1110525"/>
                  <a:pt x="8955501" y="1114929"/>
                </a:cubicBezTo>
                <a:cubicBezTo>
                  <a:pt x="8949152" y="1119335"/>
                  <a:pt x="8944141" y="1124474"/>
                  <a:pt x="8940470" y="1130348"/>
                </a:cubicBezTo>
                <a:cubicBezTo>
                  <a:pt x="8936799" y="1136222"/>
                  <a:pt x="8934269" y="1142321"/>
                  <a:pt x="8932880" y="1148647"/>
                </a:cubicBezTo>
                <a:cubicBezTo>
                  <a:pt x="8931491" y="1154972"/>
                  <a:pt x="8930796" y="1160620"/>
                  <a:pt x="8930796" y="1165590"/>
                </a:cubicBezTo>
                <a:cubicBezTo>
                  <a:pt x="8926232" y="1165365"/>
                  <a:pt x="8922214" y="1162088"/>
                  <a:pt x="8918741" y="1155763"/>
                </a:cubicBezTo>
                <a:cubicBezTo>
                  <a:pt x="8915268" y="1149438"/>
                  <a:pt x="8913532" y="1140514"/>
                  <a:pt x="8913532" y="1128993"/>
                </a:cubicBezTo>
                <a:cubicBezTo>
                  <a:pt x="8913532" y="1119730"/>
                  <a:pt x="8914673" y="1111879"/>
                  <a:pt x="8916955" y="1105441"/>
                </a:cubicBezTo>
                <a:cubicBezTo>
                  <a:pt x="8919237" y="1099003"/>
                  <a:pt x="8922760" y="1093299"/>
                  <a:pt x="8927522" y="1088328"/>
                </a:cubicBezTo>
                <a:cubicBezTo>
                  <a:pt x="8932284" y="1083359"/>
                  <a:pt x="8938337" y="1079348"/>
                  <a:pt x="8945679" y="1076298"/>
                </a:cubicBezTo>
                <a:cubicBezTo>
                  <a:pt x="8953021" y="1073249"/>
                  <a:pt x="8961653" y="1071724"/>
                  <a:pt x="8971575" y="1071724"/>
                </a:cubicBezTo>
                <a:cubicBezTo>
                  <a:pt x="8981299" y="1071724"/>
                  <a:pt x="8990873" y="1074039"/>
                  <a:pt x="9000299" y="1078671"/>
                </a:cubicBezTo>
                <a:cubicBezTo>
                  <a:pt x="9009725" y="1083302"/>
                  <a:pt x="9018555" y="1089514"/>
                  <a:pt x="9026790" y="1097308"/>
                </a:cubicBezTo>
                <a:cubicBezTo>
                  <a:pt x="9035025" y="1105102"/>
                  <a:pt x="9042616" y="1114082"/>
                  <a:pt x="9049561" y="1124249"/>
                </a:cubicBezTo>
                <a:cubicBezTo>
                  <a:pt x="9056506" y="1134415"/>
                  <a:pt x="9062459" y="1144976"/>
                  <a:pt x="9067420" y="1155933"/>
                </a:cubicBezTo>
                <a:cubicBezTo>
                  <a:pt x="9072381" y="1166889"/>
                  <a:pt x="9076251" y="1177846"/>
                  <a:pt x="9079029" y="1188802"/>
                </a:cubicBezTo>
                <a:cubicBezTo>
                  <a:pt x="9081807" y="1199760"/>
                  <a:pt x="9083196" y="1209982"/>
                  <a:pt x="9083196" y="1219470"/>
                </a:cubicBezTo>
                <a:lnTo>
                  <a:pt x="9083196" y="1334007"/>
                </a:lnTo>
                <a:lnTo>
                  <a:pt x="9152252" y="1334007"/>
                </a:lnTo>
                <a:lnTo>
                  <a:pt x="9152252" y="957865"/>
                </a:lnTo>
                <a:lnTo>
                  <a:pt x="9215653" y="957865"/>
                </a:lnTo>
                <a:lnTo>
                  <a:pt x="9235596" y="957865"/>
                </a:lnTo>
                <a:lnTo>
                  <a:pt x="9243335" y="957865"/>
                </a:lnTo>
                <a:cubicBezTo>
                  <a:pt x="9253257" y="957865"/>
                  <a:pt x="9263328" y="959220"/>
                  <a:pt x="9273547" y="961932"/>
                </a:cubicBezTo>
                <a:cubicBezTo>
                  <a:pt x="9283767" y="964643"/>
                  <a:pt x="9293043" y="968934"/>
                  <a:pt x="9301378" y="974809"/>
                </a:cubicBezTo>
                <a:cubicBezTo>
                  <a:pt x="9309712" y="980682"/>
                  <a:pt x="9316558" y="988250"/>
                  <a:pt x="9321916" y="997512"/>
                </a:cubicBezTo>
                <a:cubicBezTo>
                  <a:pt x="9327274" y="1006774"/>
                  <a:pt x="9329953" y="1017957"/>
                  <a:pt x="9329953" y="1031060"/>
                </a:cubicBezTo>
                <a:cubicBezTo>
                  <a:pt x="9329953" y="1039645"/>
                  <a:pt x="9328068" y="1047778"/>
                  <a:pt x="9324297" y="1055459"/>
                </a:cubicBezTo>
                <a:cubicBezTo>
                  <a:pt x="9320527" y="1063140"/>
                  <a:pt x="9315765" y="1069805"/>
                  <a:pt x="9310010" y="1075451"/>
                </a:cubicBezTo>
                <a:cubicBezTo>
                  <a:pt x="9304256" y="1081099"/>
                  <a:pt x="9297905" y="1085562"/>
                  <a:pt x="9290960" y="1088837"/>
                </a:cubicBezTo>
                <a:cubicBezTo>
                  <a:pt x="9284015" y="1092112"/>
                  <a:pt x="9277268" y="1093751"/>
                  <a:pt x="9270719" y="1093751"/>
                </a:cubicBezTo>
                <a:lnTo>
                  <a:pt x="9252265" y="1093751"/>
                </a:lnTo>
                <a:lnTo>
                  <a:pt x="9252265" y="1164234"/>
                </a:lnTo>
                <a:cubicBezTo>
                  <a:pt x="9281237" y="1164913"/>
                  <a:pt x="9307083" y="1167511"/>
                  <a:pt x="9329804" y="1172028"/>
                </a:cubicBezTo>
                <a:cubicBezTo>
                  <a:pt x="9352525" y="1176547"/>
                  <a:pt x="9373411" y="1184002"/>
                  <a:pt x="9392461" y="1194394"/>
                </a:cubicBezTo>
                <a:cubicBezTo>
                  <a:pt x="9411511" y="1204786"/>
                  <a:pt x="9429221" y="1218567"/>
                  <a:pt x="9445592" y="1235736"/>
                </a:cubicBezTo>
                <a:cubicBezTo>
                  <a:pt x="9461963" y="1252905"/>
                  <a:pt x="9478186" y="1274253"/>
                  <a:pt x="9494259" y="1299782"/>
                </a:cubicBezTo>
                <a:lnTo>
                  <a:pt x="9494259" y="1334007"/>
                </a:lnTo>
                <a:lnTo>
                  <a:pt x="9563315" y="1334007"/>
                </a:lnTo>
                <a:lnTo>
                  <a:pt x="9563315" y="957865"/>
                </a:lnTo>
                <a:lnTo>
                  <a:pt x="9625228" y="957865"/>
                </a:lnTo>
                <a:lnTo>
                  <a:pt x="9646659" y="957865"/>
                </a:lnTo>
                <a:lnTo>
                  <a:pt x="9684164" y="957865"/>
                </a:lnTo>
                <a:cubicBezTo>
                  <a:pt x="9691506" y="957865"/>
                  <a:pt x="9699493" y="961028"/>
                  <a:pt x="9708125" y="967353"/>
                </a:cubicBezTo>
                <a:cubicBezTo>
                  <a:pt x="9716757" y="973678"/>
                  <a:pt x="9725191" y="981812"/>
                  <a:pt x="9733426" y="991751"/>
                </a:cubicBezTo>
                <a:cubicBezTo>
                  <a:pt x="9741661" y="1001692"/>
                  <a:pt x="9749301" y="1012988"/>
                  <a:pt x="9756345" y="1025638"/>
                </a:cubicBezTo>
                <a:cubicBezTo>
                  <a:pt x="9763390" y="1038289"/>
                  <a:pt x="9768897" y="1050828"/>
                  <a:pt x="9772865" y="1063253"/>
                </a:cubicBezTo>
                <a:cubicBezTo>
                  <a:pt x="9768103" y="1063026"/>
                  <a:pt x="9764035" y="1062913"/>
                  <a:pt x="9760661" y="1062913"/>
                </a:cubicBezTo>
                <a:cubicBezTo>
                  <a:pt x="9748160" y="1062913"/>
                  <a:pt x="9736254" y="1065286"/>
                  <a:pt x="9724943" y="1070030"/>
                </a:cubicBezTo>
                <a:cubicBezTo>
                  <a:pt x="9713632" y="1074774"/>
                  <a:pt x="9703908" y="1081381"/>
                  <a:pt x="9695772" y="1089854"/>
                </a:cubicBezTo>
                <a:cubicBezTo>
                  <a:pt x="9687637" y="1098325"/>
                  <a:pt x="9681287" y="1108322"/>
                  <a:pt x="9676722" y="1119843"/>
                </a:cubicBezTo>
                <a:cubicBezTo>
                  <a:pt x="9672159" y="1131365"/>
                  <a:pt x="9669876" y="1143790"/>
                  <a:pt x="9669876" y="1157119"/>
                </a:cubicBezTo>
                <a:cubicBezTo>
                  <a:pt x="9669876" y="1173159"/>
                  <a:pt x="9672357" y="1187617"/>
                  <a:pt x="9677318" y="1200494"/>
                </a:cubicBezTo>
                <a:cubicBezTo>
                  <a:pt x="9682279" y="1213371"/>
                  <a:pt x="9689075" y="1224327"/>
                  <a:pt x="9697707" y="1233363"/>
                </a:cubicBezTo>
                <a:cubicBezTo>
                  <a:pt x="9706339" y="1242400"/>
                  <a:pt x="9716459" y="1249290"/>
                  <a:pt x="9728068" y="1254034"/>
                </a:cubicBezTo>
                <a:cubicBezTo>
                  <a:pt x="9739677" y="1258778"/>
                  <a:pt x="9752129" y="1261151"/>
                  <a:pt x="9765424" y="1261151"/>
                </a:cubicBezTo>
                <a:cubicBezTo>
                  <a:pt x="9780506" y="1261151"/>
                  <a:pt x="9793454" y="1258213"/>
                  <a:pt x="9804268" y="1252340"/>
                </a:cubicBezTo>
                <a:cubicBezTo>
                  <a:pt x="9815083" y="1246467"/>
                  <a:pt x="9823913" y="1238955"/>
                  <a:pt x="9830759" y="1229806"/>
                </a:cubicBezTo>
                <a:cubicBezTo>
                  <a:pt x="9837606" y="1220656"/>
                  <a:pt x="9842616" y="1210546"/>
                  <a:pt x="9845791" y="1199477"/>
                </a:cubicBezTo>
                <a:cubicBezTo>
                  <a:pt x="9848966" y="1188407"/>
                  <a:pt x="9850554" y="1177790"/>
                  <a:pt x="9850554" y="1167624"/>
                </a:cubicBezTo>
                <a:cubicBezTo>
                  <a:pt x="9858690" y="1172594"/>
                  <a:pt x="9866975" y="1180218"/>
                  <a:pt x="9875408" y="1190497"/>
                </a:cubicBezTo>
                <a:cubicBezTo>
                  <a:pt x="9883842" y="1200776"/>
                  <a:pt x="9891531" y="1211733"/>
                  <a:pt x="9898476" y="1223367"/>
                </a:cubicBezTo>
                <a:cubicBezTo>
                  <a:pt x="9905422" y="1235002"/>
                  <a:pt x="9911226" y="1246240"/>
                  <a:pt x="9915889" y="1257084"/>
                </a:cubicBezTo>
                <a:cubicBezTo>
                  <a:pt x="9920553" y="1267928"/>
                  <a:pt x="9923381" y="1276286"/>
                  <a:pt x="9924372" y="1282161"/>
                </a:cubicBezTo>
                <a:lnTo>
                  <a:pt x="9924372" y="1334007"/>
                </a:lnTo>
                <a:lnTo>
                  <a:pt x="9993429" y="1334007"/>
                </a:lnTo>
                <a:lnTo>
                  <a:pt x="9993429" y="957865"/>
                </a:lnTo>
                <a:lnTo>
                  <a:pt x="10053853" y="957865"/>
                </a:lnTo>
                <a:lnTo>
                  <a:pt x="10076772" y="957865"/>
                </a:lnTo>
                <a:lnTo>
                  <a:pt x="10088381" y="957865"/>
                </a:lnTo>
                <a:cubicBezTo>
                  <a:pt x="10095921" y="957865"/>
                  <a:pt x="10102718" y="959277"/>
                  <a:pt x="10108770" y="962100"/>
                </a:cubicBezTo>
                <a:cubicBezTo>
                  <a:pt x="10114822" y="964925"/>
                  <a:pt x="10119933" y="968879"/>
                  <a:pt x="10124100" y="973961"/>
                </a:cubicBezTo>
                <a:cubicBezTo>
                  <a:pt x="10128267" y="979044"/>
                  <a:pt x="10131491" y="985031"/>
                  <a:pt x="10133774" y="991921"/>
                </a:cubicBezTo>
                <a:cubicBezTo>
                  <a:pt x="10136056" y="998812"/>
                  <a:pt x="10137197" y="1006322"/>
                  <a:pt x="10137197" y="1014455"/>
                </a:cubicBezTo>
                <a:lnTo>
                  <a:pt x="10137197" y="1367894"/>
                </a:lnTo>
                <a:lnTo>
                  <a:pt x="10206253" y="1367894"/>
                </a:lnTo>
                <a:lnTo>
                  <a:pt x="10206253" y="993446"/>
                </a:lnTo>
                <a:cubicBezTo>
                  <a:pt x="10206253" y="990057"/>
                  <a:pt x="10206500" y="986330"/>
                  <a:pt x="10206997" y="982263"/>
                </a:cubicBezTo>
                <a:cubicBezTo>
                  <a:pt x="10207493" y="978197"/>
                  <a:pt x="10208634" y="974357"/>
                  <a:pt x="10210420" y="970742"/>
                </a:cubicBezTo>
                <a:cubicBezTo>
                  <a:pt x="10212206" y="967128"/>
                  <a:pt x="10214935" y="964078"/>
                  <a:pt x="10218606" y="961593"/>
                </a:cubicBezTo>
                <a:cubicBezTo>
                  <a:pt x="10222276" y="959107"/>
                  <a:pt x="10227288" y="957865"/>
                  <a:pt x="10233637" y="957865"/>
                </a:cubicBezTo>
                <a:lnTo>
                  <a:pt x="10272928" y="957865"/>
                </a:lnTo>
                <a:lnTo>
                  <a:pt x="10289597" y="957865"/>
                </a:lnTo>
                <a:lnTo>
                  <a:pt x="10536949" y="957865"/>
                </a:lnTo>
                <a:lnTo>
                  <a:pt x="10536949" y="994124"/>
                </a:lnTo>
                <a:cubicBezTo>
                  <a:pt x="10521074" y="994576"/>
                  <a:pt x="10504901" y="995875"/>
                  <a:pt x="10488431" y="998021"/>
                </a:cubicBezTo>
                <a:cubicBezTo>
                  <a:pt x="10471961" y="1000167"/>
                  <a:pt x="10455838" y="1003725"/>
                  <a:pt x="10440062" y="1008695"/>
                </a:cubicBezTo>
                <a:cubicBezTo>
                  <a:pt x="10424286" y="1013665"/>
                  <a:pt x="10409204" y="1020330"/>
                  <a:pt x="10394818" y="1028688"/>
                </a:cubicBezTo>
                <a:cubicBezTo>
                  <a:pt x="10380432" y="1037047"/>
                  <a:pt x="10367384" y="1047439"/>
                  <a:pt x="10355676" y="1059864"/>
                </a:cubicBezTo>
                <a:cubicBezTo>
                  <a:pt x="10343969" y="1072289"/>
                  <a:pt x="10333947" y="1087143"/>
                  <a:pt x="10325613" y="1104425"/>
                </a:cubicBezTo>
                <a:cubicBezTo>
                  <a:pt x="10317279" y="1121708"/>
                  <a:pt x="10311325" y="1141870"/>
                  <a:pt x="10307754" y="1164913"/>
                </a:cubicBezTo>
                <a:cubicBezTo>
                  <a:pt x="10319461" y="1166042"/>
                  <a:pt x="10332260" y="1168075"/>
                  <a:pt x="10346151" y="1171013"/>
                </a:cubicBezTo>
                <a:cubicBezTo>
                  <a:pt x="10360042" y="1173949"/>
                  <a:pt x="10374230" y="1177790"/>
                  <a:pt x="10388716" y="1182534"/>
                </a:cubicBezTo>
                <a:cubicBezTo>
                  <a:pt x="10403202" y="1187278"/>
                  <a:pt x="10417688" y="1192926"/>
                  <a:pt x="10432174" y="1199477"/>
                </a:cubicBezTo>
                <a:cubicBezTo>
                  <a:pt x="10446660" y="1206028"/>
                  <a:pt x="10460451" y="1213484"/>
                  <a:pt x="10473548" y="1221842"/>
                </a:cubicBezTo>
                <a:cubicBezTo>
                  <a:pt x="10486645" y="1230201"/>
                  <a:pt x="10498650" y="1239350"/>
                  <a:pt x="10509565" y="1249290"/>
                </a:cubicBezTo>
                <a:cubicBezTo>
                  <a:pt x="10520479" y="1259230"/>
                  <a:pt x="10529606" y="1269961"/>
                  <a:pt x="10536949" y="1281482"/>
                </a:cubicBezTo>
                <a:lnTo>
                  <a:pt x="10536949" y="1334007"/>
                </a:lnTo>
                <a:lnTo>
                  <a:pt x="10606005" y="1334007"/>
                </a:lnTo>
                <a:lnTo>
                  <a:pt x="10606005" y="957865"/>
                </a:lnTo>
                <a:lnTo>
                  <a:pt x="10672978" y="957865"/>
                </a:lnTo>
                <a:lnTo>
                  <a:pt x="10689349" y="957865"/>
                </a:lnTo>
                <a:lnTo>
                  <a:pt x="10961109" y="957865"/>
                </a:lnTo>
                <a:lnTo>
                  <a:pt x="10961109" y="1005984"/>
                </a:lnTo>
                <a:cubicBezTo>
                  <a:pt x="10958927" y="1005532"/>
                  <a:pt x="10955206" y="1004798"/>
                  <a:pt x="10949947" y="1003781"/>
                </a:cubicBezTo>
                <a:cubicBezTo>
                  <a:pt x="10944688" y="1002765"/>
                  <a:pt x="10939380" y="1002257"/>
                  <a:pt x="10934022" y="1002257"/>
                </a:cubicBezTo>
                <a:cubicBezTo>
                  <a:pt x="10923902" y="1002257"/>
                  <a:pt x="10913732" y="1003612"/>
                  <a:pt x="10903513" y="1006322"/>
                </a:cubicBezTo>
                <a:cubicBezTo>
                  <a:pt x="10893293" y="1009034"/>
                  <a:pt x="10884314" y="1014003"/>
                  <a:pt x="10876575" y="1021232"/>
                </a:cubicBezTo>
                <a:cubicBezTo>
                  <a:pt x="10868836" y="1013326"/>
                  <a:pt x="10859162" y="1007057"/>
                  <a:pt x="10847553" y="1002426"/>
                </a:cubicBezTo>
                <a:cubicBezTo>
                  <a:pt x="10835945" y="997794"/>
                  <a:pt x="10823195" y="995480"/>
                  <a:pt x="10809304" y="995480"/>
                </a:cubicBezTo>
                <a:cubicBezTo>
                  <a:pt x="10796406" y="995480"/>
                  <a:pt x="10783607" y="997626"/>
                  <a:pt x="10770907" y="1001918"/>
                </a:cubicBezTo>
                <a:cubicBezTo>
                  <a:pt x="10758206" y="1006210"/>
                  <a:pt x="10746847" y="1013044"/>
                  <a:pt x="10736825" y="1022419"/>
                </a:cubicBezTo>
                <a:cubicBezTo>
                  <a:pt x="10726804" y="1031794"/>
                  <a:pt x="10718718" y="1043824"/>
                  <a:pt x="10712566" y="1058509"/>
                </a:cubicBezTo>
                <a:cubicBezTo>
                  <a:pt x="10706414" y="1073193"/>
                  <a:pt x="10703339" y="1090926"/>
                  <a:pt x="10703339" y="1111711"/>
                </a:cubicBezTo>
                <a:cubicBezTo>
                  <a:pt x="10703339" y="1127298"/>
                  <a:pt x="10705075" y="1141587"/>
                  <a:pt x="10708548" y="1154577"/>
                </a:cubicBezTo>
                <a:cubicBezTo>
                  <a:pt x="10712021" y="1167567"/>
                  <a:pt x="10717130" y="1178750"/>
                  <a:pt x="10723877" y="1188125"/>
                </a:cubicBezTo>
                <a:cubicBezTo>
                  <a:pt x="10730624" y="1197500"/>
                  <a:pt x="10739008" y="1204786"/>
                  <a:pt x="10749029" y="1209982"/>
                </a:cubicBezTo>
                <a:cubicBezTo>
                  <a:pt x="10759050" y="1215178"/>
                  <a:pt x="10770609" y="1217776"/>
                  <a:pt x="10783706" y="1217776"/>
                </a:cubicBezTo>
                <a:cubicBezTo>
                  <a:pt x="10791049" y="1217776"/>
                  <a:pt x="10797746" y="1216364"/>
                  <a:pt x="10803798" y="1213539"/>
                </a:cubicBezTo>
                <a:cubicBezTo>
                  <a:pt x="10809850" y="1210716"/>
                  <a:pt x="10815059" y="1206875"/>
                  <a:pt x="10819425" y="1202018"/>
                </a:cubicBezTo>
                <a:cubicBezTo>
                  <a:pt x="10823791" y="1197162"/>
                  <a:pt x="10827214" y="1191344"/>
                  <a:pt x="10829694" y="1184567"/>
                </a:cubicBezTo>
                <a:cubicBezTo>
                  <a:pt x="10832174" y="1177790"/>
                  <a:pt x="10833415" y="1170447"/>
                  <a:pt x="10833415" y="1162540"/>
                </a:cubicBezTo>
                <a:cubicBezTo>
                  <a:pt x="10833415" y="1155538"/>
                  <a:pt x="10832174" y="1148816"/>
                  <a:pt x="10829694" y="1142377"/>
                </a:cubicBezTo>
                <a:cubicBezTo>
                  <a:pt x="10827214" y="1135939"/>
                  <a:pt x="10823840" y="1130235"/>
                  <a:pt x="10819574" y="1125265"/>
                </a:cubicBezTo>
                <a:cubicBezTo>
                  <a:pt x="10815308" y="1120295"/>
                  <a:pt x="10810296" y="1116398"/>
                  <a:pt x="10804542" y="1113574"/>
                </a:cubicBezTo>
                <a:cubicBezTo>
                  <a:pt x="10798788" y="1110750"/>
                  <a:pt x="10792734" y="1109338"/>
                  <a:pt x="10786385" y="1109338"/>
                </a:cubicBezTo>
                <a:cubicBezTo>
                  <a:pt x="10784202" y="1109338"/>
                  <a:pt x="10782168" y="1109395"/>
                  <a:pt x="10780283" y="1109508"/>
                </a:cubicBezTo>
                <a:cubicBezTo>
                  <a:pt x="10778398" y="1109621"/>
                  <a:pt x="10776959" y="1109790"/>
                  <a:pt x="10775967" y="1110016"/>
                </a:cubicBezTo>
                <a:cubicBezTo>
                  <a:pt x="10774776" y="1106176"/>
                  <a:pt x="10774181" y="1102109"/>
                  <a:pt x="10774181" y="1097817"/>
                </a:cubicBezTo>
                <a:cubicBezTo>
                  <a:pt x="10774181" y="1090588"/>
                  <a:pt x="10775322" y="1084828"/>
                  <a:pt x="10777604" y="1080534"/>
                </a:cubicBezTo>
                <a:cubicBezTo>
                  <a:pt x="10779886" y="1076242"/>
                  <a:pt x="10782763" y="1073023"/>
                  <a:pt x="10786236" y="1070877"/>
                </a:cubicBezTo>
                <a:cubicBezTo>
                  <a:pt x="10789709" y="1068731"/>
                  <a:pt x="10793330" y="1067319"/>
                  <a:pt x="10797100" y="1066641"/>
                </a:cubicBezTo>
                <a:cubicBezTo>
                  <a:pt x="10800871" y="1065963"/>
                  <a:pt x="10804244" y="1065624"/>
                  <a:pt x="10807221" y="1065624"/>
                </a:cubicBezTo>
                <a:cubicBezTo>
                  <a:pt x="10812777" y="1065624"/>
                  <a:pt x="10817738" y="1067093"/>
                  <a:pt x="10822104" y="1070030"/>
                </a:cubicBezTo>
                <a:cubicBezTo>
                  <a:pt x="10826470" y="1072967"/>
                  <a:pt x="10830140" y="1077034"/>
                  <a:pt x="10833117" y="1082230"/>
                </a:cubicBezTo>
                <a:cubicBezTo>
                  <a:pt x="10836093" y="1087425"/>
                  <a:pt x="10838326" y="1093524"/>
                  <a:pt x="10839814" y="1100528"/>
                </a:cubicBezTo>
                <a:cubicBezTo>
                  <a:pt x="10841302" y="1107532"/>
                  <a:pt x="10842047" y="1114986"/>
                  <a:pt x="10842047" y="1122893"/>
                </a:cubicBezTo>
                <a:lnTo>
                  <a:pt x="10906638" y="1122893"/>
                </a:lnTo>
                <a:cubicBezTo>
                  <a:pt x="10906638" y="1115438"/>
                  <a:pt x="10907034" y="1108604"/>
                  <a:pt x="10907829" y="1102392"/>
                </a:cubicBezTo>
                <a:cubicBezTo>
                  <a:pt x="10908623" y="1096179"/>
                  <a:pt x="10910111" y="1090870"/>
                  <a:pt x="10912293" y="1086465"/>
                </a:cubicBezTo>
                <a:cubicBezTo>
                  <a:pt x="10914476" y="1082060"/>
                  <a:pt x="10917404" y="1078615"/>
                  <a:pt x="10921074" y="1076130"/>
                </a:cubicBezTo>
                <a:cubicBezTo>
                  <a:pt x="10924745" y="1073645"/>
                  <a:pt x="10929459" y="1072401"/>
                  <a:pt x="10935213" y="1072401"/>
                </a:cubicBezTo>
                <a:cubicBezTo>
                  <a:pt x="10943944" y="1072401"/>
                  <a:pt x="10950443" y="1076242"/>
                  <a:pt x="10954709" y="1083924"/>
                </a:cubicBezTo>
                <a:cubicBezTo>
                  <a:pt x="10958975" y="1091605"/>
                  <a:pt x="10961109" y="1102448"/>
                  <a:pt x="10961109" y="1116455"/>
                </a:cubicBezTo>
                <a:lnTo>
                  <a:pt x="10961109" y="1334007"/>
                </a:lnTo>
                <a:lnTo>
                  <a:pt x="11030165" y="1334007"/>
                </a:lnTo>
                <a:lnTo>
                  <a:pt x="11030165" y="957865"/>
                </a:lnTo>
                <a:lnTo>
                  <a:pt x="11092078" y="957865"/>
                </a:lnTo>
                <a:lnTo>
                  <a:pt x="11113509" y="957865"/>
                </a:lnTo>
                <a:lnTo>
                  <a:pt x="11145656" y="957865"/>
                </a:lnTo>
                <a:lnTo>
                  <a:pt x="11145656" y="1364505"/>
                </a:lnTo>
                <a:lnTo>
                  <a:pt x="11214712" y="1364505"/>
                </a:lnTo>
                <a:lnTo>
                  <a:pt x="11214712" y="957865"/>
                </a:lnTo>
                <a:lnTo>
                  <a:pt x="11298056" y="957865"/>
                </a:lnTo>
                <a:lnTo>
                  <a:pt x="11298056" y="886703"/>
                </a:lnTo>
                <a:lnTo>
                  <a:pt x="11215010" y="886703"/>
                </a:lnTo>
                <a:cubicBezTo>
                  <a:pt x="11215010" y="842424"/>
                  <a:pt x="11209503" y="806109"/>
                  <a:pt x="11198490" y="777757"/>
                </a:cubicBezTo>
                <a:cubicBezTo>
                  <a:pt x="11187477" y="749405"/>
                  <a:pt x="11171800" y="726588"/>
                  <a:pt x="11151460" y="709306"/>
                </a:cubicBezTo>
                <a:cubicBezTo>
                  <a:pt x="11131121" y="692024"/>
                  <a:pt x="11106514" y="679656"/>
                  <a:pt x="11077642" y="672201"/>
                </a:cubicBezTo>
                <a:cubicBezTo>
                  <a:pt x="11048769" y="664745"/>
                  <a:pt x="11016473" y="661018"/>
                  <a:pt x="10980754" y="6610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7807485"/>
                </a:lnTo>
                <a:lnTo>
                  <a:pt x="0" y="78074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5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656FF0-B9BB-D513-A7BD-779E5D4C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A196A-8D72-BB92-2F40-641CC7A57F4D}"/>
              </a:ext>
            </a:extLst>
          </p:cNvPr>
          <p:cNvSpPr txBox="1"/>
          <p:nvPr/>
        </p:nvSpPr>
        <p:spPr>
          <a:xfrm>
            <a:off x="8307298" y="2452689"/>
            <a:ext cx="2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باب افتعال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DE1AD-FEC4-C484-4064-485308434334}"/>
              </a:ext>
            </a:extLst>
          </p:cNvPr>
          <p:cNvSpPr txBox="1"/>
          <p:nvPr/>
        </p:nvSpPr>
        <p:spPr>
          <a:xfrm>
            <a:off x="5137016" y="2548080"/>
            <a:ext cx="191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يَجْتَنِبُ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13239-CE33-68F3-F9DD-5B1E329CDECA}"/>
              </a:ext>
            </a:extLst>
          </p:cNvPr>
          <p:cNvSpPr txBox="1"/>
          <p:nvPr/>
        </p:nvSpPr>
        <p:spPr>
          <a:xfrm>
            <a:off x="2276720" y="2299100"/>
            <a:ext cx="230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م</a:t>
            </a:r>
            <a:r>
              <a:rPr lang="ar-SA" sz="4800" b="1" dirty="0"/>
              <a:t>ُجْتَنِبٌ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8ADE8-14EC-AEED-F709-FF11687791F2}"/>
              </a:ext>
            </a:extLst>
          </p:cNvPr>
          <p:cNvSpPr txBox="1"/>
          <p:nvPr/>
        </p:nvSpPr>
        <p:spPr>
          <a:xfrm>
            <a:off x="8146274" y="1368947"/>
            <a:ext cx="233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2"/>
                </a:solidFill>
              </a:rPr>
              <a:t>اسم الباب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B1182-FEE3-D46B-BC20-3907B4355801}"/>
              </a:ext>
            </a:extLst>
          </p:cNvPr>
          <p:cNvSpPr txBox="1"/>
          <p:nvPr/>
        </p:nvSpPr>
        <p:spPr>
          <a:xfrm>
            <a:off x="4582817" y="1396915"/>
            <a:ext cx="302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7030A0"/>
                </a:solidFill>
              </a:rPr>
              <a:t>صيغة المضارع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56DA7-6884-EC16-5C57-055F6AACFEE9}"/>
              </a:ext>
            </a:extLst>
          </p:cNvPr>
          <p:cNvSpPr txBox="1"/>
          <p:nvPr/>
        </p:nvSpPr>
        <p:spPr>
          <a:xfrm>
            <a:off x="804962" y="1484951"/>
            <a:ext cx="324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صيغة اسم الفاعل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74572-253D-8A2A-2C26-8F96D0D70909}"/>
              </a:ext>
            </a:extLst>
          </p:cNvPr>
          <p:cNvSpPr txBox="1"/>
          <p:nvPr/>
        </p:nvSpPr>
        <p:spPr>
          <a:xfrm>
            <a:off x="8040598" y="3445780"/>
            <a:ext cx="234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باب استفعال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E85D5-F43D-A235-54B1-A8E0BB60CEDB}"/>
              </a:ext>
            </a:extLst>
          </p:cNvPr>
          <p:cNvSpPr txBox="1"/>
          <p:nvPr/>
        </p:nvSpPr>
        <p:spPr>
          <a:xfrm>
            <a:off x="5065714" y="3441169"/>
            <a:ext cx="206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يستنصر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42571-08BC-D6C7-5D51-6AA559643A9B}"/>
              </a:ext>
            </a:extLst>
          </p:cNvPr>
          <p:cNvSpPr txBox="1"/>
          <p:nvPr/>
        </p:nvSpPr>
        <p:spPr>
          <a:xfrm>
            <a:off x="1812307" y="3236360"/>
            <a:ext cx="266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م</a:t>
            </a:r>
            <a:r>
              <a:rPr lang="ar-SA" sz="4800" b="1" dirty="0"/>
              <a:t>ستنصر</a:t>
            </a:r>
            <a:endParaRPr lang="en-US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2D826-666E-2232-ABBC-DD5DA4EDA12F}"/>
              </a:ext>
            </a:extLst>
          </p:cNvPr>
          <p:cNvSpPr txBox="1"/>
          <p:nvPr/>
        </p:nvSpPr>
        <p:spPr>
          <a:xfrm>
            <a:off x="8246120" y="4704913"/>
            <a:ext cx="234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/>
              <a:t>باب تفعيل 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C40CA-B2FD-80F7-5002-7653AC609EB7}"/>
              </a:ext>
            </a:extLst>
          </p:cNvPr>
          <p:cNvSpPr txBox="1"/>
          <p:nvPr/>
        </p:nvSpPr>
        <p:spPr>
          <a:xfrm>
            <a:off x="5065714" y="4676991"/>
            <a:ext cx="206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يصرِّفُ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355B4-E5D8-4F05-FCE1-3E9E21D967E3}"/>
              </a:ext>
            </a:extLst>
          </p:cNvPr>
          <p:cNvSpPr txBox="1"/>
          <p:nvPr/>
        </p:nvSpPr>
        <p:spPr>
          <a:xfrm>
            <a:off x="2170331" y="4581802"/>
            <a:ext cx="2060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مُ</a:t>
            </a:r>
            <a:r>
              <a:rPr lang="ar-SA" sz="4800" b="1" dirty="0"/>
              <a:t>صرِّفُ</a:t>
            </a:r>
            <a:endParaRPr lang="en-US" sz="4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8F9F4-A676-8F7C-2CF8-B03AEFF41204}"/>
              </a:ext>
            </a:extLst>
          </p:cNvPr>
          <p:cNvSpPr txBox="1"/>
          <p:nvPr/>
        </p:nvSpPr>
        <p:spPr>
          <a:xfrm>
            <a:off x="2355062" y="564775"/>
            <a:ext cx="7481877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3000">
                <a:srgbClr val="FFFF00"/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 নজরে </a:t>
            </a:r>
            <a:r>
              <a:rPr lang="ar-S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اسم فاعل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এর গঠন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912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5057C5-9A0A-D591-CBCE-7C3B0517A2C7}"/>
              </a:ext>
            </a:extLst>
          </p:cNvPr>
          <p:cNvGrpSpPr/>
          <p:nvPr/>
        </p:nvGrpSpPr>
        <p:grpSpPr>
          <a:xfrm>
            <a:off x="-142854" y="-1457729"/>
            <a:ext cx="12010672" cy="11849100"/>
            <a:chOff x="4530570" y="1863570"/>
            <a:chExt cx="3130862" cy="313086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ACC0EA-F694-CCA6-BBC1-1462ED6BBC95}"/>
                </a:ext>
              </a:extLst>
            </p:cNvPr>
            <p:cNvSpPr/>
            <p:nvPr/>
          </p:nvSpPr>
          <p:spPr>
            <a:xfrm>
              <a:off x="5316054" y="1863570"/>
              <a:ext cx="777336" cy="1543699"/>
            </a:xfrm>
            <a:custGeom>
              <a:avLst/>
              <a:gdLst>
                <a:gd name="connsiteX0" fmla="*/ 777336 w 777336"/>
                <a:gd name="connsiteY0" fmla="*/ 0 h 1543699"/>
                <a:gd name="connsiteX1" fmla="*/ 774123 w 777336"/>
                <a:gd name="connsiteY1" fmla="*/ 1543699 h 1543699"/>
                <a:gd name="connsiteX2" fmla="*/ 0 w 777336"/>
                <a:gd name="connsiteY2" fmla="*/ 209300 h 1543699"/>
                <a:gd name="connsiteX3" fmla="*/ 33706 w 777336"/>
                <a:gd name="connsiteY3" fmla="*/ 188823 h 1543699"/>
                <a:gd name="connsiteX4" fmla="*/ 619876 w 777336"/>
                <a:gd name="connsiteY4" fmla="*/ 7951 h 1543699"/>
                <a:gd name="connsiteX5" fmla="*/ 777336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7336" y="0"/>
                  </a:moveTo>
                  <a:lnTo>
                    <a:pt x="774123" y="1543699"/>
                  </a:lnTo>
                  <a:lnTo>
                    <a:pt x="0" y="209300"/>
                  </a:lnTo>
                  <a:lnTo>
                    <a:pt x="33706" y="188823"/>
                  </a:lnTo>
                  <a:cubicBezTo>
                    <a:pt x="211170" y="92419"/>
                    <a:pt x="409358" y="29330"/>
                    <a:pt x="619876" y="7951"/>
                  </a:cubicBezTo>
                  <a:lnTo>
                    <a:pt x="77733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E384DC-D439-AFC5-26A1-1ECB8F62C722}"/>
                </a:ext>
              </a:extLst>
            </p:cNvPr>
            <p:cNvSpPr/>
            <p:nvPr/>
          </p:nvSpPr>
          <p:spPr>
            <a:xfrm>
              <a:off x="6098611" y="1863570"/>
              <a:ext cx="777337" cy="1543699"/>
            </a:xfrm>
            <a:custGeom>
              <a:avLst/>
              <a:gdLst>
                <a:gd name="connsiteX0" fmla="*/ 0 w 777337"/>
                <a:gd name="connsiteY0" fmla="*/ 0 h 1543699"/>
                <a:gd name="connsiteX1" fmla="*/ 157460 w 777337"/>
                <a:gd name="connsiteY1" fmla="*/ 7951 h 1543699"/>
                <a:gd name="connsiteX2" fmla="*/ 743630 w 777337"/>
                <a:gd name="connsiteY2" fmla="*/ 188823 h 1543699"/>
                <a:gd name="connsiteX3" fmla="*/ 777337 w 777337"/>
                <a:gd name="connsiteY3" fmla="*/ 209300 h 1543699"/>
                <a:gd name="connsiteX4" fmla="*/ 3213 w 777337"/>
                <a:gd name="connsiteY4" fmla="*/ 1543699 h 1543699"/>
                <a:gd name="connsiteX5" fmla="*/ 0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0" y="0"/>
                  </a:moveTo>
                  <a:lnTo>
                    <a:pt x="157460" y="7951"/>
                  </a:lnTo>
                  <a:cubicBezTo>
                    <a:pt x="367979" y="29330"/>
                    <a:pt x="566167" y="92419"/>
                    <a:pt x="743630" y="188823"/>
                  </a:cubicBezTo>
                  <a:lnTo>
                    <a:pt x="777337" y="209300"/>
                  </a:lnTo>
                  <a:lnTo>
                    <a:pt x="3213" y="1543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6999E7-1402-EECC-9273-FD8DE0256407}"/>
                </a:ext>
              </a:extLst>
            </p:cNvPr>
            <p:cNvSpPr/>
            <p:nvPr/>
          </p:nvSpPr>
          <p:spPr>
            <a:xfrm>
              <a:off x="4742583" y="2075583"/>
              <a:ext cx="1337508" cy="1337509"/>
            </a:xfrm>
            <a:custGeom>
              <a:avLst/>
              <a:gdLst>
                <a:gd name="connsiteX0" fmla="*/ 569005 w 1337508"/>
                <a:gd name="connsiteY0" fmla="*/ 0 h 1337509"/>
                <a:gd name="connsiteX1" fmla="*/ 1337508 w 1337508"/>
                <a:gd name="connsiteY1" fmla="*/ 1337509 h 1337509"/>
                <a:gd name="connsiteX2" fmla="*/ 0 w 1337508"/>
                <a:gd name="connsiteY2" fmla="*/ 569006 h 1337509"/>
                <a:gd name="connsiteX3" fmla="*/ 55227 w 1337508"/>
                <a:gd name="connsiteY3" fmla="*/ 478097 h 1337509"/>
                <a:gd name="connsiteX4" fmla="*/ 478096 w 1337508"/>
                <a:gd name="connsiteY4" fmla="*/ 55228 h 1337509"/>
                <a:gd name="connsiteX5" fmla="*/ 569005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569005" y="0"/>
                  </a:moveTo>
                  <a:lnTo>
                    <a:pt x="1337508" y="1337509"/>
                  </a:lnTo>
                  <a:lnTo>
                    <a:pt x="0" y="569006"/>
                  </a:lnTo>
                  <a:lnTo>
                    <a:pt x="55227" y="478097"/>
                  </a:lnTo>
                  <a:cubicBezTo>
                    <a:pt x="167765" y="311520"/>
                    <a:pt x="311519" y="167766"/>
                    <a:pt x="478096" y="55228"/>
                  </a:cubicBezTo>
                  <a:lnTo>
                    <a:pt x="569005" y="0"/>
                  </a:lnTo>
                  <a:close/>
                </a:path>
              </a:pathLst>
            </a:custGeom>
            <a:solidFill>
              <a:srgbClr val="21F7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832C49-64D9-A722-C124-1CD8EFCBE1CB}"/>
                </a:ext>
              </a:extLst>
            </p:cNvPr>
            <p:cNvSpPr/>
            <p:nvPr/>
          </p:nvSpPr>
          <p:spPr>
            <a:xfrm>
              <a:off x="6111910" y="2075583"/>
              <a:ext cx="1337509" cy="1337509"/>
            </a:xfrm>
            <a:custGeom>
              <a:avLst/>
              <a:gdLst>
                <a:gd name="connsiteX0" fmla="*/ 768504 w 1337509"/>
                <a:gd name="connsiteY0" fmla="*/ 0 h 1337509"/>
                <a:gd name="connsiteX1" fmla="*/ 859412 w 1337509"/>
                <a:gd name="connsiteY1" fmla="*/ 55228 h 1337509"/>
                <a:gd name="connsiteX2" fmla="*/ 1282281 w 1337509"/>
                <a:gd name="connsiteY2" fmla="*/ 478097 h 1337509"/>
                <a:gd name="connsiteX3" fmla="*/ 1337509 w 1337509"/>
                <a:gd name="connsiteY3" fmla="*/ 569006 h 1337509"/>
                <a:gd name="connsiteX4" fmla="*/ 0 w 1337509"/>
                <a:gd name="connsiteY4" fmla="*/ 1337509 h 1337509"/>
                <a:gd name="connsiteX5" fmla="*/ 768504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768504" y="0"/>
                  </a:moveTo>
                  <a:lnTo>
                    <a:pt x="859412" y="55228"/>
                  </a:lnTo>
                  <a:cubicBezTo>
                    <a:pt x="1025990" y="167766"/>
                    <a:pt x="1169744" y="311520"/>
                    <a:pt x="1282281" y="478097"/>
                  </a:cubicBezTo>
                  <a:lnTo>
                    <a:pt x="1337509" y="569006"/>
                  </a:lnTo>
                  <a:lnTo>
                    <a:pt x="0" y="1337509"/>
                  </a:lnTo>
                  <a:lnTo>
                    <a:pt x="768504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8B8B84-7A84-E6D3-E965-521389A9DED4}"/>
                </a:ext>
              </a:extLst>
            </p:cNvPr>
            <p:cNvSpPr/>
            <p:nvPr/>
          </p:nvSpPr>
          <p:spPr>
            <a:xfrm>
              <a:off x="4530570" y="2649054"/>
              <a:ext cx="1543699" cy="777336"/>
            </a:xfrm>
            <a:custGeom>
              <a:avLst/>
              <a:gdLst>
                <a:gd name="connsiteX0" fmla="*/ 209300 w 1543699"/>
                <a:gd name="connsiteY0" fmla="*/ 0 h 777336"/>
                <a:gd name="connsiteX1" fmla="*/ 1543699 w 1543699"/>
                <a:gd name="connsiteY1" fmla="*/ 774123 h 777336"/>
                <a:gd name="connsiteX2" fmla="*/ 0 w 1543699"/>
                <a:gd name="connsiteY2" fmla="*/ 777336 h 777336"/>
                <a:gd name="connsiteX3" fmla="*/ 7951 w 1543699"/>
                <a:gd name="connsiteY3" fmla="*/ 619876 h 777336"/>
                <a:gd name="connsiteX4" fmla="*/ 188823 w 1543699"/>
                <a:gd name="connsiteY4" fmla="*/ 33706 h 777336"/>
                <a:gd name="connsiteX5" fmla="*/ 209300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209300" y="0"/>
                  </a:moveTo>
                  <a:lnTo>
                    <a:pt x="1543699" y="774123"/>
                  </a:lnTo>
                  <a:lnTo>
                    <a:pt x="0" y="777336"/>
                  </a:lnTo>
                  <a:lnTo>
                    <a:pt x="7951" y="619876"/>
                  </a:lnTo>
                  <a:cubicBezTo>
                    <a:pt x="29330" y="409358"/>
                    <a:pt x="92419" y="211169"/>
                    <a:pt x="188823" y="33706"/>
                  </a:cubicBezTo>
                  <a:lnTo>
                    <a:pt x="209300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62EC2F-674E-9CE0-1175-6A208A92ABA8}"/>
                </a:ext>
              </a:extLst>
            </p:cNvPr>
            <p:cNvSpPr/>
            <p:nvPr/>
          </p:nvSpPr>
          <p:spPr>
            <a:xfrm>
              <a:off x="6117733" y="2649054"/>
              <a:ext cx="1543699" cy="777336"/>
            </a:xfrm>
            <a:custGeom>
              <a:avLst/>
              <a:gdLst>
                <a:gd name="connsiteX0" fmla="*/ 1334399 w 1543699"/>
                <a:gd name="connsiteY0" fmla="*/ 0 h 777336"/>
                <a:gd name="connsiteX1" fmla="*/ 1354876 w 1543699"/>
                <a:gd name="connsiteY1" fmla="*/ 33706 h 777336"/>
                <a:gd name="connsiteX2" fmla="*/ 1535748 w 1543699"/>
                <a:gd name="connsiteY2" fmla="*/ 619876 h 777336"/>
                <a:gd name="connsiteX3" fmla="*/ 1543699 w 1543699"/>
                <a:gd name="connsiteY3" fmla="*/ 777336 h 777336"/>
                <a:gd name="connsiteX4" fmla="*/ 0 w 1543699"/>
                <a:gd name="connsiteY4" fmla="*/ 774123 h 777336"/>
                <a:gd name="connsiteX5" fmla="*/ 1334399 w 1543699"/>
                <a:gd name="connsiteY5" fmla="*/ 0 h 77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6">
                  <a:moveTo>
                    <a:pt x="1334399" y="0"/>
                  </a:moveTo>
                  <a:lnTo>
                    <a:pt x="1354876" y="33706"/>
                  </a:lnTo>
                  <a:cubicBezTo>
                    <a:pt x="1451280" y="211169"/>
                    <a:pt x="1514369" y="409358"/>
                    <a:pt x="1535748" y="619876"/>
                  </a:cubicBezTo>
                  <a:lnTo>
                    <a:pt x="1543699" y="777336"/>
                  </a:lnTo>
                  <a:lnTo>
                    <a:pt x="0" y="774123"/>
                  </a:lnTo>
                  <a:lnTo>
                    <a:pt x="133439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71BAC4-A1B1-78A8-4046-AB8F8CA63A21}"/>
                </a:ext>
              </a:extLst>
            </p:cNvPr>
            <p:cNvSpPr/>
            <p:nvPr/>
          </p:nvSpPr>
          <p:spPr>
            <a:xfrm>
              <a:off x="4530570" y="3431611"/>
              <a:ext cx="1543699" cy="777337"/>
            </a:xfrm>
            <a:custGeom>
              <a:avLst/>
              <a:gdLst>
                <a:gd name="connsiteX0" fmla="*/ 0 w 1543699"/>
                <a:gd name="connsiteY0" fmla="*/ 0 h 777337"/>
                <a:gd name="connsiteX1" fmla="*/ 1543699 w 1543699"/>
                <a:gd name="connsiteY1" fmla="*/ 3213 h 777337"/>
                <a:gd name="connsiteX2" fmla="*/ 209300 w 1543699"/>
                <a:gd name="connsiteY2" fmla="*/ 777337 h 777337"/>
                <a:gd name="connsiteX3" fmla="*/ 188823 w 1543699"/>
                <a:gd name="connsiteY3" fmla="*/ 743630 h 777337"/>
                <a:gd name="connsiteX4" fmla="*/ 7951 w 1543699"/>
                <a:gd name="connsiteY4" fmla="*/ 157460 h 777337"/>
                <a:gd name="connsiteX5" fmla="*/ 0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0" y="0"/>
                  </a:moveTo>
                  <a:lnTo>
                    <a:pt x="1543699" y="3213"/>
                  </a:lnTo>
                  <a:lnTo>
                    <a:pt x="209300" y="777337"/>
                  </a:lnTo>
                  <a:lnTo>
                    <a:pt x="188823" y="743630"/>
                  </a:lnTo>
                  <a:cubicBezTo>
                    <a:pt x="92419" y="566167"/>
                    <a:pt x="29330" y="367979"/>
                    <a:pt x="7951" y="1574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1FCA1FB-3EAD-E4B7-2A40-F31E872FBD2F}"/>
                </a:ext>
              </a:extLst>
            </p:cNvPr>
            <p:cNvSpPr/>
            <p:nvPr/>
          </p:nvSpPr>
          <p:spPr>
            <a:xfrm>
              <a:off x="6117733" y="3431611"/>
              <a:ext cx="1543699" cy="777337"/>
            </a:xfrm>
            <a:custGeom>
              <a:avLst/>
              <a:gdLst>
                <a:gd name="connsiteX0" fmla="*/ 1543699 w 1543699"/>
                <a:gd name="connsiteY0" fmla="*/ 0 h 777337"/>
                <a:gd name="connsiteX1" fmla="*/ 1535748 w 1543699"/>
                <a:gd name="connsiteY1" fmla="*/ 157460 h 777337"/>
                <a:gd name="connsiteX2" fmla="*/ 1354876 w 1543699"/>
                <a:gd name="connsiteY2" fmla="*/ 743630 h 777337"/>
                <a:gd name="connsiteX3" fmla="*/ 1334399 w 1543699"/>
                <a:gd name="connsiteY3" fmla="*/ 777337 h 777337"/>
                <a:gd name="connsiteX4" fmla="*/ 0 w 1543699"/>
                <a:gd name="connsiteY4" fmla="*/ 3213 h 777337"/>
                <a:gd name="connsiteX5" fmla="*/ 1543699 w 1543699"/>
                <a:gd name="connsiteY5" fmla="*/ 0 h 77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699" h="777337">
                  <a:moveTo>
                    <a:pt x="1543699" y="0"/>
                  </a:moveTo>
                  <a:lnTo>
                    <a:pt x="1535748" y="157460"/>
                  </a:lnTo>
                  <a:cubicBezTo>
                    <a:pt x="1514369" y="367979"/>
                    <a:pt x="1451280" y="566167"/>
                    <a:pt x="1354876" y="743630"/>
                  </a:cubicBezTo>
                  <a:lnTo>
                    <a:pt x="1334399" y="777337"/>
                  </a:lnTo>
                  <a:lnTo>
                    <a:pt x="0" y="3213"/>
                  </a:lnTo>
                  <a:lnTo>
                    <a:pt x="1543699" y="0"/>
                  </a:lnTo>
                  <a:close/>
                </a:path>
              </a:pathLst>
            </a:custGeom>
            <a:solidFill>
              <a:srgbClr val="EA1E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08550D-D38E-8EB6-3F4A-53362723B9D0}"/>
                </a:ext>
              </a:extLst>
            </p:cNvPr>
            <p:cNvSpPr/>
            <p:nvPr/>
          </p:nvSpPr>
          <p:spPr>
            <a:xfrm>
              <a:off x="4742583" y="3444910"/>
              <a:ext cx="1337508" cy="1337509"/>
            </a:xfrm>
            <a:custGeom>
              <a:avLst/>
              <a:gdLst>
                <a:gd name="connsiteX0" fmla="*/ 1337508 w 1337508"/>
                <a:gd name="connsiteY0" fmla="*/ 0 h 1337509"/>
                <a:gd name="connsiteX1" fmla="*/ 569005 w 1337508"/>
                <a:gd name="connsiteY1" fmla="*/ 1337509 h 1337509"/>
                <a:gd name="connsiteX2" fmla="*/ 478096 w 1337508"/>
                <a:gd name="connsiteY2" fmla="*/ 1282281 h 1337509"/>
                <a:gd name="connsiteX3" fmla="*/ 55227 w 1337508"/>
                <a:gd name="connsiteY3" fmla="*/ 859412 h 1337509"/>
                <a:gd name="connsiteX4" fmla="*/ 0 w 1337508"/>
                <a:gd name="connsiteY4" fmla="*/ 768504 h 1337509"/>
                <a:gd name="connsiteX5" fmla="*/ 1337508 w 1337508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8" h="1337509">
                  <a:moveTo>
                    <a:pt x="1337508" y="0"/>
                  </a:moveTo>
                  <a:lnTo>
                    <a:pt x="569005" y="1337509"/>
                  </a:lnTo>
                  <a:lnTo>
                    <a:pt x="478096" y="1282281"/>
                  </a:lnTo>
                  <a:cubicBezTo>
                    <a:pt x="311519" y="1169744"/>
                    <a:pt x="167765" y="1025990"/>
                    <a:pt x="55227" y="859412"/>
                  </a:cubicBezTo>
                  <a:lnTo>
                    <a:pt x="0" y="768504"/>
                  </a:lnTo>
                  <a:lnTo>
                    <a:pt x="1337508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75F356-FCA2-3799-CB65-0F6618F8FC75}"/>
                </a:ext>
              </a:extLst>
            </p:cNvPr>
            <p:cNvSpPr/>
            <p:nvPr/>
          </p:nvSpPr>
          <p:spPr>
            <a:xfrm>
              <a:off x="6111910" y="3444910"/>
              <a:ext cx="1337509" cy="1337509"/>
            </a:xfrm>
            <a:custGeom>
              <a:avLst/>
              <a:gdLst>
                <a:gd name="connsiteX0" fmla="*/ 0 w 1337509"/>
                <a:gd name="connsiteY0" fmla="*/ 0 h 1337509"/>
                <a:gd name="connsiteX1" fmla="*/ 1337509 w 1337509"/>
                <a:gd name="connsiteY1" fmla="*/ 768504 h 1337509"/>
                <a:gd name="connsiteX2" fmla="*/ 1282281 w 1337509"/>
                <a:gd name="connsiteY2" fmla="*/ 859412 h 1337509"/>
                <a:gd name="connsiteX3" fmla="*/ 859412 w 1337509"/>
                <a:gd name="connsiteY3" fmla="*/ 1282281 h 1337509"/>
                <a:gd name="connsiteX4" fmla="*/ 768504 w 1337509"/>
                <a:gd name="connsiteY4" fmla="*/ 1337509 h 1337509"/>
                <a:gd name="connsiteX5" fmla="*/ 0 w 1337509"/>
                <a:gd name="connsiteY5" fmla="*/ 0 h 13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09" h="1337509">
                  <a:moveTo>
                    <a:pt x="0" y="0"/>
                  </a:moveTo>
                  <a:lnTo>
                    <a:pt x="1337509" y="768504"/>
                  </a:lnTo>
                  <a:lnTo>
                    <a:pt x="1282281" y="859412"/>
                  </a:lnTo>
                  <a:cubicBezTo>
                    <a:pt x="1169744" y="1025990"/>
                    <a:pt x="1025990" y="1169744"/>
                    <a:pt x="859412" y="1282281"/>
                  </a:cubicBezTo>
                  <a:lnTo>
                    <a:pt x="768504" y="1337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EB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CE6CB6-AFD6-5BAF-DAAA-636AB2CCB7BD}"/>
                </a:ext>
              </a:extLst>
            </p:cNvPr>
            <p:cNvSpPr/>
            <p:nvPr/>
          </p:nvSpPr>
          <p:spPr>
            <a:xfrm>
              <a:off x="5316054" y="3450733"/>
              <a:ext cx="777336" cy="1543699"/>
            </a:xfrm>
            <a:custGeom>
              <a:avLst/>
              <a:gdLst>
                <a:gd name="connsiteX0" fmla="*/ 774123 w 777336"/>
                <a:gd name="connsiteY0" fmla="*/ 0 h 1543699"/>
                <a:gd name="connsiteX1" fmla="*/ 777336 w 777336"/>
                <a:gd name="connsiteY1" fmla="*/ 1543699 h 1543699"/>
                <a:gd name="connsiteX2" fmla="*/ 619876 w 777336"/>
                <a:gd name="connsiteY2" fmla="*/ 1535748 h 1543699"/>
                <a:gd name="connsiteX3" fmla="*/ 33706 w 777336"/>
                <a:gd name="connsiteY3" fmla="*/ 1354876 h 1543699"/>
                <a:gd name="connsiteX4" fmla="*/ 0 w 777336"/>
                <a:gd name="connsiteY4" fmla="*/ 1334399 h 1543699"/>
                <a:gd name="connsiteX5" fmla="*/ 774123 w 777336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6" h="1543699">
                  <a:moveTo>
                    <a:pt x="774123" y="0"/>
                  </a:moveTo>
                  <a:lnTo>
                    <a:pt x="777336" y="1543699"/>
                  </a:lnTo>
                  <a:lnTo>
                    <a:pt x="619876" y="1535748"/>
                  </a:lnTo>
                  <a:cubicBezTo>
                    <a:pt x="409358" y="1514369"/>
                    <a:pt x="211170" y="1451280"/>
                    <a:pt x="33706" y="1354876"/>
                  </a:cubicBezTo>
                  <a:lnTo>
                    <a:pt x="0" y="1334399"/>
                  </a:lnTo>
                  <a:lnTo>
                    <a:pt x="77412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ADA1CD-77D9-C274-6C7F-A77D9306A849}"/>
                </a:ext>
              </a:extLst>
            </p:cNvPr>
            <p:cNvSpPr/>
            <p:nvPr/>
          </p:nvSpPr>
          <p:spPr>
            <a:xfrm>
              <a:off x="6098611" y="3450733"/>
              <a:ext cx="777337" cy="1543699"/>
            </a:xfrm>
            <a:custGeom>
              <a:avLst/>
              <a:gdLst>
                <a:gd name="connsiteX0" fmla="*/ 3213 w 777337"/>
                <a:gd name="connsiteY0" fmla="*/ 0 h 1543699"/>
                <a:gd name="connsiteX1" fmla="*/ 777337 w 777337"/>
                <a:gd name="connsiteY1" fmla="*/ 1334399 h 1543699"/>
                <a:gd name="connsiteX2" fmla="*/ 743630 w 777337"/>
                <a:gd name="connsiteY2" fmla="*/ 1354876 h 1543699"/>
                <a:gd name="connsiteX3" fmla="*/ 157460 w 777337"/>
                <a:gd name="connsiteY3" fmla="*/ 1535748 h 1543699"/>
                <a:gd name="connsiteX4" fmla="*/ 0 w 777337"/>
                <a:gd name="connsiteY4" fmla="*/ 1543699 h 1543699"/>
                <a:gd name="connsiteX5" fmla="*/ 3213 w 777337"/>
                <a:gd name="connsiteY5" fmla="*/ 0 h 15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337" h="1543699">
                  <a:moveTo>
                    <a:pt x="3213" y="0"/>
                  </a:moveTo>
                  <a:lnTo>
                    <a:pt x="777337" y="1334399"/>
                  </a:lnTo>
                  <a:lnTo>
                    <a:pt x="743630" y="1354876"/>
                  </a:lnTo>
                  <a:cubicBezTo>
                    <a:pt x="566167" y="1451280"/>
                    <a:pt x="367979" y="1514369"/>
                    <a:pt x="157460" y="1535748"/>
                  </a:cubicBezTo>
                  <a:lnTo>
                    <a:pt x="0" y="1543699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2051" descr="This contains an image of: ">
            <a:extLst>
              <a:ext uri="{FF2B5EF4-FFF2-40B4-BE49-F238E27FC236}">
                <a16:creationId xmlns:a16="http://schemas.microsoft.com/office/drawing/2014/main" id="{130D563F-C04B-09F1-87FE-5E7CA9B3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54" y="0"/>
            <a:ext cx="12334854" cy="7418617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442249" y="4423404"/>
                </a:moveTo>
                <a:cubicBezTo>
                  <a:pt x="2340256" y="4466099"/>
                  <a:pt x="2269572" y="4495511"/>
                  <a:pt x="2230197" y="4511641"/>
                </a:cubicBezTo>
                <a:cubicBezTo>
                  <a:pt x="2209324" y="4530616"/>
                  <a:pt x="2198888" y="4550303"/>
                  <a:pt x="2198888" y="4570702"/>
                </a:cubicBezTo>
                <a:cubicBezTo>
                  <a:pt x="2293766" y="4532751"/>
                  <a:pt x="2362552" y="4505474"/>
                  <a:pt x="2405247" y="4488870"/>
                </a:cubicBezTo>
                <a:cubicBezTo>
                  <a:pt x="2429915" y="4467997"/>
                  <a:pt x="2442249" y="4446175"/>
                  <a:pt x="2442249" y="4423404"/>
                </a:cubicBezTo>
                <a:close/>
                <a:moveTo>
                  <a:pt x="9024032" y="4314654"/>
                </a:moveTo>
                <a:cubicBezTo>
                  <a:pt x="8922038" y="4357349"/>
                  <a:pt x="8851354" y="4386761"/>
                  <a:pt x="8811980" y="4402891"/>
                </a:cubicBezTo>
                <a:cubicBezTo>
                  <a:pt x="8791106" y="4421866"/>
                  <a:pt x="8780670" y="4441553"/>
                  <a:pt x="8780670" y="4461952"/>
                </a:cubicBezTo>
                <a:cubicBezTo>
                  <a:pt x="8875548" y="4424001"/>
                  <a:pt x="8944334" y="4396724"/>
                  <a:pt x="8987030" y="4380120"/>
                </a:cubicBezTo>
                <a:cubicBezTo>
                  <a:pt x="9011698" y="4359247"/>
                  <a:pt x="9024032" y="4337425"/>
                  <a:pt x="9024032" y="4314654"/>
                </a:cubicBezTo>
                <a:close/>
                <a:moveTo>
                  <a:pt x="3543978" y="4298765"/>
                </a:moveTo>
                <a:lnTo>
                  <a:pt x="3487051" y="4411196"/>
                </a:lnTo>
                <a:lnTo>
                  <a:pt x="3386006" y="4354269"/>
                </a:lnTo>
                <a:lnTo>
                  <a:pt x="3307732" y="4499432"/>
                </a:lnTo>
                <a:lnTo>
                  <a:pt x="3437240" y="4572014"/>
                </a:lnTo>
                <a:lnTo>
                  <a:pt x="3497013" y="4456737"/>
                </a:lnTo>
                <a:lnTo>
                  <a:pt x="3602327" y="4509394"/>
                </a:lnTo>
                <a:lnTo>
                  <a:pt x="3676332" y="4371347"/>
                </a:lnTo>
                <a:close/>
                <a:moveTo>
                  <a:pt x="10255980" y="3824972"/>
                </a:moveTo>
                <a:cubicBezTo>
                  <a:pt x="10272584" y="3824972"/>
                  <a:pt x="10292270" y="3839204"/>
                  <a:pt x="10315041" y="3867667"/>
                </a:cubicBezTo>
                <a:cubicBezTo>
                  <a:pt x="10335440" y="3893284"/>
                  <a:pt x="10345639" y="3911311"/>
                  <a:pt x="10345639" y="3921748"/>
                </a:cubicBezTo>
                <a:cubicBezTo>
                  <a:pt x="10345639" y="3928389"/>
                  <a:pt x="10340421" y="3931710"/>
                  <a:pt x="10329984" y="3931710"/>
                </a:cubicBezTo>
                <a:cubicBezTo>
                  <a:pt x="10325241" y="3931710"/>
                  <a:pt x="10303656" y="3924594"/>
                  <a:pt x="10265230" y="3910362"/>
                </a:cubicBezTo>
                <a:cubicBezTo>
                  <a:pt x="10252422" y="3905619"/>
                  <a:pt x="10233684" y="3898503"/>
                  <a:pt x="10209015" y="3889015"/>
                </a:cubicBezTo>
                <a:cubicBezTo>
                  <a:pt x="10221824" y="3846320"/>
                  <a:pt x="10237478" y="3824972"/>
                  <a:pt x="10255980" y="3824972"/>
                </a:cubicBezTo>
                <a:close/>
                <a:moveTo>
                  <a:pt x="1226291" y="3741595"/>
                </a:moveTo>
                <a:cubicBezTo>
                  <a:pt x="1212533" y="3761993"/>
                  <a:pt x="1199132" y="3783459"/>
                  <a:pt x="1186086" y="3805993"/>
                </a:cubicBezTo>
                <a:cubicBezTo>
                  <a:pt x="1173041" y="3828526"/>
                  <a:pt x="1161774" y="3854025"/>
                  <a:pt x="1152286" y="3882488"/>
                </a:cubicBezTo>
                <a:cubicBezTo>
                  <a:pt x="1144222" y="3906208"/>
                  <a:pt x="1138885" y="3928504"/>
                  <a:pt x="1136275" y="3949377"/>
                </a:cubicBezTo>
                <a:cubicBezTo>
                  <a:pt x="1133666" y="3970250"/>
                  <a:pt x="1132362" y="3990649"/>
                  <a:pt x="1132362" y="4010573"/>
                </a:cubicBezTo>
                <a:cubicBezTo>
                  <a:pt x="1132362" y="4060859"/>
                  <a:pt x="1144933" y="4106400"/>
                  <a:pt x="1170076" y="4147198"/>
                </a:cubicBezTo>
                <a:cubicBezTo>
                  <a:pt x="1194744" y="4187995"/>
                  <a:pt x="1226765" y="4215035"/>
                  <a:pt x="1266140" y="4228318"/>
                </a:cubicBezTo>
                <a:cubicBezTo>
                  <a:pt x="1288436" y="4236383"/>
                  <a:pt x="1308598" y="4241364"/>
                  <a:pt x="1326624" y="4243262"/>
                </a:cubicBezTo>
                <a:cubicBezTo>
                  <a:pt x="1336112" y="4244210"/>
                  <a:pt x="1350344" y="4244922"/>
                  <a:pt x="1369319" y="4245396"/>
                </a:cubicBezTo>
                <a:cubicBezTo>
                  <a:pt x="1388295" y="4245871"/>
                  <a:pt x="1412252" y="4246108"/>
                  <a:pt x="1441189" y="4246108"/>
                </a:cubicBezTo>
                <a:lnTo>
                  <a:pt x="2038209" y="4246108"/>
                </a:lnTo>
                <a:lnTo>
                  <a:pt x="2038209" y="4044730"/>
                </a:lnTo>
                <a:cubicBezTo>
                  <a:pt x="2038209" y="3973571"/>
                  <a:pt x="2033465" y="3919016"/>
                  <a:pt x="2023977" y="3881065"/>
                </a:cubicBezTo>
                <a:cubicBezTo>
                  <a:pt x="2013066" y="3838844"/>
                  <a:pt x="1989821" y="3792354"/>
                  <a:pt x="1954242" y="3741595"/>
                </a:cubicBezTo>
                <a:lnTo>
                  <a:pt x="1890199" y="3906682"/>
                </a:lnTo>
                <a:cubicBezTo>
                  <a:pt x="1912021" y="3934197"/>
                  <a:pt x="1928150" y="3957205"/>
                  <a:pt x="1938587" y="3975706"/>
                </a:cubicBezTo>
                <a:cubicBezTo>
                  <a:pt x="1946652" y="3989463"/>
                  <a:pt x="1957562" y="4015080"/>
                  <a:pt x="1971320" y="4052557"/>
                </a:cubicBezTo>
                <a:lnTo>
                  <a:pt x="1456844" y="4052557"/>
                </a:lnTo>
                <a:cubicBezTo>
                  <a:pt x="1426958" y="4052557"/>
                  <a:pt x="1398732" y="4051371"/>
                  <a:pt x="1372166" y="4048999"/>
                </a:cubicBezTo>
                <a:cubicBezTo>
                  <a:pt x="1345600" y="4046627"/>
                  <a:pt x="1324015" y="4043306"/>
                  <a:pt x="1307412" y="4039037"/>
                </a:cubicBezTo>
                <a:cubicBezTo>
                  <a:pt x="1279897" y="4032870"/>
                  <a:pt x="1257126" y="4018875"/>
                  <a:pt x="1239099" y="3997053"/>
                </a:cubicBezTo>
                <a:cubicBezTo>
                  <a:pt x="1222021" y="3975231"/>
                  <a:pt x="1213482" y="3950800"/>
                  <a:pt x="1213482" y="3923760"/>
                </a:cubicBezTo>
                <a:cubicBezTo>
                  <a:pt x="1213482" y="3902887"/>
                  <a:pt x="1217040" y="3881302"/>
                  <a:pt x="1224156" y="3859006"/>
                </a:cubicBezTo>
                <a:cubicBezTo>
                  <a:pt x="1227951" y="3848095"/>
                  <a:pt x="1233288" y="3834812"/>
                  <a:pt x="1240167" y="3819157"/>
                </a:cubicBezTo>
                <a:cubicBezTo>
                  <a:pt x="1247045" y="3803502"/>
                  <a:pt x="1255703" y="3786187"/>
                  <a:pt x="1266140" y="3767212"/>
                </a:cubicBezTo>
                <a:close/>
                <a:moveTo>
                  <a:pt x="6665362" y="3717572"/>
                </a:moveTo>
                <a:cubicBezTo>
                  <a:pt x="6633845" y="3717572"/>
                  <a:pt x="6606226" y="3722217"/>
                  <a:pt x="6582505" y="3731506"/>
                </a:cubicBezTo>
                <a:cubicBezTo>
                  <a:pt x="6558784" y="3740796"/>
                  <a:pt x="6539044" y="3753071"/>
                  <a:pt x="6523285" y="3768332"/>
                </a:cubicBezTo>
                <a:cubicBezTo>
                  <a:pt x="6507526" y="3783593"/>
                  <a:pt x="6495666" y="3801093"/>
                  <a:pt x="6487704" y="3820833"/>
                </a:cubicBezTo>
                <a:cubicBezTo>
                  <a:pt x="6479741" y="3840573"/>
                  <a:pt x="6475760" y="3860728"/>
                  <a:pt x="6475760" y="3881297"/>
                </a:cubicBezTo>
                <a:cubicBezTo>
                  <a:pt x="6475760" y="3901866"/>
                  <a:pt x="6479658" y="3920943"/>
                  <a:pt x="6487455" y="3938526"/>
                </a:cubicBezTo>
                <a:cubicBezTo>
                  <a:pt x="6495251" y="3956110"/>
                  <a:pt x="6506033" y="3971371"/>
                  <a:pt x="6519802" y="3984309"/>
                </a:cubicBezTo>
                <a:cubicBezTo>
                  <a:pt x="6533570" y="3997248"/>
                  <a:pt x="6549992" y="4007367"/>
                  <a:pt x="6569068" y="4014666"/>
                </a:cubicBezTo>
                <a:cubicBezTo>
                  <a:pt x="6588145" y="4021965"/>
                  <a:pt x="6608963" y="4025614"/>
                  <a:pt x="6631523" y="4025614"/>
                </a:cubicBezTo>
                <a:cubicBezTo>
                  <a:pt x="6645125" y="4025614"/>
                  <a:pt x="6657566" y="4023789"/>
                  <a:pt x="6668846" y="4020140"/>
                </a:cubicBezTo>
                <a:cubicBezTo>
                  <a:pt x="6680126" y="4016490"/>
                  <a:pt x="6689913" y="4011016"/>
                  <a:pt x="6698207" y="4003718"/>
                </a:cubicBezTo>
                <a:cubicBezTo>
                  <a:pt x="6706501" y="3996419"/>
                  <a:pt x="6712887" y="3987627"/>
                  <a:pt x="6717366" y="3977342"/>
                </a:cubicBezTo>
                <a:cubicBezTo>
                  <a:pt x="6721845" y="3967058"/>
                  <a:pt x="6724084" y="3955114"/>
                  <a:pt x="6724084" y="3941512"/>
                </a:cubicBezTo>
                <a:cubicBezTo>
                  <a:pt x="6724084" y="3932223"/>
                  <a:pt x="6722177" y="3922850"/>
                  <a:pt x="6718362" y="3913395"/>
                </a:cubicBezTo>
                <a:cubicBezTo>
                  <a:pt x="6714546" y="3903940"/>
                  <a:pt x="6709072" y="3895480"/>
                  <a:pt x="6701939" y="3888015"/>
                </a:cubicBezTo>
                <a:cubicBezTo>
                  <a:pt x="6694806" y="3880551"/>
                  <a:pt x="6686180" y="3874496"/>
                  <a:pt x="6676062" y="3869851"/>
                </a:cubicBezTo>
                <a:cubicBezTo>
                  <a:pt x="6665943" y="3865207"/>
                  <a:pt x="6654746" y="3862884"/>
                  <a:pt x="6642471" y="3862884"/>
                </a:cubicBezTo>
                <a:cubicBezTo>
                  <a:pt x="6633845" y="3862884"/>
                  <a:pt x="6626049" y="3863963"/>
                  <a:pt x="6619082" y="3866119"/>
                </a:cubicBezTo>
                <a:cubicBezTo>
                  <a:pt x="6612115" y="3868275"/>
                  <a:pt x="6606060" y="3870764"/>
                  <a:pt x="6600918" y="3873584"/>
                </a:cubicBezTo>
                <a:cubicBezTo>
                  <a:pt x="6595775" y="3876404"/>
                  <a:pt x="6591628" y="3879224"/>
                  <a:pt x="6588476" y="3882044"/>
                </a:cubicBezTo>
                <a:cubicBezTo>
                  <a:pt x="6585325" y="3884864"/>
                  <a:pt x="6583251" y="3886937"/>
                  <a:pt x="6582256" y="3888264"/>
                </a:cubicBezTo>
                <a:cubicBezTo>
                  <a:pt x="6582256" y="3879307"/>
                  <a:pt x="6583915" y="3870930"/>
                  <a:pt x="6587232" y="3863133"/>
                </a:cubicBezTo>
                <a:cubicBezTo>
                  <a:pt x="6590550" y="3855337"/>
                  <a:pt x="6595360" y="3848536"/>
                  <a:pt x="6601664" y="3842730"/>
                </a:cubicBezTo>
                <a:cubicBezTo>
                  <a:pt x="6607968" y="3836924"/>
                  <a:pt x="6615847" y="3832362"/>
                  <a:pt x="6625302" y="3829044"/>
                </a:cubicBezTo>
                <a:cubicBezTo>
                  <a:pt x="6634757" y="3825727"/>
                  <a:pt x="6645457" y="3824068"/>
                  <a:pt x="6657400" y="3824068"/>
                </a:cubicBezTo>
                <a:cubicBezTo>
                  <a:pt x="6680955" y="3824068"/>
                  <a:pt x="6700944" y="3828464"/>
                  <a:pt x="6717366" y="3837256"/>
                </a:cubicBezTo>
                <a:cubicBezTo>
                  <a:pt x="6733788" y="3846047"/>
                  <a:pt x="6747142" y="3857742"/>
                  <a:pt x="6757427" y="3872340"/>
                </a:cubicBezTo>
                <a:cubicBezTo>
                  <a:pt x="6767711" y="3886937"/>
                  <a:pt x="6775176" y="3903608"/>
                  <a:pt x="6779821" y="3922353"/>
                </a:cubicBezTo>
                <a:cubicBezTo>
                  <a:pt x="6784465" y="3941097"/>
                  <a:pt x="6786788" y="3960423"/>
                  <a:pt x="6786788" y="3980328"/>
                </a:cubicBezTo>
                <a:cubicBezTo>
                  <a:pt x="6786788" y="4009192"/>
                  <a:pt x="6781396" y="4033576"/>
                  <a:pt x="6770614" y="4053482"/>
                </a:cubicBezTo>
                <a:cubicBezTo>
                  <a:pt x="6759832" y="4073388"/>
                  <a:pt x="6745649" y="4089478"/>
                  <a:pt x="6728066" y="4101753"/>
                </a:cubicBezTo>
                <a:cubicBezTo>
                  <a:pt x="6710482" y="4114029"/>
                  <a:pt x="6690410" y="4122903"/>
                  <a:pt x="6667851" y="4128377"/>
                </a:cubicBezTo>
                <a:cubicBezTo>
                  <a:pt x="6645291" y="4133852"/>
                  <a:pt x="6622399" y="4136589"/>
                  <a:pt x="6599176" y="4136589"/>
                </a:cubicBezTo>
                <a:cubicBezTo>
                  <a:pt x="6574957" y="4136589"/>
                  <a:pt x="6552978" y="4133437"/>
                  <a:pt x="6533238" y="4127133"/>
                </a:cubicBezTo>
                <a:cubicBezTo>
                  <a:pt x="6513498" y="4120830"/>
                  <a:pt x="6495583" y="4111706"/>
                  <a:pt x="6479492" y="4099763"/>
                </a:cubicBezTo>
                <a:cubicBezTo>
                  <a:pt x="6463402" y="4087819"/>
                  <a:pt x="6448887" y="4073222"/>
                  <a:pt x="6435949" y="4055970"/>
                </a:cubicBezTo>
                <a:cubicBezTo>
                  <a:pt x="6423010" y="4038719"/>
                  <a:pt x="6411398" y="4018979"/>
                  <a:pt x="6401113" y="3996751"/>
                </a:cubicBezTo>
                <a:cubicBezTo>
                  <a:pt x="6396469" y="3987461"/>
                  <a:pt x="6391492" y="3976679"/>
                  <a:pt x="6386184" y="3964404"/>
                </a:cubicBezTo>
                <a:cubicBezTo>
                  <a:pt x="6380876" y="3952128"/>
                  <a:pt x="6375070" y="3937448"/>
                  <a:pt x="6368767" y="3920362"/>
                </a:cubicBezTo>
                <a:cubicBezTo>
                  <a:pt x="6362463" y="3903276"/>
                  <a:pt x="6355828" y="3883371"/>
                  <a:pt x="6348861" y="3860645"/>
                </a:cubicBezTo>
                <a:cubicBezTo>
                  <a:pt x="6341894" y="3837919"/>
                  <a:pt x="6334595" y="3811129"/>
                  <a:pt x="6326964" y="3780275"/>
                </a:cubicBezTo>
                <a:lnTo>
                  <a:pt x="6215492" y="3804660"/>
                </a:lnTo>
                <a:cubicBezTo>
                  <a:pt x="6223455" y="3838832"/>
                  <a:pt x="6231500" y="3869271"/>
                  <a:pt x="6239628" y="3895978"/>
                </a:cubicBezTo>
                <a:cubicBezTo>
                  <a:pt x="6247756" y="3922685"/>
                  <a:pt x="6255801" y="3946489"/>
                  <a:pt x="6263764" y="3967390"/>
                </a:cubicBezTo>
                <a:cubicBezTo>
                  <a:pt x="6271726" y="3988291"/>
                  <a:pt x="6279605" y="4006952"/>
                  <a:pt x="6287402" y="4023375"/>
                </a:cubicBezTo>
                <a:cubicBezTo>
                  <a:pt x="6295198" y="4039797"/>
                  <a:pt x="6302912" y="4054975"/>
                  <a:pt x="6310542" y="4068909"/>
                </a:cubicBezTo>
                <a:cubicBezTo>
                  <a:pt x="6328457" y="4101090"/>
                  <a:pt x="6348280" y="4128294"/>
                  <a:pt x="6370011" y="4150523"/>
                </a:cubicBezTo>
                <a:cubicBezTo>
                  <a:pt x="6391741" y="4172751"/>
                  <a:pt x="6414799" y="4190832"/>
                  <a:pt x="6439183" y="4204766"/>
                </a:cubicBezTo>
                <a:cubicBezTo>
                  <a:pt x="6463568" y="4218700"/>
                  <a:pt x="6489196" y="4228736"/>
                  <a:pt x="6516069" y="4234873"/>
                </a:cubicBezTo>
                <a:cubicBezTo>
                  <a:pt x="6542942" y="4241011"/>
                  <a:pt x="6570644" y="4244080"/>
                  <a:pt x="6599176" y="4244080"/>
                </a:cubicBezTo>
                <a:cubicBezTo>
                  <a:pt x="6650599" y="4244080"/>
                  <a:pt x="6695470" y="4236947"/>
                  <a:pt x="6733788" y="4222681"/>
                </a:cubicBezTo>
                <a:cubicBezTo>
                  <a:pt x="6772107" y="4208415"/>
                  <a:pt x="6803956" y="4189173"/>
                  <a:pt x="6829336" y="4164954"/>
                </a:cubicBezTo>
                <a:cubicBezTo>
                  <a:pt x="6854716" y="4140736"/>
                  <a:pt x="6873709" y="4112702"/>
                  <a:pt x="6886316" y="4080852"/>
                </a:cubicBezTo>
                <a:cubicBezTo>
                  <a:pt x="6898923" y="4049003"/>
                  <a:pt x="6905227" y="4015495"/>
                  <a:pt x="6905227" y="3980328"/>
                </a:cubicBezTo>
                <a:cubicBezTo>
                  <a:pt x="6905227" y="3945161"/>
                  <a:pt x="6900250" y="3911653"/>
                  <a:pt x="6890298" y="3879804"/>
                </a:cubicBezTo>
                <a:cubicBezTo>
                  <a:pt x="6880345" y="3847955"/>
                  <a:pt x="6865415" y="3820004"/>
                  <a:pt x="6845510" y="3795951"/>
                </a:cubicBezTo>
                <a:cubicBezTo>
                  <a:pt x="6825604" y="3771898"/>
                  <a:pt x="6800638" y="3752822"/>
                  <a:pt x="6770614" y="3738722"/>
                </a:cubicBezTo>
                <a:cubicBezTo>
                  <a:pt x="6740590" y="3724622"/>
                  <a:pt x="6705506" y="3717572"/>
                  <a:pt x="6665362" y="3717572"/>
                </a:cubicBezTo>
                <a:close/>
                <a:moveTo>
                  <a:pt x="7808074" y="3632845"/>
                </a:moveTo>
                <a:cubicBezTo>
                  <a:pt x="7794316" y="3653243"/>
                  <a:pt x="7780915" y="3674709"/>
                  <a:pt x="7767869" y="3697243"/>
                </a:cubicBezTo>
                <a:cubicBezTo>
                  <a:pt x="7754823" y="3719776"/>
                  <a:pt x="7743557" y="3745275"/>
                  <a:pt x="7734069" y="3773738"/>
                </a:cubicBezTo>
                <a:cubicBezTo>
                  <a:pt x="7726004" y="3797458"/>
                  <a:pt x="7720667" y="3819754"/>
                  <a:pt x="7718058" y="3840627"/>
                </a:cubicBezTo>
                <a:cubicBezTo>
                  <a:pt x="7715449" y="3861500"/>
                  <a:pt x="7714145" y="3881899"/>
                  <a:pt x="7714145" y="3901823"/>
                </a:cubicBezTo>
                <a:cubicBezTo>
                  <a:pt x="7714145" y="3952109"/>
                  <a:pt x="7726716" y="3997650"/>
                  <a:pt x="7751859" y="4038448"/>
                </a:cubicBezTo>
                <a:cubicBezTo>
                  <a:pt x="7776527" y="4079245"/>
                  <a:pt x="7808548" y="4106285"/>
                  <a:pt x="7847922" y="4119568"/>
                </a:cubicBezTo>
                <a:cubicBezTo>
                  <a:pt x="7870219" y="4127633"/>
                  <a:pt x="7890380" y="4132614"/>
                  <a:pt x="7908407" y="4134512"/>
                </a:cubicBezTo>
                <a:cubicBezTo>
                  <a:pt x="7917895" y="4135460"/>
                  <a:pt x="7932127" y="4136172"/>
                  <a:pt x="7951102" y="4136646"/>
                </a:cubicBezTo>
                <a:cubicBezTo>
                  <a:pt x="7970078" y="4137121"/>
                  <a:pt x="7994034" y="4137358"/>
                  <a:pt x="8022972" y="4137358"/>
                </a:cubicBezTo>
                <a:lnTo>
                  <a:pt x="8619991" y="4137358"/>
                </a:lnTo>
                <a:lnTo>
                  <a:pt x="8619991" y="3935980"/>
                </a:lnTo>
                <a:cubicBezTo>
                  <a:pt x="8619991" y="3864821"/>
                  <a:pt x="8615247" y="3810266"/>
                  <a:pt x="8605760" y="3772315"/>
                </a:cubicBezTo>
                <a:cubicBezTo>
                  <a:pt x="8594849" y="3730094"/>
                  <a:pt x="8571604" y="3683604"/>
                  <a:pt x="8536024" y="3632845"/>
                </a:cubicBezTo>
                <a:lnTo>
                  <a:pt x="8471982" y="3797932"/>
                </a:lnTo>
                <a:cubicBezTo>
                  <a:pt x="8493804" y="3825447"/>
                  <a:pt x="8509933" y="3848455"/>
                  <a:pt x="8520370" y="3866956"/>
                </a:cubicBezTo>
                <a:cubicBezTo>
                  <a:pt x="8528434" y="3880713"/>
                  <a:pt x="8539345" y="3906330"/>
                  <a:pt x="8553102" y="3943807"/>
                </a:cubicBezTo>
                <a:lnTo>
                  <a:pt x="8038627" y="3943807"/>
                </a:lnTo>
                <a:cubicBezTo>
                  <a:pt x="8008741" y="3943807"/>
                  <a:pt x="7980514" y="3942621"/>
                  <a:pt x="7953949" y="3940249"/>
                </a:cubicBezTo>
                <a:cubicBezTo>
                  <a:pt x="7927383" y="3937877"/>
                  <a:pt x="7905798" y="3934556"/>
                  <a:pt x="7889194" y="3930287"/>
                </a:cubicBezTo>
                <a:cubicBezTo>
                  <a:pt x="7861680" y="3924120"/>
                  <a:pt x="7838909" y="3910125"/>
                  <a:pt x="7820882" y="3888303"/>
                </a:cubicBezTo>
                <a:cubicBezTo>
                  <a:pt x="7803804" y="3866481"/>
                  <a:pt x="7795265" y="3842050"/>
                  <a:pt x="7795265" y="3815010"/>
                </a:cubicBezTo>
                <a:cubicBezTo>
                  <a:pt x="7795265" y="3794137"/>
                  <a:pt x="7798823" y="3772552"/>
                  <a:pt x="7805939" y="3750256"/>
                </a:cubicBezTo>
                <a:cubicBezTo>
                  <a:pt x="7809734" y="3739345"/>
                  <a:pt x="7815071" y="3726062"/>
                  <a:pt x="7821950" y="3710407"/>
                </a:cubicBezTo>
                <a:cubicBezTo>
                  <a:pt x="7828828" y="3694752"/>
                  <a:pt x="7837486" y="3677437"/>
                  <a:pt x="7847922" y="3658462"/>
                </a:cubicBezTo>
                <a:close/>
                <a:moveTo>
                  <a:pt x="2367798" y="3573661"/>
                </a:moveTo>
                <a:lnTo>
                  <a:pt x="2316564" y="3795675"/>
                </a:lnTo>
                <a:cubicBezTo>
                  <a:pt x="2356413" y="3820818"/>
                  <a:pt x="2387485" y="3850704"/>
                  <a:pt x="2409782" y="3885335"/>
                </a:cubicBezTo>
                <a:cubicBezTo>
                  <a:pt x="2436822" y="3927081"/>
                  <a:pt x="2455798" y="3982822"/>
                  <a:pt x="2466708" y="4052557"/>
                </a:cubicBezTo>
                <a:lnTo>
                  <a:pt x="2221923" y="4052557"/>
                </a:lnTo>
                <a:cubicBezTo>
                  <a:pt x="2203422" y="4052557"/>
                  <a:pt x="2187648" y="4048762"/>
                  <a:pt x="2174603" y="4041172"/>
                </a:cubicBezTo>
                <a:cubicBezTo>
                  <a:pt x="2161557" y="4033581"/>
                  <a:pt x="2153137" y="4021484"/>
                  <a:pt x="2149341" y="4004881"/>
                </a:cubicBezTo>
                <a:lnTo>
                  <a:pt x="2122301" y="4006304"/>
                </a:lnTo>
                <a:cubicBezTo>
                  <a:pt x="2118032" y="4030972"/>
                  <a:pt x="2114830" y="4055403"/>
                  <a:pt x="2112695" y="4079597"/>
                </a:cubicBezTo>
                <a:cubicBezTo>
                  <a:pt x="2110560" y="4103791"/>
                  <a:pt x="2109493" y="4126325"/>
                  <a:pt x="2109493" y="4147198"/>
                </a:cubicBezTo>
                <a:cubicBezTo>
                  <a:pt x="2109493" y="4183726"/>
                  <a:pt x="2119692" y="4210054"/>
                  <a:pt x="2140091" y="4226184"/>
                </a:cubicBezTo>
                <a:cubicBezTo>
                  <a:pt x="2156695" y="4239467"/>
                  <a:pt x="2180651" y="4246108"/>
                  <a:pt x="2211961" y="4246108"/>
                </a:cubicBezTo>
                <a:lnTo>
                  <a:pt x="2480266" y="4246108"/>
                </a:lnTo>
                <a:lnTo>
                  <a:pt x="2534309" y="4246108"/>
                </a:lnTo>
                <a:lnTo>
                  <a:pt x="3242265" y="4246108"/>
                </a:lnTo>
                <a:lnTo>
                  <a:pt x="3292895" y="4246108"/>
                </a:lnTo>
                <a:lnTo>
                  <a:pt x="3687718" y="4246108"/>
                </a:lnTo>
                <a:lnTo>
                  <a:pt x="3687718" y="4060384"/>
                </a:lnTo>
                <a:cubicBezTo>
                  <a:pt x="3687718" y="3973571"/>
                  <a:pt x="3681195" y="3908105"/>
                  <a:pt x="3668149" y="3863987"/>
                </a:cubicBezTo>
                <a:cubicBezTo>
                  <a:pt x="3655103" y="3819869"/>
                  <a:pt x="3630791" y="3777648"/>
                  <a:pt x="3595212" y="3737325"/>
                </a:cubicBezTo>
                <a:lnTo>
                  <a:pt x="3538285" y="3906682"/>
                </a:lnTo>
                <a:cubicBezTo>
                  <a:pt x="3564376" y="3937043"/>
                  <a:pt x="3580980" y="3958391"/>
                  <a:pt x="3588096" y="3970725"/>
                </a:cubicBezTo>
                <a:cubicBezTo>
                  <a:pt x="3601853" y="3993021"/>
                  <a:pt x="3611341" y="4020298"/>
                  <a:pt x="3616559" y="4052557"/>
                </a:cubicBezTo>
                <a:lnTo>
                  <a:pt x="3292895" y="4052557"/>
                </a:lnTo>
                <a:cubicBezTo>
                  <a:pt x="3255418" y="4044492"/>
                  <a:pt x="3227311" y="4034530"/>
                  <a:pt x="3208572" y="4022670"/>
                </a:cubicBezTo>
                <a:cubicBezTo>
                  <a:pt x="3189834" y="4010811"/>
                  <a:pt x="3162675" y="3984956"/>
                  <a:pt x="3127096" y="3945108"/>
                </a:cubicBezTo>
                <a:cubicBezTo>
                  <a:pt x="3074913" y="3888655"/>
                  <a:pt x="3034590" y="3847146"/>
                  <a:pt x="3006126" y="3820580"/>
                </a:cubicBezTo>
                <a:cubicBezTo>
                  <a:pt x="2970073" y="3786899"/>
                  <a:pt x="2937577" y="3762468"/>
                  <a:pt x="2908640" y="3747287"/>
                </a:cubicBezTo>
                <a:cubicBezTo>
                  <a:pt x="2879702" y="3732107"/>
                  <a:pt x="2849578" y="3724517"/>
                  <a:pt x="2818268" y="3724517"/>
                </a:cubicBezTo>
                <a:cubicBezTo>
                  <a:pt x="2777471" y="3724517"/>
                  <a:pt x="2741061" y="3738748"/>
                  <a:pt x="2709040" y="3767212"/>
                </a:cubicBezTo>
                <a:cubicBezTo>
                  <a:pt x="2677019" y="3795675"/>
                  <a:pt x="2647963" y="3839793"/>
                  <a:pt x="2621871" y="3899566"/>
                </a:cubicBezTo>
                <a:cubicBezTo>
                  <a:pt x="2641321" y="3895297"/>
                  <a:pt x="2656146" y="3892569"/>
                  <a:pt x="2666345" y="3891383"/>
                </a:cubicBezTo>
                <a:cubicBezTo>
                  <a:pt x="2676545" y="3890197"/>
                  <a:pt x="2687811" y="3889604"/>
                  <a:pt x="2700145" y="3889604"/>
                </a:cubicBezTo>
                <a:cubicBezTo>
                  <a:pt x="2741417" y="3889604"/>
                  <a:pt x="2783638" y="3901227"/>
                  <a:pt x="2826807" y="3924472"/>
                </a:cubicBezTo>
                <a:cubicBezTo>
                  <a:pt x="2875670" y="3950563"/>
                  <a:pt x="2928801" y="3993258"/>
                  <a:pt x="2986202" y="4052557"/>
                </a:cubicBezTo>
                <a:lnTo>
                  <a:pt x="2534309" y="4052557"/>
                </a:lnTo>
                <a:lnTo>
                  <a:pt x="2534309" y="4017689"/>
                </a:lnTo>
                <a:cubicBezTo>
                  <a:pt x="2534309" y="3907157"/>
                  <a:pt x="2522449" y="3818446"/>
                  <a:pt x="2498730" y="3751557"/>
                </a:cubicBezTo>
                <a:cubicBezTo>
                  <a:pt x="2473113" y="3678975"/>
                  <a:pt x="2429469" y="3619676"/>
                  <a:pt x="2367798" y="3573661"/>
                </a:cubicBezTo>
                <a:close/>
                <a:moveTo>
                  <a:pt x="1656088" y="3502502"/>
                </a:moveTo>
                <a:lnTo>
                  <a:pt x="1596315" y="3617779"/>
                </a:lnTo>
                <a:lnTo>
                  <a:pt x="1491000" y="3565122"/>
                </a:lnTo>
                <a:lnTo>
                  <a:pt x="1416996" y="3703169"/>
                </a:lnTo>
                <a:lnTo>
                  <a:pt x="1549350" y="3775751"/>
                </a:lnTo>
                <a:lnTo>
                  <a:pt x="1606277" y="3663320"/>
                </a:lnTo>
                <a:lnTo>
                  <a:pt x="1707322" y="3720247"/>
                </a:lnTo>
                <a:lnTo>
                  <a:pt x="1785596" y="3575084"/>
                </a:lnTo>
                <a:close/>
                <a:moveTo>
                  <a:pt x="8949581" y="3464911"/>
                </a:moveTo>
                <a:lnTo>
                  <a:pt x="8898346" y="3686925"/>
                </a:lnTo>
                <a:cubicBezTo>
                  <a:pt x="8938195" y="3712068"/>
                  <a:pt x="8969268" y="3741954"/>
                  <a:pt x="8991564" y="3776585"/>
                </a:cubicBezTo>
                <a:cubicBezTo>
                  <a:pt x="9018604" y="3818331"/>
                  <a:pt x="9037580" y="3874072"/>
                  <a:pt x="9048491" y="3943807"/>
                </a:cubicBezTo>
                <a:lnTo>
                  <a:pt x="8803706" y="3943807"/>
                </a:lnTo>
                <a:cubicBezTo>
                  <a:pt x="8785205" y="3943807"/>
                  <a:pt x="8769431" y="3940012"/>
                  <a:pt x="8756385" y="3932422"/>
                </a:cubicBezTo>
                <a:cubicBezTo>
                  <a:pt x="8743340" y="3924831"/>
                  <a:pt x="8734919" y="3912734"/>
                  <a:pt x="8731124" y="3896131"/>
                </a:cubicBezTo>
                <a:lnTo>
                  <a:pt x="8704084" y="3897554"/>
                </a:lnTo>
                <a:cubicBezTo>
                  <a:pt x="8699814" y="3922222"/>
                  <a:pt x="8696612" y="3946653"/>
                  <a:pt x="8694478" y="3970847"/>
                </a:cubicBezTo>
                <a:cubicBezTo>
                  <a:pt x="8692343" y="3995041"/>
                  <a:pt x="8691275" y="4017575"/>
                  <a:pt x="8691275" y="4038448"/>
                </a:cubicBezTo>
                <a:cubicBezTo>
                  <a:pt x="8691275" y="4074976"/>
                  <a:pt x="8701475" y="4101304"/>
                  <a:pt x="8721874" y="4117434"/>
                </a:cubicBezTo>
                <a:cubicBezTo>
                  <a:pt x="8738477" y="4130717"/>
                  <a:pt x="8762434" y="4137358"/>
                  <a:pt x="8793744" y="4137358"/>
                </a:cubicBezTo>
                <a:lnTo>
                  <a:pt x="9062048" y="4137358"/>
                </a:lnTo>
                <a:lnTo>
                  <a:pt x="9116091" y="4137358"/>
                </a:lnTo>
                <a:lnTo>
                  <a:pt x="9824048" y="4137358"/>
                </a:lnTo>
                <a:lnTo>
                  <a:pt x="9874678" y="4137358"/>
                </a:lnTo>
                <a:lnTo>
                  <a:pt x="9964942" y="4137358"/>
                </a:lnTo>
                <a:cubicBezTo>
                  <a:pt x="9998624" y="4137358"/>
                  <a:pt x="10025190" y="4134274"/>
                  <a:pt x="10044640" y="4128107"/>
                </a:cubicBezTo>
                <a:cubicBezTo>
                  <a:pt x="10084962" y="4115299"/>
                  <a:pt x="10118881" y="4088259"/>
                  <a:pt x="10146396" y="4046987"/>
                </a:cubicBezTo>
                <a:cubicBezTo>
                  <a:pt x="10191463" y="4070232"/>
                  <a:pt x="10243646" y="4090393"/>
                  <a:pt x="10302944" y="4107471"/>
                </a:cubicBezTo>
                <a:cubicBezTo>
                  <a:pt x="10370308" y="4126921"/>
                  <a:pt x="10428895" y="4136646"/>
                  <a:pt x="10478706" y="4136646"/>
                </a:cubicBezTo>
                <a:lnTo>
                  <a:pt x="10478706" y="3981521"/>
                </a:lnTo>
                <a:cubicBezTo>
                  <a:pt x="10478706" y="3916530"/>
                  <a:pt x="10459968" y="3845371"/>
                  <a:pt x="10422490" y="3768046"/>
                </a:cubicBezTo>
                <a:cubicBezTo>
                  <a:pt x="10386911" y="3694990"/>
                  <a:pt x="10357025" y="3658462"/>
                  <a:pt x="10332831" y="3658462"/>
                </a:cubicBezTo>
                <a:cubicBezTo>
                  <a:pt x="10306740" y="3658462"/>
                  <a:pt x="10274956" y="3675777"/>
                  <a:pt x="10237478" y="3710407"/>
                </a:cubicBezTo>
                <a:cubicBezTo>
                  <a:pt x="10195258" y="3749307"/>
                  <a:pt x="10160627" y="3798881"/>
                  <a:pt x="10133587" y="3859128"/>
                </a:cubicBezTo>
                <a:cubicBezTo>
                  <a:pt x="10121253" y="3891861"/>
                  <a:pt x="10098957" y="3914869"/>
                  <a:pt x="10066698" y="3928152"/>
                </a:cubicBezTo>
                <a:cubicBezTo>
                  <a:pt x="10041556" y="3938589"/>
                  <a:pt x="10007637" y="3943807"/>
                  <a:pt x="9964942" y="3943807"/>
                </a:cubicBezTo>
                <a:lnTo>
                  <a:pt x="9874678" y="3943807"/>
                </a:lnTo>
                <a:cubicBezTo>
                  <a:pt x="9837201" y="3935742"/>
                  <a:pt x="9809093" y="3925780"/>
                  <a:pt x="9790355" y="3913920"/>
                </a:cubicBezTo>
                <a:cubicBezTo>
                  <a:pt x="9771616" y="3902061"/>
                  <a:pt x="9744458" y="3876206"/>
                  <a:pt x="9708878" y="3836358"/>
                </a:cubicBezTo>
                <a:cubicBezTo>
                  <a:pt x="9656696" y="3779905"/>
                  <a:pt x="9616372" y="3738396"/>
                  <a:pt x="9587909" y="3711830"/>
                </a:cubicBezTo>
                <a:cubicBezTo>
                  <a:pt x="9551855" y="3678149"/>
                  <a:pt x="9519360" y="3653718"/>
                  <a:pt x="9490422" y="3638537"/>
                </a:cubicBezTo>
                <a:cubicBezTo>
                  <a:pt x="9461484" y="3623357"/>
                  <a:pt x="9431360" y="3615767"/>
                  <a:pt x="9400051" y="3615767"/>
                </a:cubicBezTo>
                <a:cubicBezTo>
                  <a:pt x="9359253" y="3615767"/>
                  <a:pt x="9322844" y="3629998"/>
                  <a:pt x="9290822" y="3658462"/>
                </a:cubicBezTo>
                <a:cubicBezTo>
                  <a:pt x="9258801" y="3686925"/>
                  <a:pt x="9229745" y="3731043"/>
                  <a:pt x="9203653" y="3790816"/>
                </a:cubicBezTo>
                <a:cubicBezTo>
                  <a:pt x="9223104" y="3786547"/>
                  <a:pt x="9237928" y="3783819"/>
                  <a:pt x="9248127" y="3782633"/>
                </a:cubicBezTo>
                <a:cubicBezTo>
                  <a:pt x="9258327" y="3781447"/>
                  <a:pt x="9269594" y="3780854"/>
                  <a:pt x="9281928" y="3780854"/>
                </a:cubicBezTo>
                <a:cubicBezTo>
                  <a:pt x="9323200" y="3780854"/>
                  <a:pt x="9365420" y="3792477"/>
                  <a:pt x="9408590" y="3815722"/>
                </a:cubicBezTo>
                <a:cubicBezTo>
                  <a:pt x="9457452" y="3841813"/>
                  <a:pt x="9510584" y="3884508"/>
                  <a:pt x="9567984" y="3943807"/>
                </a:cubicBezTo>
                <a:lnTo>
                  <a:pt x="9116091" y="3943807"/>
                </a:lnTo>
                <a:lnTo>
                  <a:pt x="9116091" y="3908939"/>
                </a:lnTo>
                <a:cubicBezTo>
                  <a:pt x="9116091" y="3798407"/>
                  <a:pt x="9104232" y="3709696"/>
                  <a:pt x="9080512" y="3642807"/>
                </a:cubicBezTo>
                <a:cubicBezTo>
                  <a:pt x="9054895" y="3570225"/>
                  <a:pt x="9011251" y="3510926"/>
                  <a:pt x="8949581" y="3464911"/>
                </a:cubicBezTo>
                <a:close/>
                <a:moveTo>
                  <a:pt x="8237871" y="3393753"/>
                </a:moveTo>
                <a:lnTo>
                  <a:pt x="8178098" y="3509029"/>
                </a:lnTo>
                <a:lnTo>
                  <a:pt x="8072783" y="3456372"/>
                </a:lnTo>
                <a:lnTo>
                  <a:pt x="7998778" y="3594419"/>
                </a:lnTo>
                <a:lnTo>
                  <a:pt x="8131133" y="3667001"/>
                </a:lnTo>
                <a:lnTo>
                  <a:pt x="8188060" y="3554570"/>
                </a:lnTo>
                <a:lnTo>
                  <a:pt x="8289105" y="3611497"/>
                </a:lnTo>
                <a:lnTo>
                  <a:pt x="8367379" y="3466334"/>
                </a:lnTo>
                <a:close/>
                <a:moveTo>
                  <a:pt x="2937549" y="3369659"/>
                </a:moveTo>
                <a:cubicBezTo>
                  <a:pt x="2835556" y="3411405"/>
                  <a:pt x="2764160" y="3440580"/>
                  <a:pt x="2723363" y="3457184"/>
                </a:cubicBezTo>
                <a:cubicBezTo>
                  <a:pt x="2703912" y="3475685"/>
                  <a:pt x="2694188" y="3495610"/>
                  <a:pt x="2694188" y="3516957"/>
                </a:cubicBezTo>
                <a:cubicBezTo>
                  <a:pt x="2789066" y="3478531"/>
                  <a:pt x="2858326" y="3450542"/>
                  <a:pt x="2901970" y="3432990"/>
                </a:cubicBezTo>
                <a:cubicBezTo>
                  <a:pt x="2925690" y="3412591"/>
                  <a:pt x="2937549" y="3391481"/>
                  <a:pt x="2937549" y="3369659"/>
                </a:cubicBezTo>
                <a:close/>
                <a:moveTo>
                  <a:pt x="1515194" y="3338127"/>
                </a:moveTo>
                <a:lnTo>
                  <a:pt x="1442612" y="3483289"/>
                </a:lnTo>
                <a:lnTo>
                  <a:pt x="1576390" y="3554448"/>
                </a:lnTo>
                <a:lnTo>
                  <a:pt x="1647549" y="3406438"/>
                </a:lnTo>
                <a:close/>
                <a:moveTo>
                  <a:pt x="5255021" y="3316969"/>
                </a:moveTo>
                <a:cubicBezTo>
                  <a:pt x="5266964" y="3365406"/>
                  <a:pt x="5292344" y="3403228"/>
                  <a:pt x="5331161" y="3430432"/>
                </a:cubicBezTo>
                <a:cubicBezTo>
                  <a:pt x="5369976" y="3457636"/>
                  <a:pt x="5424054" y="3474058"/>
                  <a:pt x="5493392" y="3479698"/>
                </a:cubicBezTo>
                <a:cubicBezTo>
                  <a:pt x="5519270" y="3481689"/>
                  <a:pt x="5540088" y="3485172"/>
                  <a:pt x="5555846" y="3490149"/>
                </a:cubicBezTo>
                <a:cubicBezTo>
                  <a:pt x="5571606" y="3495125"/>
                  <a:pt x="5584379" y="3501429"/>
                  <a:pt x="5594165" y="3509059"/>
                </a:cubicBezTo>
                <a:cubicBezTo>
                  <a:pt x="5603952" y="3516690"/>
                  <a:pt x="5611583" y="3525482"/>
                  <a:pt x="5617057" y="3535434"/>
                </a:cubicBezTo>
                <a:cubicBezTo>
                  <a:pt x="5622531" y="3545387"/>
                  <a:pt x="5628088" y="3556336"/>
                  <a:pt x="5633728" y="3568279"/>
                </a:cubicBezTo>
                <a:lnTo>
                  <a:pt x="5340053" y="3568279"/>
                </a:lnTo>
                <a:lnTo>
                  <a:pt x="5308766" y="3568279"/>
                </a:lnTo>
                <a:lnTo>
                  <a:pt x="4756316" y="3568279"/>
                </a:lnTo>
                <a:lnTo>
                  <a:pt x="4756316" y="3672784"/>
                </a:lnTo>
                <a:lnTo>
                  <a:pt x="4894661" y="3672784"/>
                </a:lnTo>
                <a:lnTo>
                  <a:pt x="4894661" y="3743947"/>
                </a:lnTo>
                <a:cubicBezTo>
                  <a:pt x="4880396" y="3749587"/>
                  <a:pt x="4868701" y="3759208"/>
                  <a:pt x="4859577" y="3772811"/>
                </a:cubicBezTo>
                <a:cubicBezTo>
                  <a:pt x="4850454" y="3786413"/>
                  <a:pt x="4845892" y="3801840"/>
                  <a:pt x="4845892" y="3819092"/>
                </a:cubicBezTo>
                <a:cubicBezTo>
                  <a:pt x="4845892" y="3830040"/>
                  <a:pt x="4847966" y="3840407"/>
                  <a:pt x="4852113" y="3850194"/>
                </a:cubicBezTo>
                <a:cubicBezTo>
                  <a:pt x="4856260" y="3859981"/>
                  <a:pt x="4861983" y="3868607"/>
                  <a:pt x="4869281" y="3876072"/>
                </a:cubicBezTo>
                <a:cubicBezTo>
                  <a:pt x="4876580" y="3883537"/>
                  <a:pt x="4885206" y="3889425"/>
                  <a:pt x="4895160" y="3893738"/>
                </a:cubicBezTo>
                <a:cubicBezTo>
                  <a:pt x="4905112" y="3898051"/>
                  <a:pt x="4915894" y="3900208"/>
                  <a:pt x="4927506" y="3900208"/>
                </a:cubicBezTo>
                <a:cubicBezTo>
                  <a:pt x="4939781" y="3900208"/>
                  <a:pt x="4950896" y="3897968"/>
                  <a:pt x="4960848" y="3893489"/>
                </a:cubicBezTo>
                <a:cubicBezTo>
                  <a:pt x="4970801" y="3889011"/>
                  <a:pt x="4979344" y="3883122"/>
                  <a:pt x="4986477" y="3875823"/>
                </a:cubicBezTo>
                <a:cubicBezTo>
                  <a:pt x="4993610" y="3868524"/>
                  <a:pt x="4999084" y="3860147"/>
                  <a:pt x="5002899" y="3850692"/>
                </a:cubicBezTo>
                <a:cubicBezTo>
                  <a:pt x="5006715" y="3841237"/>
                  <a:pt x="5008622" y="3831533"/>
                  <a:pt x="5008622" y="3821580"/>
                </a:cubicBezTo>
                <a:cubicBezTo>
                  <a:pt x="5008622" y="3818926"/>
                  <a:pt x="5008456" y="3816769"/>
                  <a:pt x="5008124" y="3815110"/>
                </a:cubicBezTo>
                <a:cubicBezTo>
                  <a:pt x="5022390" y="3815110"/>
                  <a:pt x="5034416" y="3817101"/>
                  <a:pt x="5044204" y="3821082"/>
                </a:cubicBezTo>
                <a:cubicBezTo>
                  <a:pt x="5053991" y="3825063"/>
                  <a:pt x="5061953" y="3830454"/>
                  <a:pt x="5068090" y="3837256"/>
                </a:cubicBezTo>
                <a:cubicBezTo>
                  <a:pt x="5074228" y="3844057"/>
                  <a:pt x="5078624" y="3851687"/>
                  <a:pt x="5081278" y="3860147"/>
                </a:cubicBezTo>
                <a:cubicBezTo>
                  <a:pt x="5083932" y="3868607"/>
                  <a:pt x="5085259" y="3877316"/>
                  <a:pt x="5085259" y="3886274"/>
                </a:cubicBezTo>
                <a:cubicBezTo>
                  <a:pt x="5085259" y="3904521"/>
                  <a:pt x="5081859" y="3920113"/>
                  <a:pt x="5075058" y="3933052"/>
                </a:cubicBezTo>
                <a:cubicBezTo>
                  <a:pt x="5068257" y="3945991"/>
                  <a:pt x="5058884" y="3956607"/>
                  <a:pt x="5046941" y="3964901"/>
                </a:cubicBezTo>
                <a:cubicBezTo>
                  <a:pt x="5034997" y="3973195"/>
                  <a:pt x="5020898" y="3979333"/>
                  <a:pt x="5004641" y="3983314"/>
                </a:cubicBezTo>
                <a:cubicBezTo>
                  <a:pt x="4988384" y="3987295"/>
                  <a:pt x="4970801" y="3989286"/>
                  <a:pt x="4951890" y="3989286"/>
                </a:cubicBezTo>
                <a:cubicBezTo>
                  <a:pt x="4921701" y="3989286"/>
                  <a:pt x="4894994" y="3987378"/>
                  <a:pt x="4871770" y="3983563"/>
                </a:cubicBezTo>
                <a:cubicBezTo>
                  <a:pt x="4848546" y="3979748"/>
                  <a:pt x="4830465" y="3976347"/>
                  <a:pt x="4817526" y="3973361"/>
                </a:cubicBezTo>
                <a:lnTo>
                  <a:pt x="4817526" y="4075378"/>
                </a:lnTo>
                <a:cubicBezTo>
                  <a:pt x="4831461" y="4078364"/>
                  <a:pt x="4847219" y="4081848"/>
                  <a:pt x="4864803" y="4085829"/>
                </a:cubicBezTo>
                <a:cubicBezTo>
                  <a:pt x="4882386" y="4089810"/>
                  <a:pt x="4901214" y="4094869"/>
                  <a:pt x="4921286" y="4101007"/>
                </a:cubicBezTo>
                <a:cubicBezTo>
                  <a:pt x="4941357" y="4107145"/>
                  <a:pt x="4962092" y="4114526"/>
                  <a:pt x="4983491" y="4123152"/>
                </a:cubicBezTo>
                <a:cubicBezTo>
                  <a:pt x="5004889" y="4131778"/>
                  <a:pt x="5026288" y="4142146"/>
                  <a:pt x="5047687" y="4154255"/>
                </a:cubicBezTo>
                <a:cubicBezTo>
                  <a:pt x="5069086" y="4166364"/>
                  <a:pt x="5090235" y="4180630"/>
                  <a:pt x="5111137" y="4197052"/>
                </a:cubicBezTo>
                <a:cubicBezTo>
                  <a:pt x="5132038" y="4213475"/>
                  <a:pt x="5151777" y="4232302"/>
                  <a:pt x="5170356" y="4253535"/>
                </a:cubicBezTo>
                <a:lnTo>
                  <a:pt x="5262421" y="4196306"/>
                </a:lnTo>
                <a:cubicBezTo>
                  <a:pt x="5251472" y="4179718"/>
                  <a:pt x="5239280" y="4164457"/>
                  <a:pt x="5225843" y="4150523"/>
                </a:cubicBezTo>
                <a:cubicBezTo>
                  <a:pt x="5212408" y="4136589"/>
                  <a:pt x="5198639" y="4123816"/>
                  <a:pt x="5184539" y="4112204"/>
                </a:cubicBezTo>
                <a:cubicBezTo>
                  <a:pt x="5170440" y="4100592"/>
                  <a:pt x="5156339" y="4090142"/>
                  <a:pt x="5142239" y="4080852"/>
                </a:cubicBezTo>
                <a:cubicBezTo>
                  <a:pt x="5128140" y="4071563"/>
                  <a:pt x="5115118" y="4063103"/>
                  <a:pt x="5103174" y="4055473"/>
                </a:cubicBezTo>
                <a:cubicBezTo>
                  <a:pt x="5117440" y="4048174"/>
                  <a:pt x="5130545" y="4038967"/>
                  <a:pt x="5142488" y="4027853"/>
                </a:cubicBezTo>
                <a:cubicBezTo>
                  <a:pt x="5154432" y="4016739"/>
                  <a:pt x="5164716" y="4003966"/>
                  <a:pt x="5173342" y="3989535"/>
                </a:cubicBezTo>
                <a:cubicBezTo>
                  <a:pt x="5181968" y="3975103"/>
                  <a:pt x="5188686" y="3959178"/>
                  <a:pt x="5193497" y="3941761"/>
                </a:cubicBezTo>
                <a:cubicBezTo>
                  <a:pt x="5198307" y="3924343"/>
                  <a:pt x="5200712" y="3905682"/>
                  <a:pt x="5200712" y="3885776"/>
                </a:cubicBezTo>
                <a:cubicBezTo>
                  <a:pt x="5200712" y="3863548"/>
                  <a:pt x="5197229" y="3842066"/>
                  <a:pt x="5190262" y="3821331"/>
                </a:cubicBezTo>
                <a:cubicBezTo>
                  <a:pt x="5183295" y="3800596"/>
                  <a:pt x="5172264" y="3782100"/>
                  <a:pt x="5157169" y="3765844"/>
                </a:cubicBezTo>
                <a:cubicBezTo>
                  <a:pt x="5142074" y="3749587"/>
                  <a:pt x="5122416" y="3736566"/>
                  <a:pt x="5098198" y="3726779"/>
                </a:cubicBezTo>
                <a:cubicBezTo>
                  <a:pt x="5073979" y="3716992"/>
                  <a:pt x="5044619" y="3712098"/>
                  <a:pt x="5010115" y="3712098"/>
                </a:cubicBezTo>
                <a:lnTo>
                  <a:pt x="5010115" y="3672784"/>
                </a:lnTo>
                <a:lnTo>
                  <a:pt x="5308766" y="3672784"/>
                </a:lnTo>
                <a:lnTo>
                  <a:pt x="5340053" y="3672784"/>
                </a:lnTo>
                <a:lnTo>
                  <a:pt x="5447111" y="3672784"/>
                </a:lnTo>
                <a:lnTo>
                  <a:pt x="5447111" y="3743947"/>
                </a:lnTo>
                <a:cubicBezTo>
                  <a:pt x="5432845" y="3749587"/>
                  <a:pt x="5421151" y="3759208"/>
                  <a:pt x="5412028" y="3772811"/>
                </a:cubicBezTo>
                <a:cubicBezTo>
                  <a:pt x="5402904" y="3786413"/>
                  <a:pt x="5398342" y="3801840"/>
                  <a:pt x="5398342" y="3819092"/>
                </a:cubicBezTo>
                <a:cubicBezTo>
                  <a:pt x="5398342" y="3830040"/>
                  <a:pt x="5400416" y="3840407"/>
                  <a:pt x="5404563" y="3850194"/>
                </a:cubicBezTo>
                <a:cubicBezTo>
                  <a:pt x="5408710" y="3859981"/>
                  <a:pt x="5414433" y="3868607"/>
                  <a:pt x="5421731" y="3876072"/>
                </a:cubicBezTo>
                <a:cubicBezTo>
                  <a:pt x="5429030" y="3883537"/>
                  <a:pt x="5437656" y="3889425"/>
                  <a:pt x="5447609" y="3893738"/>
                </a:cubicBezTo>
                <a:cubicBezTo>
                  <a:pt x="5457562" y="3898051"/>
                  <a:pt x="5468344" y="3900208"/>
                  <a:pt x="5479956" y="3900208"/>
                </a:cubicBezTo>
                <a:cubicBezTo>
                  <a:pt x="5492231" y="3900208"/>
                  <a:pt x="5503346" y="3897968"/>
                  <a:pt x="5513298" y="3893489"/>
                </a:cubicBezTo>
                <a:cubicBezTo>
                  <a:pt x="5523251" y="3889011"/>
                  <a:pt x="5531794" y="3883122"/>
                  <a:pt x="5538927" y="3875823"/>
                </a:cubicBezTo>
                <a:cubicBezTo>
                  <a:pt x="5546060" y="3868524"/>
                  <a:pt x="5551534" y="3860147"/>
                  <a:pt x="5555349" y="3850692"/>
                </a:cubicBezTo>
                <a:cubicBezTo>
                  <a:pt x="5559164" y="3841237"/>
                  <a:pt x="5561072" y="3831533"/>
                  <a:pt x="5561072" y="3821580"/>
                </a:cubicBezTo>
                <a:cubicBezTo>
                  <a:pt x="5561072" y="3818926"/>
                  <a:pt x="5560906" y="3816769"/>
                  <a:pt x="5560574" y="3815110"/>
                </a:cubicBezTo>
                <a:cubicBezTo>
                  <a:pt x="5574841" y="3815110"/>
                  <a:pt x="5586866" y="3817101"/>
                  <a:pt x="5596653" y="3821082"/>
                </a:cubicBezTo>
                <a:cubicBezTo>
                  <a:pt x="5606440" y="3825063"/>
                  <a:pt x="5614403" y="3830454"/>
                  <a:pt x="5620540" y="3837256"/>
                </a:cubicBezTo>
                <a:cubicBezTo>
                  <a:pt x="5626678" y="3844057"/>
                  <a:pt x="5631074" y="3851687"/>
                  <a:pt x="5633728" y="3860147"/>
                </a:cubicBezTo>
                <a:cubicBezTo>
                  <a:pt x="5636382" y="3868607"/>
                  <a:pt x="5637709" y="3877316"/>
                  <a:pt x="5637709" y="3886274"/>
                </a:cubicBezTo>
                <a:cubicBezTo>
                  <a:pt x="5637709" y="3904521"/>
                  <a:pt x="5634308" y="3920113"/>
                  <a:pt x="5627507" y="3933052"/>
                </a:cubicBezTo>
                <a:cubicBezTo>
                  <a:pt x="5620707" y="3945991"/>
                  <a:pt x="5611334" y="3956607"/>
                  <a:pt x="5599391" y="3964901"/>
                </a:cubicBezTo>
                <a:cubicBezTo>
                  <a:pt x="5587447" y="3973195"/>
                  <a:pt x="5573347" y="3979333"/>
                  <a:pt x="5557091" y="3983314"/>
                </a:cubicBezTo>
                <a:cubicBezTo>
                  <a:pt x="5540835" y="3987295"/>
                  <a:pt x="5523251" y="3989286"/>
                  <a:pt x="5504340" y="3989286"/>
                </a:cubicBezTo>
                <a:cubicBezTo>
                  <a:pt x="5474151" y="3989286"/>
                  <a:pt x="5447443" y="3987378"/>
                  <a:pt x="5424220" y="3983563"/>
                </a:cubicBezTo>
                <a:cubicBezTo>
                  <a:pt x="5400996" y="3979748"/>
                  <a:pt x="5382915" y="3976347"/>
                  <a:pt x="5369976" y="3973361"/>
                </a:cubicBezTo>
                <a:lnTo>
                  <a:pt x="5369976" y="4075378"/>
                </a:lnTo>
                <a:cubicBezTo>
                  <a:pt x="5383910" y="4078364"/>
                  <a:pt x="5399670" y="4081848"/>
                  <a:pt x="5417253" y="4085829"/>
                </a:cubicBezTo>
                <a:cubicBezTo>
                  <a:pt x="5434837" y="4089810"/>
                  <a:pt x="5453663" y="4094869"/>
                  <a:pt x="5473735" y="4101007"/>
                </a:cubicBezTo>
                <a:cubicBezTo>
                  <a:pt x="5493807" y="4107145"/>
                  <a:pt x="5514543" y="4114526"/>
                  <a:pt x="5535941" y="4123152"/>
                </a:cubicBezTo>
                <a:cubicBezTo>
                  <a:pt x="5557339" y="4131778"/>
                  <a:pt x="5578739" y="4142146"/>
                  <a:pt x="5600137" y="4154255"/>
                </a:cubicBezTo>
                <a:cubicBezTo>
                  <a:pt x="5621536" y="4166364"/>
                  <a:pt x="5642685" y="4180630"/>
                  <a:pt x="5663586" y="4197052"/>
                </a:cubicBezTo>
                <a:cubicBezTo>
                  <a:pt x="5684488" y="4213475"/>
                  <a:pt x="5704227" y="4232302"/>
                  <a:pt x="5722806" y="4253535"/>
                </a:cubicBezTo>
                <a:lnTo>
                  <a:pt x="5814870" y="4196306"/>
                </a:lnTo>
                <a:cubicBezTo>
                  <a:pt x="5803922" y="4179718"/>
                  <a:pt x="5791730" y="4164457"/>
                  <a:pt x="5778293" y="4150523"/>
                </a:cubicBezTo>
                <a:cubicBezTo>
                  <a:pt x="5764858" y="4136589"/>
                  <a:pt x="5751089" y="4123816"/>
                  <a:pt x="5736989" y="4112204"/>
                </a:cubicBezTo>
                <a:cubicBezTo>
                  <a:pt x="5722890" y="4100592"/>
                  <a:pt x="5708789" y="4090142"/>
                  <a:pt x="5694689" y="4080852"/>
                </a:cubicBezTo>
                <a:cubicBezTo>
                  <a:pt x="5680589" y="4071563"/>
                  <a:pt x="5667568" y="4063103"/>
                  <a:pt x="5655624" y="4055473"/>
                </a:cubicBezTo>
                <a:cubicBezTo>
                  <a:pt x="5669890" y="4048174"/>
                  <a:pt x="5682995" y="4038967"/>
                  <a:pt x="5694938" y="4027853"/>
                </a:cubicBezTo>
                <a:cubicBezTo>
                  <a:pt x="5706881" y="4016739"/>
                  <a:pt x="5717166" y="4003966"/>
                  <a:pt x="5725792" y="3989535"/>
                </a:cubicBezTo>
                <a:cubicBezTo>
                  <a:pt x="5734418" y="3975103"/>
                  <a:pt x="5741136" y="3959178"/>
                  <a:pt x="5745947" y="3941761"/>
                </a:cubicBezTo>
                <a:cubicBezTo>
                  <a:pt x="5750757" y="3924343"/>
                  <a:pt x="5753162" y="3905682"/>
                  <a:pt x="5753162" y="3885776"/>
                </a:cubicBezTo>
                <a:cubicBezTo>
                  <a:pt x="5753162" y="3863548"/>
                  <a:pt x="5749679" y="3842066"/>
                  <a:pt x="5742712" y="3821331"/>
                </a:cubicBezTo>
                <a:cubicBezTo>
                  <a:pt x="5735745" y="3800596"/>
                  <a:pt x="5724714" y="3782100"/>
                  <a:pt x="5709619" y="3765844"/>
                </a:cubicBezTo>
                <a:cubicBezTo>
                  <a:pt x="5694524" y="3749587"/>
                  <a:pt x="5674866" y="3736566"/>
                  <a:pt x="5650648" y="3726779"/>
                </a:cubicBezTo>
                <a:cubicBezTo>
                  <a:pt x="5626429" y="3716992"/>
                  <a:pt x="5597069" y="3712098"/>
                  <a:pt x="5562565" y="3712098"/>
                </a:cubicBezTo>
                <a:lnTo>
                  <a:pt x="5562565" y="3672784"/>
                </a:lnTo>
                <a:lnTo>
                  <a:pt x="5861216" y="3672784"/>
                </a:lnTo>
                <a:lnTo>
                  <a:pt x="5892503" y="3672784"/>
                </a:lnTo>
                <a:lnTo>
                  <a:pt x="5986126" y="3672784"/>
                </a:lnTo>
                <a:cubicBezTo>
                  <a:pt x="5973518" y="3692358"/>
                  <a:pt x="5963150" y="3712015"/>
                  <a:pt x="5955022" y="3731755"/>
                </a:cubicBezTo>
                <a:cubicBezTo>
                  <a:pt x="5946894" y="3751495"/>
                  <a:pt x="5940507" y="3771732"/>
                  <a:pt x="5935863" y="3792468"/>
                </a:cubicBezTo>
                <a:cubicBezTo>
                  <a:pt x="5931218" y="3813203"/>
                  <a:pt x="5928066" y="3834436"/>
                  <a:pt x="5926408" y="3856166"/>
                </a:cubicBezTo>
                <a:cubicBezTo>
                  <a:pt x="5924749" y="3877897"/>
                  <a:pt x="5923919" y="3900705"/>
                  <a:pt x="5923919" y="3924592"/>
                </a:cubicBezTo>
                <a:cubicBezTo>
                  <a:pt x="5923919" y="3954119"/>
                  <a:pt x="5926491" y="3983729"/>
                  <a:pt x="5931633" y="4013422"/>
                </a:cubicBezTo>
                <a:cubicBezTo>
                  <a:pt x="5936776" y="4043114"/>
                  <a:pt x="5944240" y="4071895"/>
                  <a:pt x="5954027" y="4099763"/>
                </a:cubicBezTo>
                <a:cubicBezTo>
                  <a:pt x="5963814" y="4127631"/>
                  <a:pt x="5975923" y="4153840"/>
                  <a:pt x="5990355" y="4178391"/>
                </a:cubicBezTo>
                <a:cubicBezTo>
                  <a:pt x="6004787" y="4202941"/>
                  <a:pt x="6021458" y="4224837"/>
                  <a:pt x="6040368" y="4244080"/>
                </a:cubicBezTo>
                <a:cubicBezTo>
                  <a:pt x="6054302" y="4258014"/>
                  <a:pt x="6069895" y="4270289"/>
                  <a:pt x="6087147" y="4280905"/>
                </a:cubicBezTo>
                <a:cubicBezTo>
                  <a:pt x="6104398" y="4291522"/>
                  <a:pt x="6122479" y="4296830"/>
                  <a:pt x="6141390" y="4296830"/>
                </a:cubicBezTo>
                <a:cubicBezTo>
                  <a:pt x="6153665" y="4296830"/>
                  <a:pt x="6164779" y="4294508"/>
                  <a:pt x="6174732" y="4289863"/>
                </a:cubicBezTo>
                <a:cubicBezTo>
                  <a:pt x="6184685" y="4285218"/>
                  <a:pt x="6193228" y="4279081"/>
                  <a:pt x="6200361" y="4271450"/>
                </a:cubicBezTo>
                <a:cubicBezTo>
                  <a:pt x="6207493" y="4263820"/>
                  <a:pt x="6213051" y="4254862"/>
                  <a:pt x="6217032" y="4244577"/>
                </a:cubicBezTo>
                <a:cubicBezTo>
                  <a:pt x="6221013" y="4234293"/>
                  <a:pt x="6223003" y="4223676"/>
                  <a:pt x="6223003" y="4212728"/>
                </a:cubicBezTo>
                <a:cubicBezTo>
                  <a:pt x="6223003" y="4203107"/>
                  <a:pt x="6221013" y="4193652"/>
                  <a:pt x="6217032" y="4184362"/>
                </a:cubicBezTo>
                <a:cubicBezTo>
                  <a:pt x="6213051" y="4175073"/>
                  <a:pt x="6207493" y="4166696"/>
                  <a:pt x="6200361" y="4159231"/>
                </a:cubicBezTo>
                <a:cubicBezTo>
                  <a:pt x="6193228" y="4151767"/>
                  <a:pt x="6184685" y="4145712"/>
                  <a:pt x="6174732" y="4141067"/>
                </a:cubicBezTo>
                <a:cubicBezTo>
                  <a:pt x="6164779" y="4136423"/>
                  <a:pt x="6153665" y="4134100"/>
                  <a:pt x="6141390" y="4134100"/>
                </a:cubicBezTo>
                <a:cubicBezTo>
                  <a:pt x="6135750" y="4134100"/>
                  <a:pt x="6130193" y="4134681"/>
                  <a:pt x="6124719" y="4135842"/>
                </a:cubicBezTo>
                <a:cubicBezTo>
                  <a:pt x="6119245" y="4137003"/>
                  <a:pt x="6114185" y="4138413"/>
                  <a:pt x="6109541" y="4140072"/>
                </a:cubicBezTo>
                <a:cubicBezTo>
                  <a:pt x="6100583" y="4129124"/>
                  <a:pt x="6092040" y="4115107"/>
                  <a:pt x="6083913" y="4098021"/>
                </a:cubicBezTo>
                <a:cubicBezTo>
                  <a:pt x="6075784" y="4080935"/>
                  <a:pt x="6068651" y="4062522"/>
                  <a:pt x="6062513" y="4042783"/>
                </a:cubicBezTo>
                <a:cubicBezTo>
                  <a:pt x="6056376" y="4023043"/>
                  <a:pt x="6051482" y="4002888"/>
                  <a:pt x="6047833" y="3982319"/>
                </a:cubicBezTo>
                <a:cubicBezTo>
                  <a:pt x="6044183" y="3961750"/>
                  <a:pt x="6042359" y="3942507"/>
                  <a:pt x="6042359" y="3924592"/>
                </a:cubicBezTo>
                <a:cubicBezTo>
                  <a:pt x="6042359" y="3904355"/>
                  <a:pt x="6044018" y="3882044"/>
                  <a:pt x="6047335" y="3857659"/>
                </a:cubicBezTo>
                <a:cubicBezTo>
                  <a:pt x="6050653" y="3833274"/>
                  <a:pt x="6055961" y="3809388"/>
                  <a:pt x="6063260" y="3785998"/>
                </a:cubicBezTo>
                <a:cubicBezTo>
                  <a:pt x="6070559" y="3762609"/>
                  <a:pt x="6080097" y="3740796"/>
                  <a:pt x="6091875" y="3720558"/>
                </a:cubicBezTo>
                <a:cubicBezTo>
                  <a:pt x="6103652" y="3700321"/>
                  <a:pt x="6118001" y="3684396"/>
                  <a:pt x="6134920" y="3672784"/>
                </a:cubicBezTo>
                <a:lnTo>
                  <a:pt x="6194591" y="3672784"/>
                </a:lnTo>
                <a:lnTo>
                  <a:pt x="6231463" y="3672784"/>
                </a:lnTo>
                <a:lnTo>
                  <a:pt x="7016699" y="3672784"/>
                </a:lnTo>
                <a:lnTo>
                  <a:pt x="7016699" y="3568279"/>
                </a:lnTo>
                <a:lnTo>
                  <a:pt x="6231463" y="3568279"/>
                </a:lnTo>
                <a:lnTo>
                  <a:pt x="6194591" y="3568279"/>
                </a:lnTo>
                <a:lnTo>
                  <a:pt x="5892503" y="3568279"/>
                </a:lnTo>
                <a:lnTo>
                  <a:pt x="5861216" y="3568279"/>
                </a:lnTo>
                <a:lnTo>
                  <a:pt x="5748684" y="3568279"/>
                </a:lnTo>
                <a:cubicBezTo>
                  <a:pt x="5743707" y="3542401"/>
                  <a:pt x="5734999" y="3518432"/>
                  <a:pt x="5722557" y="3496369"/>
                </a:cubicBezTo>
                <a:cubicBezTo>
                  <a:pt x="5710116" y="3474307"/>
                  <a:pt x="5694109" y="3455231"/>
                  <a:pt x="5674535" y="3439140"/>
                </a:cubicBezTo>
                <a:cubicBezTo>
                  <a:pt x="5654961" y="3423050"/>
                  <a:pt x="5631572" y="3410277"/>
                  <a:pt x="5604367" y="3400823"/>
                </a:cubicBezTo>
                <a:cubicBezTo>
                  <a:pt x="5577162" y="3391367"/>
                  <a:pt x="5546308" y="3386141"/>
                  <a:pt x="5511805" y="3385146"/>
                </a:cubicBezTo>
                <a:cubicBezTo>
                  <a:pt x="5489577" y="3384483"/>
                  <a:pt x="5470335" y="3382409"/>
                  <a:pt x="5454079" y="3378926"/>
                </a:cubicBezTo>
                <a:cubicBezTo>
                  <a:pt x="5437822" y="3375442"/>
                  <a:pt x="5423888" y="3370797"/>
                  <a:pt x="5412276" y="3364991"/>
                </a:cubicBezTo>
                <a:cubicBezTo>
                  <a:pt x="5400664" y="3359186"/>
                  <a:pt x="5390877" y="3352219"/>
                  <a:pt x="5382915" y="3344090"/>
                </a:cubicBezTo>
                <a:cubicBezTo>
                  <a:pt x="5374953" y="3335962"/>
                  <a:pt x="5368152" y="3326922"/>
                  <a:pt x="5362512" y="3316969"/>
                </a:cubicBezTo>
                <a:close/>
                <a:moveTo>
                  <a:pt x="3485079" y="3295055"/>
                </a:moveTo>
                <a:cubicBezTo>
                  <a:pt x="3493618" y="3295055"/>
                  <a:pt x="3502394" y="3300510"/>
                  <a:pt x="3511407" y="3311421"/>
                </a:cubicBezTo>
                <a:cubicBezTo>
                  <a:pt x="3520421" y="3322332"/>
                  <a:pt x="3524927" y="3334191"/>
                  <a:pt x="3524927" y="3347000"/>
                </a:cubicBezTo>
                <a:cubicBezTo>
                  <a:pt x="3524927" y="3350795"/>
                  <a:pt x="3523030" y="3357437"/>
                  <a:pt x="3519235" y="3366925"/>
                </a:cubicBezTo>
                <a:lnTo>
                  <a:pt x="3487925" y="3342731"/>
                </a:lnTo>
                <a:cubicBezTo>
                  <a:pt x="3476065" y="3331345"/>
                  <a:pt x="3470136" y="3320434"/>
                  <a:pt x="3470136" y="3309998"/>
                </a:cubicBezTo>
                <a:cubicBezTo>
                  <a:pt x="3470136" y="3306677"/>
                  <a:pt x="3471440" y="3303356"/>
                  <a:pt x="3474049" y="3300036"/>
                </a:cubicBezTo>
                <a:cubicBezTo>
                  <a:pt x="3476658" y="3296715"/>
                  <a:pt x="3480335" y="3295055"/>
                  <a:pt x="3485079" y="3295055"/>
                </a:cubicBezTo>
                <a:close/>
                <a:moveTo>
                  <a:pt x="10190686" y="3262505"/>
                </a:moveTo>
                <a:cubicBezTo>
                  <a:pt x="10199225" y="3262505"/>
                  <a:pt x="10208002" y="3267960"/>
                  <a:pt x="10217015" y="3278871"/>
                </a:cubicBezTo>
                <a:cubicBezTo>
                  <a:pt x="10226028" y="3289782"/>
                  <a:pt x="10230535" y="3301642"/>
                  <a:pt x="10230535" y="3314451"/>
                </a:cubicBezTo>
                <a:cubicBezTo>
                  <a:pt x="10230535" y="3318245"/>
                  <a:pt x="10228638" y="3324886"/>
                  <a:pt x="10224842" y="3334375"/>
                </a:cubicBezTo>
                <a:lnTo>
                  <a:pt x="10193532" y="3310181"/>
                </a:lnTo>
                <a:cubicBezTo>
                  <a:pt x="10181673" y="3298795"/>
                  <a:pt x="10175743" y="3287884"/>
                  <a:pt x="10175743" y="3277448"/>
                </a:cubicBezTo>
                <a:cubicBezTo>
                  <a:pt x="10175743" y="3274127"/>
                  <a:pt x="10177048" y="3270806"/>
                  <a:pt x="10179657" y="3267486"/>
                </a:cubicBezTo>
                <a:cubicBezTo>
                  <a:pt x="10182266" y="3264165"/>
                  <a:pt x="10185942" y="3262505"/>
                  <a:pt x="10190686" y="3262505"/>
                </a:cubicBezTo>
                <a:close/>
                <a:moveTo>
                  <a:pt x="9519332" y="3260909"/>
                </a:moveTo>
                <a:cubicBezTo>
                  <a:pt x="9417338" y="3302656"/>
                  <a:pt x="9345942" y="3331830"/>
                  <a:pt x="9305145" y="3348434"/>
                </a:cubicBezTo>
                <a:cubicBezTo>
                  <a:pt x="9285695" y="3366935"/>
                  <a:pt x="9275970" y="3386860"/>
                  <a:pt x="9275970" y="3408207"/>
                </a:cubicBezTo>
                <a:cubicBezTo>
                  <a:pt x="9370848" y="3369781"/>
                  <a:pt x="9440109" y="3341792"/>
                  <a:pt x="9483752" y="3324240"/>
                </a:cubicBezTo>
                <a:cubicBezTo>
                  <a:pt x="9507472" y="3303841"/>
                  <a:pt x="9519332" y="3282731"/>
                  <a:pt x="9519332" y="3260909"/>
                </a:cubicBezTo>
                <a:close/>
                <a:moveTo>
                  <a:pt x="3520658" y="3235993"/>
                </a:moveTo>
                <a:cubicBezTo>
                  <a:pt x="3499311" y="3235993"/>
                  <a:pt x="3479505" y="3247971"/>
                  <a:pt x="3461240" y="3271928"/>
                </a:cubicBezTo>
                <a:cubicBezTo>
                  <a:pt x="3442977" y="3295885"/>
                  <a:pt x="3433845" y="3323518"/>
                  <a:pt x="3433845" y="3354828"/>
                </a:cubicBezTo>
                <a:cubicBezTo>
                  <a:pt x="3433845" y="3369533"/>
                  <a:pt x="3438589" y="3383054"/>
                  <a:pt x="3448076" y="3395388"/>
                </a:cubicBezTo>
                <a:cubicBezTo>
                  <a:pt x="3455667" y="3405350"/>
                  <a:pt x="3466815" y="3414838"/>
                  <a:pt x="3481521" y="3423852"/>
                </a:cubicBezTo>
                <a:cubicBezTo>
                  <a:pt x="3465866" y="3442352"/>
                  <a:pt x="3442858" y="3463700"/>
                  <a:pt x="3412497" y="3487894"/>
                </a:cubicBezTo>
                <a:cubicBezTo>
                  <a:pt x="3378816" y="3514460"/>
                  <a:pt x="3349403" y="3533672"/>
                  <a:pt x="3324260" y="3545532"/>
                </a:cubicBezTo>
                <a:lnTo>
                  <a:pt x="3376206" y="3545532"/>
                </a:lnTo>
                <a:cubicBezTo>
                  <a:pt x="3399926" y="3545532"/>
                  <a:pt x="3429338" y="3528454"/>
                  <a:pt x="3464443" y="3494298"/>
                </a:cubicBezTo>
                <a:cubicBezTo>
                  <a:pt x="3472982" y="3485759"/>
                  <a:pt x="3489111" y="3468444"/>
                  <a:pt x="3512830" y="3442352"/>
                </a:cubicBezTo>
                <a:lnTo>
                  <a:pt x="3571892" y="3477932"/>
                </a:lnTo>
                <a:cubicBezTo>
                  <a:pt x="3573315" y="3469393"/>
                  <a:pt x="3574738" y="3460853"/>
                  <a:pt x="3576162" y="3452314"/>
                </a:cubicBezTo>
                <a:cubicBezTo>
                  <a:pt x="3577585" y="3443775"/>
                  <a:pt x="3578296" y="3435474"/>
                  <a:pt x="3578296" y="3427409"/>
                </a:cubicBezTo>
                <a:cubicBezTo>
                  <a:pt x="3578296" y="3417922"/>
                  <a:pt x="3575687" y="3410568"/>
                  <a:pt x="3570469" y="3405350"/>
                </a:cubicBezTo>
                <a:cubicBezTo>
                  <a:pt x="3562404" y="3399183"/>
                  <a:pt x="3554577" y="3392779"/>
                  <a:pt x="3546987" y="3386138"/>
                </a:cubicBezTo>
                <a:cubicBezTo>
                  <a:pt x="3556474" y="3360046"/>
                  <a:pt x="3562523" y="3342137"/>
                  <a:pt x="3565132" y="3332412"/>
                </a:cubicBezTo>
                <a:cubicBezTo>
                  <a:pt x="3567741" y="3322688"/>
                  <a:pt x="3569046" y="3313318"/>
                  <a:pt x="3569046" y="3304305"/>
                </a:cubicBezTo>
                <a:cubicBezTo>
                  <a:pt x="3569046" y="3285329"/>
                  <a:pt x="3564065" y="3269200"/>
                  <a:pt x="3554102" y="3255918"/>
                </a:cubicBezTo>
                <a:cubicBezTo>
                  <a:pt x="3544140" y="3242634"/>
                  <a:pt x="3532992" y="3235993"/>
                  <a:pt x="3520658" y="3235993"/>
                </a:cubicBezTo>
                <a:close/>
                <a:moveTo>
                  <a:pt x="2382690" y="3230677"/>
                </a:moveTo>
                <a:lnTo>
                  <a:pt x="2367747" y="3234947"/>
                </a:lnTo>
                <a:cubicBezTo>
                  <a:pt x="2367747" y="3255345"/>
                  <a:pt x="2363478" y="3275032"/>
                  <a:pt x="2354939" y="3294008"/>
                </a:cubicBezTo>
                <a:cubicBezTo>
                  <a:pt x="2344502" y="3317728"/>
                  <a:pt x="2330270" y="3329587"/>
                  <a:pt x="2312243" y="3329587"/>
                </a:cubicBezTo>
                <a:cubicBezTo>
                  <a:pt x="2298961" y="3329587"/>
                  <a:pt x="2289472" y="3322234"/>
                  <a:pt x="2283780" y="3307528"/>
                </a:cubicBezTo>
                <a:cubicBezTo>
                  <a:pt x="2281408" y="3302310"/>
                  <a:pt x="2278324" y="3288078"/>
                  <a:pt x="2274530" y="3264833"/>
                </a:cubicBezTo>
                <a:lnTo>
                  <a:pt x="2259586" y="3269102"/>
                </a:lnTo>
                <a:cubicBezTo>
                  <a:pt x="2251047" y="3304682"/>
                  <a:pt x="2243931" y="3328639"/>
                  <a:pt x="2238239" y="3340973"/>
                </a:cubicBezTo>
                <a:cubicBezTo>
                  <a:pt x="2225905" y="3367538"/>
                  <a:pt x="2209538" y="3380821"/>
                  <a:pt x="2189139" y="3380821"/>
                </a:cubicBezTo>
                <a:cubicBezTo>
                  <a:pt x="2180600" y="3380821"/>
                  <a:pt x="2174196" y="3376670"/>
                  <a:pt x="2169926" y="3368368"/>
                </a:cubicBezTo>
                <a:cubicBezTo>
                  <a:pt x="2165657" y="3360067"/>
                  <a:pt x="2163522" y="3350698"/>
                  <a:pt x="2163522" y="3340261"/>
                </a:cubicBezTo>
                <a:cubicBezTo>
                  <a:pt x="2163522" y="3334568"/>
                  <a:pt x="2163997" y="3327452"/>
                  <a:pt x="2164945" y="3318914"/>
                </a:cubicBezTo>
                <a:cubicBezTo>
                  <a:pt x="2165894" y="3310374"/>
                  <a:pt x="2166369" y="3304207"/>
                  <a:pt x="2166369" y="3300412"/>
                </a:cubicBezTo>
                <a:lnTo>
                  <a:pt x="2151425" y="3306817"/>
                </a:lnTo>
                <a:cubicBezTo>
                  <a:pt x="2145258" y="3321997"/>
                  <a:pt x="2140514" y="3335517"/>
                  <a:pt x="2137193" y="3347377"/>
                </a:cubicBezTo>
                <a:cubicBezTo>
                  <a:pt x="2133873" y="3359236"/>
                  <a:pt x="2132212" y="3371333"/>
                  <a:pt x="2132212" y="3383668"/>
                </a:cubicBezTo>
                <a:cubicBezTo>
                  <a:pt x="2132212" y="3407387"/>
                  <a:pt x="2137193" y="3426007"/>
                  <a:pt x="2147156" y="3439527"/>
                </a:cubicBezTo>
                <a:cubicBezTo>
                  <a:pt x="2157118" y="3453047"/>
                  <a:pt x="2172061" y="3459807"/>
                  <a:pt x="2191986" y="3459807"/>
                </a:cubicBezTo>
                <a:cubicBezTo>
                  <a:pt x="2208589" y="3459807"/>
                  <a:pt x="2224481" y="3452217"/>
                  <a:pt x="2239661" y="3437036"/>
                </a:cubicBezTo>
                <a:cubicBezTo>
                  <a:pt x="2248201" y="3428497"/>
                  <a:pt x="2257451" y="3415689"/>
                  <a:pt x="2267414" y="3398611"/>
                </a:cubicBezTo>
                <a:cubicBezTo>
                  <a:pt x="2276427" y="3404778"/>
                  <a:pt x="2284492" y="3409285"/>
                  <a:pt x="2291608" y="3412131"/>
                </a:cubicBezTo>
                <a:cubicBezTo>
                  <a:pt x="2298723" y="3414977"/>
                  <a:pt x="2306550" y="3416400"/>
                  <a:pt x="2315089" y="3416400"/>
                </a:cubicBezTo>
                <a:cubicBezTo>
                  <a:pt x="2339283" y="3416400"/>
                  <a:pt x="2358259" y="3403592"/>
                  <a:pt x="2372016" y="3377975"/>
                </a:cubicBezTo>
                <a:cubicBezTo>
                  <a:pt x="2384351" y="3355204"/>
                  <a:pt x="2390517" y="3326030"/>
                  <a:pt x="2390517" y="3290450"/>
                </a:cubicBezTo>
                <a:cubicBezTo>
                  <a:pt x="2390517" y="3281911"/>
                  <a:pt x="2389687" y="3272068"/>
                  <a:pt x="2388027" y="3260920"/>
                </a:cubicBezTo>
                <a:cubicBezTo>
                  <a:pt x="2386367" y="3249771"/>
                  <a:pt x="2384588" y="3239691"/>
                  <a:pt x="2382690" y="3230677"/>
                </a:cubicBezTo>
                <a:close/>
                <a:moveTo>
                  <a:pt x="8096977" y="3229377"/>
                </a:moveTo>
                <a:lnTo>
                  <a:pt x="8024395" y="3374540"/>
                </a:lnTo>
                <a:lnTo>
                  <a:pt x="8158173" y="3445698"/>
                </a:lnTo>
                <a:lnTo>
                  <a:pt x="8229332" y="3297688"/>
                </a:lnTo>
                <a:close/>
                <a:moveTo>
                  <a:pt x="10226266" y="3203444"/>
                </a:moveTo>
                <a:cubicBezTo>
                  <a:pt x="10204918" y="3203444"/>
                  <a:pt x="10185112" y="3215422"/>
                  <a:pt x="10166848" y="3239378"/>
                </a:cubicBezTo>
                <a:cubicBezTo>
                  <a:pt x="10148584" y="3263335"/>
                  <a:pt x="10139452" y="3290968"/>
                  <a:pt x="10139452" y="3322278"/>
                </a:cubicBezTo>
                <a:cubicBezTo>
                  <a:pt x="10139452" y="3336983"/>
                  <a:pt x="10144196" y="3350504"/>
                  <a:pt x="10153684" y="3362838"/>
                </a:cubicBezTo>
                <a:cubicBezTo>
                  <a:pt x="10161274" y="3372800"/>
                  <a:pt x="10172422" y="3382288"/>
                  <a:pt x="10187128" y="3391301"/>
                </a:cubicBezTo>
                <a:cubicBezTo>
                  <a:pt x="10171474" y="3409803"/>
                  <a:pt x="10148466" y="3431150"/>
                  <a:pt x="10118105" y="3455344"/>
                </a:cubicBezTo>
                <a:cubicBezTo>
                  <a:pt x="10084423" y="3481910"/>
                  <a:pt x="10055011" y="3501122"/>
                  <a:pt x="10029868" y="3512982"/>
                </a:cubicBezTo>
                <a:lnTo>
                  <a:pt x="10081814" y="3512982"/>
                </a:lnTo>
                <a:cubicBezTo>
                  <a:pt x="10105533" y="3512982"/>
                  <a:pt x="10134946" y="3495904"/>
                  <a:pt x="10170050" y="3461748"/>
                </a:cubicBezTo>
                <a:cubicBezTo>
                  <a:pt x="10178589" y="3453209"/>
                  <a:pt x="10194718" y="3435894"/>
                  <a:pt x="10218438" y="3409803"/>
                </a:cubicBezTo>
                <a:lnTo>
                  <a:pt x="10277500" y="3445382"/>
                </a:lnTo>
                <a:cubicBezTo>
                  <a:pt x="10278923" y="3436843"/>
                  <a:pt x="10280346" y="3428304"/>
                  <a:pt x="10281769" y="3419765"/>
                </a:cubicBezTo>
                <a:cubicBezTo>
                  <a:pt x="10283192" y="3411226"/>
                  <a:pt x="10283904" y="3402924"/>
                  <a:pt x="10283904" y="3394860"/>
                </a:cubicBezTo>
                <a:cubicBezTo>
                  <a:pt x="10283904" y="3385372"/>
                  <a:pt x="10281295" y="3378018"/>
                  <a:pt x="10276076" y="3372800"/>
                </a:cubicBezTo>
                <a:cubicBezTo>
                  <a:pt x="10268012" y="3366634"/>
                  <a:pt x="10260184" y="3360229"/>
                  <a:pt x="10252594" y="3353588"/>
                </a:cubicBezTo>
                <a:cubicBezTo>
                  <a:pt x="10262082" y="3327496"/>
                  <a:pt x="10268130" y="3309588"/>
                  <a:pt x="10270740" y="3299862"/>
                </a:cubicBezTo>
                <a:cubicBezTo>
                  <a:pt x="10273349" y="3290138"/>
                  <a:pt x="10274653" y="3280768"/>
                  <a:pt x="10274653" y="3271755"/>
                </a:cubicBezTo>
                <a:cubicBezTo>
                  <a:pt x="10274653" y="3252780"/>
                  <a:pt x="10269672" y="3236650"/>
                  <a:pt x="10259710" y="3223368"/>
                </a:cubicBezTo>
                <a:cubicBezTo>
                  <a:pt x="10249748" y="3210084"/>
                  <a:pt x="10238600" y="3203444"/>
                  <a:pt x="10226266" y="3203444"/>
                </a:cubicBezTo>
                <a:close/>
                <a:moveTo>
                  <a:pt x="8964473" y="3121927"/>
                </a:moveTo>
                <a:lnTo>
                  <a:pt x="8949530" y="3126197"/>
                </a:lnTo>
                <a:cubicBezTo>
                  <a:pt x="8949530" y="3146596"/>
                  <a:pt x="8945260" y="3166283"/>
                  <a:pt x="8936721" y="3185258"/>
                </a:cubicBezTo>
                <a:cubicBezTo>
                  <a:pt x="8926284" y="3208978"/>
                  <a:pt x="8912053" y="3220837"/>
                  <a:pt x="8894026" y="3220837"/>
                </a:cubicBezTo>
                <a:cubicBezTo>
                  <a:pt x="8880743" y="3220837"/>
                  <a:pt x="8871255" y="3213485"/>
                  <a:pt x="8865562" y="3198778"/>
                </a:cubicBezTo>
                <a:cubicBezTo>
                  <a:pt x="8863190" y="3193560"/>
                  <a:pt x="8860107" y="3179329"/>
                  <a:pt x="8856312" y="3156083"/>
                </a:cubicBezTo>
                <a:lnTo>
                  <a:pt x="8841368" y="3160353"/>
                </a:lnTo>
                <a:cubicBezTo>
                  <a:pt x="8832830" y="3195932"/>
                  <a:pt x="8825714" y="3219888"/>
                  <a:pt x="8820021" y="3232223"/>
                </a:cubicBezTo>
                <a:cubicBezTo>
                  <a:pt x="8807687" y="3258788"/>
                  <a:pt x="8791320" y="3272071"/>
                  <a:pt x="8770922" y="3272071"/>
                </a:cubicBezTo>
                <a:cubicBezTo>
                  <a:pt x="8762383" y="3272071"/>
                  <a:pt x="8755978" y="3267920"/>
                  <a:pt x="8751709" y="3259619"/>
                </a:cubicBezTo>
                <a:cubicBezTo>
                  <a:pt x="8747439" y="3251317"/>
                  <a:pt x="8745305" y="3241947"/>
                  <a:pt x="8745305" y="3231512"/>
                </a:cubicBezTo>
                <a:cubicBezTo>
                  <a:pt x="8745305" y="3225818"/>
                  <a:pt x="8745779" y="3218703"/>
                  <a:pt x="8746728" y="3210164"/>
                </a:cubicBezTo>
                <a:cubicBezTo>
                  <a:pt x="8747676" y="3201625"/>
                  <a:pt x="8748151" y="3195458"/>
                  <a:pt x="8748151" y="3191662"/>
                </a:cubicBezTo>
                <a:lnTo>
                  <a:pt x="8733208" y="3198067"/>
                </a:lnTo>
                <a:cubicBezTo>
                  <a:pt x="8727041" y="3213247"/>
                  <a:pt x="8722297" y="3226767"/>
                  <a:pt x="8718976" y="3238627"/>
                </a:cubicBezTo>
                <a:cubicBezTo>
                  <a:pt x="8715655" y="3250487"/>
                  <a:pt x="8713995" y="3262584"/>
                  <a:pt x="8713995" y="3274918"/>
                </a:cubicBezTo>
                <a:cubicBezTo>
                  <a:pt x="8713995" y="3298638"/>
                  <a:pt x="8718976" y="3317257"/>
                  <a:pt x="8728938" y="3330777"/>
                </a:cubicBezTo>
                <a:cubicBezTo>
                  <a:pt x="8738900" y="3344297"/>
                  <a:pt x="8753844" y="3351057"/>
                  <a:pt x="8773768" y="3351057"/>
                </a:cubicBezTo>
                <a:cubicBezTo>
                  <a:pt x="8790372" y="3351057"/>
                  <a:pt x="8806264" y="3343467"/>
                  <a:pt x="8821444" y="3328287"/>
                </a:cubicBezTo>
                <a:cubicBezTo>
                  <a:pt x="8829983" y="3319748"/>
                  <a:pt x="8839234" y="3306939"/>
                  <a:pt x="8849196" y="3289861"/>
                </a:cubicBezTo>
                <a:cubicBezTo>
                  <a:pt x="8858209" y="3296028"/>
                  <a:pt x="8866274" y="3300535"/>
                  <a:pt x="8873390" y="3303381"/>
                </a:cubicBezTo>
                <a:cubicBezTo>
                  <a:pt x="8880506" y="3306227"/>
                  <a:pt x="8888333" y="3307651"/>
                  <a:pt x="8896872" y="3307651"/>
                </a:cubicBezTo>
                <a:cubicBezTo>
                  <a:pt x="8921066" y="3307651"/>
                  <a:pt x="8940042" y="3294842"/>
                  <a:pt x="8953799" y="3269225"/>
                </a:cubicBezTo>
                <a:cubicBezTo>
                  <a:pt x="8966133" y="3246455"/>
                  <a:pt x="8972300" y="3217280"/>
                  <a:pt x="8972300" y="3181700"/>
                </a:cubicBezTo>
                <a:cubicBezTo>
                  <a:pt x="8972300" y="3173161"/>
                  <a:pt x="8971470" y="3163318"/>
                  <a:pt x="8969810" y="3152170"/>
                </a:cubicBezTo>
                <a:cubicBezTo>
                  <a:pt x="8968149" y="3141021"/>
                  <a:pt x="8966370" y="3130940"/>
                  <a:pt x="8964473" y="3121927"/>
                </a:cubicBezTo>
                <a:close/>
                <a:moveTo>
                  <a:pt x="1494353" y="3066455"/>
                </a:moveTo>
                <a:cubicBezTo>
                  <a:pt x="1502893" y="3066455"/>
                  <a:pt x="1511669" y="3071910"/>
                  <a:pt x="1520682" y="3082821"/>
                </a:cubicBezTo>
                <a:cubicBezTo>
                  <a:pt x="1529696" y="3093732"/>
                  <a:pt x="1534202" y="3105592"/>
                  <a:pt x="1534202" y="3118400"/>
                </a:cubicBezTo>
                <a:cubicBezTo>
                  <a:pt x="1534202" y="3122195"/>
                  <a:pt x="1532305" y="3128837"/>
                  <a:pt x="1528510" y="3138324"/>
                </a:cubicBezTo>
                <a:lnTo>
                  <a:pt x="1497200" y="3114130"/>
                </a:lnTo>
                <a:cubicBezTo>
                  <a:pt x="1485340" y="3102745"/>
                  <a:pt x="1479410" y="3091835"/>
                  <a:pt x="1479410" y="3081398"/>
                </a:cubicBezTo>
                <a:cubicBezTo>
                  <a:pt x="1479410" y="3078077"/>
                  <a:pt x="1480715" y="3074756"/>
                  <a:pt x="1483324" y="3071435"/>
                </a:cubicBezTo>
                <a:cubicBezTo>
                  <a:pt x="1485933" y="3068115"/>
                  <a:pt x="1489610" y="3066455"/>
                  <a:pt x="1494353" y="3066455"/>
                </a:cubicBezTo>
                <a:close/>
                <a:moveTo>
                  <a:pt x="1529933" y="3007393"/>
                </a:moveTo>
                <a:cubicBezTo>
                  <a:pt x="1508585" y="3007393"/>
                  <a:pt x="1488779" y="3019371"/>
                  <a:pt x="1470516" y="3043328"/>
                </a:cubicBezTo>
                <a:cubicBezTo>
                  <a:pt x="1452252" y="3067284"/>
                  <a:pt x="1443120" y="3094918"/>
                  <a:pt x="1443120" y="3126227"/>
                </a:cubicBezTo>
                <a:cubicBezTo>
                  <a:pt x="1443120" y="3140933"/>
                  <a:pt x="1447863" y="3154454"/>
                  <a:pt x="1457351" y="3166788"/>
                </a:cubicBezTo>
                <a:cubicBezTo>
                  <a:pt x="1464941" y="3176750"/>
                  <a:pt x="1476090" y="3186238"/>
                  <a:pt x="1490796" y="3195251"/>
                </a:cubicBezTo>
                <a:cubicBezTo>
                  <a:pt x="1475141" y="3213753"/>
                  <a:pt x="1452133" y="3235100"/>
                  <a:pt x="1421772" y="3259294"/>
                </a:cubicBezTo>
                <a:cubicBezTo>
                  <a:pt x="1388090" y="3285860"/>
                  <a:pt x="1358678" y="3305073"/>
                  <a:pt x="1333536" y="3316932"/>
                </a:cubicBezTo>
                <a:lnTo>
                  <a:pt x="1385481" y="3316932"/>
                </a:lnTo>
                <a:cubicBezTo>
                  <a:pt x="1409201" y="3316932"/>
                  <a:pt x="1438613" y="3299855"/>
                  <a:pt x="1473718" y="3265698"/>
                </a:cubicBezTo>
                <a:cubicBezTo>
                  <a:pt x="1482257" y="3257159"/>
                  <a:pt x="1498386" y="3239844"/>
                  <a:pt x="1522105" y="3213753"/>
                </a:cubicBezTo>
                <a:lnTo>
                  <a:pt x="1581167" y="3249332"/>
                </a:lnTo>
                <a:cubicBezTo>
                  <a:pt x="1582590" y="3240793"/>
                  <a:pt x="1584013" y="3232253"/>
                  <a:pt x="1585436" y="3223715"/>
                </a:cubicBezTo>
                <a:cubicBezTo>
                  <a:pt x="1586859" y="3215175"/>
                  <a:pt x="1587571" y="3206874"/>
                  <a:pt x="1587571" y="3198809"/>
                </a:cubicBezTo>
                <a:cubicBezTo>
                  <a:pt x="1587571" y="3189321"/>
                  <a:pt x="1584962" y="3181969"/>
                  <a:pt x="1579744" y="3176750"/>
                </a:cubicBezTo>
                <a:cubicBezTo>
                  <a:pt x="1571679" y="3170583"/>
                  <a:pt x="1563852" y="3164179"/>
                  <a:pt x="1556261" y="3157537"/>
                </a:cubicBezTo>
                <a:cubicBezTo>
                  <a:pt x="1565749" y="3131446"/>
                  <a:pt x="1571798" y="3113538"/>
                  <a:pt x="1574407" y="3103813"/>
                </a:cubicBezTo>
                <a:cubicBezTo>
                  <a:pt x="1577016" y="3094088"/>
                  <a:pt x="1578321" y="3084719"/>
                  <a:pt x="1578321" y="3075705"/>
                </a:cubicBezTo>
                <a:cubicBezTo>
                  <a:pt x="1578321" y="3056730"/>
                  <a:pt x="1573339" y="3040600"/>
                  <a:pt x="1563377" y="3027317"/>
                </a:cubicBezTo>
                <a:cubicBezTo>
                  <a:pt x="1553415" y="3014034"/>
                  <a:pt x="1542267" y="3007393"/>
                  <a:pt x="1529933" y="3007393"/>
                </a:cubicBezTo>
                <a:close/>
                <a:moveTo>
                  <a:pt x="8076136" y="2957704"/>
                </a:moveTo>
                <a:cubicBezTo>
                  <a:pt x="8084675" y="2957704"/>
                  <a:pt x="8093452" y="2963160"/>
                  <a:pt x="8102465" y="2974071"/>
                </a:cubicBezTo>
                <a:cubicBezTo>
                  <a:pt x="8111478" y="2984982"/>
                  <a:pt x="8115985" y="2996842"/>
                  <a:pt x="8115985" y="3009650"/>
                </a:cubicBezTo>
                <a:cubicBezTo>
                  <a:pt x="8115985" y="3013445"/>
                  <a:pt x="8114088" y="3020087"/>
                  <a:pt x="8110292" y="3029574"/>
                </a:cubicBezTo>
                <a:lnTo>
                  <a:pt x="8078983" y="3005381"/>
                </a:lnTo>
                <a:cubicBezTo>
                  <a:pt x="8067123" y="2993996"/>
                  <a:pt x="8061193" y="2983085"/>
                  <a:pt x="8061193" y="2972648"/>
                </a:cubicBezTo>
                <a:cubicBezTo>
                  <a:pt x="8061193" y="2969327"/>
                  <a:pt x="8062498" y="2966007"/>
                  <a:pt x="8065107" y="2962686"/>
                </a:cubicBezTo>
                <a:cubicBezTo>
                  <a:pt x="8067716" y="2959365"/>
                  <a:pt x="8071393" y="2957704"/>
                  <a:pt x="8076136" y="2957704"/>
                </a:cubicBezTo>
                <a:close/>
                <a:moveTo>
                  <a:pt x="8111716" y="2898643"/>
                </a:moveTo>
                <a:cubicBezTo>
                  <a:pt x="8090368" y="2898643"/>
                  <a:pt x="8070562" y="2910621"/>
                  <a:pt x="8052298" y="2934578"/>
                </a:cubicBezTo>
                <a:cubicBezTo>
                  <a:pt x="8034034" y="2958534"/>
                  <a:pt x="8024902" y="2986168"/>
                  <a:pt x="8024902" y="3017478"/>
                </a:cubicBezTo>
                <a:cubicBezTo>
                  <a:pt x="8024902" y="3032184"/>
                  <a:pt x="8029646" y="3045704"/>
                  <a:pt x="8039134" y="3058038"/>
                </a:cubicBezTo>
                <a:cubicBezTo>
                  <a:pt x="8046724" y="3068000"/>
                  <a:pt x="8057872" y="3077488"/>
                  <a:pt x="8072579" y="3086502"/>
                </a:cubicBezTo>
                <a:cubicBezTo>
                  <a:pt x="8056924" y="3105003"/>
                  <a:pt x="8033916" y="3126350"/>
                  <a:pt x="8003555" y="3150544"/>
                </a:cubicBezTo>
                <a:cubicBezTo>
                  <a:pt x="7969873" y="3177110"/>
                  <a:pt x="7940461" y="3196323"/>
                  <a:pt x="7915318" y="3208182"/>
                </a:cubicBezTo>
                <a:lnTo>
                  <a:pt x="7967264" y="3208182"/>
                </a:lnTo>
                <a:cubicBezTo>
                  <a:pt x="7990983" y="3208182"/>
                  <a:pt x="8020396" y="3191104"/>
                  <a:pt x="8055500" y="3156948"/>
                </a:cubicBezTo>
                <a:cubicBezTo>
                  <a:pt x="8064039" y="3148410"/>
                  <a:pt x="8080169" y="3131094"/>
                  <a:pt x="8103888" y="3105003"/>
                </a:cubicBezTo>
                <a:lnTo>
                  <a:pt x="8162950" y="3140582"/>
                </a:lnTo>
                <a:cubicBezTo>
                  <a:pt x="8164373" y="3132043"/>
                  <a:pt x="8165796" y="3123504"/>
                  <a:pt x="8167219" y="3114965"/>
                </a:cubicBezTo>
                <a:cubicBezTo>
                  <a:pt x="8168642" y="3106426"/>
                  <a:pt x="8169354" y="3098124"/>
                  <a:pt x="8169354" y="3090059"/>
                </a:cubicBezTo>
                <a:cubicBezTo>
                  <a:pt x="8169354" y="3080571"/>
                  <a:pt x="8166745" y="3073219"/>
                  <a:pt x="8161527" y="3068000"/>
                </a:cubicBezTo>
                <a:cubicBezTo>
                  <a:pt x="8153462" y="3061833"/>
                  <a:pt x="8145635" y="3055429"/>
                  <a:pt x="8138044" y="3048787"/>
                </a:cubicBezTo>
                <a:cubicBezTo>
                  <a:pt x="8147532" y="3022696"/>
                  <a:pt x="8153581" y="3004788"/>
                  <a:pt x="8156190" y="2995063"/>
                </a:cubicBezTo>
                <a:cubicBezTo>
                  <a:pt x="8158799" y="2985338"/>
                  <a:pt x="8160103" y="2975969"/>
                  <a:pt x="8160103" y="2966955"/>
                </a:cubicBezTo>
                <a:cubicBezTo>
                  <a:pt x="8160103" y="2947980"/>
                  <a:pt x="8155122" y="2931850"/>
                  <a:pt x="8145160" y="2918567"/>
                </a:cubicBezTo>
                <a:cubicBezTo>
                  <a:pt x="8135198" y="2905284"/>
                  <a:pt x="8124050" y="2898643"/>
                  <a:pt x="8111716" y="2898643"/>
                </a:cubicBezTo>
                <a:close/>
                <a:moveTo>
                  <a:pt x="8833545" y="1930360"/>
                </a:moveTo>
                <a:lnTo>
                  <a:pt x="8709176" y="2162653"/>
                </a:lnTo>
                <a:lnTo>
                  <a:pt x="8949691" y="2288049"/>
                </a:lnTo>
                <a:lnTo>
                  <a:pt x="9073033" y="2057812"/>
                </a:lnTo>
                <a:close/>
                <a:moveTo>
                  <a:pt x="7465150" y="1930360"/>
                </a:moveTo>
                <a:lnTo>
                  <a:pt x="7340780" y="2162653"/>
                </a:lnTo>
                <a:lnTo>
                  <a:pt x="7581296" y="2288049"/>
                </a:lnTo>
                <a:lnTo>
                  <a:pt x="7704637" y="2057812"/>
                </a:lnTo>
                <a:close/>
                <a:moveTo>
                  <a:pt x="3930497" y="1920081"/>
                </a:moveTo>
                <a:lnTo>
                  <a:pt x="3848269" y="2082481"/>
                </a:lnTo>
                <a:lnTo>
                  <a:pt x="3702315" y="2000253"/>
                </a:lnTo>
                <a:lnTo>
                  <a:pt x="3589253" y="2209933"/>
                </a:lnTo>
                <a:lnTo>
                  <a:pt x="3776320" y="2314773"/>
                </a:lnTo>
                <a:lnTo>
                  <a:pt x="3862659" y="2148262"/>
                </a:lnTo>
                <a:lnTo>
                  <a:pt x="4014780" y="2224323"/>
                </a:lnTo>
                <a:lnTo>
                  <a:pt x="4121676" y="2024921"/>
                </a:lnTo>
                <a:close/>
                <a:moveTo>
                  <a:pt x="5270164" y="1230398"/>
                </a:moveTo>
                <a:cubicBezTo>
                  <a:pt x="5300313" y="1230398"/>
                  <a:pt x="5330464" y="1246842"/>
                  <a:pt x="5360613" y="1279733"/>
                </a:cubicBezTo>
                <a:cubicBezTo>
                  <a:pt x="5390764" y="1312624"/>
                  <a:pt x="5418172" y="1358536"/>
                  <a:pt x="5442840" y="1417464"/>
                </a:cubicBezTo>
                <a:cubicBezTo>
                  <a:pt x="5381855" y="1407872"/>
                  <a:pt x="5329264" y="1389200"/>
                  <a:pt x="5285067" y="1361448"/>
                </a:cubicBezTo>
                <a:cubicBezTo>
                  <a:pt x="5240870" y="1333695"/>
                  <a:pt x="5218770" y="1305088"/>
                  <a:pt x="5218770" y="1275623"/>
                </a:cubicBezTo>
                <a:cubicBezTo>
                  <a:pt x="5218770" y="1263289"/>
                  <a:pt x="5223911" y="1252667"/>
                  <a:pt x="5234190" y="1243760"/>
                </a:cubicBezTo>
                <a:cubicBezTo>
                  <a:pt x="5244467" y="1234851"/>
                  <a:pt x="5256459" y="1230398"/>
                  <a:pt x="5270164" y="1230398"/>
                </a:cubicBezTo>
                <a:close/>
                <a:moveTo>
                  <a:pt x="1216144" y="1123391"/>
                </a:moveTo>
                <a:lnTo>
                  <a:pt x="1058884" y="1185298"/>
                </a:lnTo>
                <a:cubicBezTo>
                  <a:pt x="1072642" y="1222301"/>
                  <a:pt x="1089482" y="1253373"/>
                  <a:pt x="1109407" y="1278516"/>
                </a:cubicBezTo>
                <a:cubicBezTo>
                  <a:pt x="1129331" y="1303659"/>
                  <a:pt x="1151153" y="1325243"/>
                  <a:pt x="1174873" y="1343270"/>
                </a:cubicBezTo>
                <a:cubicBezTo>
                  <a:pt x="1198592" y="1361297"/>
                  <a:pt x="1223616" y="1377189"/>
                  <a:pt x="1249945" y="1390946"/>
                </a:cubicBezTo>
                <a:cubicBezTo>
                  <a:pt x="1276273" y="1404704"/>
                  <a:pt x="1302721" y="1418698"/>
                  <a:pt x="1329287" y="1432930"/>
                </a:cubicBezTo>
                <a:lnTo>
                  <a:pt x="1361308" y="1450008"/>
                </a:lnTo>
                <a:cubicBezTo>
                  <a:pt x="1377437" y="1458547"/>
                  <a:pt x="1392380" y="1467916"/>
                  <a:pt x="1406138" y="1478115"/>
                </a:cubicBezTo>
                <a:cubicBezTo>
                  <a:pt x="1419895" y="1488315"/>
                  <a:pt x="1431754" y="1499107"/>
                  <a:pt x="1441717" y="1510493"/>
                </a:cubicBezTo>
                <a:cubicBezTo>
                  <a:pt x="1451679" y="1521878"/>
                  <a:pt x="1459506" y="1533856"/>
                  <a:pt x="1465199" y="1546427"/>
                </a:cubicBezTo>
                <a:cubicBezTo>
                  <a:pt x="1470892" y="1558999"/>
                  <a:pt x="1473738" y="1571926"/>
                  <a:pt x="1473738" y="1585209"/>
                </a:cubicBezTo>
                <a:cubicBezTo>
                  <a:pt x="1473738" y="1601338"/>
                  <a:pt x="1470536" y="1615095"/>
                  <a:pt x="1464132" y="1626481"/>
                </a:cubicBezTo>
                <a:cubicBezTo>
                  <a:pt x="1457727" y="1637866"/>
                  <a:pt x="1448833" y="1647117"/>
                  <a:pt x="1437447" y="1654233"/>
                </a:cubicBezTo>
                <a:cubicBezTo>
                  <a:pt x="1426062" y="1661348"/>
                  <a:pt x="1412423" y="1666567"/>
                  <a:pt x="1396531" y="1669887"/>
                </a:cubicBezTo>
                <a:cubicBezTo>
                  <a:pt x="1380639" y="1673208"/>
                  <a:pt x="1363205" y="1674869"/>
                  <a:pt x="1344230" y="1674869"/>
                </a:cubicBezTo>
                <a:cubicBezTo>
                  <a:pt x="1322882" y="1674869"/>
                  <a:pt x="1298570" y="1673208"/>
                  <a:pt x="1271292" y="1669887"/>
                </a:cubicBezTo>
                <a:cubicBezTo>
                  <a:pt x="1244015" y="1666567"/>
                  <a:pt x="1216856" y="1663009"/>
                  <a:pt x="1189816" y="1659214"/>
                </a:cubicBezTo>
                <a:lnTo>
                  <a:pt x="1118657" y="1649251"/>
                </a:lnTo>
                <a:lnTo>
                  <a:pt x="1118657" y="1796550"/>
                </a:lnTo>
                <a:cubicBezTo>
                  <a:pt x="1139531" y="1800345"/>
                  <a:pt x="1160522" y="1804258"/>
                  <a:pt x="1181633" y="1808291"/>
                </a:cubicBezTo>
                <a:cubicBezTo>
                  <a:pt x="1202743" y="1812323"/>
                  <a:pt x="1222786" y="1816592"/>
                  <a:pt x="1241762" y="1821099"/>
                </a:cubicBezTo>
                <a:cubicBezTo>
                  <a:pt x="1260737" y="1825606"/>
                  <a:pt x="1278171" y="1830468"/>
                  <a:pt x="1294063" y="1835687"/>
                </a:cubicBezTo>
                <a:cubicBezTo>
                  <a:pt x="1309955" y="1840905"/>
                  <a:pt x="1323119" y="1846598"/>
                  <a:pt x="1333556" y="1852765"/>
                </a:cubicBezTo>
                <a:cubicBezTo>
                  <a:pt x="1350634" y="1862727"/>
                  <a:pt x="1368068" y="1875180"/>
                  <a:pt x="1385857" y="1890123"/>
                </a:cubicBezTo>
                <a:cubicBezTo>
                  <a:pt x="1403647" y="1905066"/>
                  <a:pt x="1420844" y="1921195"/>
                  <a:pt x="1437447" y="1938511"/>
                </a:cubicBezTo>
                <a:cubicBezTo>
                  <a:pt x="1454051" y="1955826"/>
                  <a:pt x="1469943" y="1973734"/>
                  <a:pt x="1485123" y="1992235"/>
                </a:cubicBezTo>
                <a:cubicBezTo>
                  <a:pt x="1500304" y="2010736"/>
                  <a:pt x="1513587" y="2028526"/>
                  <a:pt x="1524972" y="2045604"/>
                </a:cubicBezTo>
                <a:cubicBezTo>
                  <a:pt x="1526870" y="2048450"/>
                  <a:pt x="1529953" y="2053076"/>
                  <a:pt x="1534223" y="2059480"/>
                </a:cubicBezTo>
                <a:cubicBezTo>
                  <a:pt x="1538492" y="2065884"/>
                  <a:pt x="1542999" y="2072407"/>
                  <a:pt x="1547743" y="2079049"/>
                </a:cubicBezTo>
                <a:cubicBezTo>
                  <a:pt x="1552487" y="2085690"/>
                  <a:pt x="1560077" y="2096601"/>
                  <a:pt x="1570513" y="2111781"/>
                </a:cubicBezTo>
                <a:lnTo>
                  <a:pt x="1702157" y="2017141"/>
                </a:lnTo>
                <a:cubicBezTo>
                  <a:pt x="1688399" y="1998165"/>
                  <a:pt x="1674049" y="1978359"/>
                  <a:pt x="1659106" y="1957723"/>
                </a:cubicBezTo>
                <a:cubicBezTo>
                  <a:pt x="1644162" y="1937087"/>
                  <a:pt x="1628863" y="1916689"/>
                  <a:pt x="1613209" y="1896527"/>
                </a:cubicBezTo>
                <a:cubicBezTo>
                  <a:pt x="1597554" y="1876366"/>
                  <a:pt x="1581662" y="1856797"/>
                  <a:pt x="1565532" y="1837821"/>
                </a:cubicBezTo>
                <a:cubicBezTo>
                  <a:pt x="1549403" y="1818846"/>
                  <a:pt x="1533511" y="1801530"/>
                  <a:pt x="1517856" y="1785876"/>
                </a:cubicBezTo>
                <a:cubicBezTo>
                  <a:pt x="1535409" y="1774965"/>
                  <a:pt x="1551538" y="1761682"/>
                  <a:pt x="1566244" y="1746027"/>
                </a:cubicBezTo>
                <a:cubicBezTo>
                  <a:pt x="1580950" y="1730372"/>
                  <a:pt x="1593640" y="1713531"/>
                  <a:pt x="1604314" y="1695504"/>
                </a:cubicBezTo>
                <a:cubicBezTo>
                  <a:pt x="1614987" y="1677478"/>
                  <a:pt x="1623408" y="1658621"/>
                  <a:pt x="1629575" y="1638934"/>
                </a:cubicBezTo>
                <a:cubicBezTo>
                  <a:pt x="1635742" y="1619246"/>
                  <a:pt x="1638826" y="1599678"/>
                  <a:pt x="1638826" y="1580228"/>
                </a:cubicBezTo>
                <a:cubicBezTo>
                  <a:pt x="1638826" y="1548444"/>
                  <a:pt x="1633963" y="1519862"/>
                  <a:pt x="1624238" y="1494482"/>
                </a:cubicBezTo>
                <a:cubicBezTo>
                  <a:pt x="1614513" y="1469102"/>
                  <a:pt x="1601230" y="1446331"/>
                  <a:pt x="1584390" y="1426170"/>
                </a:cubicBezTo>
                <a:cubicBezTo>
                  <a:pt x="1567549" y="1406008"/>
                  <a:pt x="1547743" y="1387863"/>
                  <a:pt x="1524972" y="1371734"/>
                </a:cubicBezTo>
                <a:cubicBezTo>
                  <a:pt x="1502201" y="1355604"/>
                  <a:pt x="1478007" y="1340424"/>
                  <a:pt x="1452391" y="1326192"/>
                </a:cubicBezTo>
                <a:lnTo>
                  <a:pt x="1436736" y="1317653"/>
                </a:lnTo>
                <a:cubicBezTo>
                  <a:pt x="1420607" y="1308640"/>
                  <a:pt x="1401038" y="1298085"/>
                  <a:pt x="1378030" y="1285988"/>
                </a:cubicBezTo>
                <a:cubicBezTo>
                  <a:pt x="1355022" y="1273891"/>
                  <a:pt x="1332370" y="1259778"/>
                  <a:pt x="1310074" y="1243648"/>
                </a:cubicBezTo>
                <a:cubicBezTo>
                  <a:pt x="1287777" y="1227519"/>
                  <a:pt x="1267853" y="1209492"/>
                  <a:pt x="1250300" y="1189568"/>
                </a:cubicBezTo>
                <a:cubicBezTo>
                  <a:pt x="1232748" y="1169644"/>
                  <a:pt x="1221363" y="1147584"/>
                  <a:pt x="1216144" y="1123391"/>
                </a:cubicBezTo>
                <a:close/>
                <a:moveTo>
                  <a:pt x="6932726" y="1115279"/>
                </a:moveTo>
                <a:cubicBezTo>
                  <a:pt x="6912855" y="1144744"/>
                  <a:pt x="6893497" y="1175750"/>
                  <a:pt x="6874653" y="1208298"/>
                </a:cubicBezTo>
                <a:cubicBezTo>
                  <a:pt x="6855809" y="1240847"/>
                  <a:pt x="6839535" y="1277678"/>
                  <a:pt x="6825830" y="1318791"/>
                </a:cubicBezTo>
                <a:cubicBezTo>
                  <a:pt x="6814182" y="1353053"/>
                  <a:pt x="6806473" y="1385260"/>
                  <a:pt x="6802704" y="1415410"/>
                </a:cubicBezTo>
                <a:cubicBezTo>
                  <a:pt x="6798936" y="1445560"/>
                  <a:pt x="6797051" y="1475024"/>
                  <a:pt x="6797051" y="1503803"/>
                </a:cubicBezTo>
                <a:cubicBezTo>
                  <a:pt x="6797051" y="1576439"/>
                  <a:pt x="6815210" y="1642221"/>
                  <a:pt x="6851527" y="1701151"/>
                </a:cubicBezTo>
                <a:cubicBezTo>
                  <a:pt x="6887159" y="1760080"/>
                  <a:pt x="6933411" y="1799138"/>
                  <a:pt x="6990285" y="1818324"/>
                </a:cubicBezTo>
                <a:cubicBezTo>
                  <a:pt x="7022492" y="1829973"/>
                  <a:pt x="7051613" y="1837169"/>
                  <a:pt x="7077652" y="1839909"/>
                </a:cubicBezTo>
                <a:cubicBezTo>
                  <a:pt x="7091357" y="1841280"/>
                  <a:pt x="7111914" y="1842308"/>
                  <a:pt x="7139323" y="1842993"/>
                </a:cubicBezTo>
                <a:cubicBezTo>
                  <a:pt x="7166732" y="1843678"/>
                  <a:pt x="7201337" y="1844021"/>
                  <a:pt x="7243135" y="1844021"/>
                </a:cubicBezTo>
                <a:lnTo>
                  <a:pt x="8105496" y="1844021"/>
                </a:lnTo>
                <a:lnTo>
                  <a:pt x="8105496" y="1553140"/>
                </a:lnTo>
                <a:cubicBezTo>
                  <a:pt x="8105496" y="1450356"/>
                  <a:pt x="8098644" y="1371555"/>
                  <a:pt x="8084940" y="1316737"/>
                </a:cubicBezTo>
                <a:cubicBezTo>
                  <a:pt x="8069180" y="1255751"/>
                  <a:pt x="8035603" y="1188599"/>
                  <a:pt x="7984211" y="1115279"/>
                </a:cubicBezTo>
                <a:lnTo>
                  <a:pt x="7891705" y="1353739"/>
                </a:lnTo>
                <a:cubicBezTo>
                  <a:pt x="7923226" y="1393483"/>
                  <a:pt x="7946523" y="1426716"/>
                  <a:pt x="7961598" y="1453440"/>
                </a:cubicBezTo>
                <a:cubicBezTo>
                  <a:pt x="7973247" y="1473311"/>
                  <a:pt x="7989007" y="1510313"/>
                  <a:pt x="8008879" y="1564447"/>
                </a:cubicBezTo>
                <a:lnTo>
                  <a:pt x="7265748" y="1564447"/>
                </a:lnTo>
                <a:cubicBezTo>
                  <a:pt x="7222578" y="1564447"/>
                  <a:pt x="7181808" y="1562734"/>
                  <a:pt x="7143434" y="1559307"/>
                </a:cubicBezTo>
                <a:cubicBezTo>
                  <a:pt x="7105062" y="1555881"/>
                  <a:pt x="7073884" y="1551084"/>
                  <a:pt x="7049900" y="1544917"/>
                </a:cubicBezTo>
                <a:cubicBezTo>
                  <a:pt x="7010158" y="1536010"/>
                  <a:pt x="6977267" y="1515795"/>
                  <a:pt x="6951227" y="1484275"/>
                </a:cubicBezTo>
                <a:cubicBezTo>
                  <a:pt x="6926559" y="1452755"/>
                  <a:pt x="6914225" y="1417464"/>
                  <a:pt x="6914225" y="1378407"/>
                </a:cubicBezTo>
                <a:cubicBezTo>
                  <a:pt x="6914225" y="1348257"/>
                  <a:pt x="6919364" y="1317078"/>
                  <a:pt x="6929643" y="1284873"/>
                </a:cubicBezTo>
                <a:cubicBezTo>
                  <a:pt x="6935125" y="1269113"/>
                  <a:pt x="6942834" y="1249926"/>
                  <a:pt x="6952769" y="1227313"/>
                </a:cubicBezTo>
                <a:cubicBezTo>
                  <a:pt x="6962705" y="1204701"/>
                  <a:pt x="6975211" y="1179690"/>
                  <a:pt x="6990285" y="1152282"/>
                </a:cubicBezTo>
                <a:close/>
                <a:moveTo>
                  <a:pt x="5949795" y="640414"/>
                </a:moveTo>
                <a:lnTo>
                  <a:pt x="5867568" y="802814"/>
                </a:lnTo>
                <a:lnTo>
                  <a:pt x="5721615" y="720586"/>
                </a:lnTo>
                <a:lnTo>
                  <a:pt x="5608551" y="930266"/>
                </a:lnTo>
                <a:lnTo>
                  <a:pt x="5795619" y="1035106"/>
                </a:lnTo>
                <a:lnTo>
                  <a:pt x="5881958" y="868596"/>
                </a:lnTo>
                <a:lnTo>
                  <a:pt x="6034079" y="944656"/>
                </a:lnTo>
                <a:lnTo>
                  <a:pt x="6140975" y="745254"/>
                </a:lnTo>
                <a:close/>
                <a:moveTo>
                  <a:pt x="8247795" y="596217"/>
                </a:moveTo>
                <a:lnTo>
                  <a:pt x="8136788" y="853178"/>
                </a:lnTo>
                <a:cubicBezTo>
                  <a:pt x="8168993" y="886754"/>
                  <a:pt x="8189550" y="912450"/>
                  <a:pt x="8198458" y="930266"/>
                </a:cubicBezTo>
                <a:cubicBezTo>
                  <a:pt x="8216959" y="967269"/>
                  <a:pt x="8226210" y="1019004"/>
                  <a:pt x="8226210" y="1085472"/>
                </a:cubicBezTo>
                <a:lnTo>
                  <a:pt x="8226210" y="1378407"/>
                </a:lnTo>
                <a:cubicBezTo>
                  <a:pt x="8226210" y="1550399"/>
                  <a:pt x="8246081" y="1672713"/>
                  <a:pt x="8285825" y="1745347"/>
                </a:cubicBezTo>
                <a:cubicBezTo>
                  <a:pt x="8321457" y="1811130"/>
                  <a:pt x="8379359" y="1844021"/>
                  <a:pt x="8459530" y="1844021"/>
                </a:cubicBezTo>
                <a:lnTo>
                  <a:pt x="8533414" y="1844021"/>
                </a:lnTo>
                <a:lnTo>
                  <a:pt x="8603428" y="1844021"/>
                </a:lnTo>
                <a:lnTo>
                  <a:pt x="9176845" y="1844021"/>
                </a:lnTo>
                <a:lnTo>
                  <a:pt x="9176845" y="1575754"/>
                </a:lnTo>
                <a:cubicBezTo>
                  <a:pt x="9176845" y="1450356"/>
                  <a:pt x="9167423" y="1355795"/>
                  <a:pt x="9148579" y="1292068"/>
                </a:cubicBezTo>
                <a:cubicBezTo>
                  <a:pt x="9129735" y="1228342"/>
                  <a:pt x="9094617" y="1167356"/>
                  <a:pt x="9043225" y="1109111"/>
                </a:cubicBezTo>
                <a:lnTo>
                  <a:pt x="8960997" y="1353739"/>
                </a:lnTo>
                <a:cubicBezTo>
                  <a:pt x="8998685" y="1397593"/>
                  <a:pt x="9022668" y="1428429"/>
                  <a:pt x="9032947" y="1446245"/>
                </a:cubicBezTo>
                <a:cubicBezTo>
                  <a:pt x="9052818" y="1478450"/>
                  <a:pt x="9066523" y="1517851"/>
                  <a:pt x="9074060" y="1564447"/>
                </a:cubicBezTo>
                <a:lnTo>
                  <a:pt x="8603428" y="1564447"/>
                </a:lnTo>
                <a:lnTo>
                  <a:pt x="8533414" y="1564447"/>
                </a:lnTo>
                <a:lnTo>
                  <a:pt x="8459530" y="1564447"/>
                </a:lnTo>
                <a:cubicBezTo>
                  <a:pt x="8426640" y="1564447"/>
                  <a:pt x="8402657" y="1542176"/>
                  <a:pt x="8387582" y="1497636"/>
                </a:cubicBezTo>
                <a:cubicBezTo>
                  <a:pt x="8368395" y="1442133"/>
                  <a:pt x="8358802" y="1342774"/>
                  <a:pt x="8358802" y="1199562"/>
                </a:cubicBezTo>
                <a:lnTo>
                  <a:pt x="8358802" y="997076"/>
                </a:lnTo>
                <a:cubicBezTo>
                  <a:pt x="8358802" y="900459"/>
                  <a:pt x="8349551" y="820972"/>
                  <a:pt x="8331050" y="758616"/>
                </a:cubicBezTo>
                <a:cubicBezTo>
                  <a:pt x="8315290" y="705168"/>
                  <a:pt x="8287538" y="651035"/>
                  <a:pt x="8247795" y="596217"/>
                </a:cubicBezTo>
                <a:close/>
                <a:moveTo>
                  <a:pt x="3353160" y="517073"/>
                </a:moveTo>
                <a:cubicBezTo>
                  <a:pt x="3290119" y="655489"/>
                  <a:pt x="3258598" y="758274"/>
                  <a:pt x="3258598" y="825426"/>
                </a:cubicBezTo>
                <a:lnTo>
                  <a:pt x="3309991" y="862429"/>
                </a:lnTo>
                <a:cubicBezTo>
                  <a:pt x="3339455" y="1025513"/>
                  <a:pt x="3368920" y="1188256"/>
                  <a:pt x="3398385" y="1350656"/>
                </a:cubicBezTo>
                <a:cubicBezTo>
                  <a:pt x="3416886" y="1451384"/>
                  <a:pt x="3428364" y="1517851"/>
                  <a:pt x="3432818" y="1550056"/>
                </a:cubicBezTo>
                <a:cubicBezTo>
                  <a:pt x="3437272" y="1582262"/>
                  <a:pt x="3439499" y="1611728"/>
                  <a:pt x="3439499" y="1638452"/>
                </a:cubicBezTo>
                <a:cubicBezTo>
                  <a:pt x="3439499" y="1642563"/>
                  <a:pt x="3439499" y="1648388"/>
                  <a:pt x="3439499" y="1655924"/>
                </a:cubicBezTo>
                <a:cubicBezTo>
                  <a:pt x="3439499" y="1663462"/>
                  <a:pt x="3439499" y="1673741"/>
                  <a:pt x="3439499" y="1686761"/>
                </a:cubicBezTo>
                <a:cubicBezTo>
                  <a:pt x="3439499" y="1762136"/>
                  <a:pt x="3401811" y="1823121"/>
                  <a:pt x="3326436" y="1869717"/>
                </a:cubicBezTo>
                <a:cubicBezTo>
                  <a:pt x="3251061" y="1916313"/>
                  <a:pt x="3153073" y="1939610"/>
                  <a:pt x="3032473" y="1939610"/>
                </a:cubicBezTo>
                <a:cubicBezTo>
                  <a:pt x="2948189" y="1939610"/>
                  <a:pt x="2882921" y="1922651"/>
                  <a:pt x="2836668" y="1888732"/>
                </a:cubicBezTo>
                <a:cubicBezTo>
                  <a:pt x="2790415" y="1854813"/>
                  <a:pt x="2767289" y="1806676"/>
                  <a:pt x="2767289" y="1744319"/>
                </a:cubicBezTo>
                <a:cubicBezTo>
                  <a:pt x="2767289" y="1686075"/>
                  <a:pt x="2778595" y="1627487"/>
                  <a:pt x="2801208" y="1568559"/>
                </a:cubicBezTo>
                <a:cubicBezTo>
                  <a:pt x="2823820" y="1509628"/>
                  <a:pt x="2861850" y="1440077"/>
                  <a:pt x="2915298" y="1359905"/>
                </a:cubicBezTo>
                <a:lnTo>
                  <a:pt x="2851572" y="1316737"/>
                </a:lnTo>
                <a:cubicBezTo>
                  <a:pt x="2770029" y="1438022"/>
                  <a:pt x="2715211" y="1540463"/>
                  <a:pt x="2687117" y="1624061"/>
                </a:cubicBezTo>
                <a:cubicBezTo>
                  <a:pt x="2662449" y="1698066"/>
                  <a:pt x="2650115" y="1784748"/>
                  <a:pt x="2650115" y="1884107"/>
                </a:cubicBezTo>
                <a:cubicBezTo>
                  <a:pt x="2650115" y="1990317"/>
                  <a:pt x="2683177" y="2073058"/>
                  <a:pt x="2749302" y="2132331"/>
                </a:cubicBezTo>
                <a:cubicBezTo>
                  <a:pt x="2815426" y="2191603"/>
                  <a:pt x="2907076" y="2221240"/>
                  <a:pt x="3024250" y="2221240"/>
                </a:cubicBezTo>
                <a:cubicBezTo>
                  <a:pt x="3164722" y="2221240"/>
                  <a:pt x="3289776" y="2180468"/>
                  <a:pt x="3399413" y="2098926"/>
                </a:cubicBezTo>
                <a:cubicBezTo>
                  <a:pt x="3481641" y="2037769"/>
                  <a:pt x="3533033" y="1969868"/>
                  <a:pt x="3553590" y="1895220"/>
                </a:cubicBezTo>
                <a:lnTo>
                  <a:pt x="3560433" y="1844021"/>
                </a:lnTo>
                <a:lnTo>
                  <a:pt x="4066191" y="1844021"/>
                </a:lnTo>
                <a:lnTo>
                  <a:pt x="4138121" y="1844021"/>
                </a:lnTo>
                <a:lnTo>
                  <a:pt x="4174115" y="1844021"/>
                </a:lnTo>
                <a:cubicBezTo>
                  <a:pt x="4229618" y="1844021"/>
                  <a:pt x="4281010" y="1836483"/>
                  <a:pt x="4328290" y="1821408"/>
                </a:cubicBezTo>
                <a:cubicBezTo>
                  <a:pt x="4399554" y="1798796"/>
                  <a:pt x="4457456" y="1760080"/>
                  <a:pt x="4501996" y="1705261"/>
                </a:cubicBezTo>
                <a:cubicBezTo>
                  <a:pt x="4527349" y="1753913"/>
                  <a:pt x="4560582" y="1789202"/>
                  <a:pt x="4601697" y="1811130"/>
                </a:cubicBezTo>
                <a:cubicBezTo>
                  <a:pt x="4642811" y="1833057"/>
                  <a:pt x="4690434" y="1844021"/>
                  <a:pt x="4744568" y="1844021"/>
                </a:cubicBezTo>
                <a:lnTo>
                  <a:pt x="4828190" y="1844021"/>
                </a:lnTo>
                <a:lnTo>
                  <a:pt x="4896688" y="1844021"/>
                </a:lnTo>
                <a:lnTo>
                  <a:pt x="5513990" y="1844021"/>
                </a:lnTo>
                <a:lnTo>
                  <a:pt x="5582627" y="1844021"/>
                </a:lnTo>
                <a:lnTo>
                  <a:pt x="6157420" y="1844021"/>
                </a:lnTo>
                <a:lnTo>
                  <a:pt x="6157420" y="1575754"/>
                </a:lnTo>
                <a:cubicBezTo>
                  <a:pt x="6157420" y="1450356"/>
                  <a:pt x="6147999" y="1355795"/>
                  <a:pt x="6129154" y="1292068"/>
                </a:cubicBezTo>
                <a:cubicBezTo>
                  <a:pt x="6110311" y="1228342"/>
                  <a:pt x="6075192" y="1167356"/>
                  <a:pt x="6023800" y="1109111"/>
                </a:cubicBezTo>
                <a:lnTo>
                  <a:pt x="5941573" y="1353739"/>
                </a:lnTo>
                <a:cubicBezTo>
                  <a:pt x="5979261" y="1397593"/>
                  <a:pt x="6003243" y="1428429"/>
                  <a:pt x="6013522" y="1446245"/>
                </a:cubicBezTo>
                <a:cubicBezTo>
                  <a:pt x="6033394" y="1478450"/>
                  <a:pt x="6047098" y="1517851"/>
                  <a:pt x="6054637" y="1564447"/>
                </a:cubicBezTo>
                <a:lnTo>
                  <a:pt x="5582627" y="1564447"/>
                </a:lnTo>
                <a:lnTo>
                  <a:pt x="5582627" y="1540807"/>
                </a:lnTo>
                <a:cubicBezTo>
                  <a:pt x="5582627" y="1371555"/>
                  <a:pt x="5556760" y="1227143"/>
                  <a:pt x="5505025" y="1107570"/>
                </a:cubicBezTo>
                <a:cubicBezTo>
                  <a:pt x="5453291" y="987997"/>
                  <a:pt x="5392819" y="928211"/>
                  <a:pt x="5323610" y="928211"/>
                </a:cubicBezTo>
                <a:cubicBezTo>
                  <a:pt x="5262625" y="928211"/>
                  <a:pt x="5207635" y="970866"/>
                  <a:pt x="5158643" y="1056177"/>
                </a:cubicBezTo>
                <a:cubicBezTo>
                  <a:pt x="5109649" y="1141488"/>
                  <a:pt x="5085151" y="1237249"/>
                  <a:pt x="5085151" y="1343461"/>
                </a:cubicBezTo>
                <a:cubicBezTo>
                  <a:pt x="5085151" y="1414724"/>
                  <a:pt x="5105536" y="1469029"/>
                  <a:pt x="5146308" y="1506374"/>
                </a:cubicBezTo>
                <a:cubicBezTo>
                  <a:pt x="5187078" y="1543719"/>
                  <a:pt x="5258515" y="1573698"/>
                  <a:pt x="5360613" y="1596310"/>
                </a:cubicBezTo>
                <a:cubicBezTo>
                  <a:pt x="5263995" y="1586031"/>
                  <a:pt x="5177999" y="1576781"/>
                  <a:pt x="5102625" y="1568559"/>
                </a:cubicBezTo>
                <a:cubicBezTo>
                  <a:pt x="5074529" y="1565818"/>
                  <a:pt x="5044723" y="1564447"/>
                  <a:pt x="5013202" y="1564447"/>
                </a:cubicBezTo>
                <a:lnTo>
                  <a:pt x="4896688" y="1564447"/>
                </a:lnTo>
                <a:lnTo>
                  <a:pt x="4828190" y="1564447"/>
                </a:lnTo>
                <a:lnTo>
                  <a:pt x="4744568" y="1564447"/>
                </a:lnTo>
                <a:cubicBezTo>
                  <a:pt x="4729492" y="1564447"/>
                  <a:pt x="4713732" y="1560678"/>
                  <a:pt x="4697286" y="1553140"/>
                </a:cubicBezTo>
                <a:cubicBezTo>
                  <a:pt x="4680841" y="1545602"/>
                  <a:pt x="4667822" y="1535325"/>
                  <a:pt x="4658228" y="1522305"/>
                </a:cubicBezTo>
                <a:cubicBezTo>
                  <a:pt x="4697972" y="1467486"/>
                  <a:pt x="4725038" y="1424146"/>
                  <a:pt x="4739429" y="1392283"/>
                </a:cubicBezTo>
                <a:cubicBezTo>
                  <a:pt x="4753817" y="1360420"/>
                  <a:pt x="4761012" y="1327014"/>
                  <a:pt x="4761012" y="1292068"/>
                </a:cubicBezTo>
                <a:cubicBezTo>
                  <a:pt x="4761012" y="1226972"/>
                  <a:pt x="4733774" y="1175750"/>
                  <a:pt x="4679300" y="1138405"/>
                </a:cubicBezTo>
                <a:cubicBezTo>
                  <a:pt x="4624823" y="1101060"/>
                  <a:pt x="4549963" y="1082387"/>
                  <a:pt x="4454715" y="1082387"/>
                </a:cubicBezTo>
                <a:cubicBezTo>
                  <a:pt x="4362209" y="1082387"/>
                  <a:pt x="4294542" y="1108940"/>
                  <a:pt x="4251716" y="1162046"/>
                </a:cubicBezTo>
                <a:cubicBezTo>
                  <a:pt x="4208890" y="1215152"/>
                  <a:pt x="4187477" y="1303717"/>
                  <a:pt x="4187477" y="1427743"/>
                </a:cubicBezTo>
                <a:lnTo>
                  <a:pt x="4232702" y="1433911"/>
                </a:lnTo>
                <a:cubicBezTo>
                  <a:pt x="4240924" y="1419520"/>
                  <a:pt x="4248291" y="1409757"/>
                  <a:pt x="4254800" y="1404617"/>
                </a:cubicBezTo>
                <a:cubicBezTo>
                  <a:pt x="4261309" y="1399478"/>
                  <a:pt x="4268332" y="1396908"/>
                  <a:pt x="4275870" y="1396908"/>
                </a:cubicBezTo>
                <a:cubicBezTo>
                  <a:pt x="4295741" y="1396908"/>
                  <a:pt x="4314928" y="1407529"/>
                  <a:pt x="4333430" y="1428772"/>
                </a:cubicBezTo>
                <a:cubicBezTo>
                  <a:pt x="4348504" y="1446587"/>
                  <a:pt x="4366321" y="1475709"/>
                  <a:pt x="4386878" y="1516138"/>
                </a:cubicBezTo>
                <a:cubicBezTo>
                  <a:pt x="4347820" y="1536695"/>
                  <a:pt x="4316812" y="1549886"/>
                  <a:pt x="4293858" y="1555711"/>
                </a:cubicBezTo>
                <a:cubicBezTo>
                  <a:pt x="4270903" y="1561534"/>
                  <a:pt x="4230988" y="1564447"/>
                  <a:pt x="4174115" y="1564447"/>
                </a:cubicBezTo>
                <a:lnTo>
                  <a:pt x="4138012" y="1564447"/>
                </a:lnTo>
                <a:lnTo>
                  <a:pt x="4137680" y="1530174"/>
                </a:lnTo>
                <a:cubicBezTo>
                  <a:pt x="4135619" y="1427197"/>
                  <a:pt x="4126344" y="1347829"/>
                  <a:pt x="4109855" y="1292068"/>
                </a:cubicBezTo>
                <a:cubicBezTo>
                  <a:pt x="4091012" y="1228342"/>
                  <a:pt x="4055894" y="1167356"/>
                  <a:pt x="4004502" y="1109111"/>
                </a:cubicBezTo>
                <a:lnTo>
                  <a:pt x="3922274" y="1353739"/>
                </a:lnTo>
                <a:cubicBezTo>
                  <a:pt x="3959962" y="1397593"/>
                  <a:pt x="3983945" y="1428429"/>
                  <a:pt x="3994223" y="1446245"/>
                </a:cubicBezTo>
                <a:cubicBezTo>
                  <a:pt x="4014095" y="1478450"/>
                  <a:pt x="4027799" y="1517851"/>
                  <a:pt x="4035337" y="1564447"/>
                </a:cubicBezTo>
                <a:lnTo>
                  <a:pt x="3562293" y="1564447"/>
                </a:lnTo>
                <a:lnTo>
                  <a:pt x="3562069" y="1561941"/>
                </a:lnTo>
                <a:cubicBezTo>
                  <a:pt x="3558472" y="1527638"/>
                  <a:pt x="3549478" y="1468858"/>
                  <a:pt x="3535088" y="1385601"/>
                </a:cubicBezTo>
                <a:cubicBezTo>
                  <a:pt x="3521384" y="1308172"/>
                  <a:pt x="3504767" y="1216178"/>
                  <a:pt x="3485238" y="1109626"/>
                </a:cubicBezTo>
                <a:cubicBezTo>
                  <a:pt x="3465709" y="1003072"/>
                  <a:pt x="3455944" y="944656"/>
                  <a:pt x="3455944" y="934378"/>
                </a:cubicBezTo>
                <a:lnTo>
                  <a:pt x="3486780" y="946712"/>
                </a:lnTo>
                <a:cubicBezTo>
                  <a:pt x="3510763" y="896005"/>
                  <a:pt x="3526523" y="857974"/>
                  <a:pt x="3534061" y="832621"/>
                </a:cubicBezTo>
                <a:cubicBezTo>
                  <a:pt x="3541598" y="807268"/>
                  <a:pt x="3549136" y="765126"/>
                  <a:pt x="3556673" y="706196"/>
                </a:cubicBezTo>
                <a:cubicBezTo>
                  <a:pt x="3519671" y="684954"/>
                  <a:pt x="3480270" y="662684"/>
                  <a:pt x="3438471" y="639386"/>
                </a:cubicBezTo>
                <a:cubicBezTo>
                  <a:pt x="3410377" y="622256"/>
                  <a:pt x="3396330" y="599986"/>
                  <a:pt x="3396330" y="572576"/>
                </a:cubicBezTo>
                <a:cubicBezTo>
                  <a:pt x="3396330" y="560242"/>
                  <a:pt x="3397700" y="549279"/>
                  <a:pt x="3400441" y="539685"/>
                </a:cubicBezTo>
                <a:close/>
                <a:moveTo>
                  <a:pt x="5242411" y="504739"/>
                </a:moveTo>
                <a:lnTo>
                  <a:pt x="5118042" y="737032"/>
                </a:lnTo>
                <a:lnTo>
                  <a:pt x="5358557" y="862429"/>
                </a:lnTo>
                <a:lnTo>
                  <a:pt x="5481899" y="63219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solidFill>
              <a:srgbClr val="4472C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BA60E5-50EA-1BA2-7B46-5CD272418362}"/>
              </a:ext>
            </a:extLst>
          </p:cNvPr>
          <p:cNvSpPr/>
          <p:nvPr/>
        </p:nvSpPr>
        <p:spPr>
          <a:xfrm>
            <a:off x="820913" y="782038"/>
            <a:ext cx="1560176" cy="1560176"/>
          </a:xfrm>
          <a:custGeom>
            <a:avLst/>
            <a:gdLst/>
            <a:ahLst/>
            <a:cxnLst/>
            <a:rect l="l" t="t" r="r" b="b"/>
            <a:pathLst>
              <a:path w="1560176" h="1560176">
                <a:moveTo>
                  <a:pt x="706558" y="458478"/>
                </a:moveTo>
                <a:cubicBezTo>
                  <a:pt x="687508" y="458478"/>
                  <a:pt x="669202" y="460264"/>
                  <a:pt x="651640" y="463836"/>
                </a:cubicBezTo>
                <a:cubicBezTo>
                  <a:pt x="634078" y="467408"/>
                  <a:pt x="618005" y="471798"/>
                  <a:pt x="603420" y="477007"/>
                </a:cubicBezTo>
                <a:cubicBezTo>
                  <a:pt x="588835" y="482216"/>
                  <a:pt x="576556" y="487574"/>
                  <a:pt x="566585" y="493081"/>
                </a:cubicBezTo>
                <a:cubicBezTo>
                  <a:pt x="556613" y="498587"/>
                  <a:pt x="549767" y="503127"/>
                  <a:pt x="546047" y="506698"/>
                </a:cubicBezTo>
                <a:cubicBezTo>
                  <a:pt x="542326" y="510270"/>
                  <a:pt x="539721" y="513321"/>
                  <a:pt x="538233" y="515851"/>
                </a:cubicBezTo>
                <a:cubicBezTo>
                  <a:pt x="536745" y="518381"/>
                  <a:pt x="535554" y="521358"/>
                  <a:pt x="534661" y="524781"/>
                </a:cubicBezTo>
                <a:cubicBezTo>
                  <a:pt x="533768" y="528204"/>
                  <a:pt x="533099" y="532222"/>
                  <a:pt x="532652" y="536836"/>
                </a:cubicBezTo>
                <a:cubicBezTo>
                  <a:pt x="532206" y="541450"/>
                  <a:pt x="531982" y="547180"/>
                  <a:pt x="531982" y="554026"/>
                </a:cubicBezTo>
                <a:cubicBezTo>
                  <a:pt x="531982" y="564146"/>
                  <a:pt x="532354" y="572704"/>
                  <a:pt x="533099" y="579699"/>
                </a:cubicBezTo>
                <a:cubicBezTo>
                  <a:pt x="533843" y="586694"/>
                  <a:pt x="534810" y="592275"/>
                  <a:pt x="536001" y="596442"/>
                </a:cubicBezTo>
                <a:cubicBezTo>
                  <a:pt x="537191" y="600609"/>
                  <a:pt x="538754" y="603586"/>
                  <a:pt x="540689" y="605372"/>
                </a:cubicBezTo>
                <a:cubicBezTo>
                  <a:pt x="542624" y="607157"/>
                  <a:pt x="544930" y="608050"/>
                  <a:pt x="547609" y="608050"/>
                </a:cubicBezTo>
                <a:cubicBezTo>
                  <a:pt x="551479" y="608050"/>
                  <a:pt x="556837" y="605744"/>
                  <a:pt x="563683" y="601130"/>
                </a:cubicBezTo>
                <a:cubicBezTo>
                  <a:pt x="570529" y="596516"/>
                  <a:pt x="579086" y="591456"/>
                  <a:pt x="589356" y="585949"/>
                </a:cubicBezTo>
                <a:cubicBezTo>
                  <a:pt x="599625" y="580443"/>
                  <a:pt x="611531" y="575457"/>
                  <a:pt x="625074" y="570992"/>
                </a:cubicBezTo>
                <a:cubicBezTo>
                  <a:pt x="638618" y="566527"/>
                  <a:pt x="654170" y="564295"/>
                  <a:pt x="671732" y="564295"/>
                </a:cubicBezTo>
                <a:cubicBezTo>
                  <a:pt x="684234" y="564295"/>
                  <a:pt x="695098" y="566155"/>
                  <a:pt x="704325" y="569876"/>
                </a:cubicBezTo>
                <a:cubicBezTo>
                  <a:pt x="713553" y="573597"/>
                  <a:pt x="721217" y="578731"/>
                  <a:pt x="727319" y="585280"/>
                </a:cubicBezTo>
                <a:cubicBezTo>
                  <a:pt x="733421" y="591828"/>
                  <a:pt x="738035" y="599493"/>
                  <a:pt x="741160" y="608274"/>
                </a:cubicBezTo>
                <a:cubicBezTo>
                  <a:pt x="744286" y="617055"/>
                  <a:pt x="745848" y="626356"/>
                  <a:pt x="745848" y="636179"/>
                </a:cubicBezTo>
                <a:cubicBezTo>
                  <a:pt x="745848" y="646895"/>
                  <a:pt x="744583" y="658205"/>
                  <a:pt x="742053" y="670112"/>
                </a:cubicBezTo>
                <a:cubicBezTo>
                  <a:pt x="739523" y="682018"/>
                  <a:pt x="734835" y="695040"/>
                  <a:pt x="727989" y="709179"/>
                </a:cubicBezTo>
                <a:cubicBezTo>
                  <a:pt x="721143" y="723318"/>
                  <a:pt x="711618" y="738945"/>
                  <a:pt x="699414" y="756060"/>
                </a:cubicBezTo>
                <a:cubicBezTo>
                  <a:pt x="687210" y="773175"/>
                  <a:pt x="671137" y="792151"/>
                  <a:pt x="651194" y="812987"/>
                </a:cubicBezTo>
                <a:lnTo>
                  <a:pt x="551181" y="920143"/>
                </a:lnTo>
                <a:cubicBezTo>
                  <a:pt x="545228" y="926394"/>
                  <a:pt x="540391" y="932124"/>
                  <a:pt x="536670" y="937333"/>
                </a:cubicBezTo>
                <a:cubicBezTo>
                  <a:pt x="532950" y="942542"/>
                  <a:pt x="529899" y="947899"/>
                  <a:pt x="527517" y="953406"/>
                </a:cubicBezTo>
                <a:cubicBezTo>
                  <a:pt x="525136" y="958913"/>
                  <a:pt x="523499" y="965164"/>
                  <a:pt x="522606" y="972158"/>
                </a:cubicBezTo>
                <a:cubicBezTo>
                  <a:pt x="521713" y="979153"/>
                  <a:pt x="521267" y="987562"/>
                  <a:pt x="521267" y="997385"/>
                </a:cubicBezTo>
                <a:cubicBezTo>
                  <a:pt x="521267" y="1007803"/>
                  <a:pt x="521936" y="1016286"/>
                  <a:pt x="523276" y="1022834"/>
                </a:cubicBezTo>
                <a:cubicBezTo>
                  <a:pt x="524615" y="1029383"/>
                  <a:pt x="526773" y="1034369"/>
                  <a:pt x="529750" y="1037792"/>
                </a:cubicBezTo>
                <a:cubicBezTo>
                  <a:pt x="532726" y="1041215"/>
                  <a:pt x="536596" y="1043522"/>
                  <a:pt x="541358" y="1044712"/>
                </a:cubicBezTo>
                <a:cubicBezTo>
                  <a:pt x="546121" y="1045903"/>
                  <a:pt x="551776" y="1046498"/>
                  <a:pt x="558325" y="1046498"/>
                </a:cubicBezTo>
                <a:lnTo>
                  <a:pt x="890509" y="1046498"/>
                </a:lnTo>
                <a:cubicBezTo>
                  <a:pt x="893486" y="1046498"/>
                  <a:pt x="896165" y="1045680"/>
                  <a:pt x="898546" y="1044042"/>
                </a:cubicBezTo>
                <a:cubicBezTo>
                  <a:pt x="900927" y="1042405"/>
                  <a:pt x="902862" y="1039652"/>
                  <a:pt x="904350" y="1035782"/>
                </a:cubicBezTo>
                <a:cubicBezTo>
                  <a:pt x="905839" y="1031913"/>
                  <a:pt x="906955" y="1026927"/>
                  <a:pt x="907699" y="1020825"/>
                </a:cubicBezTo>
                <a:cubicBezTo>
                  <a:pt x="908443" y="1014723"/>
                  <a:pt x="908815" y="1007356"/>
                  <a:pt x="908815" y="998724"/>
                </a:cubicBezTo>
                <a:cubicBezTo>
                  <a:pt x="908815" y="990390"/>
                  <a:pt x="908369" y="983172"/>
                  <a:pt x="907476" y="977070"/>
                </a:cubicBezTo>
                <a:cubicBezTo>
                  <a:pt x="906583" y="970968"/>
                  <a:pt x="905243" y="966057"/>
                  <a:pt x="903457" y="962336"/>
                </a:cubicBezTo>
                <a:cubicBezTo>
                  <a:pt x="901671" y="958615"/>
                  <a:pt x="899513" y="955862"/>
                  <a:pt x="896983" y="954076"/>
                </a:cubicBezTo>
                <a:cubicBezTo>
                  <a:pt x="894453" y="952290"/>
                  <a:pt x="891700" y="951397"/>
                  <a:pt x="888723" y="951397"/>
                </a:cubicBezTo>
                <a:lnTo>
                  <a:pt x="661016" y="951397"/>
                </a:lnTo>
                <a:lnTo>
                  <a:pt x="728435" y="882192"/>
                </a:lnTo>
                <a:cubicBezTo>
                  <a:pt x="762368" y="848557"/>
                  <a:pt x="789604" y="819014"/>
                  <a:pt x="810142" y="793565"/>
                </a:cubicBezTo>
                <a:cubicBezTo>
                  <a:pt x="830680" y="768115"/>
                  <a:pt x="846605" y="744898"/>
                  <a:pt x="857916" y="723913"/>
                </a:cubicBezTo>
                <a:cubicBezTo>
                  <a:pt x="869227" y="702928"/>
                  <a:pt x="876668" y="683357"/>
                  <a:pt x="880240" y="665200"/>
                </a:cubicBezTo>
                <a:cubicBezTo>
                  <a:pt x="883812" y="647043"/>
                  <a:pt x="885598" y="628589"/>
                  <a:pt x="885598" y="609836"/>
                </a:cubicBezTo>
                <a:cubicBezTo>
                  <a:pt x="885598" y="588405"/>
                  <a:pt x="881952" y="568388"/>
                  <a:pt x="874659" y="549784"/>
                </a:cubicBezTo>
                <a:cubicBezTo>
                  <a:pt x="867366" y="531181"/>
                  <a:pt x="856279" y="515107"/>
                  <a:pt x="841396" y="501564"/>
                </a:cubicBezTo>
                <a:cubicBezTo>
                  <a:pt x="826513" y="488021"/>
                  <a:pt x="807835" y="477454"/>
                  <a:pt x="785362" y="469864"/>
                </a:cubicBezTo>
                <a:cubicBezTo>
                  <a:pt x="762889" y="462273"/>
                  <a:pt x="736621" y="458478"/>
                  <a:pt x="706558" y="458478"/>
                </a:cubicBezTo>
                <a:close/>
                <a:moveTo>
                  <a:pt x="780088" y="0"/>
                </a:moveTo>
                <a:cubicBezTo>
                  <a:pt x="1210919" y="0"/>
                  <a:pt x="1560176" y="349257"/>
                  <a:pt x="1560176" y="780088"/>
                </a:cubicBezTo>
                <a:cubicBezTo>
                  <a:pt x="1560176" y="1210919"/>
                  <a:pt x="1210919" y="1560176"/>
                  <a:pt x="780088" y="1560176"/>
                </a:cubicBezTo>
                <a:cubicBezTo>
                  <a:pt x="349257" y="1560176"/>
                  <a:pt x="0" y="1210919"/>
                  <a:pt x="0" y="780088"/>
                </a:cubicBezTo>
                <a:cubicBezTo>
                  <a:pt x="0" y="349257"/>
                  <a:pt x="349257" y="0"/>
                  <a:pt x="780088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3079">
            <a:extLst>
              <a:ext uri="{FF2B5EF4-FFF2-40B4-BE49-F238E27FC236}">
                <a16:creationId xmlns:a16="http://schemas.microsoft.com/office/drawing/2014/main" id="{1CC549A0-457B-CEAF-6B85-06FFC96B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753194" y="1324446"/>
                </a:moveTo>
                <a:lnTo>
                  <a:pt x="7692979" y="1436913"/>
                </a:lnTo>
                <a:lnTo>
                  <a:pt x="7809428" y="1497626"/>
                </a:lnTo>
                <a:lnTo>
                  <a:pt x="7869145" y="1386153"/>
                </a:lnTo>
                <a:close/>
                <a:moveTo>
                  <a:pt x="7099201" y="1324446"/>
                </a:moveTo>
                <a:lnTo>
                  <a:pt x="7038986" y="1436913"/>
                </a:lnTo>
                <a:lnTo>
                  <a:pt x="7155435" y="1497626"/>
                </a:lnTo>
                <a:lnTo>
                  <a:pt x="7215152" y="1386153"/>
                </a:lnTo>
                <a:close/>
                <a:moveTo>
                  <a:pt x="6309751" y="1064178"/>
                </a:moveTo>
                <a:cubicBezTo>
                  <a:pt x="6321363" y="1064178"/>
                  <a:pt x="6335131" y="1074131"/>
                  <a:pt x="6351056" y="1094036"/>
                </a:cubicBezTo>
                <a:cubicBezTo>
                  <a:pt x="6365322" y="1111952"/>
                  <a:pt x="6372455" y="1124558"/>
                  <a:pt x="6372455" y="1131857"/>
                </a:cubicBezTo>
                <a:cubicBezTo>
                  <a:pt x="6372455" y="1136502"/>
                  <a:pt x="6368805" y="1138824"/>
                  <a:pt x="6361506" y="1138824"/>
                </a:cubicBezTo>
                <a:cubicBezTo>
                  <a:pt x="6358189" y="1138824"/>
                  <a:pt x="6343094" y="1133848"/>
                  <a:pt x="6316221" y="1123895"/>
                </a:cubicBezTo>
                <a:cubicBezTo>
                  <a:pt x="6307263" y="1120577"/>
                  <a:pt x="6294159" y="1115601"/>
                  <a:pt x="6276907" y="1108966"/>
                </a:cubicBezTo>
                <a:cubicBezTo>
                  <a:pt x="6285865" y="1079107"/>
                  <a:pt x="6296813" y="1064178"/>
                  <a:pt x="6309751" y="1064178"/>
                </a:cubicBezTo>
                <a:close/>
                <a:moveTo>
                  <a:pt x="5888294" y="985550"/>
                </a:moveTo>
                <a:cubicBezTo>
                  <a:pt x="5902891" y="985550"/>
                  <a:pt x="5917489" y="993512"/>
                  <a:pt x="5932086" y="1009437"/>
                </a:cubicBezTo>
                <a:cubicBezTo>
                  <a:pt x="5946684" y="1025361"/>
                  <a:pt x="5959954" y="1047590"/>
                  <a:pt x="5971898" y="1076121"/>
                </a:cubicBezTo>
                <a:cubicBezTo>
                  <a:pt x="5942371" y="1071477"/>
                  <a:pt x="5916908" y="1062436"/>
                  <a:pt x="5895509" y="1049000"/>
                </a:cubicBezTo>
                <a:cubicBezTo>
                  <a:pt x="5874111" y="1035563"/>
                  <a:pt x="5863412" y="1021712"/>
                  <a:pt x="5863412" y="1007446"/>
                </a:cubicBezTo>
                <a:cubicBezTo>
                  <a:pt x="5863412" y="1001475"/>
                  <a:pt x="5865900" y="996332"/>
                  <a:pt x="5870876" y="992019"/>
                </a:cubicBezTo>
                <a:cubicBezTo>
                  <a:pt x="5875852" y="987706"/>
                  <a:pt x="5881658" y="985550"/>
                  <a:pt x="5888294" y="985550"/>
                </a:cubicBezTo>
                <a:close/>
                <a:moveTo>
                  <a:pt x="4480803" y="941757"/>
                </a:moveTo>
                <a:lnTo>
                  <a:pt x="4490756" y="1001475"/>
                </a:lnTo>
                <a:cubicBezTo>
                  <a:pt x="4476158" y="1012423"/>
                  <a:pt x="4464878" y="1019970"/>
                  <a:pt x="4456916" y="1024117"/>
                </a:cubicBezTo>
                <a:cubicBezTo>
                  <a:pt x="4448954" y="1028264"/>
                  <a:pt x="4441323" y="1030338"/>
                  <a:pt x="4434024" y="1030338"/>
                </a:cubicBezTo>
                <a:cubicBezTo>
                  <a:pt x="4422744" y="1030338"/>
                  <a:pt x="4411299" y="1029011"/>
                  <a:pt x="4399687" y="1026357"/>
                </a:cubicBezTo>
                <a:cubicBezTo>
                  <a:pt x="4388076" y="1023703"/>
                  <a:pt x="4382269" y="1020053"/>
                  <a:pt x="4382269" y="1015409"/>
                </a:cubicBezTo>
                <a:cubicBezTo>
                  <a:pt x="4382269" y="1011759"/>
                  <a:pt x="4385587" y="1006285"/>
                  <a:pt x="4392222" y="998986"/>
                </a:cubicBezTo>
                <a:cubicBezTo>
                  <a:pt x="4397530" y="993346"/>
                  <a:pt x="4404166" y="987209"/>
                  <a:pt x="4412128" y="980573"/>
                </a:cubicBezTo>
                <a:cubicBezTo>
                  <a:pt x="4423076" y="972279"/>
                  <a:pt x="4437674" y="963322"/>
                  <a:pt x="4455921" y="953701"/>
                </a:cubicBezTo>
                <a:cubicBezTo>
                  <a:pt x="4461892" y="950715"/>
                  <a:pt x="4470186" y="946734"/>
                  <a:pt x="4480803" y="941757"/>
                </a:cubicBezTo>
                <a:close/>
                <a:moveTo>
                  <a:pt x="6841421" y="929814"/>
                </a:moveTo>
                <a:cubicBezTo>
                  <a:pt x="6831800" y="944080"/>
                  <a:pt x="6822428" y="959092"/>
                  <a:pt x="6813305" y="974851"/>
                </a:cubicBezTo>
                <a:cubicBezTo>
                  <a:pt x="6804181" y="990609"/>
                  <a:pt x="6796302" y="1008442"/>
                  <a:pt x="6789667" y="1028347"/>
                </a:cubicBezTo>
                <a:cubicBezTo>
                  <a:pt x="6784026" y="1044935"/>
                  <a:pt x="6780294" y="1060528"/>
                  <a:pt x="6778470" y="1075126"/>
                </a:cubicBezTo>
                <a:cubicBezTo>
                  <a:pt x="6776645" y="1089723"/>
                  <a:pt x="6775732" y="1103989"/>
                  <a:pt x="6775732" y="1117923"/>
                </a:cubicBezTo>
                <a:cubicBezTo>
                  <a:pt x="6775732" y="1153090"/>
                  <a:pt x="6784524" y="1184939"/>
                  <a:pt x="6802108" y="1213471"/>
                </a:cubicBezTo>
                <a:cubicBezTo>
                  <a:pt x="6819359" y="1242003"/>
                  <a:pt x="6841753" y="1260913"/>
                  <a:pt x="6869290" y="1270202"/>
                </a:cubicBezTo>
                <a:cubicBezTo>
                  <a:pt x="6884882" y="1275842"/>
                  <a:pt x="6898982" y="1279326"/>
                  <a:pt x="6911589" y="1280653"/>
                </a:cubicBezTo>
                <a:cubicBezTo>
                  <a:pt x="6918224" y="1281316"/>
                  <a:pt x="6928178" y="1281814"/>
                  <a:pt x="6941448" y="1282146"/>
                </a:cubicBezTo>
                <a:cubicBezTo>
                  <a:pt x="6954718" y="1282478"/>
                  <a:pt x="6971473" y="1282643"/>
                  <a:pt x="6991710" y="1282643"/>
                </a:cubicBezTo>
                <a:lnTo>
                  <a:pt x="7409233" y="1282643"/>
                </a:lnTo>
                <a:lnTo>
                  <a:pt x="7409233" y="1141810"/>
                </a:lnTo>
                <a:cubicBezTo>
                  <a:pt x="7409233" y="1092046"/>
                  <a:pt x="7405916" y="1053893"/>
                  <a:pt x="7399280" y="1027352"/>
                </a:cubicBezTo>
                <a:cubicBezTo>
                  <a:pt x="7391650" y="997825"/>
                  <a:pt x="7375394" y="965312"/>
                  <a:pt x="7350511" y="929814"/>
                </a:cubicBezTo>
                <a:lnTo>
                  <a:pt x="7305723" y="1045267"/>
                </a:lnTo>
                <a:cubicBezTo>
                  <a:pt x="7320984" y="1064509"/>
                  <a:pt x="7332264" y="1080600"/>
                  <a:pt x="7339563" y="1093539"/>
                </a:cubicBezTo>
                <a:cubicBezTo>
                  <a:pt x="7345203" y="1103160"/>
                  <a:pt x="7352834" y="1121075"/>
                  <a:pt x="7362455" y="1147284"/>
                </a:cubicBezTo>
                <a:lnTo>
                  <a:pt x="7002658" y="1147284"/>
                </a:lnTo>
                <a:cubicBezTo>
                  <a:pt x="6981757" y="1147284"/>
                  <a:pt x="6962017" y="1146455"/>
                  <a:pt x="6943439" y="1144796"/>
                </a:cubicBezTo>
                <a:cubicBezTo>
                  <a:pt x="6924860" y="1143137"/>
                  <a:pt x="6909765" y="1140815"/>
                  <a:pt x="6898153" y="1137829"/>
                </a:cubicBezTo>
                <a:cubicBezTo>
                  <a:pt x="6878910" y="1133516"/>
                  <a:pt x="6862986" y="1123729"/>
                  <a:pt x="6850379" y="1108468"/>
                </a:cubicBezTo>
                <a:cubicBezTo>
                  <a:pt x="6838436" y="1093207"/>
                  <a:pt x="6832464" y="1076121"/>
                  <a:pt x="6832464" y="1057211"/>
                </a:cubicBezTo>
                <a:cubicBezTo>
                  <a:pt x="6832464" y="1042613"/>
                  <a:pt x="6834952" y="1027518"/>
                  <a:pt x="6839929" y="1011925"/>
                </a:cubicBezTo>
                <a:cubicBezTo>
                  <a:pt x="6842582" y="1004295"/>
                  <a:pt x="6846315" y="995005"/>
                  <a:pt x="6851126" y="984057"/>
                </a:cubicBezTo>
                <a:cubicBezTo>
                  <a:pt x="6855936" y="973109"/>
                  <a:pt x="6861991" y="961000"/>
                  <a:pt x="6869290" y="947729"/>
                </a:cubicBezTo>
                <a:close/>
                <a:moveTo>
                  <a:pt x="7471276" y="678504"/>
                </a:moveTo>
                <a:lnTo>
                  <a:pt x="7417531" y="802915"/>
                </a:lnTo>
                <a:cubicBezTo>
                  <a:pt x="7433123" y="819171"/>
                  <a:pt x="7443076" y="831612"/>
                  <a:pt x="7447389" y="840238"/>
                </a:cubicBezTo>
                <a:cubicBezTo>
                  <a:pt x="7456347" y="858153"/>
                  <a:pt x="7460826" y="883201"/>
                  <a:pt x="7460826" y="915382"/>
                </a:cubicBezTo>
                <a:lnTo>
                  <a:pt x="7460826" y="1057211"/>
                </a:lnTo>
                <a:cubicBezTo>
                  <a:pt x="7460826" y="1140483"/>
                  <a:pt x="7470447" y="1199703"/>
                  <a:pt x="7489689" y="1234870"/>
                </a:cubicBezTo>
                <a:cubicBezTo>
                  <a:pt x="7506940" y="1266719"/>
                  <a:pt x="7534974" y="1282643"/>
                  <a:pt x="7573791" y="1282643"/>
                </a:cubicBezTo>
                <a:lnTo>
                  <a:pt x="7607882" y="1282643"/>
                </a:lnTo>
                <a:lnTo>
                  <a:pt x="7643461" y="1282643"/>
                </a:lnTo>
                <a:lnTo>
                  <a:pt x="7919407" y="1282643"/>
                </a:lnTo>
                <a:lnTo>
                  <a:pt x="7919407" y="1152758"/>
                </a:lnTo>
                <a:cubicBezTo>
                  <a:pt x="7919407" y="1092046"/>
                  <a:pt x="7914845" y="1046263"/>
                  <a:pt x="7905722" y="1015409"/>
                </a:cubicBezTo>
                <a:cubicBezTo>
                  <a:pt x="7896598" y="984555"/>
                  <a:pt x="7879595" y="955028"/>
                  <a:pt x="7854713" y="926828"/>
                </a:cubicBezTo>
                <a:lnTo>
                  <a:pt x="7814902" y="1045267"/>
                </a:lnTo>
                <a:cubicBezTo>
                  <a:pt x="7833148" y="1066500"/>
                  <a:pt x="7844760" y="1081429"/>
                  <a:pt x="7849737" y="1090055"/>
                </a:cubicBezTo>
                <a:cubicBezTo>
                  <a:pt x="7859358" y="1105648"/>
                  <a:pt x="7865993" y="1124724"/>
                  <a:pt x="7869642" y="1147284"/>
                </a:cubicBezTo>
                <a:lnTo>
                  <a:pt x="7643461" y="1147284"/>
                </a:lnTo>
                <a:lnTo>
                  <a:pt x="7607882" y="1147284"/>
                </a:lnTo>
                <a:lnTo>
                  <a:pt x="7573791" y="1147284"/>
                </a:lnTo>
                <a:cubicBezTo>
                  <a:pt x="7557866" y="1147284"/>
                  <a:pt x="7546254" y="1136502"/>
                  <a:pt x="7538956" y="1114937"/>
                </a:cubicBezTo>
                <a:cubicBezTo>
                  <a:pt x="7529666" y="1088065"/>
                  <a:pt x="7525022" y="1039959"/>
                  <a:pt x="7525022" y="970621"/>
                </a:cubicBezTo>
                <a:lnTo>
                  <a:pt x="7525022" y="872585"/>
                </a:lnTo>
                <a:cubicBezTo>
                  <a:pt x="7525022" y="825806"/>
                  <a:pt x="7520543" y="787322"/>
                  <a:pt x="7511585" y="757131"/>
                </a:cubicBezTo>
                <a:cubicBezTo>
                  <a:pt x="7503955" y="731254"/>
                  <a:pt x="7490518" y="705045"/>
                  <a:pt x="7471276" y="678504"/>
                </a:cubicBezTo>
                <a:close/>
                <a:moveTo>
                  <a:pt x="5537701" y="678504"/>
                </a:moveTo>
                <a:lnTo>
                  <a:pt x="5483956" y="802915"/>
                </a:lnTo>
                <a:cubicBezTo>
                  <a:pt x="5499548" y="819171"/>
                  <a:pt x="5509501" y="831612"/>
                  <a:pt x="5513814" y="840238"/>
                </a:cubicBezTo>
                <a:cubicBezTo>
                  <a:pt x="5522772" y="858153"/>
                  <a:pt x="5527250" y="883201"/>
                  <a:pt x="5527250" y="915382"/>
                </a:cubicBezTo>
                <a:lnTo>
                  <a:pt x="5527250" y="1057211"/>
                </a:lnTo>
                <a:cubicBezTo>
                  <a:pt x="5527250" y="1140483"/>
                  <a:pt x="5536872" y="1199703"/>
                  <a:pt x="5556114" y="1234870"/>
                </a:cubicBezTo>
                <a:cubicBezTo>
                  <a:pt x="5573366" y="1266719"/>
                  <a:pt x="5601400" y="1282643"/>
                  <a:pt x="5640216" y="1282643"/>
                </a:cubicBezTo>
                <a:lnTo>
                  <a:pt x="5674307" y="1282643"/>
                </a:lnTo>
                <a:lnTo>
                  <a:pt x="5709886" y="1282643"/>
                </a:lnTo>
                <a:lnTo>
                  <a:pt x="6007682" y="1282643"/>
                </a:lnTo>
                <a:lnTo>
                  <a:pt x="6039577" y="1282643"/>
                </a:lnTo>
                <a:lnTo>
                  <a:pt x="6106215" y="1282643"/>
                </a:lnTo>
                <a:cubicBezTo>
                  <a:pt x="6129770" y="1282643"/>
                  <a:pt x="6148349" y="1280487"/>
                  <a:pt x="6161951" y="1276174"/>
                </a:cubicBezTo>
                <a:cubicBezTo>
                  <a:pt x="6190151" y="1267217"/>
                  <a:pt x="6213872" y="1248306"/>
                  <a:pt x="6233114" y="1219443"/>
                </a:cubicBezTo>
                <a:cubicBezTo>
                  <a:pt x="6264632" y="1235699"/>
                  <a:pt x="6301126" y="1249799"/>
                  <a:pt x="6342596" y="1261742"/>
                </a:cubicBezTo>
                <a:cubicBezTo>
                  <a:pt x="6389706" y="1275345"/>
                  <a:pt x="6430679" y="1282146"/>
                  <a:pt x="6465514" y="1282146"/>
                </a:cubicBezTo>
                <a:lnTo>
                  <a:pt x="6465514" y="1173659"/>
                </a:lnTo>
                <a:cubicBezTo>
                  <a:pt x="6465514" y="1128208"/>
                  <a:pt x="6452409" y="1078444"/>
                  <a:pt x="6426200" y="1024366"/>
                </a:cubicBezTo>
                <a:cubicBezTo>
                  <a:pt x="6401318" y="973275"/>
                  <a:pt x="6380417" y="947729"/>
                  <a:pt x="6363497" y="947729"/>
                </a:cubicBezTo>
                <a:cubicBezTo>
                  <a:pt x="6345250" y="947729"/>
                  <a:pt x="6323022" y="959838"/>
                  <a:pt x="6296813" y="984057"/>
                </a:cubicBezTo>
                <a:cubicBezTo>
                  <a:pt x="6267286" y="1011262"/>
                  <a:pt x="6243067" y="1045931"/>
                  <a:pt x="6224157" y="1088065"/>
                </a:cubicBezTo>
                <a:cubicBezTo>
                  <a:pt x="6215531" y="1110956"/>
                  <a:pt x="6199938" y="1127047"/>
                  <a:pt x="6177378" y="1136336"/>
                </a:cubicBezTo>
                <a:cubicBezTo>
                  <a:pt x="6159795" y="1143635"/>
                  <a:pt x="6136074" y="1147284"/>
                  <a:pt x="6106215" y="1147284"/>
                </a:cubicBezTo>
                <a:lnTo>
                  <a:pt x="6039577" y="1147284"/>
                </a:lnTo>
                <a:lnTo>
                  <a:pt x="6039577" y="1135838"/>
                </a:lnTo>
                <a:cubicBezTo>
                  <a:pt x="6039577" y="1053893"/>
                  <a:pt x="6027053" y="983974"/>
                  <a:pt x="6002006" y="926081"/>
                </a:cubicBezTo>
                <a:cubicBezTo>
                  <a:pt x="5976957" y="868189"/>
                  <a:pt x="5947679" y="839243"/>
                  <a:pt x="5914171" y="839243"/>
                </a:cubicBezTo>
                <a:cubicBezTo>
                  <a:pt x="5884644" y="839243"/>
                  <a:pt x="5858020" y="859895"/>
                  <a:pt x="5834299" y="901199"/>
                </a:cubicBezTo>
                <a:cubicBezTo>
                  <a:pt x="5810578" y="942504"/>
                  <a:pt x="5798718" y="988868"/>
                  <a:pt x="5798718" y="1040291"/>
                </a:cubicBezTo>
                <a:cubicBezTo>
                  <a:pt x="5798718" y="1074794"/>
                  <a:pt x="5808588" y="1101086"/>
                  <a:pt x="5828327" y="1119167"/>
                </a:cubicBezTo>
                <a:cubicBezTo>
                  <a:pt x="5848067" y="1137248"/>
                  <a:pt x="5882654" y="1151763"/>
                  <a:pt x="5932086" y="1162711"/>
                </a:cubicBezTo>
                <a:cubicBezTo>
                  <a:pt x="5885308" y="1157735"/>
                  <a:pt x="5843672" y="1153256"/>
                  <a:pt x="5807178" y="1149275"/>
                </a:cubicBezTo>
                <a:cubicBezTo>
                  <a:pt x="5793575" y="1147948"/>
                  <a:pt x="5779144" y="1147284"/>
                  <a:pt x="5763883" y="1147284"/>
                </a:cubicBezTo>
                <a:lnTo>
                  <a:pt x="5709886" y="1147284"/>
                </a:lnTo>
                <a:lnTo>
                  <a:pt x="5674307" y="1147284"/>
                </a:lnTo>
                <a:lnTo>
                  <a:pt x="5640216" y="1147284"/>
                </a:lnTo>
                <a:cubicBezTo>
                  <a:pt x="5624291" y="1147284"/>
                  <a:pt x="5612679" y="1136502"/>
                  <a:pt x="5605381" y="1114937"/>
                </a:cubicBezTo>
                <a:cubicBezTo>
                  <a:pt x="5596091" y="1088065"/>
                  <a:pt x="5591447" y="1039959"/>
                  <a:pt x="5591447" y="970621"/>
                </a:cubicBezTo>
                <a:lnTo>
                  <a:pt x="5591447" y="872585"/>
                </a:lnTo>
                <a:cubicBezTo>
                  <a:pt x="5591447" y="825806"/>
                  <a:pt x="5586968" y="787322"/>
                  <a:pt x="5578011" y="757131"/>
                </a:cubicBezTo>
                <a:cubicBezTo>
                  <a:pt x="5570380" y="731254"/>
                  <a:pt x="5556943" y="705045"/>
                  <a:pt x="5537701" y="678504"/>
                </a:cubicBezTo>
                <a:close/>
                <a:moveTo>
                  <a:pt x="4815303" y="639190"/>
                </a:moveTo>
                <a:cubicBezTo>
                  <a:pt x="4797056" y="674025"/>
                  <a:pt x="4784118" y="704049"/>
                  <a:pt x="4776487" y="729263"/>
                </a:cubicBezTo>
                <a:cubicBezTo>
                  <a:pt x="4770515" y="749169"/>
                  <a:pt x="4767529" y="768909"/>
                  <a:pt x="4767529" y="788483"/>
                </a:cubicBezTo>
                <a:lnTo>
                  <a:pt x="4799379" y="809384"/>
                </a:lnTo>
                <a:lnTo>
                  <a:pt x="4859594" y="1147284"/>
                </a:lnTo>
                <a:lnTo>
                  <a:pt x="4684339" y="1147284"/>
                </a:lnTo>
                <a:lnTo>
                  <a:pt x="4645607" y="1147284"/>
                </a:lnTo>
                <a:lnTo>
                  <a:pt x="4619148" y="1147284"/>
                </a:lnTo>
                <a:cubicBezTo>
                  <a:pt x="4605214" y="1147284"/>
                  <a:pt x="4594266" y="1141644"/>
                  <a:pt x="4586303" y="1130364"/>
                </a:cubicBezTo>
                <a:cubicBezTo>
                  <a:pt x="4574028" y="1113113"/>
                  <a:pt x="4564075" y="1080102"/>
                  <a:pt x="4556445" y="1031333"/>
                </a:cubicBezTo>
                <a:lnTo>
                  <a:pt x="4508671" y="720803"/>
                </a:lnTo>
                <a:cubicBezTo>
                  <a:pt x="4493742" y="749003"/>
                  <a:pt x="4483374" y="772641"/>
                  <a:pt x="4477568" y="791718"/>
                </a:cubicBezTo>
                <a:cubicBezTo>
                  <a:pt x="4471762" y="810794"/>
                  <a:pt x="4468859" y="826636"/>
                  <a:pt x="4468859" y="839243"/>
                </a:cubicBezTo>
                <a:cubicBezTo>
                  <a:pt x="4468859" y="843555"/>
                  <a:pt x="4469108" y="848117"/>
                  <a:pt x="4469606" y="852928"/>
                </a:cubicBezTo>
                <a:cubicBezTo>
                  <a:pt x="4470103" y="857738"/>
                  <a:pt x="4470850" y="862466"/>
                  <a:pt x="4471845" y="867111"/>
                </a:cubicBezTo>
                <a:lnTo>
                  <a:pt x="4445470" y="882538"/>
                </a:lnTo>
                <a:cubicBezTo>
                  <a:pt x="4422247" y="896140"/>
                  <a:pt x="4404332" y="907254"/>
                  <a:pt x="4391725" y="915880"/>
                </a:cubicBezTo>
                <a:cubicBezTo>
                  <a:pt x="4370492" y="930146"/>
                  <a:pt x="4355728" y="941757"/>
                  <a:pt x="4347434" y="950715"/>
                </a:cubicBezTo>
                <a:cubicBezTo>
                  <a:pt x="4337150" y="961995"/>
                  <a:pt x="4320479" y="991439"/>
                  <a:pt x="4297421" y="1039047"/>
                </a:cubicBezTo>
                <a:cubicBezTo>
                  <a:pt x="4274364" y="1086655"/>
                  <a:pt x="4262835" y="1114937"/>
                  <a:pt x="4262835" y="1123895"/>
                </a:cubicBezTo>
                <a:cubicBezTo>
                  <a:pt x="4262835" y="1129867"/>
                  <a:pt x="4265821" y="1134014"/>
                  <a:pt x="4271792" y="1136336"/>
                </a:cubicBezTo>
                <a:cubicBezTo>
                  <a:pt x="4277764" y="1138658"/>
                  <a:pt x="4293689" y="1142474"/>
                  <a:pt x="4319566" y="1147782"/>
                </a:cubicBezTo>
                <a:lnTo>
                  <a:pt x="4380279" y="1159725"/>
                </a:lnTo>
                <a:cubicBezTo>
                  <a:pt x="4389900" y="1161716"/>
                  <a:pt x="4397863" y="1162711"/>
                  <a:pt x="4404166" y="1162711"/>
                </a:cubicBezTo>
                <a:cubicBezTo>
                  <a:pt x="4416441" y="1162711"/>
                  <a:pt x="4431702" y="1154251"/>
                  <a:pt x="4449949" y="1137331"/>
                </a:cubicBezTo>
                <a:cubicBezTo>
                  <a:pt x="4462556" y="1125720"/>
                  <a:pt x="4480139" y="1105980"/>
                  <a:pt x="4502700" y="1078112"/>
                </a:cubicBezTo>
                <a:cubicBezTo>
                  <a:pt x="4508008" y="1139156"/>
                  <a:pt x="4519619" y="1187262"/>
                  <a:pt x="4537534" y="1222429"/>
                </a:cubicBezTo>
                <a:cubicBezTo>
                  <a:pt x="4550805" y="1247974"/>
                  <a:pt x="4567061" y="1265558"/>
                  <a:pt x="4586303" y="1275179"/>
                </a:cubicBezTo>
                <a:cubicBezTo>
                  <a:pt x="4596256" y="1280155"/>
                  <a:pt x="4607204" y="1282643"/>
                  <a:pt x="4619148" y="1282643"/>
                </a:cubicBezTo>
                <a:lnTo>
                  <a:pt x="4645607" y="1282643"/>
                </a:lnTo>
                <a:lnTo>
                  <a:pt x="4684339" y="1282643"/>
                </a:lnTo>
                <a:lnTo>
                  <a:pt x="4883732" y="1282643"/>
                </a:lnTo>
                <a:lnTo>
                  <a:pt x="4919311" y="1282643"/>
                </a:lnTo>
                <a:lnTo>
                  <a:pt x="4928520" y="1282643"/>
                </a:lnTo>
                <a:cubicBezTo>
                  <a:pt x="4954397" y="1282643"/>
                  <a:pt x="4980109" y="1280819"/>
                  <a:pt x="5005654" y="1277169"/>
                </a:cubicBezTo>
                <a:cubicBezTo>
                  <a:pt x="5040490" y="1272193"/>
                  <a:pt x="5083287" y="1263235"/>
                  <a:pt x="5134047" y="1250297"/>
                </a:cubicBezTo>
                <a:cubicBezTo>
                  <a:pt x="5192437" y="1235367"/>
                  <a:pt x="5266254" y="1214134"/>
                  <a:pt x="5355498" y="1186598"/>
                </a:cubicBezTo>
                <a:lnTo>
                  <a:pt x="5411234" y="1045267"/>
                </a:lnTo>
                <a:lnTo>
                  <a:pt x="5158431" y="1117923"/>
                </a:lnTo>
                <a:cubicBezTo>
                  <a:pt x="5066201" y="1065173"/>
                  <a:pt x="5020086" y="1027352"/>
                  <a:pt x="5020086" y="1004460"/>
                </a:cubicBezTo>
                <a:cubicBezTo>
                  <a:pt x="5020086" y="988868"/>
                  <a:pt x="5039163" y="976924"/>
                  <a:pt x="5077315" y="968630"/>
                </a:cubicBezTo>
                <a:cubicBezTo>
                  <a:pt x="5107506" y="961995"/>
                  <a:pt x="5143170" y="958677"/>
                  <a:pt x="5184309" y="958677"/>
                </a:cubicBezTo>
                <a:cubicBezTo>
                  <a:pt x="5206869" y="958677"/>
                  <a:pt x="5225862" y="960170"/>
                  <a:pt x="5241289" y="963156"/>
                </a:cubicBezTo>
                <a:cubicBezTo>
                  <a:pt x="5256716" y="966142"/>
                  <a:pt x="5277534" y="972611"/>
                  <a:pt x="5303743" y="982564"/>
                </a:cubicBezTo>
                <a:lnTo>
                  <a:pt x="5324644" y="964649"/>
                </a:lnTo>
                <a:cubicBezTo>
                  <a:pt x="5310379" y="932468"/>
                  <a:pt x="5287819" y="905098"/>
                  <a:pt x="5256965" y="882538"/>
                </a:cubicBezTo>
                <a:cubicBezTo>
                  <a:pt x="5223457" y="858319"/>
                  <a:pt x="5188290" y="846210"/>
                  <a:pt x="5151464" y="846210"/>
                </a:cubicBezTo>
                <a:cubicBezTo>
                  <a:pt x="5096723" y="846210"/>
                  <a:pt x="5048867" y="864705"/>
                  <a:pt x="5007894" y="901697"/>
                </a:cubicBezTo>
                <a:cubicBezTo>
                  <a:pt x="4966921" y="938688"/>
                  <a:pt x="4946435" y="981901"/>
                  <a:pt x="4946435" y="1031333"/>
                </a:cubicBezTo>
                <a:cubicBezTo>
                  <a:pt x="4946435" y="1050575"/>
                  <a:pt x="4949255" y="1067910"/>
                  <a:pt x="4954895" y="1083337"/>
                </a:cubicBezTo>
                <a:cubicBezTo>
                  <a:pt x="4960535" y="1098764"/>
                  <a:pt x="4971649" y="1118919"/>
                  <a:pt x="4988237" y="1143801"/>
                </a:cubicBezTo>
                <a:cubicBezTo>
                  <a:pt x="4978616" y="1144464"/>
                  <a:pt x="4968829" y="1145460"/>
                  <a:pt x="4958876" y="1146787"/>
                </a:cubicBezTo>
                <a:cubicBezTo>
                  <a:pt x="4954231" y="1147118"/>
                  <a:pt x="4947098" y="1147284"/>
                  <a:pt x="4937477" y="1147284"/>
                </a:cubicBezTo>
                <a:lnTo>
                  <a:pt x="4919311" y="1147284"/>
                </a:lnTo>
                <a:lnTo>
                  <a:pt x="4865068" y="839243"/>
                </a:lnTo>
                <a:lnTo>
                  <a:pt x="4882983" y="846210"/>
                </a:lnTo>
                <a:cubicBezTo>
                  <a:pt x="4890282" y="830285"/>
                  <a:pt x="4896834" y="812204"/>
                  <a:pt x="4902640" y="791966"/>
                </a:cubicBezTo>
                <a:cubicBezTo>
                  <a:pt x="4908446" y="771729"/>
                  <a:pt x="4912842" y="750994"/>
                  <a:pt x="4915827" y="729761"/>
                </a:cubicBezTo>
                <a:cubicBezTo>
                  <a:pt x="4888955" y="718481"/>
                  <a:pt x="4869381" y="708196"/>
                  <a:pt x="4857105" y="698907"/>
                </a:cubicBezTo>
                <a:cubicBezTo>
                  <a:pt x="4843171" y="688622"/>
                  <a:pt x="4836204" y="678006"/>
                  <a:pt x="4836204" y="667058"/>
                </a:cubicBezTo>
                <a:cubicBezTo>
                  <a:pt x="4837531" y="658432"/>
                  <a:pt x="4838195" y="653124"/>
                  <a:pt x="4838195" y="651133"/>
                </a:cubicBezTo>
                <a:close/>
                <a:moveTo>
                  <a:pt x="5874857" y="634213"/>
                </a:moveTo>
                <a:lnTo>
                  <a:pt x="5814643" y="746681"/>
                </a:lnTo>
                <a:lnTo>
                  <a:pt x="5931091" y="807393"/>
                </a:lnTo>
                <a:lnTo>
                  <a:pt x="5990808" y="695921"/>
                </a:lnTo>
                <a:close/>
                <a:moveTo>
                  <a:pt x="4480305" y="538666"/>
                </a:moveTo>
                <a:lnTo>
                  <a:pt x="4437010" y="614805"/>
                </a:lnTo>
                <a:lnTo>
                  <a:pt x="4363359" y="577979"/>
                </a:lnTo>
                <a:lnTo>
                  <a:pt x="4311604" y="665565"/>
                </a:lnTo>
                <a:lnTo>
                  <a:pt x="4404166" y="716324"/>
                </a:lnTo>
                <a:lnTo>
                  <a:pt x="4443977" y="637697"/>
                </a:lnTo>
                <a:lnTo>
                  <a:pt x="4514643" y="677508"/>
                </a:lnTo>
                <a:lnTo>
                  <a:pt x="4569383" y="5849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F05C4A-D131-B739-4279-DCF9E09AA6E1}"/>
              </a:ext>
            </a:extLst>
          </p:cNvPr>
          <p:cNvSpPr/>
          <p:nvPr/>
        </p:nvSpPr>
        <p:spPr>
          <a:xfrm>
            <a:off x="561407" y="2225578"/>
            <a:ext cx="1849820" cy="120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لُ</a:t>
            </a:r>
            <a:endParaRPr lang="en-US" sz="5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B284E8-6F92-DA62-8091-CB2FB2CEFBEA}"/>
              </a:ext>
            </a:extLst>
          </p:cNvPr>
          <p:cNvSpPr/>
          <p:nvPr/>
        </p:nvSpPr>
        <p:spPr>
          <a:xfrm>
            <a:off x="2698094" y="2248655"/>
            <a:ext cx="1849820" cy="120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تِ</a:t>
            </a:r>
            <a:endParaRPr lang="en-US" sz="5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E3EB46-4AD4-E8A9-03A7-A52A8620F1B4}"/>
              </a:ext>
            </a:extLst>
          </p:cNvPr>
          <p:cNvSpPr/>
          <p:nvPr/>
        </p:nvSpPr>
        <p:spPr>
          <a:xfrm>
            <a:off x="4808106" y="2225578"/>
            <a:ext cx="1849820" cy="120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ا</a:t>
            </a:r>
            <a:endParaRPr lang="en-US" sz="5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BC448E-5B04-EA3E-8CD6-93760F768861}"/>
              </a:ext>
            </a:extLst>
          </p:cNvPr>
          <p:cNvSpPr/>
          <p:nvPr/>
        </p:nvSpPr>
        <p:spPr>
          <a:xfrm>
            <a:off x="6865227" y="2248655"/>
            <a:ext cx="1849820" cy="120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قَ</a:t>
            </a:r>
            <a:endParaRPr lang="en-US" sz="5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B48039-C9A6-DEEF-C280-91BB1A01685C}"/>
              </a:ext>
            </a:extLst>
          </p:cNvPr>
          <p:cNvSpPr/>
          <p:nvPr/>
        </p:nvSpPr>
        <p:spPr>
          <a:xfrm>
            <a:off x="8938799" y="2225578"/>
            <a:ext cx="1849820" cy="122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يُ</a:t>
            </a:r>
            <a:endParaRPr lang="en-US" sz="5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0B0F5D-A5A4-F932-8223-0F7B6B70DF74}"/>
              </a:ext>
            </a:extLst>
          </p:cNvPr>
          <p:cNvSpPr/>
          <p:nvPr/>
        </p:nvSpPr>
        <p:spPr>
          <a:xfrm>
            <a:off x="9110249" y="5608424"/>
            <a:ext cx="1849820" cy="122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مُ</a:t>
            </a:r>
            <a:endParaRPr lang="en-US" sz="5400" b="1" dirty="0"/>
          </a:p>
        </p:txBody>
      </p:sp>
      <p:sp>
        <p:nvSpPr>
          <p:cNvPr id="3081" name="TextBox 3080">
            <a:extLst>
              <a:ext uri="{FF2B5EF4-FFF2-40B4-BE49-F238E27FC236}">
                <a16:creationId xmlns:a16="http://schemas.microsoft.com/office/drawing/2014/main" id="{EE577FE0-E767-95D0-4E37-9B9A5F9DF01A}"/>
              </a:ext>
            </a:extLst>
          </p:cNvPr>
          <p:cNvSpPr txBox="1"/>
          <p:nvPr/>
        </p:nvSpPr>
        <p:spPr>
          <a:xfrm>
            <a:off x="800100" y="4420225"/>
            <a:ext cx="7078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 اسم فاعل) </a:t>
            </a:r>
            <a:r>
              <a:rPr lang="ar-SA" sz="8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مُقاتلٌ</a:t>
            </a:r>
            <a:endParaRPr lang="en-US" sz="8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83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26829 L -0.01524 -0.496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6DB11-193A-5F17-73A0-01D94E7403FB}"/>
              </a:ext>
            </a:extLst>
          </p:cNvPr>
          <p:cNvSpPr txBox="1"/>
          <p:nvPr/>
        </p:nvSpPr>
        <p:spPr>
          <a:xfrm>
            <a:off x="4711700" y="584200"/>
            <a:ext cx="412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 মূল্যায়ণ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4DF9F-497A-DA76-6019-5C389DE2A190}"/>
              </a:ext>
            </a:extLst>
          </p:cNvPr>
          <p:cNvSpPr txBox="1"/>
          <p:nvPr/>
        </p:nvSpPr>
        <p:spPr>
          <a:xfrm>
            <a:off x="346908" y="1479140"/>
            <a:ext cx="4995113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👉🏼 </a:t>
            </a:r>
            <a:r>
              <a:rPr lang="en-US" sz="2000" b="1" dirty="0" err="1"/>
              <a:t>সঠিক</a:t>
            </a:r>
            <a:r>
              <a:rPr lang="en-US" sz="2000" b="1" dirty="0"/>
              <a:t> </a:t>
            </a:r>
            <a:r>
              <a:rPr lang="en-US" sz="2000" b="1" dirty="0" err="1"/>
              <a:t>উত্তরের</a:t>
            </a:r>
            <a:r>
              <a:rPr lang="en-US" sz="2000" b="1" dirty="0"/>
              <a:t> </a:t>
            </a:r>
            <a:r>
              <a:rPr lang="en-US" sz="2000" b="1" dirty="0" err="1"/>
              <a:t>পাশে</a:t>
            </a:r>
            <a:r>
              <a:rPr lang="en-US" sz="2000" b="1" dirty="0"/>
              <a:t>       </a:t>
            </a:r>
            <a:r>
              <a:rPr lang="en-US" sz="2000" b="1" dirty="0" err="1"/>
              <a:t>বসাও</a:t>
            </a:r>
            <a:r>
              <a:rPr lang="en-US" sz="2000" b="1" dirty="0"/>
              <a:t> </a:t>
            </a:r>
            <a:r>
              <a:rPr lang="en-US" dirty="0"/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F4935-59F2-3AE5-B11C-92A1D5BFA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4" y="1383939"/>
            <a:ext cx="609600" cy="428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CE9DF-2158-FF56-F3A7-6B9D954DE310}"/>
              </a:ext>
            </a:extLst>
          </p:cNvPr>
          <p:cNvSpPr txBox="1"/>
          <p:nvPr/>
        </p:nvSpPr>
        <p:spPr>
          <a:xfrm>
            <a:off x="346909" y="2430379"/>
            <a:ext cx="3826042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১। </a:t>
            </a:r>
            <a:r>
              <a:rPr lang="ar-SA" dirty="0"/>
              <a:t> اسم فاعل 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ar-SA" dirty="0"/>
              <a:t> صيغة </a:t>
            </a:r>
            <a:r>
              <a:rPr lang="en-US" dirty="0" err="1"/>
              <a:t>কয়টি</a:t>
            </a:r>
            <a:r>
              <a:rPr lang="en-US" dirty="0"/>
              <a:t> 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6EAF53-69EE-0104-E176-83F5F5CDE41E}"/>
              </a:ext>
            </a:extLst>
          </p:cNvPr>
          <p:cNvGrpSpPr/>
          <p:nvPr/>
        </p:nvGrpSpPr>
        <p:grpSpPr>
          <a:xfrm>
            <a:off x="4499810" y="2430375"/>
            <a:ext cx="3554329" cy="369335"/>
            <a:chOff x="4499810" y="2430375"/>
            <a:chExt cx="3554329" cy="369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E27DF-D465-815F-80DF-D1FDA3BC16D2}"/>
                </a:ext>
              </a:extLst>
            </p:cNvPr>
            <p:cNvSpPr/>
            <p:nvPr/>
          </p:nvSpPr>
          <p:spPr>
            <a:xfrm flipH="1">
              <a:off x="4499810" y="2430377"/>
              <a:ext cx="745958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১৪টি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B133D-5865-C957-247F-A3A3DCCED86A}"/>
                </a:ext>
              </a:extLst>
            </p:cNvPr>
            <p:cNvSpPr/>
            <p:nvPr/>
          </p:nvSpPr>
          <p:spPr>
            <a:xfrm flipH="1">
              <a:off x="5486400" y="2430377"/>
              <a:ext cx="745958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৬টি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B9805F-2771-2433-516B-1DC6E2AE4A36}"/>
                </a:ext>
              </a:extLst>
            </p:cNvPr>
            <p:cNvSpPr/>
            <p:nvPr/>
          </p:nvSpPr>
          <p:spPr>
            <a:xfrm flipH="1">
              <a:off x="6402471" y="2430376"/>
              <a:ext cx="745958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৩টি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076EB4-9BAB-EE7B-F0C6-6BB88585458C}"/>
                </a:ext>
              </a:extLst>
            </p:cNvPr>
            <p:cNvSpPr/>
            <p:nvPr/>
          </p:nvSpPr>
          <p:spPr>
            <a:xfrm flipH="1">
              <a:off x="7308181" y="2430375"/>
              <a:ext cx="745958" cy="369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১০টি</a:t>
              </a:r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995B98-FA98-1623-F446-CA64A6359E82}"/>
              </a:ext>
            </a:extLst>
          </p:cNvPr>
          <p:cNvSpPr txBox="1"/>
          <p:nvPr/>
        </p:nvSpPr>
        <p:spPr>
          <a:xfrm>
            <a:off x="346908" y="3244334"/>
            <a:ext cx="3993149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/>
              <a:t>২।</a:t>
            </a:r>
            <a:r>
              <a:rPr lang="ar-SA" sz="1600" dirty="0"/>
              <a:t>اسم فاعل</a:t>
            </a:r>
            <a:r>
              <a:rPr lang="bn-BD" sz="1600" dirty="0"/>
              <a:t> গঠন করতে অতিরিক্ত কোন বর্ণ যোগ করতে হয়</a:t>
            </a:r>
            <a:r>
              <a:rPr lang="en-US" sz="1600" dirty="0"/>
              <a:t> 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BCECD6-0C0E-5A44-7685-BAB5034700E8}"/>
              </a:ext>
            </a:extLst>
          </p:cNvPr>
          <p:cNvGrpSpPr/>
          <p:nvPr/>
        </p:nvGrpSpPr>
        <p:grpSpPr>
          <a:xfrm>
            <a:off x="4499810" y="3244334"/>
            <a:ext cx="3554329" cy="473425"/>
            <a:chOff x="4499810" y="3244334"/>
            <a:chExt cx="3554329" cy="4734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C186C8-EE6F-E86E-B757-01479F26AD5A}"/>
                </a:ext>
              </a:extLst>
            </p:cNvPr>
            <p:cNvSpPr/>
            <p:nvPr/>
          </p:nvSpPr>
          <p:spPr>
            <a:xfrm>
              <a:off x="4499810" y="3244335"/>
              <a:ext cx="745958" cy="4734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ا</a:t>
              </a: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DD07E9-CD42-BFB7-15CA-8B32C1B7514B}"/>
                </a:ext>
              </a:extLst>
            </p:cNvPr>
            <p:cNvSpPr/>
            <p:nvPr/>
          </p:nvSpPr>
          <p:spPr>
            <a:xfrm>
              <a:off x="5486400" y="3244335"/>
              <a:ext cx="745958" cy="4734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و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7F2DE6-C6CA-7A19-B3D9-410B62C928D1}"/>
                </a:ext>
              </a:extLst>
            </p:cNvPr>
            <p:cNvSpPr/>
            <p:nvPr/>
          </p:nvSpPr>
          <p:spPr>
            <a:xfrm>
              <a:off x="6402471" y="3244334"/>
              <a:ext cx="745958" cy="4734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ي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3B1606-E549-FD5E-2676-DD32B94BA92B}"/>
                </a:ext>
              </a:extLst>
            </p:cNvPr>
            <p:cNvSpPr/>
            <p:nvPr/>
          </p:nvSpPr>
          <p:spPr>
            <a:xfrm>
              <a:off x="7308181" y="3244334"/>
              <a:ext cx="745958" cy="4734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ت</a:t>
              </a:r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0546B2-FC15-9669-3F04-7A143C8C13A6}"/>
              </a:ext>
            </a:extLst>
          </p:cNvPr>
          <p:cNvSpPr txBox="1"/>
          <p:nvPr/>
        </p:nvSpPr>
        <p:spPr>
          <a:xfrm>
            <a:off x="346909" y="4273732"/>
            <a:ext cx="3826042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/>
              <a:t>৩।</a:t>
            </a:r>
            <a:r>
              <a:rPr lang="ar-SA" dirty="0"/>
              <a:t>باب افعال</a:t>
            </a:r>
            <a:r>
              <a:rPr lang="bn-BD" dirty="0"/>
              <a:t> এর</a:t>
            </a:r>
            <a:r>
              <a:rPr lang="ar-SA" sz="1800" dirty="0"/>
              <a:t> اسم فاعل</a:t>
            </a:r>
            <a:r>
              <a:rPr lang="bn-BD" sz="1800" dirty="0"/>
              <a:t> এর</a:t>
            </a:r>
            <a:r>
              <a:rPr lang="ar-SA" dirty="0"/>
              <a:t> صيغة</a:t>
            </a:r>
            <a:r>
              <a:rPr lang="bn-BD" dirty="0"/>
              <a:t> </a:t>
            </a:r>
            <a:r>
              <a:rPr lang="bn-BD" sz="1800" dirty="0"/>
              <a:t> রুপান্তরে নির্ধরনে কোন হরফটি ব্যাবহৃত হয়</a:t>
            </a:r>
            <a:r>
              <a:rPr lang="en-US" sz="1800" dirty="0"/>
              <a:t> ?</a:t>
            </a:r>
            <a:endParaRPr lang="bn-BD" sz="1800" dirty="0"/>
          </a:p>
          <a:p>
            <a:r>
              <a:rPr lang="bn-BD" sz="1800" dirty="0"/>
              <a:t> </a:t>
            </a:r>
            <a:r>
              <a:rPr lang="bn-BD" dirty="0"/>
              <a:t>  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9B3A28-9F5C-A37D-9C00-EB574545D0D2}"/>
              </a:ext>
            </a:extLst>
          </p:cNvPr>
          <p:cNvGrpSpPr/>
          <p:nvPr/>
        </p:nvGrpSpPr>
        <p:grpSpPr>
          <a:xfrm>
            <a:off x="4499810" y="4668252"/>
            <a:ext cx="3554329" cy="473426"/>
            <a:chOff x="4499810" y="4668252"/>
            <a:chExt cx="3554329" cy="4734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45851E-35FB-E27B-0860-203D342512CA}"/>
                </a:ext>
              </a:extLst>
            </p:cNvPr>
            <p:cNvSpPr/>
            <p:nvPr/>
          </p:nvSpPr>
          <p:spPr>
            <a:xfrm>
              <a:off x="4499810" y="4668253"/>
              <a:ext cx="745958" cy="47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ل</a:t>
              </a: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3E1DE7-C48D-5093-1817-7793AE4C8133}"/>
                </a:ext>
              </a:extLst>
            </p:cNvPr>
            <p:cNvSpPr/>
            <p:nvPr/>
          </p:nvSpPr>
          <p:spPr>
            <a:xfrm>
              <a:off x="5486400" y="4668253"/>
              <a:ext cx="745958" cy="47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م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8399B-34D5-9D45-1DD7-ABA92B6361A7}"/>
                </a:ext>
              </a:extLst>
            </p:cNvPr>
            <p:cNvSpPr/>
            <p:nvPr/>
          </p:nvSpPr>
          <p:spPr>
            <a:xfrm>
              <a:off x="6402471" y="4668253"/>
              <a:ext cx="745958" cy="47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ا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EC4274-6138-2D63-C8C3-8DCC6065AB6A}"/>
                </a:ext>
              </a:extLst>
            </p:cNvPr>
            <p:cNvSpPr/>
            <p:nvPr/>
          </p:nvSpPr>
          <p:spPr>
            <a:xfrm>
              <a:off x="7308181" y="4668252"/>
              <a:ext cx="745958" cy="4734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و</a:t>
              </a:r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EF8AA5-EE81-FA33-D2A3-F39210F39A58}"/>
              </a:ext>
            </a:extLst>
          </p:cNvPr>
          <p:cNvSpPr txBox="1"/>
          <p:nvPr/>
        </p:nvSpPr>
        <p:spPr>
          <a:xfrm>
            <a:off x="346909" y="5881736"/>
            <a:ext cx="3826042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৪। </a:t>
            </a:r>
            <a:r>
              <a:rPr lang="ar-SA" dirty="0"/>
              <a:t>دَاخِلْ</a:t>
            </a:r>
            <a:r>
              <a:rPr lang="bn-BD" dirty="0"/>
              <a:t> এর</a:t>
            </a:r>
            <a:r>
              <a:rPr lang="ar-SA" dirty="0"/>
              <a:t>باب</a:t>
            </a:r>
            <a:r>
              <a:rPr lang="bn-BD" dirty="0"/>
              <a:t>কি</a:t>
            </a:r>
            <a:r>
              <a:rPr lang="en-US" sz="1800" dirty="0"/>
              <a:t> ?</a:t>
            </a:r>
            <a:r>
              <a:rPr lang="bn-BD" dirty="0"/>
              <a:t>    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2E8FB1-31CA-6948-9F89-DB4A00C92934}"/>
              </a:ext>
            </a:extLst>
          </p:cNvPr>
          <p:cNvGrpSpPr/>
          <p:nvPr/>
        </p:nvGrpSpPr>
        <p:grpSpPr>
          <a:xfrm>
            <a:off x="4499810" y="5881736"/>
            <a:ext cx="3554329" cy="508516"/>
            <a:chOff x="4499810" y="5917541"/>
            <a:chExt cx="3554329" cy="5085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6ADCCD-9B05-E930-FED5-BB325B21F74C}"/>
                </a:ext>
              </a:extLst>
            </p:cNvPr>
            <p:cNvSpPr/>
            <p:nvPr/>
          </p:nvSpPr>
          <p:spPr>
            <a:xfrm>
              <a:off x="4499810" y="5917541"/>
              <a:ext cx="745958" cy="508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نصر-ينصر</a:t>
              </a: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D1D650-E879-8EA4-9B41-0A9150A923FC}"/>
                </a:ext>
              </a:extLst>
            </p:cNvPr>
            <p:cNvSpPr/>
            <p:nvPr/>
          </p:nvSpPr>
          <p:spPr>
            <a:xfrm>
              <a:off x="5486400" y="5917541"/>
              <a:ext cx="745958" cy="508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افعال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FC30E3-7855-9780-9D30-638E57235F91}"/>
                </a:ext>
              </a:extLst>
            </p:cNvPr>
            <p:cNvSpPr/>
            <p:nvPr/>
          </p:nvSpPr>
          <p:spPr>
            <a:xfrm>
              <a:off x="6397290" y="5917541"/>
              <a:ext cx="745958" cy="508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مفاعلة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308461-BDED-3D0F-3DE4-114E28E5A478}"/>
                </a:ext>
              </a:extLst>
            </p:cNvPr>
            <p:cNvSpPr/>
            <p:nvPr/>
          </p:nvSpPr>
          <p:spPr>
            <a:xfrm>
              <a:off x="7308181" y="5917541"/>
              <a:ext cx="745958" cy="5085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تفعيل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69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8D8A1C-F73E-2881-F51F-ED3B591BBFCC}"/>
              </a:ext>
            </a:extLst>
          </p:cNvPr>
          <p:cNvGrpSpPr/>
          <p:nvPr/>
        </p:nvGrpSpPr>
        <p:grpSpPr>
          <a:xfrm>
            <a:off x="573012" y="141973"/>
            <a:ext cx="11167884" cy="11286692"/>
            <a:chOff x="4759692" y="2092692"/>
            <a:chExt cx="2672618" cy="2672618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89D75B29-1581-1BFE-4019-E6E52B6EE84F}"/>
                </a:ext>
              </a:extLst>
            </p:cNvPr>
            <p:cNvSpPr/>
            <p:nvPr/>
          </p:nvSpPr>
          <p:spPr>
            <a:xfrm>
              <a:off x="5430379" y="2092692"/>
              <a:ext cx="663193" cy="1315934"/>
            </a:xfrm>
            <a:custGeom>
              <a:avLst/>
              <a:gdLst>
                <a:gd name="connsiteX0" fmla="*/ 663193 w 663193"/>
                <a:gd name="connsiteY0" fmla="*/ 0 h 1315934"/>
                <a:gd name="connsiteX1" fmla="*/ 660163 w 663193"/>
                <a:gd name="connsiteY1" fmla="*/ 1315934 h 1315934"/>
                <a:gd name="connsiteX2" fmla="*/ 0 w 663193"/>
                <a:gd name="connsiteY2" fmla="*/ 178553 h 1315934"/>
                <a:gd name="connsiteX3" fmla="*/ 28600 w 663193"/>
                <a:gd name="connsiteY3" fmla="*/ 161177 h 1315934"/>
                <a:gd name="connsiteX4" fmla="*/ 528980 w 663193"/>
                <a:gd name="connsiteY4" fmla="*/ 6777 h 1315934"/>
                <a:gd name="connsiteX5" fmla="*/ 663193 w 663193"/>
                <a:gd name="connsiteY5" fmla="*/ 0 h 131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93" h="1315934">
                  <a:moveTo>
                    <a:pt x="663193" y="0"/>
                  </a:moveTo>
                  <a:lnTo>
                    <a:pt x="660163" y="1315934"/>
                  </a:lnTo>
                  <a:lnTo>
                    <a:pt x="0" y="178553"/>
                  </a:lnTo>
                  <a:lnTo>
                    <a:pt x="28600" y="161177"/>
                  </a:lnTo>
                  <a:cubicBezTo>
                    <a:pt x="180091" y="78883"/>
                    <a:pt x="349273" y="25027"/>
                    <a:pt x="528980" y="6777"/>
                  </a:cubicBezTo>
                  <a:lnTo>
                    <a:pt x="66319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FC46FE1-C718-D87A-1E43-5C363AFF1079}"/>
                </a:ext>
              </a:extLst>
            </p:cNvPr>
            <p:cNvSpPr/>
            <p:nvPr/>
          </p:nvSpPr>
          <p:spPr>
            <a:xfrm>
              <a:off x="6098431" y="2092692"/>
              <a:ext cx="663193" cy="1315934"/>
            </a:xfrm>
            <a:custGeom>
              <a:avLst/>
              <a:gdLst>
                <a:gd name="connsiteX0" fmla="*/ 0 w 663193"/>
                <a:gd name="connsiteY0" fmla="*/ 0 h 1315934"/>
                <a:gd name="connsiteX1" fmla="*/ 134212 w 663193"/>
                <a:gd name="connsiteY1" fmla="*/ 6777 h 1315934"/>
                <a:gd name="connsiteX2" fmla="*/ 634592 w 663193"/>
                <a:gd name="connsiteY2" fmla="*/ 161177 h 1315934"/>
                <a:gd name="connsiteX3" fmla="*/ 663193 w 663193"/>
                <a:gd name="connsiteY3" fmla="*/ 178553 h 1315934"/>
                <a:gd name="connsiteX4" fmla="*/ 3029 w 663193"/>
                <a:gd name="connsiteY4" fmla="*/ 1315934 h 1315934"/>
                <a:gd name="connsiteX5" fmla="*/ 0 w 663193"/>
                <a:gd name="connsiteY5" fmla="*/ 0 h 131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93" h="1315934">
                  <a:moveTo>
                    <a:pt x="0" y="0"/>
                  </a:moveTo>
                  <a:lnTo>
                    <a:pt x="134212" y="6777"/>
                  </a:lnTo>
                  <a:cubicBezTo>
                    <a:pt x="313920" y="25027"/>
                    <a:pt x="483102" y="78883"/>
                    <a:pt x="634592" y="161177"/>
                  </a:cubicBezTo>
                  <a:lnTo>
                    <a:pt x="663193" y="178553"/>
                  </a:lnTo>
                  <a:lnTo>
                    <a:pt x="3029" y="13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A18597-F7DC-CFC3-433A-14D27D5201A8}"/>
                </a:ext>
              </a:extLst>
            </p:cNvPr>
            <p:cNvSpPr/>
            <p:nvPr/>
          </p:nvSpPr>
          <p:spPr>
            <a:xfrm>
              <a:off x="4940771" y="2273771"/>
              <a:ext cx="1140315" cy="1140315"/>
            </a:xfrm>
            <a:custGeom>
              <a:avLst/>
              <a:gdLst>
                <a:gd name="connsiteX0" fmla="*/ 485450 w 1140315"/>
                <a:gd name="connsiteY0" fmla="*/ 0 h 1140315"/>
                <a:gd name="connsiteX1" fmla="*/ 1140315 w 1140315"/>
                <a:gd name="connsiteY1" fmla="*/ 1140315 h 1140315"/>
                <a:gd name="connsiteX2" fmla="*/ 0 w 1140315"/>
                <a:gd name="connsiteY2" fmla="*/ 485450 h 1140315"/>
                <a:gd name="connsiteX3" fmla="*/ 47041 w 1140315"/>
                <a:gd name="connsiteY3" fmla="*/ 408019 h 1140315"/>
                <a:gd name="connsiteX4" fmla="*/ 408019 w 1140315"/>
                <a:gd name="connsiteY4" fmla="*/ 47041 h 1140315"/>
                <a:gd name="connsiteX5" fmla="*/ 485450 w 1140315"/>
                <a:gd name="connsiteY5" fmla="*/ 0 h 11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15" h="1140315">
                  <a:moveTo>
                    <a:pt x="485450" y="0"/>
                  </a:moveTo>
                  <a:lnTo>
                    <a:pt x="1140315" y="1140315"/>
                  </a:lnTo>
                  <a:lnTo>
                    <a:pt x="0" y="485450"/>
                  </a:lnTo>
                  <a:lnTo>
                    <a:pt x="47041" y="408019"/>
                  </a:lnTo>
                  <a:cubicBezTo>
                    <a:pt x="143107" y="265822"/>
                    <a:pt x="265822" y="143107"/>
                    <a:pt x="408019" y="47041"/>
                  </a:cubicBezTo>
                  <a:lnTo>
                    <a:pt x="4854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192DD4-8603-19C0-ED82-C0CB4EBA238D}"/>
                </a:ext>
              </a:extLst>
            </p:cNvPr>
            <p:cNvSpPr/>
            <p:nvPr/>
          </p:nvSpPr>
          <p:spPr>
            <a:xfrm>
              <a:off x="6110916" y="2273771"/>
              <a:ext cx="1140315" cy="1140315"/>
            </a:xfrm>
            <a:custGeom>
              <a:avLst/>
              <a:gdLst>
                <a:gd name="connsiteX0" fmla="*/ 654865 w 1140315"/>
                <a:gd name="connsiteY0" fmla="*/ 0 h 1140315"/>
                <a:gd name="connsiteX1" fmla="*/ 732296 w 1140315"/>
                <a:gd name="connsiteY1" fmla="*/ 47041 h 1140315"/>
                <a:gd name="connsiteX2" fmla="*/ 1093274 w 1140315"/>
                <a:gd name="connsiteY2" fmla="*/ 408019 h 1140315"/>
                <a:gd name="connsiteX3" fmla="*/ 1140315 w 1140315"/>
                <a:gd name="connsiteY3" fmla="*/ 485450 h 1140315"/>
                <a:gd name="connsiteX4" fmla="*/ 0 w 1140315"/>
                <a:gd name="connsiteY4" fmla="*/ 1140315 h 1140315"/>
                <a:gd name="connsiteX5" fmla="*/ 654865 w 1140315"/>
                <a:gd name="connsiteY5" fmla="*/ 0 h 11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15" h="1140315">
                  <a:moveTo>
                    <a:pt x="654865" y="0"/>
                  </a:moveTo>
                  <a:lnTo>
                    <a:pt x="732296" y="47041"/>
                  </a:lnTo>
                  <a:cubicBezTo>
                    <a:pt x="874494" y="143107"/>
                    <a:pt x="997208" y="265822"/>
                    <a:pt x="1093274" y="408019"/>
                  </a:cubicBezTo>
                  <a:lnTo>
                    <a:pt x="1140315" y="485450"/>
                  </a:lnTo>
                  <a:lnTo>
                    <a:pt x="0" y="1140315"/>
                  </a:lnTo>
                  <a:lnTo>
                    <a:pt x="654865" y="0"/>
                  </a:lnTo>
                  <a:close/>
                </a:path>
              </a:pathLst>
            </a:custGeom>
            <a:solidFill>
              <a:srgbClr val="EA1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E74D40-AC8E-4A8F-4035-6DED52E82ABA}"/>
                </a:ext>
              </a:extLst>
            </p:cNvPr>
            <p:cNvSpPr/>
            <p:nvPr/>
          </p:nvSpPr>
          <p:spPr>
            <a:xfrm>
              <a:off x="4759692" y="2763377"/>
              <a:ext cx="1315934" cy="663194"/>
            </a:xfrm>
            <a:custGeom>
              <a:avLst/>
              <a:gdLst>
                <a:gd name="connsiteX0" fmla="*/ 178553 w 1315934"/>
                <a:gd name="connsiteY0" fmla="*/ 0 h 663194"/>
                <a:gd name="connsiteX1" fmla="*/ 1315934 w 1315934"/>
                <a:gd name="connsiteY1" fmla="*/ 660164 h 663194"/>
                <a:gd name="connsiteX2" fmla="*/ 0 w 1315934"/>
                <a:gd name="connsiteY2" fmla="*/ 663194 h 663194"/>
                <a:gd name="connsiteX3" fmla="*/ 6777 w 1315934"/>
                <a:gd name="connsiteY3" fmla="*/ 528981 h 663194"/>
                <a:gd name="connsiteX4" fmla="*/ 161177 w 1315934"/>
                <a:gd name="connsiteY4" fmla="*/ 28601 h 663194"/>
                <a:gd name="connsiteX5" fmla="*/ 178553 w 1315934"/>
                <a:gd name="connsiteY5" fmla="*/ 0 h 6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934" h="663194">
                  <a:moveTo>
                    <a:pt x="178553" y="0"/>
                  </a:moveTo>
                  <a:lnTo>
                    <a:pt x="1315934" y="660164"/>
                  </a:lnTo>
                  <a:lnTo>
                    <a:pt x="0" y="663194"/>
                  </a:lnTo>
                  <a:lnTo>
                    <a:pt x="6777" y="528981"/>
                  </a:lnTo>
                  <a:cubicBezTo>
                    <a:pt x="25027" y="349273"/>
                    <a:pt x="78883" y="180092"/>
                    <a:pt x="161177" y="28601"/>
                  </a:cubicBezTo>
                  <a:lnTo>
                    <a:pt x="17855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1FBAD5-BF8E-0342-6BC3-50FFB3E76954}"/>
                </a:ext>
              </a:extLst>
            </p:cNvPr>
            <p:cNvSpPr/>
            <p:nvPr/>
          </p:nvSpPr>
          <p:spPr>
            <a:xfrm>
              <a:off x="6116375" y="2763377"/>
              <a:ext cx="1315935" cy="663194"/>
            </a:xfrm>
            <a:custGeom>
              <a:avLst/>
              <a:gdLst>
                <a:gd name="connsiteX0" fmla="*/ 1137382 w 1315935"/>
                <a:gd name="connsiteY0" fmla="*/ 0 h 663194"/>
                <a:gd name="connsiteX1" fmla="*/ 1154757 w 1315935"/>
                <a:gd name="connsiteY1" fmla="*/ 28601 h 663194"/>
                <a:gd name="connsiteX2" fmla="*/ 1309157 w 1315935"/>
                <a:gd name="connsiteY2" fmla="*/ 528981 h 663194"/>
                <a:gd name="connsiteX3" fmla="*/ 1315935 w 1315935"/>
                <a:gd name="connsiteY3" fmla="*/ 663194 h 663194"/>
                <a:gd name="connsiteX4" fmla="*/ 0 w 1315935"/>
                <a:gd name="connsiteY4" fmla="*/ 660164 h 663194"/>
                <a:gd name="connsiteX5" fmla="*/ 1137382 w 1315935"/>
                <a:gd name="connsiteY5" fmla="*/ 0 h 6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935" h="663194">
                  <a:moveTo>
                    <a:pt x="1137382" y="0"/>
                  </a:moveTo>
                  <a:lnTo>
                    <a:pt x="1154757" y="28601"/>
                  </a:lnTo>
                  <a:cubicBezTo>
                    <a:pt x="1237052" y="180092"/>
                    <a:pt x="1290907" y="349273"/>
                    <a:pt x="1309157" y="528981"/>
                  </a:cubicBezTo>
                  <a:lnTo>
                    <a:pt x="1315935" y="663194"/>
                  </a:lnTo>
                  <a:lnTo>
                    <a:pt x="0" y="660164"/>
                  </a:lnTo>
                  <a:lnTo>
                    <a:pt x="113738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9218E3-37AB-33A5-8BB8-ABE566C3554C}"/>
                </a:ext>
              </a:extLst>
            </p:cNvPr>
            <p:cNvSpPr/>
            <p:nvPr/>
          </p:nvSpPr>
          <p:spPr>
            <a:xfrm>
              <a:off x="4759692" y="3431429"/>
              <a:ext cx="1315934" cy="663194"/>
            </a:xfrm>
            <a:custGeom>
              <a:avLst/>
              <a:gdLst>
                <a:gd name="connsiteX0" fmla="*/ 0 w 1315934"/>
                <a:gd name="connsiteY0" fmla="*/ 0 h 663194"/>
                <a:gd name="connsiteX1" fmla="*/ 1315934 w 1315934"/>
                <a:gd name="connsiteY1" fmla="*/ 3030 h 663194"/>
                <a:gd name="connsiteX2" fmla="*/ 178553 w 1315934"/>
                <a:gd name="connsiteY2" fmla="*/ 663194 h 663194"/>
                <a:gd name="connsiteX3" fmla="*/ 161177 w 1315934"/>
                <a:gd name="connsiteY3" fmla="*/ 634593 h 663194"/>
                <a:gd name="connsiteX4" fmla="*/ 6777 w 1315934"/>
                <a:gd name="connsiteY4" fmla="*/ 134213 h 663194"/>
                <a:gd name="connsiteX5" fmla="*/ 0 w 1315934"/>
                <a:gd name="connsiteY5" fmla="*/ 0 h 6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934" h="663194">
                  <a:moveTo>
                    <a:pt x="0" y="0"/>
                  </a:moveTo>
                  <a:lnTo>
                    <a:pt x="1315934" y="3030"/>
                  </a:lnTo>
                  <a:lnTo>
                    <a:pt x="178553" y="663194"/>
                  </a:lnTo>
                  <a:lnTo>
                    <a:pt x="161177" y="634593"/>
                  </a:lnTo>
                  <a:cubicBezTo>
                    <a:pt x="78883" y="483103"/>
                    <a:pt x="25027" y="313921"/>
                    <a:pt x="6777" y="1342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CE76CE-2190-1EAB-620D-9A7202CD9C2B}"/>
                </a:ext>
              </a:extLst>
            </p:cNvPr>
            <p:cNvSpPr/>
            <p:nvPr/>
          </p:nvSpPr>
          <p:spPr>
            <a:xfrm>
              <a:off x="6116375" y="3431429"/>
              <a:ext cx="1315935" cy="663194"/>
            </a:xfrm>
            <a:custGeom>
              <a:avLst/>
              <a:gdLst>
                <a:gd name="connsiteX0" fmla="*/ 1315935 w 1315935"/>
                <a:gd name="connsiteY0" fmla="*/ 0 h 663194"/>
                <a:gd name="connsiteX1" fmla="*/ 1309157 w 1315935"/>
                <a:gd name="connsiteY1" fmla="*/ 134213 h 663194"/>
                <a:gd name="connsiteX2" fmla="*/ 1154757 w 1315935"/>
                <a:gd name="connsiteY2" fmla="*/ 634593 h 663194"/>
                <a:gd name="connsiteX3" fmla="*/ 1137382 w 1315935"/>
                <a:gd name="connsiteY3" fmla="*/ 663194 h 663194"/>
                <a:gd name="connsiteX4" fmla="*/ 0 w 1315935"/>
                <a:gd name="connsiteY4" fmla="*/ 3030 h 663194"/>
                <a:gd name="connsiteX5" fmla="*/ 1315935 w 1315935"/>
                <a:gd name="connsiteY5" fmla="*/ 0 h 6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935" h="663194">
                  <a:moveTo>
                    <a:pt x="1315935" y="0"/>
                  </a:moveTo>
                  <a:lnTo>
                    <a:pt x="1309157" y="134213"/>
                  </a:lnTo>
                  <a:cubicBezTo>
                    <a:pt x="1290907" y="313921"/>
                    <a:pt x="1237052" y="483103"/>
                    <a:pt x="1154757" y="634593"/>
                  </a:cubicBezTo>
                  <a:lnTo>
                    <a:pt x="1137382" y="663194"/>
                  </a:lnTo>
                  <a:lnTo>
                    <a:pt x="0" y="3030"/>
                  </a:lnTo>
                  <a:lnTo>
                    <a:pt x="1315935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5F3A44-C0DB-A3C7-CEC0-582D0F445FCA}"/>
                </a:ext>
              </a:extLst>
            </p:cNvPr>
            <p:cNvSpPr/>
            <p:nvPr/>
          </p:nvSpPr>
          <p:spPr>
            <a:xfrm>
              <a:off x="4940771" y="3443916"/>
              <a:ext cx="1140315" cy="1140315"/>
            </a:xfrm>
            <a:custGeom>
              <a:avLst/>
              <a:gdLst>
                <a:gd name="connsiteX0" fmla="*/ 1140315 w 1140315"/>
                <a:gd name="connsiteY0" fmla="*/ 0 h 1140315"/>
                <a:gd name="connsiteX1" fmla="*/ 485450 w 1140315"/>
                <a:gd name="connsiteY1" fmla="*/ 1140315 h 1140315"/>
                <a:gd name="connsiteX2" fmla="*/ 408019 w 1140315"/>
                <a:gd name="connsiteY2" fmla="*/ 1093274 h 1140315"/>
                <a:gd name="connsiteX3" fmla="*/ 47041 w 1140315"/>
                <a:gd name="connsiteY3" fmla="*/ 732296 h 1140315"/>
                <a:gd name="connsiteX4" fmla="*/ 0 w 1140315"/>
                <a:gd name="connsiteY4" fmla="*/ 654865 h 1140315"/>
                <a:gd name="connsiteX5" fmla="*/ 1140315 w 1140315"/>
                <a:gd name="connsiteY5" fmla="*/ 0 h 11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15" h="1140315">
                  <a:moveTo>
                    <a:pt x="1140315" y="0"/>
                  </a:moveTo>
                  <a:lnTo>
                    <a:pt x="485450" y="1140315"/>
                  </a:lnTo>
                  <a:lnTo>
                    <a:pt x="408019" y="1093274"/>
                  </a:lnTo>
                  <a:cubicBezTo>
                    <a:pt x="265822" y="997208"/>
                    <a:pt x="143107" y="874494"/>
                    <a:pt x="47041" y="732296"/>
                  </a:cubicBezTo>
                  <a:lnTo>
                    <a:pt x="0" y="654865"/>
                  </a:lnTo>
                  <a:lnTo>
                    <a:pt x="1140315" y="0"/>
                  </a:lnTo>
                  <a:close/>
                </a:path>
              </a:pathLst>
            </a:custGeom>
            <a:solidFill>
              <a:srgbClr val="FC0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CDB710-5287-23AA-98ED-BACD8905EFAF}"/>
                </a:ext>
              </a:extLst>
            </p:cNvPr>
            <p:cNvSpPr/>
            <p:nvPr/>
          </p:nvSpPr>
          <p:spPr>
            <a:xfrm>
              <a:off x="6110916" y="3443916"/>
              <a:ext cx="1140315" cy="1140315"/>
            </a:xfrm>
            <a:custGeom>
              <a:avLst/>
              <a:gdLst>
                <a:gd name="connsiteX0" fmla="*/ 0 w 1140315"/>
                <a:gd name="connsiteY0" fmla="*/ 0 h 1140315"/>
                <a:gd name="connsiteX1" fmla="*/ 1140315 w 1140315"/>
                <a:gd name="connsiteY1" fmla="*/ 654865 h 1140315"/>
                <a:gd name="connsiteX2" fmla="*/ 1093274 w 1140315"/>
                <a:gd name="connsiteY2" fmla="*/ 732296 h 1140315"/>
                <a:gd name="connsiteX3" fmla="*/ 732296 w 1140315"/>
                <a:gd name="connsiteY3" fmla="*/ 1093274 h 1140315"/>
                <a:gd name="connsiteX4" fmla="*/ 654865 w 1140315"/>
                <a:gd name="connsiteY4" fmla="*/ 1140315 h 1140315"/>
                <a:gd name="connsiteX5" fmla="*/ 0 w 1140315"/>
                <a:gd name="connsiteY5" fmla="*/ 0 h 11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315" h="1140315">
                  <a:moveTo>
                    <a:pt x="0" y="0"/>
                  </a:moveTo>
                  <a:lnTo>
                    <a:pt x="1140315" y="654865"/>
                  </a:lnTo>
                  <a:lnTo>
                    <a:pt x="1093274" y="732296"/>
                  </a:lnTo>
                  <a:cubicBezTo>
                    <a:pt x="997208" y="874494"/>
                    <a:pt x="874494" y="997208"/>
                    <a:pt x="732296" y="1093274"/>
                  </a:cubicBezTo>
                  <a:lnTo>
                    <a:pt x="654865" y="1140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639E72-1C06-F104-5D77-57E872D1FF66}"/>
                </a:ext>
              </a:extLst>
            </p:cNvPr>
            <p:cNvSpPr/>
            <p:nvPr/>
          </p:nvSpPr>
          <p:spPr>
            <a:xfrm>
              <a:off x="5430379" y="3449375"/>
              <a:ext cx="663193" cy="1315935"/>
            </a:xfrm>
            <a:custGeom>
              <a:avLst/>
              <a:gdLst>
                <a:gd name="connsiteX0" fmla="*/ 660163 w 663193"/>
                <a:gd name="connsiteY0" fmla="*/ 0 h 1315935"/>
                <a:gd name="connsiteX1" fmla="*/ 663193 w 663193"/>
                <a:gd name="connsiteY1" fmla="*/ 1315935 h 1315935"/>
                <a:gd name="connsiteX2" fmla="*/ 528980 w 663193"/>
                <a:gd name="connsiteY2" fmla="*/ 1309157 h 1315935"/>
                <a:gd name="connsiteX3" fmla="*/ 28600 w 663193"/>
                <a:gd name="connsiteY3" fmla="*/ 1154757 h 1315935"/>
                <a:gd name="connsiteX4" fmla="*/ 0 w 663193"/>
                <a:gd name="connsiteY4" fmla="*/ 1137382 h 1315935"/>
                <a:gd name="connsiteX5" fmla="*/ 660163 w 663193"/>
                <a:gd name="connsiteY5" fmla="*/ 0 h 131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93" h="1315935">
                  <a:moveTo>
                    <a:pt x="660163" y="0"/>
                  </a:moveTo>
                  <a:lnTo>
                    <a:pt x="663193" y="1315935"/>
                  </a:lnTo>
                  <a:lnTo>
                    <a:pt x="528980" y="1309157"/>
                  </a:lnTo>
                  <a:cubicBezTo>
                    <a:pt x="349273" y="1290907"/>
                    <a:pt x="180091" y="1237052"/>
                    <a:pt x="28600" y="1154757"/>
                  </a:cubicBezTo>
                  <a:lnTo>
                    <a:pt x="0" y="1137382"/>
                  </a:lnTo>
                  <a:lnTo>
                    <a:pt x="66016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018A0A-C24F-0FE1-C27C-CCB206BC21E2}"/>
                </a:ext>
              </a:extLst>
            </p:cNvPr>
            <p:cNvSpPr/>
            <p:nvPr/>
          </p:nvSpPr>
          <p:spPr>
            <a:xfrm>
              <a:off x="6098431" y="3449375"/>
              <a:ext cx="663193" cy="1315935"/>
            </a:xfrm>
            <a:custGeom>
              <a:avLst/>
              <a:gdLst>
                <a:gd name="connsiteX0" fmla="*/ 3029 w 663193"/>
                <a:gd name="connsiteY0" fmla="*/ 0 h 1315935"/>
                <a:gd name="connsiteX1" fmla="*/ 663193 w 663193"/>
                <a:gd name="connsiteY1" fmla="*/ 1137382 h 1315935"/>
                <a:gd name="connsiteX2" fmla="*/ 634592 w 663193"/>
                <a:gd name="connsiteY2" fmla="*/ 1154757 h 1315935"/>
                <a:gd name="connsiteX3" fmla="*/ 134212 w 663193"/>
                <a:gd name="connsiteY3" fmla="*/ 1309157 h 1315935"/>
                <a:gd name="connsiteX4" fmla="*/ 0 w 663193"/>
                <a:gd name="connsiteY4" fmla="*/ 1315935 h 1315935"/>
                <a:gd name="connsiteX5" fmla="*/ 3029 w 663193"/>
                <a:gd name="connsiteY5" fmla="*/ 0 h 131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193" h="1315935">
                  <a:moveTo>
                    <a:pt x="3029" y="0"/>
                  </a:moveTo>
                  <a:lnTo>
                    <a:pt x="663193" y="1137382"/>
                  </a:lnTo>
                  <a:lnTo>
                    <a:pt x="634592" y="1154757"/>
                  </a:lnTo>
                  <a:cubicBezTo>
                    <a:pt x="483102" y="1237052"/>
                    <a:pt x="313920" y="1290907"/>
                    <a:pt x="134212" y="1309157"/>
                  </a:cubicBezTo>
                  <a:lnTo>
                    <a:pt x="0" y="1315935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F374C82-3D64-CB48-ADF1-9490C1AF5974}"/>
              </a:ext>
            </a:extLst>
          </p:cNvPr>
          <p:cNvSpPr/>
          <p:nvPr/>
        </p:nvSpPr>
        <p:spPr>
          <a:xfrm>
            <a:off x="70533" y="-75168"/>
            <a:ext cx="12048191" cy="7455877"/>
          </a:xfrm>
          <a:custGeom>
            <a:avLst/>
            <a:gdLst/>
            <a:ahLst/>
            <a:cxnLst/>
            <a:rect l="l" t="t" r="r" b="b"/>
            <a:pathLst>
              <a:path w="11375694" h="6875509">
                <a:moveTo>
                  <a:pt x="4671433" y="6017601"/>
                </a:moveTo>
                <a:lnTo>
                  <a:pt x="4702236" y="6018461"/>
                </a:lnTo>
                <a:cubicBezTo>
                  <a:pt x="4709463" y="6018691"/>
                  <a:pt x="4715142" y="6020182"/>
                  <a:pt x="4719272" y="6022935"/>
                </a:cubicBezTo>
                <a:cubicBezTo>
                  <a:pt x="4723402" y="6025689"/>
                  <a:pt x="4725467" y="6029646"/>
                  <a:pt x="4725467" y="6034809"/>
                </a:cubicBezTo>
                <a:cubicBezTo>
                  <a:pt x="4725467" y="6037792"/>
                  <a:pt x="4724894" y="6040631"/>
                  <a:pt x="4723746" y="6043327"/>
                </a:cubicBezTo>
                <a:cubicBezTo>
                  <a:pt x="4722599" y="6046023"/>
                  <a:pt x="4720649" y="6048461"/>
                  <a:pt x="4717896" y="6050640"/>
                </a:cubicBezTo>
                <a:cubicBezTo>
                  <a:pt x="4715142" y="6052820"/>
                  <a:pt x="4711528" y="6054570"/>
                  <a:pt x="4707054" y="6055889"/>
                </a:cubicBezTo>
                <a:cubicBezTo>
                  <a:pt x="4702580" y="6057208"/>
                  <a:pt x="4697074" y="6057868"/>
                  <a:pt x="4690535" y="6057868"/>
                </a:cubicBezTo>
                <a:cubicBezTo>
                  <a:pt x="4679980" y="6057868"/>
                  <a:pt x="4671806" y="6056377"/>
                  <a:pt x="4666013" y="6053394"/>
                </a:cubicBezTo>
                <a:cubicBezTo>
                  <a:pt x="4660219" y="6050411"/>
                  <a:pt x="4657323" y="6046052"/>
                  <a:pt x="4657323" y="6040316"/>
                </a:cubicBezTo>
                <a:cubicBezTo>
                  <a:pt x="4657323" y="6038480"/>
                  <a:pt x="4657495" y="6036702"/>
                  <a:pt x="4657839" y="6034981"/>
                </a:cubicBezTo>
                <a:cubicBezTo>
                  <a:pt x="4658183" y="6033260"/>
                  <a:pt x="4658900" y="6031482"/>
                  <a:pt x="4659990" y="6029646"/>
                </a:cubicBezTo>
                <a:cubicBezTo>
                  <a:pt x="4661080" y="6027811"/>
                  <a:pt x="4662514" y="6025889"/>
                  <a:pt x="4664292" y="6023882"/>
                </a:cubicBezTo>
                <a:cubicBezTo>
                  <a:pt x="4666070" y="6021874"/>
                  <a:pt x="4668451" y="6019780"/>
                  <a:pt x="4671433" y="6017601"/>
                </a:cubicBezTo>
                <a:close/>
                <a:moveTo>
                  <a:pt x="5458283" y="5973720"/>
                </a:moveTo>
                <a:cubicBezTo>
                  <a:pt x="5448532" y="5973720"/>
                  <a:pt x="5441792" y="5975555"/>
                  <a:pt x="5438063" y="5979226"/>
                </a:cubicBezTo>
                <a:cubicBezTo>
                  <a:pt x="5434335" y="5982898"/>
                  <a:pt x="5432470" y="5990125"/>
                  <a:pt x="5432470" y="6000909"/>
                </a:cubicBezTo>
                <a:cubicBezTo>
                  <a:pt x="5432470" y="6011004"/>
                  <a:pt x="5434306" y="6017859"/>
                  <a:pt x="5437977" y="6021472"/>
                </a:cubicBezTo>
                <a:cubicBezTo>
                  <a:pt x="5441648" y="6025086"/>
                  <a:pt x="5448302" y="6026893"/>
                  <a:pt x="5457939" y="6026893"/>
                </a:cubicBezTo>
                <a:cubicBezTo>
                  <a:pt x="5467575" y="6026893"/>
                  <a:pt x="5474258" y="6025058"/>
                  <a:pt x="5477986" y="6021386"/>
                </a:cubicBezTo>
                <a:cubicBezTo>
                  <a:pt x="5481715" y="6017715"/>
                  <a:pt x="5483579" y="6010545"/>
                  <a:pt x="5483579" y="5999876"/>
                </a:cubicBezTo>
                <a:cubicBezTo>
                  <a:pt x="5483579" y="5989666"/>
                  <a:pt x="5481743" y="5982754"/>
                  <a:pt x="5478072" y="5979140"/>
                </a:cubicBezTo>
                <a:cubicBezTo>
                  <a:pt x="5474401" y="5975526"/>
                  <a:pt x="5467805" y="5973720"/>
                  <a:pt x="5458283" y="5973720"/>
                </a:cubicBezTo>
                <a:close/>
                <a:moveTo>
                  <a:pt x="5161501" y="5953586"/>
                </a:moveTo>
                <a:lnTo>
                  <a:pt x="5178021" y="5953586"/>
                </a:lnTo>
                <a:lnTo>
                  <a:pt x="5178021" y="5979742"/>
                </a:lnTo>
                <a:cubicBezTo>
                  <a:pt x="5172744" y="5985708"/>
                  <a:pt x="5167552" y="5990240"/>
                  <a:pt x="5162448" y="5993337"/>
                </a:cubicBezTo>
                <a:cubicBezTo>
                  <a:pt x="5157343" y="5996434"/>
                  <a:pt x="5151750" y="5997983"/>
                  <a:pt x="5145670" y="5997983"/>
                </a:cubicBezTo>
                <a:cubicBezTo>
                  <a:pt x="5138442" y="5997983"/>
                  <a:pt x="5132792" y="5996148"/>
                  <a:pt x="5128719" y="5992477"/>
                </a:cubicBezTo>
                <a:cubicBezTo>
                  <a:pt x="5124647" y="5988806"/>
                  <a:pt x="5122610" y="5983758"/>
                  <a:pt x="5122610" y="5977333"/>
                </a:cubicBezTo>
                <a:cubicBezTo>
                  <a:pt x="5122610" y="5973548"/>
                  <a:pt x="5123327" y="5970192"/>
                  <a:pt x="5124761" y="5967266"/>
                </a:cubicBezTo>
                <a:cubicBezTo>
                  <a:pt x="5126195" y="5964341"/>
                  <a:pt x="5128461" y="5961846"/>
                  <a:pt x="5131559" y="5959781"/>
                </a:cubicBezTo>
                <a:cubicBezTo>
                  <a:pt x="5134657" y="5957716"/>
                  <a:pt x="5138671" y="5956167"/>
                  <a:pt x="5143605" y="5955135"/>
                </a:cubicBezTo>
                <a:cubicBezTo>
                  <a:pt x="5148537" y="5954102"/>
                  <a:pt x="5154503" y="5953586"/>
                  <a:pt x="5161501" y="5953586"/>
                </a:cubicBezTo>
                <a:close/>
                <a:moveTo>
                  <a:pt x="3751801" y="5953586"/>
                </a:moveTo>
                <a:lnTo>
                  <a:pt x="3768321" y="5953586"/>
                </a:lnTo>
                <a:lnTo>
                  <a:pt x="3768321" y="5979742"/>
                </a:lnTo>
                <a:cubicBezTo>
                  <a:pt x="3763044" y="5985708"/>
                  <a:pt x="3757853" y="5990240"/>
                  <a:pt x="3752748" y="5993337"/>
                </a:cubicBezTo>
                <a:cubicBezTo>
                  <a:pt x="3747643" y="5996434"/>
                  <a:pt x="3742050" y="5997983"/>
                  <a:pt x="3735970" y="5997983"/>
                </a:cubicBezTo>
                <a:cubicBezTo>
                  <a:pt x="3728742" y="5997983"/>
                  <a:pt x="3723092" y="5996148"/>
                  <a:pt x="3719020" y="5992477"/>
                </a:cubicBezTo>
                <a:cubicBezTo>
                  <a:pt x="3714948" y="5988806"/>
                  <a:pt x="3712911" y="5983758"/>
                  <a:pt x="3712911" y="5977333"/>
                </a:cubicBezTo>
                <a:cubicBezTo>
                  <a:pt x="3712911" y="5973548"/>
                  <a:pt x="3713628" y="5970192"/>
                  <a:pt x="3715062" y="5967266"/>
                </a:cubicBezTo>
                <a:cubicBezTo>
                  <a:pt x="3716496" y="5964341"/>
                  <a:pt x="3718762" y="5961846"/>
                  <a:pt x="3721859" y="5959781"/>
                </a:cubicBezTo>
                <a:cubicBezTo>
                  <a:pt x="3724956" y="5957716"/>
                  <a:pt x="3728972" y="5956167"/>
                  <a:pt x="3733905" y="5955135"/>
                </a:cubicBezTo>
                <a:cubicBezTo>
                  <a:pt x="3738838" y="5954102"/>
                  <a:pt x="3744803" y="5953586"/>
                  <a:pt x="3751801" y="5953586"/>
                </a:cubicBezTo>
                <a:close/>
                <a:moveTo>
                  <a:pt x="2865977" y="5953586"/>
                </a:moveTo>
                <a:lnTo>
                  <a:pt x="2882497" y="5953586"/>
                </a:lnTo>
                <a:lnTo>
                  <a:pt x="2882497" y="5979742"/>
                </a:lnTo>
                <a:cubicBezTo>
                  <a:pt x="2877220" y="5985708"/>
                  <a:pt x="2872028" y="5990240"/>
                  <a:pt x="2866923" y="5993337"/>
                </a:cubicBezTo>
                <a:cubicBezTo>
                  <a:pt x="2861818" y="5996434"/>
                  <a:pt x="2856225" y="5997983"/>
                  <a:pt x="2850145" y="5997983"/>
                </a:cubicBezTo>
                <a:cubicBezTo>
                  <a:pt x="2842917" y="5997983"/>
                  <a:pt x="2837267" y="5996148"/>
                  <a:pt x="2833194" y="5992477"/>
                </a:cubicBezTo>
                <a:cubicBezTo>
                  <a:pt x="2829122" y="5988806"/>
                  <a:pt x="2827085" y="5983758"/>
                  <a:pt x="2827085" y="5977333"/>
                </a:cubicBezTo>
                <a:cubicBezTo>
                  <a:pt x="2827085" y="5973548"/>
                  <a:pt x="2827803" y="5970192"/>
                  <a:pt x="2829237" y="5967266"/>
                </a:cubicBezTo>
                <a:cubicBezTo>
                  <a:pt x="2830670" y="5964341"/>
                  <a:pt x="2832937" y="5961846"/>
                  <a:pt x="2836034" y="5959781"/>
                </a:cubicBezTo>
                <a:cubicBezTo>
                  <a:pt x="2839131" y="5957716"/>
                  <a:pt x="2843147" y="5956167"/>
                  <a:pt x="2848080" y="5955135"/>
                </a:cubicBezTo>
                <a:cubicBezTo>
                  <a:pt x="2853013" y="5954102"/>
                  <a:pt x="2858978" y="5953586"/>
                  <a:pt x="2865977" y="5953586"/>
                </a:cubicBezTo>
                <a:close/>
                <a:moveTo>
                  <a:pt x="2237326" y="5953586"/>
                </a:moveTo>
                <a:lnTo>
                  <a:pt x="2253846" y="5953586"/>
                </a:lnTo>
                <a:lnTo>
                  <a:pt x="2253846" y="5979742"/>
                </a:lnTo>
                <a:cubicBezTo>
                  <a:pt x="2248570" y="5985708"/>
                  <a:pt x="2243378" y="5990240"/>
                  <a:pt x="2238273" y="5993337"/>
                </a:cubicBezTo>
                <a:cubicBezTo>
                  <a:pt x="2233168" y="5996434"/>
                  <a:pt x="2227575" y="5997983"/>
                  <a:pt x="2221495" y="5997983"/>
                </a:cubicBezTo>
                <a:cubicBezTo>
                  <a:pt x="2214267" y="5997983"/>
                  <a:pt x="2208617" y="5996148"/>
                  <a:pt x="2204545" y="5992477"/>
                </a:cubicBezTo>
                <a:cubicBezTo>
                  <a:pt x="2200472" y="5988806"/>
                  <a:pt x="2198436" y="5983758"/>
                  <a:pt x="2198436" y="5977333"/>
                </a:cubicBezTo>
                <a:cubicBezTo>
                  <a:pt x="2198436" y="5973548"/>
                  <a:pt x="2199152" y="5970192"/>
                  <a:pt x="2200587" y="5967266"/>
                </a:cubicBezTo>
                <a:cubicBezTo>
                  <a:pt x="2202021" y="5964341"/>
                  <a:pt x="2204286" y="5961846"/>
                  <a:pt x="2207384" y="5959781"/>
                </a:cubicBezTo>
                <a:cubicBezTo>
                  <a:pt x="2210482" y="5957716"/>
                  <a:pt x="2214497" y="5956167"/>
                  <a:pt x="2219430" y="5955135"/>
                </a:cubicBezTo>
                <a:cubicBezTo>
                  <a:pt x="2224363" y="5954102"/>
                  <a:pt x="2230329" y="5953586"/>
                  <a:pt x="2237326" y="5953586"/>
                </a:cubicBezTo>
                <a:close/>
                <a:moveTo>
                  <a:pt x="1322927" y="5953586"/>
                </a:moveTo>
                <a:lnTo>
                  <a:pt x="1339446" y="5953586"/>
                </a:lnTo>
                <a:lnTo>
                  <a:pt x="1339446" y="5979742"/>
                </a:lnTo>
                <a:cubicBezTo>
                  <a:pt x="1334169" y="5985708"/>
                  <a:pt x="1328978" y="5990240"/>
                  <a:pt x="1323873" y="5993337"/>
                </a:cubicBezTo>
                <a:cubicBezTo>
                  <a:pt x="1318768" y="5996434"/>
                  <a:pt x="1313175" y="5997983"/>
                  <a:pt x="1307095" y="5997983"/>
                </a:cubicBezTo>
                <a:cubicBezTo>
                  <a:pt x="1299867" y="5997983"/>
                  <a:pt x="1294217" y="5996148"/>
                  <a:pt x="1290145" y="5992477"/>
                </a:cubicBezTo>
                <a:cubicBezTo>
                  <a:pt x="1286072" y="5988806"/>
                  <a:pt x="1284036" y="5983758"/>
                  <a:pt x="1284036" y="5977333"/>
                </a:cubicBezTo>
                <a:cubicBezTo>
                  <a:pt x="1284036" y="5973548"/>
                  <a:pt x="1284753" y="5970192"/>
                  <a:pt x="1286187" y="5967266"/>
                </a:cubicBezTo>
                <a:cubicBezTo>
                  <a:pt x="1287621" y="5964341"/>
                  <a:pt x="1289887" y="5961846"/>
                  <a:pt x="1292984" y="5959781"/>
                </a:cubicBezTo>
                <a:cubicBezTo>
                  <a:pt x="1296082" y="5957716"/>
                  <a:pt x="1300097" y="5956167"/>
                  <a:pt x="1305030" y="5955135"/>
                </a:cubicBezTo>
                <a:cubicBezTo>
                  <a:pt x="1309963" y="5954102"/>
                  <a:pt x="1315928" y="5953586"/>
                  <a:pt x="1322927" y="5953586"/>
                </a:cubicBezTo>
                <a:close/>
                <a:moveTo>
                  <a:pt x="4202462" y="5928806"/>
                </a:moveTo>
                <a:cubicBezTo>
                  <a:pt x="4208542" y="5931789"/>
                  <a:pt x="4213877" y="5934714"/>
                  <a:pt x="4218466" y="5937582"/>
                </a:cubicBezTo>
                <a:cubicBezTo>
                  <a:pt x="4223054" y="5940450"/>
                  <a:pt x="4226869" y="5943433"/>
                  <a:pt x="4229909" y="5946531"/>
                </a:cubicBezTo>
                <a:cubicBezTo>
                  <a:pt x="4232949" y="5949628"/>
                  <a:pt x="4235186" y="5952926"/>
                  <a:pt x="4236620" y="5956425"/>
                </a:cubicBezTo>
                <a:cubicBezTo>
                  <a:pt x="4238054" y="5959924"/>
                  <a:pt x="4238771" y="5963796"/>
                  <a:pt x="4238771" y="5968041"/>
                </a:cubicBezTo>
                <a:cubicBezTo>
                  <a:pt x="4238771" y="5976530"/>
                  <a:pt x="4235989" y="5983184"/>
                  <a:pt x="4230425" y="5988002"/>
                </a:cubicBezTo>
                <a:cubicBezTo>
                  <a:pt x="4224861" y="5992821"/>
                  <a:pt x="4216458" y="5995230"/>
                  <a:pt x="4205215" y="5995230"/>
                </a:cubicBezTo>
                <a:cubicBezTo>
                  <a:pt x="4193743" y="5995230"/>
                  <a:pt x="4185110" y="5992878"/>
                  <a:pt x="4179317" y="5988175"/>
                </a:cubicBezTo>
                <a:cubicBezTo>
                  <a:pt x="4173523" y="5983471"/>
                  <a:pt x="4170627" y="5976645"/>
                  <a:pt x="4170627" y="5967697"/>
                </a:cubicBezTo>
                <a:cubicBezTo>
                  <a:pt x="4170627" y="5963682"/>
                  <a:pt x="4171286" y="5959924"/>
                  <a:pt x="4172606" y="5956425"/>
                </a:cubicBezTo>
                <a:cubicBezTo>
                  <a:pt x="4173925" y="5952926"/>
                  <a:pt x="4175904" y="5949600"/>
                  <a:pt x="4178542" y="5946445"/>
                </a:cubicBezTo>
                <a:cubicBezTo>
                  <a:pt x="4181181" y="5943290"/>
                  <a:pt x="4184508" y="5940278"/>
                  <a:pt x="4188523" y="5937410"/>
                </a:cubicBezTo>
                <a:cubicBezTo>
                  <a:pt x="4192538" y="5934542"/>
                  <a:pt x="4197185" y="5931674"/>
                  <a:pt x="4202462" y="5928806"/>
                </a:cubicBezTo>
                <a:close/>
                <a:moveTo>
                  <a:pt x="857201" y="5920546"/>
                </a:moveTo>
                <a:cubicBezTo>
                  <a:pt x="854333" y="5920546"/>
                  <a:pt x="852268" y="5921865"/>
                  <a:pt x="851006" y="5924504"/>
                </a:cubicBezTo>
                <a:cubicBezTo>
                  <a:pt x="849745" y="5927143"/>
                  <a:pt x="849114" y="5931674"/>
                  <a:pt x="849114" y="5938099"/>
                </a:cubicBezTo>
                <a:cubicBezTo>
                  <a:pt x="849114" y="5944638"/>
                  <a:pt x="849745" y="5949255"/>
                  <a:pt x="851006" y="5951951"/>
                </a:cubicBezTo>
                <a:cubicBezTo>
                  <a:pt x="852268" y="5954647"/>
                  <a:pt x="854333" y="5955995"/>
                  <a:pt x="857201" y="5955995"/>
                </a:cubicBezTo>
                <a:lnTo>
                  <a:pt x="928788" y="5955995"/>
                </a:lnTo>
                <a:cubicBezTo>
                  <a:pt x="931541" y="5955995"/>
                  <a:pt x="933549" y="5954676"/>
                  <a:pt x="934811" y="5952037"/>
                </a:cubicBezTo>
                <a:cubicBezTo>
                  <a:pt x="936073" y="5949399"/>
                  <a:pt x="936704" y="5944752"/>
                  <a:pt x="936704" y="5938099"/>
                </a:cubicBezTo>
                <a:cubicBezTo>
                  <a:pt x="936704" y="5934886"/>
                  <a:pt x="936560" y="5932133"/>
                  <a:pt x="936274" y="5929839"/>
                </a:cubicBezTo>
                <a:cubicBezTo>
                  <a:pt x="935987" y="5927544"/>
                  <a:pt x="935499" y="5925709"/>
                  <a:pt x="934811" y="5924332"/>
                </a:cubicBezTo>
                <a:cubicBezTo>
                  <a:pt x="934122" y="5922955"/>
                  <a:pt x="933291" y="5921980"/>
                  <a:pt x="932316" y="5921406"/>
                </a:cubicBezTo>
                <a:cubicBezTo>
                  <a:pt x="931340" y="5920833"/>
                  <a:pt x="930165" y="5920546"/>
                  <a:pt x="928788" y="5920546"/>
                </a:cubicBezTo>
                <a:close/>
                <a:moveTo>
                  <a:pt x="2042008" y="5892153"/>
                </a:moveTo>
                <a:cubicBezTo>
                  <a:pt x="2048203" y="5892153"/>
                  <a:pt x="2054140" y="5894217"/>
                  <a:pt x="2059818" y="5898347"/>
                </a:cubicBezTo>
                <a:cubicBezTo>
                  <a:pt x="2065498" y="5902477"/>
                  <a:pt x="2071434" y="5908443"/>
                  <a:pt x="2077630" y="5916244"/>
                </a:cubicBezTo>
                <a:lnTo>
                  <a:pt x="2077630" y="5967180"/>
                </a:lnTo>
                <a:cubicBezTo>
                  <a:pt x="2073958" y="5971769"/>
                  <a:pt x="2070574" y="5975641"/>
                  <a:pt x="2067476" y="5978796"/>
                </a:cubicBezTo>
                <a:cubicBezTo>
                  <a:pt x="2064379" y="5981951"/>
                  <a:pt x="2061368" y="5984504"/>
                  <a:pt x="2058442" y="5986454"/>
                </a:cubicBezTo>
                <a:cubicBezTo>
                  <a:pt x="2055517" y="5988404"/>
                  <a:pt x="2052648" y="5989809"/>
                  <a:pt x="2049838" y="5990670"/>
                </a:cubicBezTo>
                <a:cubicBezTo>
                  <a:pt x="2047027" y="5991530"/>
                  <a:pt x="2044130" y="5991960"/>
                  <a:pt x="2041148" y="5991960"/>
                </a:cubicBezTo>
                <a:cubicBezTo>
                  <a:pt x="2035182" y="5991960"/>
                  <a:pt x="2030249" y="5990526"/>
                  <a:pt x="2026349" y="5987658"/>
                </a:cubicBezTo>
                <a:cubicBezTo>
                  <a:pt x="2022448" y="5984790"/>
                  <a:pt x="2019322" y="5980976"/>
                  <a:pt x="2016970" y="5976215"/>
                </a:cubicBezTo>
                <a:cubicBezTo>
                  <a:pt x="2014618" y="5971454"/>
                  <a:pt x="2012926" y="5966033"/>
                  <a:pt x="2011894" y="5959953"/>
                </a:cubicBezTo>
                <a:cubicBezTo>
                  <a:pt x="2010861" y="5953873"/>
                  <a:pt x="2010345" y="5947621"/>
                  <a:pt x="2010345" y="5941196"/>
                </a:cubicBezTo>
                <a:cubicBezTo>
                  <a:pt x="2010345" y="5935116"/>
                  <a:pt x="2010947" y="5929179"/>
                  <a:pt x="2012152" y="5923385"/>
                </a:cubicBezTo>
                <a:cubicBezTo>
                  <a:pt x="2013357" y="5917592"/>
                  <a:pt x="2015192" y="5912344"/>
                  <a:pt x="2017659" y="5907640"/>
                </a:cubicBezTo>
                <a:cubicBezTo>
                  <a:pt x="2020125" y="5902936"/>
                  <a:pt x="2023395" y="5899179"/>
                  <a:pt x="2027467" y="5896368"/>
                </a:cubicBezTo>
                <a:cubicBezTo>
                  <a:pt x="2031540" y="5893558"/>
                  <a:pt x="2036387" y="5892153"/>
                  <a:pt x="2042008" y="5892153"/>
                </a:cubicBezTo>
                <a:close/>
                <a:moveTo>
                  <a:pt x="5744075" y="5889743"/>
                </a:moveTo>
                <a:cubicBezTo>
                  <a:pt x="5751302" y="5889743"/>
                  <a:pt x="5757296" y="5891063"/>
                  <a:pt x="5762057" y="5893701"/>
                </a:cubicBezTo>
                <a:cubicBezTo>
                  <a:pt x="5766819" y="5896340"/>
                  <a:pt x="5770633" y="5900011"/>
                  <a:pt x="5773501" y="5904714"/>
                </a:cubicBezTo>
                <a:cubicBezTo>
                  <a:pt x="5776369" y="5909418"/>
                  <a:pt x="5778405" y="5914953"/>
                  <a:pt x="5779610" y="5921320"/>
                </a:cubicBezTo>
                <a:cubicBezTo>
                  <a:pt x="5780814" y="5927688"/>
                  <a:pt x="5781416" y="5934657"/>
                  <a:pt x="5781416" y="5942228"/>
                </a:cubicBezTo>
                <a:cubicBezTo>
                  <a:pt x="5781416" y="5950374"/>
                  <a:pt x="5780671" y="5957630"/>
                  <a:pt x="5779179" y="5963997"/>
                </a:cubicBezTo>
                <a:cubicBezTo>
                  <a:pt x="5777688" y="5970364"/>
                  <a:pt x="5775394" y="5975785"/>
                  <a:pt x="5772296" y="5980259"/>
                </a:cubicBezTo>
                <a:cubicBezTo>
                  <a:pt x="5769199" y="5984733"/>
                  <a:pt x="5765241" y="5988146"/>
                  <a:pt x="5760422" y="5990498"/>
                </a:cubicBezTo>
                <a:cubicBezTo>
                  <a:pt x="5755604" y="5992850"/>
                  <a:pt x="5749925" y="5994025"/>
                  <a:pt x="5743386" y="5994025"/>
                </a:cubicBezTo>
                <a:cubicBezTo>
                  <a:pt x="5736274" y="5994025"/>
                  <a:pt x="5730308" y="5992735"/>
                  <a:pt x="5725490" y="5990153"/>
                </a:cubicBezTo>
                <a:cubicBezTo>
                  <a:pt x="5720671" y="5987572"/>
                  <a:pt x="5716857" y="5983930"/>
                  <a:pt x="5714046" y="5979226"/>
                </a:cubicBezTo>
                <a:cubicBezTo>
                  <a:pt x="5711236" y="5974523"/>
                  <a:pt x="5709199" y="5968987"/>
                  <a:pt x="5707937" y="5962620"/>
                </a:cubicBezTo>
                <a:cubicBezTo>
                  <a:pt x="5706676" y="5956253"/>
                  <a:pt x="5706044" y="5949284"/>
                  <a:pt x="5706044" y="5941712"/>
                </a:cubicBezTo>
                <a:cubicBezTo>
                  <a:pt x="5706044" y="5933567"/>
                  <a:pt x="5706819" y="5926311"/>
                  <a:pt x="5708367" y="5919944"/>
                </a:cubicBezTo>
                <a:cubicBezTo>
                  <a:pt x="5709916" y="5913577"/>
                  <a:pt x="5712239" y="5908128"/>
                  <a:pt x="5715337" y="5903596"/>
                </a:cubicBezTo>
                <a:cubicBezTo>
                  <a:pt x="5718434" y="5899065"/>
                  <a:pt x="5722392" y="5895623"/>
                  <a:pt x="5727210" y="5893271"/>
                </a:cubicBezTo>
                <a:cubicBezTo>
                  <a:pt x="5732029" y="5890919"/>
                  <a:pt x="5737651" y="5889743"/>
                  <a:pt x="5744075" y="5889743"/>
                </a:cubicBezTo>
                <a:close/>
                <a:moveTo>
                  <a:pt x="4451926" y="5888539"/>
                </a:moveTo>
                <a:cubicBezTo>
                  <a:pt x="4456629" y="5888539"/>
                  <a:pt x="4460846" y="5890145"/>
                  <a:pt x="4464574" y="5893357"/>
                </a:cubicBezTo>
                <a:cubicBezTo>
                  <a:pt x="4468302" y="5896569"/>
                  <a:pt x="4471887" y="5901330"/>
                  <a:pt x="4475329" y="5907640"/>
                </a:cubicBezTo>
                <a:lnTo>
                  <a:pt x="4468274" y="5945670"/>
                </a:lnTo>
                <a:cubicBezTo>
                  <a:pt x="4464717" y="5949456"/>
                  <a:pt x="4461476" y="5952697"/>
                  <a:pt x="4458551" y="5955393"/>
                </a:cubicBezTo>
                <a:cubicBezTo>
                  <a:pt x="4455625" y="5958089"/>
                  <a:pt x="4452872" y="5960269"/>
                  <a:pt x="4450291" y="5961932"/>
                </a:cubicBezTo>
                <a:cubicBezTo>
                  <a:pt x="4447710" y="5963595"/>
                  <a:pt x="4445243" y="5964800"/>
                  <a:pt x="4442891" y="5965546"/>
                </a:cubicBezTo>
                <a:cubicBezTo>
                  <a:pt x="4440539" y="5966292"/>
                  <a:pt x="4438274" y="5966664"/>
                  <a:pt x="4436094" y="5966664"/>
                </a:cubicBezTo>
                <a:cubicBezTo>
                  <a:pt x="4430128" y="5966664"/>
                  <a:pt x="4425884" y="5964657"/>
                  <a:pt x="4423360" y="5960641"/>
                </a:cubicBezTo>
                <a:cubicBezTo>
                  <a:pt x="4420836" y="5956626"/>
                  <a:pt x="4419574" y="5951177"/>
                  <a:pt x="4419574" y="5944293"/>
                </a:cubicBezTo>
                <a:cubicBezTo>
                  <a:pt x="4419574" y="5941311"/>
                  <a:pt x="4419804" y="5937840"/>
                  <a:pt x="4420263" y="5933882"/>
                </a:cubicBezTo>
                <a:cubicBezTo>
                  <a:pt x="4420721" y="5929925"/>
                  <a:pt x="4421496" y="5925881"/>
                  <a:pt x="4422586" y="5921751"/>
                </a:cubicBezTo>
                <a:cubicBezTo>
                  <a:pt x="4423675" y="5917621"/>
                  <a:pt x="4425052" y="5913577"/>
                  <a:pt x="4426716" y="5909619"/>
                </a:cubicBezTo>
                <a:cubicBezTo>
                  <a:pt x="4428379" y="5905661"/>
                  <a:pt x="4430415" y="5902105"/>
                  <a:pt x="4432825" y="5898950"/>
                </a:cubicBezTo>
                <a:cubicBezTo>
                  <a:pt x="4435234" y="5895795"/>
                  <a:pt x="4438016" y="5893271"/>
                  <a:pt x="4441171" y="5891378"/>
                </a:cubicBezTo>
                <a:cubicBezTo>
                  <a:pt x="4444325" y="5889485"/>
                  <a:pt x="4447911" y="5888539"/>
                  <a:pt x="4451926" y="5888539"/>
                </a:cubicBezTo>
                <a:close/>
                <a:moveTo>
                  <a:pt x="4688986" y="5886130"/>
                </a:moveTo>
                <a:cubicBezTo>
                  <a:pt x="4697361" y="5886130"/>
                  <a:pt x="4703842" y="5888424"/>
                  <a:pt x="4708431" y="5893013"/>
                </a:cubicBezTo>
                <a:cubicBezTo>
                  <a:pt x="4713020" y="5897602"/>
                  <a:pt x="4715314" y="5904026"/>
                  <a:pt x="4715314" y="5912286"/>
                </a:cubicBezTo>
                <a:cubicBezTo>
                  <a:pt x="4715314" y="5915728"/>
                  <a:pt x="4714769" y="5919026"/>
                  <a:pt x="4713680" y="5922181"/>
                </a:cubicBezTo>
                <a:cubicBezTo>
                  <a:pt x="4712590" y="5925336"/>
                  <a:pt x="4710983" y="5928118"/>
                  <a:pt x="4708861" y="5930527"/>
                </a:cubicBezTo>
                <a:cubicBezTo>
                  <a:pt x="4706739" y="5932936"/>
                  <a:pt x="4704072" y="5934829"/>
                  <a:pt x="4700859" y="5936206"/>
                </a:cubicBezTo>
                <a:cubicBezTo>
                  <a:pt x="4697647" y="5937582"/>
                  <a:pt x="4693861" y="5938271"/>
                  <a:pt x="4689502" y="5938271"/>
                </a:cubicBezTo>
                <a:cubicBezTo>
                  <a:pt x="4681356" y="5938271"/>
                  <a:pt x="4674990" y="5936005"/>
                  <a:pt x="4670401" y="5931473"/>
                </a:cubicBezTo>
                <a:cubicBezTo>
                  <a:pt x="4665813" y="5926942"/>
                  <a:pt x="4663517" y="5920776"/>
                  <a:pt x="4663517" y="5912974"/>
                </a:cubicBezTo>
                <a:cubicBezTo>
                  <a:pt x="4663517" y="5909418"/>
                  <a:pt x="4664034" y="5906005"/>
                  <a:pt x="4665066" y="5902736"/>
                </a:cubicBezTo>
                <a:cubicBezTo>
                  <a:pt x="4666099" y="5899466"/>
                  <a:pt x="4667676" y="5896598"/>
                  <a:pt x="4669798" y="5894131"/>
                </a:cubicBezTo>
                <a:cubicBezTo>
                  <a:pt x="4671921" y="5891665"/>
                  <a:pt x="4674588" y="5889715"/>
                  <a:pt x="4677800" y="5888281"/>
                </a:cubicBezTo>
                <a:cubicBezTo>
                  <a:pt x="4681013" y="5886847"/>
                  <a:pt x="4684741" y="5886130"/>
                  <a:pt x="4688986" y="5886130"/>
                </a:cubicBezTo>
                <a:close/>
                <a:moveTo>
                  <a:pt x="5282875" y="5858424"/>
                </a:moveTo>
                <a:cubicBezTo>
                  <a:pt x="5278630" y="5858424"/>
                  <a:pt x="5275131" y="5858597"/>
                  <a:pt x="5272378" y="5858941"/>
                </a:cubicBezTo>
                <a:cubicBezTo>
                  <a:pt x="5269625" y="5859285"/>
                  <a:pt x="5267416" y="5859772"/>
                  <a:pt x="5265753" y="5860403"/>
                </a:cubicBezTo>
                <a:cubicBezTo>
                  <a:pt x="5264090" y="5861034"/>
                  <a:pt x="5262914" y="5861780"/>
                  <a:pt x="5262225" y="5862640"/>
                </a:cubicBezTo>
                <a:cubicBezTo>
                  <a:pt x="5261537" y="5863501"/>
                  <a:pt x="5261193" y="5864505"/>
                  <a:pt x="5261193" y="5865652"/>
                </a:cubicBezTo>
                <a:lnTo>
                  <a:pt x="5261193" y="6018805"/>
                </a:lnTo>
                <a:cubicBezTo>
                  <a:pt x="5261193" y="6019953"/>
                  <a:pt x="5261537" y="6020956"/>
                  <a:pt x="5262225" y="6021817"/>
                </a:cubicBezTo>
                <a:cubicBezTo>
                  <a:pt x="5262914" y="6022677"/>
                  <a:pt x="5264090" y="6023394"/>
                  <a:pt x="5265753" y="6023968"/>
                </a:cubicBezTo>
                <a:cubicBezTo>
                  <a:pt x="5267416" y="6024541"/>
                  <a:pt x="5269625" y="6024972"/>
                  <a:pt x="5272378" y="6025258"/>
                </a:cubicBezTo>
                <a:cubicBezTo>
                  <a:pt x="5275131" y="6025545"/>
                  <a:pt x="5278630" y="6025689"/>
                  <a:pt x="5282875" y="6025689"/>
                </a:cubicBezTo>
                <a:cubicBezTo>
                  <a:pt x="5287120" y="6025689"/>
                  <a:pt x="5290619" y="6025545"/>
                  <a:pt x="5293372" y="6025258"/>
                </a:cubicBezTo>
                <a:cubicBezTo>
                  <a:pt x="5296125" y="6024972"/>
                  <a:pt x="5298334" y="6024541"/>
                  <a:pt x="5299997" y="6023968"/>
                </a:cubicBezTo>
                <a:cubicBezTo>
                  <a:pt x="5301661" y="6023394"/>
                  <a:pt x="5302837" y="6022677"/>
                  <a:pt x="5303525" y="6021817"/>
                </a:cubicBezTo>
                <a:cubicBezTo>
                  <a:pt x="5304213" y="6020956"/>
                  <a:pt x="5304558" y="6019953"/>
                  <a:pt x="5304558" y="6018805"/>
                </a:cubicBezTo>
                <a:lnTo>
                  <a:pt x="5304558" y="5865652"/>
                </a:lnTo>
                <a:cubicBezTo>
                  <a:pt x="5304558" y="5864505"/>
                  <a:pt x="5304213" y="5863501"/>
                  <a:pt x="5303525" y="5862640"/>
                </a:cubicBezTo>
                <a:cubicBezTo>
                  <a:pt x="5302837" y="5861780"/>
                  <a:pt x="5301661" y="5861034"/>
                  <a:pt x="5299997" y="5860403"/>
                </a:cubicBezTo>
                <a:cubicBezTo>
                  <a:pt x="5298334" y="5859772"/>
                  <a:pt x="5296125" y="5859285"/>
                  <a:pt x="5293372" y="5858941"/>
                </a:cubicBezTo>
                <a:cubicBezTo>
                  <a:pt x="5290619" y="5858597"/>
                  <a:pt x="5287120" y="5858424"/>
                  <a:pt x="5282875" y="5858424"/>
                </a:cubicBezTo>
                <a:close/>
                <a:moveTo>
                  <a:pt x="3387400" y="5858424"/>
                </a:moveTo>
                <a:cubicBezTo>
                  <a:pt x="3383156" y="5858424"/>
                  <a:pt x="3379657" y="5858597"/>
                  <a:pt x="3376903" y="5858941"/>
                </a:cubicBezTo>
                <a:cubicBezTo>
                  <a:pt x="3374150" y="5859285"/>
                  <a:pt x="3371942" y="5859772"/>
                  <a:pt x="3370278" y="5860403"/>
                </a:cubicBezTo>
                <a:cubicBezTo>
                  <a:pt x="3368615" y="5861034"/>
                  <a:pt x="3367439" y="5861780"/>
                  <a:pt x="3366751" y="5862640"/>
                </a:cubicBezTo>
                <a:cubicBezTo>
                  <a:pt x="3366062" y="5863501"/>
                  <a:pt x="3365718" y="5864505"/>
                  <a:pt x="3365718" y="5865652"/>
                </a:cubicBezTo>
                <a:lnTo>
                  <a:pt x="3365718" y="6018805"/>
                </a:lnTo>
                <a:cubicBezTo>
                  <a:pt x="3365718" y="6019953"/>
                  <a:pt x="3366062" y="6020956"/>
                  <a:pt x="3366751" y="6021817"/>
                </a:cubicBezTo>
                <a:cubicBezTo>
                  <a:pt x="3367439" y="6022677"/>
                  <a:pt x="3368615" y="6023394"/>
                  <a:pt x="3370278" y="6023968"/>
                </a:cubicBezTo>
                <a:cubicBezTo>
                  <a:pt x="3371942" y="6024541"/>
                  <a:pt x="3374150" y="6024972"/>
                  <a:pt x="3376903" y="6025258"/>
                </a:cubicBezTo>
                <a:cubicBezTo>
                  <a:pt x="3379657" y="6025545"/>
                  <a:pt x="3383156" y="6025689"/>
                  <a:pt x="3387400" y="6025689"/>
                </a:cubicBezTo>
                <a:cubicBezTo>
                  <a:pt x="3391646" y="6025689"/>
                  <a:pt x="3395144" y="6025545"/>
                  <a:pt x="3397897" y="6025258"/>
                </a:cubicBezTo>
                <a:cubicBezTo>
                  <a:pt x="3400651" y="6024972"/>
                  <a:pt x="3402859" y="6024541"/>
                  <a:pt x="3404523" y="6023968"/>
                </a:cubicBezTo>
                <a:cubicBezTo>
                  <a:pt x="3406186" y="6023394"/>
                  <a:pt x="3407362" y="6022677"/>
                  <a:pt x="3408050" y="6021817"/>
                </a:cubicBezTo>
                <a:cubicBezTo>
                  <a:pt x="3408739" y="6020956"/>
                  <a:pt x="3409083" y="6019953"/>
                  <a:pt x="3409083" y="6018805"/>
                </a:cubicBezTo>
                <a:lnTo>
                  <a:pt x="3409083" y="5865652"/>
                </a:lnTo>
                <a:cubicBezTo>
                  <a:pt x="3409083" y="5864505"/>
                  <a:pt x="3408739" y="5863501"/>
                  <a:pt x="3408050" y="5862640"/>
                </a:cubicBezTo>
                <a:cubicBezTo>
                  <a:pt x="3407362" y="5861780"/>
                  <a:pt x="3406186" y="5861034"/>
                  <a:pt x="3404523" y="5860403"/>
                </a:cubicBezTo>
                <a:cubicBezTo>
                  <a:pt x="3402859" y="5859772"/>
                  <a:pt x="3400651" y="5859285"/>
                  <a:pt x="3397897" y="5858941"/>
                </a:cubicBezTo>
                <a:cubicBezTo>
                  <a:pt x="3395144" y="5858597"/>
                  <a:pt x="3391646" y="5858424"/>
                  <a:pt x="3387400" y="5858424"/>
                </a:cubicBezTo>
                <a:close/>
                <a:moveTo>
                  <a:pt x="3110143" y="5858424"/>
                </a:moveTo>
                <a:cubicBezTo>
                  <a:pt x="3106013" y="5858424"/>
                  <a:pt x="3102543" y="5858568"/>
                  <a:pt x="3099732" y="5858855"/>
                </a:cubicBezTo>
                <a:cubicBezTo>
                  <a:pt x="3096921" y="5859141"/>
                  <a:pt x="3094684" y="5859572"/>
                  <a:pt x="3093021" y="5860145"/>
                </a:cubicBezTo>
                <a:cubicBezTo>
                  <a:pt x="3091357" y="5860719"/>
                  <a:pt x="3090210" y="5861436"/>
                  <a:pt x="3089579" y="5862296"/>
                </a:cubicBezTo>
                <a:cubicBezTo>
                  <a:pt x="3088948" y="5863157"/>
                  <a:pt x="3088632" y="5864160"/>
                  <a:pt x="3088632" y="5865308"/>
                </a:cubicBezTo>
                <a:lnTo>
                  <a:pt x="3088632" y="5959265"/>
                </a:lnTo>
                <a:cubicBezTo>
                  <a:pt x="3088632" y="5970966"/>
                  <a:pt x="3089579" y="5980746"/>
                  <a:pt x="3091472" y="5988605"/>
                </a:cubicBezTo>
                <a:cubicBezTo>
                  <a:pt x="3093365" y="5996463"/>
                  <a:pt x="3096519" y="6003375"/>
                  <a:pt x="3100937" y="6009341"/>
                </a:cubicBezTo>
                <a:cubicBezTo>
                  <a:pt x="3105353" y="6015306"/>
                  <a:pt x="3111147" y="6020010"/>
                  <a:pt x="3118317" y="6023451"/>
                </a:cubicBezTo>
                <a:cubicBezTo>
                  <a:pt x="3125487" y="6026893"/>
                  <a:pt x="3134350" y="6028614"/>
                  <a:pt x="3144904" y="6028614"/>
                </a:cubicBezTo>
                <a:cubicBezTo>
                  <a:pt x="3154311" y="6028614"/>
                  <a:pt x="3163403" y="6026320"/>
                  <a:pt x="3172179" y="6021731"/>
                </a:cubicBezTo>
                <a:cubicBezTo>
                  <a:pt x="3180955" y="6017142"/>
                  <a:pt x="3189588" y="6010259"/>
                  <a:pt x="3198077" y="6001081"/>
                </a:cubicBezTo>
                <a:lnTo>
                  <a:pt x="3198077" y="6018805"/>
                </a:lnTo>
                <a:cubicBezTo>
                  <a:pt x="3198077" y="6019953"/>
                  <a:pt x="3198365" y="6020956"/>
                  <a:pt x="3198938" y="6021817"/>
                </a:cubicBezTo>
                <a:cubicBezTo>
                  <a:pt x="3199511" y="6022677"/>
                  <a:pt x="3200487" y="6023394"/>
                  <a:pt x="3201863" y="6023968"/>
                </a:cubicBezTo>
                <a:cubicBezTo>
                  <a:pt x="3203239" y="6024541"/>
                  <a:pt x="3205104" y="6024972"/>
                  <a:pt x="3207455" y="6025258"/>
                </a:cubicBezTo>
                <a:cubicBezTo>
                  <a:pt x="3209807" y="6025545"/>
                  <a:pt x="3212876" y="6025689"/>
                  <a:pt x="3216662" y="6025689"/>
                </a:cubicBezTo>
                <a:cubicBezTo>
                  <a:pt x="3220218" y="6025689"/>
                  <a:pt x="3223172" y="6025545"/>
                  <a:pt x="3225524" y="6025258"/>
                </a:cubicBezTo>
                <a:cubicBezTo>
                  <a:pt x="3227876" y="6024972"/>
                  <a:pt x="3229769" y="6024541"/>
                  <a:pt x="3231203" y="6023968"/>
                </a:cubicBezTo>
                <a:cubicBezTo>
                  <a:pt x="3232637" y="6023394"/>
                  <a:pt x="3233641" y="6022677"/>
                  <a:pt x="3234214" y="6021817"/>
                </a:cubicBezTo>
                <a:cubicBezTo>
                  <a:pt x="3234788" y="6020956"/>
                  <a:pt x="3235075" y="6019953"/>
                  <a:pt x="3235075" y="6018805"/>
                </a:cubicBezTo>
                <a:lnTo>
                  <a:pt x="3235075" y="5865308"/>
                </a:lnTo>
                <a:cubicBezTo>
                  <a:pt x="3235075" y="5864160"/>
                  <a:pt x="3234731" y="5863157"/>
                  <a:pt x="3234042" y="5862296"/>
                </a:cubicBezTo>
                <a:cubicBezTo>
                  <a:pt x="3233354" y="5861436"/>
                  <a:pt x="3232207" y="5860719"/>
                  <a:pt x="3230601" y="5860145"/>
                </a:cubicBezTo>
                <a:cubicBezTo>
                  <a:pt x="3228994" y="5859572"/>
                  <a:pt x="3226815" y="5859141"/>
                  <a:pt x="3224061" y="5858855"/>
                </a:cubicBezTo>
                <a:cubicBezTo>
                  <a:pt x="3221308" y="5858568"/>
                  <a:pt x="3217809" y="5858424"/>
                  <a:pt x="3213565" y="5858424"/>
                </a:cubicBezTo>
                <a:cubicBezTo>
                  <a:pt x="3209320" y="5858424"/>
                  <a:pt x="3205821" y="5858568"/>
                  <a:pt x="3203068" y="5858855"/>
                </a:cubicBezTo>
                <a:cubicBezTo>
                  <a:pt x="3200314" y="5859141"/>
                  <a:pt x="3198106" y="5859572"/>
                  <a:pt x="3196443" y="5860145"/>
                </a:cubicBezTo>
                <a:cubicBezTo>
                  <a:pt x="3194779" y="5860719"/>
                  <a:pt x="3193632" y="5861436"/>
                  <a:pt x="3193001" y="5862296"/>
                </a:cubicBezTo>
                <a:cubicBezTo>
                  <a:pt x="3192370" y="5863157"/>
                  <a:pt x="3192054" y="5864160"/>
                  <a:pt x="3192054" y="5865308"/>
                </a:cubicBezTo>
                <a:lnTo>
                  <a:pt x="3192054" y="5967353"/>
                </a:lnTo>
                <a:cubicBezTo>
                  <a:pt x="3185745" y="5975039"/>
                  <a:pt x="3179808" y="5980890"/>
                  <a:pt x="3174244" y="5984905"/>
                </a:cubicBezTo>
                <a:cubicBezTo>
                  <a:pt x="3168680" y="5988920"/>
                  <a:pt x="3163144" y="5990928"/>
                  <a:pt x="3157638" y="5990928"/>
                </a:cubicBezTo>
                <a:cubicBezTo>
                  <a:pt x="3153278" y="5990928"/>
                  <a:pt x="3149464" y="5990096"/>
                  <a:pt x="3146194" y="5988433"/>
                </a:cubicBezTo>
                <a:cubicBezTo>
                  <a:pt x="3142925" y="5986769"/>
                  <a:pt x="3140229" y="5984417"/>
                  <a:pt x="3138107" y="5981377"/>
                </a:cubicBezTo>
                <a:cubicBezTo>
                  <a:pt x="3135984" y="5978337"/>
                  <a:pt x="3134406" y="5974695"/>
                  <a:pt x="3133374" y="5970450"/>
                </a:cubicBezTo>
                <a:cubicBezTo>
                  <a:pt x="3132341" y="5966206"/>
                  <a:pt x="3131825" y="5960068"/>
                  <a:pt x="3131825" y="5952037"/>
                </a:cubicBezTo>
                <a:lnTo>
                  <a:pt x="3131825" y="5865308"/>
                </a:lnTo>
                <a:cubicBezTo>
                  <a:pt x="3131825" y="5864160"/>
                  <a:pt x="3131481" y="5863157"/>
                  <a:pt x="3130793" y="5862296"/>
                </a:cubicBezTo>
                <a:cubicBezTo>
                  <a:pt x="3130105" y="5861436"/>
                  <a:pt x="3128929" y="5860719"/>
                  <a:pt x="3127265" y="5860145"/>
                </a:cubicBezTo>
                <a:cubicBezTo>
                  <a:pt x="3125602" y="5859572"/>
                  <a:pt x="3123394" y="5859141"/>
                  <a:pt x="3120640" y="5858855"/>
                </a:cubicBezTo>
                <a:cubicBezTo>
                  <a:pt x="3117887" y="5858568"/>
                  <a:pt x="3114388" y="5858424"/>
                  <a:pt x="3110143" y="5858424"/>
                </a:cubicBezTo>
                <a:close/>
                <a:moveTo>
                  <a:pt x="2533541" y="5858424"/>
                </a:moveTo>
                <a:cubicBezTo>
                  <a:pt x="2529296" y="5858424"/>
                  <a:pt x="2525769" y="5858539"/>
                  <a:pt x="2522958" y="5858769"/>
                </a:cubicBezTo>
                <a:cubicBezTo>
                  <a:pt x="2520147" y="5858998"/>
                  <a:pt x="2517910" y="5859371"/>
                  <a:pt x="2516247" y="5859887"/>
                </a:cubicBezTo>
                <a:cubicBezTo>
                  <a:pt x="2514583" y="5860403"/>
                  <a:pt x="2513436" y="5861092"/>
                  <a:pt x="2512805" y="5861952"/>
                </a:cubicBezTo>
                <a:cubicBezTo>
                  <a:pt x="2512174" y="5862813"/>
                  <a:pt x="2511859" y="5863816"/>
                  <a:pt x="2511859" y="5864964"/>
                </a:cubicBezTo>
                <a:cubicBezTo>
                  <a:pt x="2511859" y="5866225"/>
                  <a:pt x="2512002" y="5867803"/>
                  <a:pt x="2512289" y="5869696"/>
                </a:cubicBezTo>
                <a:cubicBezTo>
                  <a:pt x="2512575" y="5871589"/>
                  <a:pt x="2513236" y="5874199"/>
                  <a:pt x="2514268" y="5877526"/>
                </a:cubicBezTo>
                <a:lnTo>
                  <a:pt x="2554879" y="6016396"/>
                </a:lnTo>
                <a:cubicBezTo>
                  <a:pt x="2555338" y="6018232"/>
                  <a:pt x="2556026" y="6019752"/>
                  <a:pt x="2556944" y="6020956"/>
                </a:cubicBezTo>
                <a:cubicBezTo>
                  <a:pt x="2557862" y="6022161"/>
                  <a:pt x="2559325" y="6023107"/>
                  <a:pt x="2561333" y="6023796"/>
                </a:cubicBezTo>
                <a:cubicBezTo>
                  <a:pt x="2563340" y="6024484"/>
                  <a:pt x="2566093" y="6024972"/>
                  <a:pt x="2569592" y="6025258"/>
                </a:cubicBezTo>
                <a:cubicBezTo>
                  <a:pt x="2573091" y="6025545"/>
                  <a:pt x="2577709" y="6025689"/>
                  <a:pt x="2583445" y="6025689"/>
                </a:cubicBezTo>
                <a:cubicBezTo>
                  <a:pt x="2589066" y="6025689"/>
                  <a:pt x="2593655" y="6025574"/>
                  <a:pt x="2597211" y="6025344"/>
                </a:cubicBezTo>
                <a:cubicBezTo>
                  <a:pt x="2600768" y="6025115"/>
                  <a:pt x="2603579" y="6024656"/>
                  <a:pt x="2605644" y="6023968"/>
                </a:cubicBezTo>
                <a:cubicBezTo>
                  <a:pt x="2607709" y="6023279"/>
                  <a:pt x="2609171" y="6022333"/>
                  <a:pt x="2610031" y="6021128"/>
                </a:cubicBezTo>
                <a:cubicBezTo>
                  <a:pt x="2610892" y="6019924"/>
                  <a:pt x="2611552" y="6018347"/>
                  <a:pt x="2612011" y="6016396"/>
                </a:cubicBezTo>
                <a:lnTo>
                  <a:pt x="2635758" y="5923127"/>
                </a:lnTo>
                <a:lnTo>
                  <a:pt x="2636102" y="5921579"/>
                </a:lnTo>
                <a:lnTo>
                  <a:pt x="2636446" y="5923127"/>
                </a:lnTo>
                <a:lnTo>
                  <a:pt x="2662259" y="6016396"/>
                </a:lnTo>
                <a:cubicBezTo>
                  <a:pt x="2662717" y="6018232"/>
                  <a:pt x="2663406" y="6019752"/>
                  <a:pt x="2664324" y="6020956"/>
                </a:cubicBezTo>
                <a:cubicBezTo>
                  <a:pt x="2665242" y="6022161"/>
                  <a:pt x="2666704" y="6023107"/>
                  <a:pt x="2668711" y="6023796"/>
                </a:cubicBezTo>
                <a:cubicBezTo>
                  <a:pt x="2670719" y="6024484"/>
                  <a:pt x="2673501" y="6024972"/>
                  <a:pt x="2677058" y="6025258"/>
                </a:cubicBezTo>
                <a:cubicBezTo>
                  <a:pt x="2680614" y="6025545"/>
                  <a:pt x="2685203" y="6025689"/>
                  <a:pt x="2690824" y="6025689"/>
                </a:cubicBezTo>
                <a:cubicBezTo>
                  <a:pt x="2696446" y="6025689"/>
                  <a:pt x="2701006" y="6025574"/>
                  <a:pt x="2704505" y="6025344"/>
                </a:cubicBezTo>
                <a:cubicBezTo>
                  <a:pt x="2708004" y="6025115"/>
                  <a:pt x="2710700" y="6024656"/>
                  <a:pt x="2712593" y="6023968"/>
                </a:cubicBezTo>
                <a:cubicBezTo>
                  <a:pt x="2714486" y="6023279"/>
                  <a:pt x="2715891" y="6022333"/>
                  <a:pt x="2716809" y="6021128"/>
                </a:cubicBezTo>
                <a:cubicBezTo>
                  <a:pt x="2717727" y="6019924"/>
                  <a:pt x="2718472" y="6018347"/>
                  <a:pt x="2719046" y="6016396"/>
                </a:cubicBezTo>
                <a:lnTo>
                  <a:pt x="2760001" y="5877526"/>
                </a:lnTo>
                <a:cubicBezTo>
                  <a:pt x="2760920" y="5874084"/>
                  <a:pt x="2761550" y="5871445"/>
                  <a:pt x="2761895" y="5869610"/>
                </a:cubicBezTo>
                <a:cubicBezTo>
                  <a:pt x="2762239" y="5867774"/>
                  <a:pt x="2762411" y="5866225"/>
                  <a:pt x="2762411" y="5864964"/>
                </a:cubicBezTo>
                <a:cubicBezTo>
                  <a:pt x="2762411" y="5863816"/>
                  <a:pt x="2762124" y="5862813"/>
                  <a:pt x="2761550" y="5861952"/>
                </a:cubicBezTo>
                <a:cubicBezTo>
                  <a:pt x="2760977" y="5861092"/>
                  <a:pt x="2759916" y="5860403"/>
                  <a:pt x="2758367" y="5859887"/>
                </a:cubicBezTo>
                <a:cubicBezTo>
                  <a:pt x="2756819" y="5859371"/>
                  <a:pt x="2754696" y="5858998"/>
                  <a:pt x="2752000" y="5858769"/>
                </a:cubicBezTo>
                <a:cubicBezTo>
                  <a:pt x="2749304" y="5858539"/>
                  <a:pt x="2745834" y="5858424"/>
                  <a:pt x="2741589" y="5858424"/>
                </a:cubicBezTo>
                <a:cubicBezTo>
                  <a:pt x="2737344" y="5858424"/>
                  <a:pt x="2733845" y="5858539"/>
                  <a:pt x="2731092" y="5858769"/>
                </a:cubicBezTo>
                <a:cubicBezTo>
                  <a:pt x="2728339" y="5858998"/>
                  <a:pt x="2726159" y="5859400"/>
                  <a:pt x="2724552" y="5859973"/>
                </a:cubicBezTo>
                <a:cubicBezTo>
                  <a:pt x="2722946" y="5860547"/>
                  <a:pt x="2721800" y="5861321"/>
                  <a:pt x="2721111" y="5862296"/>
                </a:cubicBezTo>
                <a:cubicBezTo>
                  <a:pt x="2720423" y="5863271"/>
                  <a:pt x="2719963" y="5864447"/>
                  <a:pt x="2719734" y="5865824"/>
                </a:cubicBezTo>
                <a:lnTo>
                  <a:pt x="2690480" y="5978538"/>
                </a:lnTo>
                <a:lnTo>
                  <a:pt x="2690136" y="5980603"/>
                </a:lnTo>
                <a:lnTo>
                  <a:pt x="2689620" y="5978710"/>
                </a:lnTo>
                <a:lnTo>
                  <a:pt x="2658989" y="5865136"/>
                </a:lnTo>
                <a:cubicBezTo>
                  <a:pt x="2658645" y="5863988"/>
                  <a:pt x="2658158" y="5862985"/>
                  <a:pt x="2657527" y="5862124"/>
                </a:cubicBezTo>
                <a:cubicBezTo>
                  <a:pt x="2656896" y="5861264"/>
                  <a:pt x="2655806" y="5860575"/>
                  <a:pt x="2654257" y="5860059"/>
                </a:cubicBezTo>
                <a:cubicBezTo>
                  <a:pt x="2652709" y="5859543"/>
                  <a:pt x="2650614" y="5859141"/>
                  <a:pt x="2647976" y="5858855"/>
                </a:cubicBezTo>
                <a:cubicBezTo>
                  <a:pt x="2645337" y="5858568"/>
                  <a:pt x="2641896" y="5858424"/>
                  <a:pt x="2637652" y="5858424"/>
                </a:cubicBezTo>
                <a:cubicBezTo>
                  <a:pt x="2633406" y="5858424"/>
                  <a:pt x="2629936" y="5858539"/>
                  <a:pt x="2627240" y="5858769"/>
                </a:cubicBezTo>
                <a:cubicBezTo>
                  <a:pt x="2624544" y="5858998"/>
                  <a:pt x="2622450" y="5859400"/>
                  <a:pt x="2620959" y="5859973"/>
                </a:cubicBezTo>
                <a:cubicBezTo>
                  <a:pt x="2619468" y="5860547"/>
                  <a:pt x="2618349" y="5861321"/>
                  <a:pt x="2617604" y="5862296"/>
                </a:cubicBezTo>
                <a:cubicBezTo>
                  <a:pt x="2616857" y="5863271"/>
                  <a:pt x="2616313" y="5864447"/>
                  <a:pt x="2615969" y="5865824"/>
                </a:cubicBezTo>
                <a:lnTo>
                  <a:pt x="2587403" y="5978538"/>
                </a:lnTo>
                <a:lnTo>
                  <a:pt x="2587059" y="5980603"/>
                </a:lnTo>
                <a:lnTo>
                  <a:pt x="2586715" y="5978538"/>
                </a:lnTo>
                <a:lnTo>
                  <a:pt x="2556256" y="5865824"/>
                </a:lnTo>
                <a:cubicBezTo>
                  <a:pt x="2555912" y="5864447"/>
                  <a:pt x="2555424" y="5863271"/>
                  <a:pt x="2554794" y="5862296"/>
                </a:cubicBezTo>
                <a:cubicBezTo>
                  <a:pt x="2554162" y="5861321"/>
                  <a:pt x="2553044" y="5860547"/>
                  <a:pt x="2551437" y="5859973"/>
                </a:cubicBezTo>
                <a:cubicBezTo>
                  <a:pt x="2549832" y="5859400"/>
                  <a:pt x="2547594" y="5858998"/>
                  <a:pt x="2544727" y="5858769"/>
                </a:cubicBezTo>
                <a:cubicBezTo>
                  <a:pt x="2541858" y="5858539"/>
                  <a:pt x="2538129" y="5858424"/>
                  <a:pt x="2533541" y="5858424"/>
                </a:cubicBezTo>
                <a:close/>
                <a:moveTo>
                  <a:pt x="1444301" y="5858424"/>
                </a:moveTo>
                <a:cubicBezTo>
                  <a:pt x="1440056" y="5858424"/>
                  <a:pt x="1436557" y="5858597"/>
                  <a:pt x="1433804" y="5858941"/>
                </a:cubicBezTo>
                <a:cubicBezTo>
                  <a:pt x="1431050" y="5859285"/>
                  <a:pt x="1428842" y="5859772"/>
                  <a:pt x="1427178" y="5860403"/>
                </a:cubicBezTo>
                <a:cubicBezTo>
                  <a:pt x="1425515" y="5861034"/>
                  <a:pt x="1424339" y="5861780"/>
                  <a:pt x="1423651" y="5862640"/>
                </a:cubicBezTo>
                <a:cubicBezTo>
                  <a:pt x="1422962" y="5863501"/>
                  <a:pt x="1422618" y="5864505"/>
                  <a:pt x="1422618" y="5865652"/>
                </a:cubicBezTo>
                <a:lnTo>
                  <a:pt x="1422618" y="6018805"/>
                </a:lnTo>
                <a:cubicBezTo>
                  <a:pt x="1422618" y="6019953"/>
                  <a:pt x="1422962" y="6020956"/>
                  <a:pt x="1423651" y="6021817"/>
                </a:cubicBezTo>
                <a:cubicBezTo>
                  <a:pt x="1424339" y="6022677"/>
                  <a:pt x="1425515" y="6023394"/>
                  <a:pt x="1427178" y="6023968"/>
                </a:cubicBezTo>
                <a:cubicBezTo>
                  <a:pt x="1428842" y="6024541"/>
                  <a:pt x="1431050" y="6024972"/>
                  <a:pt x="1433804" y="6025258"/>
                </a:cubicBezTo>
                <a:cubicBezTo>
                  <a:pt x="1436557" y="6025545"/>
                  <a:pt x="1440056" y="6025689"/>
                  <a:pt x="1444301" y="6025689"/>
                </a:cubicBezTo>
                <a:cubicBezTo>
                  <a:pt x="1448545" y="6025689"/>
                  <a:pt x="1452044" y="6025545"/>
                  <a:pt x="1454798" y="6025258"/>
                </a:cubicBezTo>
                <a:cubicBezTo>
                  <a:pt x="1457551" y="6024972"/>
                  <a:pt x="1459759" y="6024541"/>
                  <a:pt x="1461423" y="6023968"/>
                </a:cubicBezTo>
                <a:cubicBezTo>
                  <a:pt x="1463086" y="6023394"/>
                  <a:pt x="1464262" y="6022677"/>
                  <a:pt x="1464950" y="6021817"/>
                </a:cubicBezTo>
                <a:cubicBezTo>
                  <a:pt x="1465639" y="6020956"/>
                  <a:pt x="1465983" y="6019953"/>
                  <a:pt x="1465983" y="6018805"/>
                </a:cubicBezTo>
                <a:lnTo>
                  <a:pt x="1465983" y="5865652"/>
                </a:lnTo>
                <a:cubicBezTo>
                  <a:pt x="1465983" y="5864505"/>
                  <a:pt x="1465639" y="5863501"/>
                  <a:pt x="1464950" y="5862640"/>
                </a:cubicBezTo>
                <a:cubicBezTo>
                  <a:pt x="1464262" y="5861780"/>
                  <a:pt x="1463086" y="5861034"/>
                  <a:pt x="1461423" y="5860403"/>
                </a:cubicBezTo>
                <a:cubicBezTo>
                  <a:pt x="1459759" y="5859772"/>
                  <a:pt x="1457551" y="5859285"/>
                  <a:pt x="1454798" y="5858941"/>
                </a:cubicBezTo>
                <a:cubicBezTo>
                  <a:pt x="1452044" y="5858597"/>
                  <a:pt x="1448545" y="5858424"/>
                  <a:pt x="1444301" y="5858424"/>
                </a:cubicBezTo>
                <a:close/>
                <a:moveTo>
                  <a:pt x="4689502" y="5856187"/>
                </a:moveTo>
                <a:cubicBezTo>
                  <a:pt x="4680095" y="5856187"/>
                  <a:pt x="4671490" y="5857478"/>
                  <a:pt x="4663690" y="5860059"/>
                </a:cubicBezTo>
                <a:cubicBezTo>
                  <a:pt x="4655889" y="5862640"/>
                  <a:pt x="4649177" y="5866369"/>
                  <a:pt x="4643556" y="5871245"/>
                </a:cubicBezTo>
                <a:cubicBezTo>
                  <a:pt x="4637934" y="5876120"/>
                  <a:pt x="4633546" y="5882086"/>
                  <a:pt x="4630392" y="5889141"/>
                </a:cubicBezTo>
                <a:cubicBezTo>
                  <a:pt x="4627237" y="5896196"/>
                  <a:pt x="4625659" y="5904198"/>
                  <a:pt x="4625659" y="5913147"/>
                </a:cubicBezTo>
                <a:cubicBezTo>
                  <a:pt x="4625659" y="5921521"/>
                  <a:pt x="4626864" y="5928519"/>
                  <a:pt x="4629273" y="5934141"/>
                </a:cubicBezTo>
                <a:cubicBezTo>
                  <a:pt x="4631682" y="5939762"/>
                  <a:pt x="4634894" y="5944580"/>
                  <a:pt x="4638910" y="5948596"/>
                </a:cubicBezTo>
                <a:cubicBezTo>
                  <a:pt x="4633977" y="5953070"/>
                  <a:pt x="4629961" y="5958089"/>
                  <a:pt x="4626864" y="5963653"/>
                </a:cubicBezTo>
                <a:cubicBezTo>
                  <a:pt x="4623766" y="5969217"/>
                  <a:pt x="4622218" y="5975383"/>
                  <a:pt x="4622218" y="5982152"/>
                </a:cubicBezTo>
                <a:cubicBezTo>
                  <a:pt x="4622218" y="5987544"/>
                  <a:pt x="4623566" y="5992505"/>
                  <a:pt x="4626262" y="5997037"/>
                </a:cubicBezTo>
                <a:cubicBezTo>
                  <a:pt x="4628957" y="6001568"/>
                  <a:pt x="4632772" y="6005153"/>
                  <a:pt x="4637705" y="6007792"/>
                </a:cubicBezTo>
                <a:cubicBezTo>
                  <a:pt x="4634149" y="6010431"/>
                  <a:pt x="4630994" y="6013184"/>
                  <a:pt x="4628241" y="6016052"/>
                </a:cubicBezTo>
                <a:cubicBezTo>
                  <a:pt x="4625487" y="6018920"/>
                  <a:pt x="4623164" y="6021931"/>
                  <a:pt x="4621271" y="6025086"/>
                </a:cubicBezTo>
                <a:cubicBezTo>
                  <a:pt x="4619378" y="6028241"/>
                  <a:pt x="4617944" y="6031539"/>
                  <a:pt x="4616969" y="6034981"/>
                </a:cubicBezTo>
                <a:cubicBezTo>
                  <a:pt x="4615994" y="6038423"/>
                  <a:pt x="4615506" y="6042036"/>
                  <a:pt x="4615506" y="6045822"/>
                </a:cubicBezTo>
                <a:cubicBezTo>
                  <a:pt x="4615506" y="6051903"/>
                  <a:pt x="4616854" y="6057495"/>
                  <a:pt x="4619550" y="6062600"/>
                </a:cubicBezTo>
                <a:cubicBezTo>
                  <a:pt x="4622246" y="6067705"/>
                  <a:pt x="4626548" y="6072094"/>
                  <a:pt x="4632457" y="6075765"/>
                </a:cubicBezTo>
                <a:cubicBezTo>
                  <a:pt x="4638365" y="6079436"/>
                  <a:pt x="4645936" y="6082304"/>
                  <a:pt x="4655171" y="6084369"/>
                </a:cubicBezTo>
                <a:cubicBezTo>
                  <a:pt x="4664407" y="6086434"/>
                  <a:pt x="4675563" y="6087466"/>
                  <a:pt x="4688641" y="6087466"/>
                </a:cubicBezTo>
                <a:cubicBezTo>
                  <a:pt x="4702064" y="6087466"/>
                  <a:pt x="4713794" y="6086032"/>
                  <a:pt x="4723832" y="6083164"/>
                </a:cubicBezTo>
                <a:cubicBezTo>
                  <a:pt x="4733871" y="6080296"/>
                  <a:pt x="4742217" y="6076396"/>
                  <a:pt x="4748871" y="6071462"/>
                </a:cubicBezTo>
                <a:cubicBezTo>
                  <a:pt x="4755524" y="6066530"/>
                  <a:pt x="4760515" y="6060707"/>
                  <a:pt x="4763842" y="6053996"/>
                </a:cubicBezTo>
                <a:cubicBezTo>
                  <a:pt x="4767168" y="6047285"/>
                  <a:pt x="4768833" y="6040143"/>
                  <a:pt x="4768833" y="6032572"/>
                </a:cubicBezTo>
                <a:cubicBezTo>
                  <a:pt x="4768833" y="6025689"/>
                  <a:pt x="4767599" y="6019551"/>
                  <a:pt x="4765132" y="6014159"/>
                </a:cubicBezTo>
                <a:cubicBezTo>
                  <a:pt x="4762666" y="6008767"/>
                  <a:pt x="4759109" y="6004150"/>
                  <a:pt x="4754463" y="6000306"/>
                </a:cubicBezTo>
                <a:cubicBezTo>
                  <a:pt x="4749817" y="5996463"/>
                  <a:pt x="4744081" y="5993481"/>
                  <a:pt x="4737255" y="5991358"/>
                </a:cubicBezTo>
                <a:cubicBezTo>
                  <a:pt x="4730429" y="5989236"/>
                  <a:pt x="4722657" y="5988002"/>
                  <a:pt x="4713938" y="5987658"/>
                </a:cubicBezTo>
                <a:lnTo>
                  <a:pt x="4676596" y="5986282"/>
                </a:lnTo>
                <a:cubicBezTo>
                  <a:pt x="4671318" y="5986052"/>
                  <a:pt x="4667217" y="5984876"/>
                  <a:pt x="4664292" y="5982754"/>
                </a:cubicBezTo>
                <a:cubicBezTo>
                  <a:pt x="4661366" y="5980632"/>
                  <a:pt x="4659904" y="5977907"/>
                  <a:pt x="4659904" y="5974580"/>
                </a:cubicBezTo>
                <a:cubicBezTo>
                  <a:pt x="4659904" y="5972056"/>
                  <a:pt x="4660449" y="5969762"/>
                  <a:pt x="4661538" y="5967697"/>
                </a:cubicBezTo>
                <a:cubicBezTo>
                  <a:pt x="4662628" y="5965632"/>
                  <a:pt x="4663862" y="5963854"/>
                  <a:pt x="4665238" y="5962362"/>
                </a:cubicBezTo>
                <a:cubicBezTo>
                  <a:pt x="4667647" y="5963968"/>
                  <a:pt x="4671089" y="5965374"/>
                  <a:pt x="4675563" y="5966578"/>
                </a:cubicBezTo>
                <a:cubicBezTo>
                  <a:pt x="4680037" y="5967783"/>
                  <a:pt x="4684741" y="5968385"/>
                  <a:pt x="4689674" y="5968385"/>
                </a:cubicBezTo>
                <a:cubicBezTo>
                  <a:pt x="4699311" y="5968385"/>
                  <a:pt x="4708058" y="5967152"/>
                  <a:pt x="4715917" y="5964685"/>
                </a:cubicBezTo>
                <a:cubicBezTo>
                  <a:pt x="4723775" y="5962219"/>
                  <a:pt x="4730486" y="5958605"/>
                  <a:pt x="4736050" y="5953844"/>
                </a:cubicBezTo>
                <a:cubicBezTo>
                  <a:pt x="4741614" y="5949083"/>
                  <a:pt x="4745888" y="5943232"/>
                  <a:pt x="4748871" y="5936292"/>
                </a:cubicBezTo>
                <a:cubicBezTo>
                  <a:pt x="4751853" y="5929351"/>
                  <a:pt x="4753345" y="5921406"/>
                  <a:pt x="4753345" y="5912458"/>
                </a:cubicBezTo>
                <a:cubicBezTo>
                  <a:pt x="4753345" y="5908672"/>
                  <a:pt x="4752800" y="5905030"/>
                  <a:pt x="4751710" y="5901531"/>
                </a:cubicBezTo>
                <a:cubicBezTo>
                  <a:pt x="4750620" y="5898032"/>
                  <a:pt x="4748813" y="5894906"/>
                  <a:pt x="4746289" y="5892153"/>
                </a:cubicBezTo>
                <a:lnTo>
                  <a:pt x="4764358" y="5892153"/>
                </a:lnTo>
                <a:cubicBezTo>
                  <a:pt x="4766194" y="5892153"/>
                  <a:pt x="4767742" y="5890833"/>
                  <a:pt x="4769004" y="5888195"/>
                </a:cubicBezTo>
                <a:cubicBezTo>
                  <a:pt x="4770266" y="5885556"/>
                  <a:pt x="4770897" y="5881483"/>
                  <a:pt x="4770897" y="5875977"/>
                </a:cubicBezTo>
                <a:cubicBezTo>
                  <a:pt x="4770897" y="5870011"/>
                  <a:pt x="4770295" y="5865767"/>
                  <a:pt x="4769090" y="5863243"/>
                </a:cubicBezTo>
                <a:cubicBezTo>
                  <a:pt x="4767886" y="5860719"/>
                  <a:pt x="4766308" y="5859457"/>
                  <a:pt x="4764358" y="5859457"/>
                </a:cubicBezTo>
                <a:lnTo>
                  <a:pt x="4715659" y="5859457"/>
                </a:lnTo>
                <a:cubicBezTo>
                  <a:pt x="4711873" y="5858424"/>
                  <a:pt x="4707771" y="5857621"/>
                  <a:pt x="4703355" y="5857048"/>
                </a:cubicBezTo>
                <a:cubicBezTo>
                  <a:pt x="4698938" y="5856474"/>
                  <a:pt x="4694320" y="5856187"/>
                  <a:pt x="4689502" y="5856187"/>
                </a:cubicBezTo>
                <a:close/>
                <a:moveTo>
                  <a:pt x="5595865" y="5855671"/>
                </a:moveTo>
                <a:cubicBezTo>
                  <a:pt x="5584623" y="5855671"/>
                  <a:pt x="5574298" y="5857449"/>
                  <a:pt x="5564890" y="5861006"/>
                </a:cubicBezTo>
                <a:cubicBezTo>
                  <a:pt x="5555483" y="5864562"/>
                  <a:pt x="5547338" y="5870011"/>
                  <a:pt x="5540454" y="5877354"/>
                </a:cubicBezTo>
                <a:cubicBezTo>
                  <a:pt x="5533571" y="5884696"/>
                  <a:pt x="5528208" y="5893959"/>
                  <a:pt x="5524365" y="5905145"/>
                </a:cubicBezTo>
                <a:cubicBezTo>
                  <a:pt x="5520522" y="5916330"/>
                  <a:pt x="5518600" y="5929609"/>
                  <a:pt x="5518600" y="5944982"/>
                </a:cubicBezTo>
                <a:cubicBezTo>
                  <a:pt x="5518600" y="5958290"/>
                  <a:pt x="5520178" y="5970106"/>
                  <a:pt x="5523332" y="5980431"/>
                </a:cubicBezTo>
                <a:cubicBezTo>
                  <a:pt x="5526487" y="5990756"/>
                  <a:pt x="5531162" y="5999503"/>
                  <a:pt x="5537357" y="6006673"/>
                </a:cubicBezTo>
                <a:cubicBezTo>
                  <a:pt x="5543552" y="6013844"/>
                  <a:pt x="5551210" y="6019264"/>
                  <a:pt x="5560330" y="6022935"/>
                </a:cubicBezTo>
                <a:cubicBezTo>
                  <a:pt x="5569450" y="6026606"/>
                  <a:pt x="5579919" y="6028442"/>
                  <a:pt x="5591735" y="6028442"/>
                </a:cubicBezTo>
                <a:cubicBezTo>
                  <a:pt x="5597013" y="6028442"/>
                  <a:pt x="5602146" y="6027983"/>
                  <a:pt x="5607136" y="6027065"/>
                </a:cubicBezTo>
                <a:cubicBezTo>
                  <a:pt x="5612127" y="6026147"/>
                  <a:pt x="5616745" y="6024943"/>
                  <a:pt x="5620989" y="6023451"/>
                </a:cubicBezTo>
                <a:cubicBezTo>
                  <a:pt x="5625234" y="6021960"/>
                  <a:pt x="5629020" y="6020268"/>
                  <a:pt x="5632347" y="6018375"/>
                </a:cubicBezTo>
                <a:cubicBezTo>
                  <a:pt x="5635674" y="6016482"/>
                  <a:pt x="5638025" y="6014876"/>
                  <a:pt x="5639402" y="6013557"/>
                </a:cubicBezTo>
                <a:cubicBezTo>
                  <a:pt x="5640779" y="6012238"/>
                  <a:pt x="5641668" y="6011148"/>
                  <a:pt x="5642069" y="6010287"/>
                </a:cubicBezTo>
                <a:cubicBezTo>
                  <a:pt x="5642471" y="6009427"/>
                  <a:pt x="5642815" y="6008308"/>
                  <a:pt x="5643102" y="6006932"/>
                </a:cubicBezTo>
                <a:cubicBezTo>
                  <a:pt x="5643389" y="6005555"/>
                  <a:pt x="5643618" y="6003863"/>
                  <a:pt x="5643790" y="6001855"/>
                </a:cubicBezTo>
                <a:cubicBezTo>
                  <a:pt x="5643962" y="5999848"/>
                  <a:pt x="5644048" y="5997352"/>
                  <a:pt x="5644048" y="5994369"/>
                </a:cubicBezTo>
                <a:cubicBezTo>
                  <a:pt x="5644048" y="5990584"/>
                  <a:pt x="5643934" y="5987486"/>
                  <a:pt x="5643704" y="5985077"/>
                </a:cubicBezTo>
                <a:cubicBezTo>
                  <a:pt x="5643475" y="5982668"/>
                  <a:pt x="5643159" y="5980689"/>
                  <a:pt x="5642757" y="5979140"/>
                </a:cubicBezTo>
                <a:cubicBezTo>
                  <a:pt x="5642356" y="5977591"/>
                  <a:pt x="5641811" y="5976530"/>
                  <a:pt x="5641123" y="5975957"/>
                </a:cubicBezTo>
                <a:cubicBezTo>
                  <a:pt x="5640434" y="5975383"/>
                  <a:pt x="5639574" y="5975096"/>
                  <a:pt x="5638541" y="5975096"/>
                </a:cubicBezTo>
                <a:cubicBezTo>
                  <a:pt x="5637050" y="5975096"/>
                  <a:pt x="5635215" y="5975985"/>
                  <a:pt x="5633035" y="5977764"/>
                </a:cubicBezTo>
                <a:cubicBezTo>
                  <a:pt x="5630855" y="5979542"/>
                  <a:pt x="5628160" y="5981521"/>
                  <a:pt x="5624947" y="5983700"/>
                </a:cubicBezTo>
                <a:cubicBezTo>
                  <a:pt x="5621735" y="5985880"/>
                  <a:pt x="5617978" y="5987859"/>
                  <a:pt x="5613676" y="5989637"/>
                </a:cubicBezTo>
                <a:cubicBezTo>
                  <a:pt x="5609373" y="5991416"/>
                  <a:pt x="5604240" y="5992304"/>
                  <a:pt x="5598274" y="5992304"/>
                </a:cubicBezTo>
                <a:cubicBezTo>
                  <a:pt x="5592423" y="5992304"/>
                  <a:pt x="5587290" y="5991244"/>
                  <a:pt x="5582873" y="5989121"/>
                </a:cubicBezTo>
                <a:cubicBezTo>
                  <a:pt x="5578456" y="5986999"/>
                  <a:pt x="5574785" y="5983815"/>
                  <a:pt x="5571859" y="5979570"/>
                </a:cubicBezTo>
                <a:cubicBezTo>
                  <a:pt x="5568934" y="5975326"/>
                  <a:pt x="5566726" y="5970049"/>
                  <a:pt x="5565234" y="5963739"/>
                </a:cubicBezTo>
                <a:cubicBezTo>
                  <a:pt x="5563743" y="5957429"/>
                  <a:pt x="5562997" y="5950144"/>
                  <a:pt x="5562997" y="5941884"/>
                </a:cubicBezTo>
                <a:cubicBezTo>
                  <a:pt x="5562997" y="5925135"/>
                  <a:pt x="5565980" y="5912430"/>
                  <a:pt x="5571946" y="5903768"/>
                </a:cubicBezTo>
                <a:cubicBezTo>
                  <a:pt x="5577911" y="5895107"/>
                  <a:pt x="5586516" y="5890776"/>
                  <a:pt x="5597758" y="5890776"/>
                </a:cubicBezTo>
                <a:cubicBezTo>
                  <a:pt x="5603494" y="5890776"/>
                  <a:pt x="5608427" y="5891579"/>
                  <a:pt x="5612557" y="5893185"/>
                </a:cubicBezTo>
                <a:cubicBezTo>
                  <a:pt x="5616687" y="5894791"/>
                  <a:pt x="5620244" y="5896569"/>
                  <a:pt x="5623226" y="5898520"/>
                </a:cubicBezTo>
                <a:cubicBezTo>
                  <a:pt x="5626209" y="5900470"/>
                  <a:pt x="5628790" y="5902248"/>
                  <a:pt x="5630970" y="5903854"/>
                </a:cubicBezTo>
                <a:cubicBezTo>
                  <a:pt x="5633150" y="5905460"/>
                  <a:pt x="5635215" y="5906263"/>
                  <a:pt x="5637165" y="5906263"/>
                </a:cubicBezTo>
                <a:cubicBezTo>
                  <a:pt x="5639001" y="5906263"/>
                  <a:pt x="5640492" y="5904915"/>
                  <a:pt x="5641639" y="5902219"/>
                </a:cubicBezTo>
                <a:cubicBezTo>
                  <a:pt x="5642787" y="5899524"/>
                  <a:pt x="5643360" y="5894849"/>
                  <a:pt x="5643360" y="5888195"/>
                </a:cubicBezTo>
                <a:cubicBezTo>
                  <a:pt x="5643360" y="5885327"/>
                  <a:pt x="5643274" y="5882889"/>
                  <a:pt x="5643102" y="5880881"/>
                </a:cubicBezTo>
                <a:cubicBezTo>
                  <a:pt x="5642930" y="5878873"/>
                  <a:pt x="5642701" y="5877181"/>
                  <a:pt x="5642413" y="5875805"/>
                </a:cubicBezTo>
                <a:cubicBezTo>
                  <a:pt x="5642127" y="5874428"/>
                  <a:pt x="5641725" y="5873310"/>
                  <a:pt x="5641209" y="5872449"/>
                </a:cubicBezTo>
                <a:cubicBezTo>
                  <a:pt x="5640693" y="5871589"/>
                  <a:pt x="5639804" y="5870527"/>
                  <a:pt x="5638541" y="5869266"/>
                </a:cubicBezTo>
                <a:cubicBezTo>
                  <a:pt x="5637280" y="5868004"/>
                  <a:pt x="5635129" y="5866512"/>
                  <a:pt x="5632088" y="5864791"/>
                </a:cubicBezTo>
                <a:cubicBezTo>
                  <a:pt x="5629048" y="5863071"/>
                  <a:pt x="5625607" y="5861522"/>
                  <a:pt x="5621763" y="5860145"/>
                </a:cubicBezTo>
                <a:cubicBezTo>
                  <a:pt x="5617921" y="5858769"/>
                  <a:pt x="5613791" y="5857679"/>
                  <a:pt x="5609373" y="5856876"/>
                </a:cubicBezTo>
                <a:cubicBezTo>
                  <a:pt x="5604957" y="5856073"/>
                  <a:pt x="5600454" y="5855671"/>
                  <a:pt x="5595865" y="5855671"/>
                </a:cubicBezTo>
                <a:close/>
                <a:moveTo>
                  <a:pt x="5950062" y="5855499"/>
                </a:moveTo>
                <a:cubicBezTo>
                  <a:pt x="5940885" y="5855499"/>
                  <a:pt x="5932079" y="5857793"/>
                  <a:pt x="5923647" y="5862382"/>
                </a:cubicBezTo>
                <a:cubicBezTo>
                  <a:pt x="5915215" y="5866971"/>
                  <a:pt x="5906755" y="5873854"/>
                  <a:pt x="5898265" y="5883032"/>
                </a:cubicBezTo>
                <a:lnTo>
                  <a:pt x="5898265" y="5865308"/>
                </a:lnTo>
                <a:cubicBezTo>
                  <a:pt x="5898265" y="5864160"/>
                  <a:pt x="5897979" y="5863157"/>
                  <a:pt x="5897405" y="5862296"/>
                </a:cubicBezTo>
                <a:cubicBezTo>
                  <a:pt x="5896832" y="5861436"/>
                  <a:pt x="5895885" y="5860719"/>
                  <a:pt x="5894565" y="5860145"/>
                </a:cubicBezTo>
                <a:cubicBezTo>
                  <a:pt x="5893246" y="5859572"/>
                  <a:pt x="5891382" y="5859141"/>
                  <a:pt x="5888973" y="5858855"/>
                </a:cubicBezTo>
                <a:cubicBezTo>
                  <a:pt x="5886564" y="5858568"/>
                  <a:pt x="5883524" y="5858424"/>
                  <a:pt x="5879852" y="5858424"/>
                </a:cubicBezTo>
                <a:cubicBezTo>
                  <a:pt x="5876296" y="5858424"/>
                  <a:pt x="5873342" y="5858568"/>
                  <a:pt x="5870990" y="5858855"/>
                </a:cubicBezTo>
                <a:cubicBezTo>
                  <a:pt x="5868638" y="5859141"/>
                  <a:pt x="5866717" y="5859572"/>
                  <a:pt x="5865225" y="5860145"/>
                </a:cubicBezTo>
                <a:cubicBezTo>
                  <a:pt x="5863734" y="5860719"/>
                  <a:pt x="5862702" y="5861436"/>
                  <a:pt x="5862128" y="5862296"/>
                </a:cubicBezTo>
                <a:cubicBezTo>
                  <a:pt x="5861555" y="5863157"/>
                  <a:pt x="5861267" y="5864160"/>
                  <a:pt x="5861267" y="5865308"/>
                </a:cubicBezTo>
                <a:lnTo>
                  <a:pt x="5861267" y="6018805"/>
                </a:lnTo>
                <a:cubicBezTo>
                  <a:pt x="5861267" y="6019953"/>
                  <a:pt x="5861612" y="6020956"/>
                  <a:pt x="5862300" y="6021817"/>
                </a:cubicBezTo>
                <a:cubicBezTo>
                  <a:pt x="5862988" y="6022677"/>
                  <a:pt x="5864164" y="6023394"/>
                  <a:pt x="5865828" y="6023968"/>
                </a:cubicBezTo>
                <a:cubicBezTo>
                  <a:pt x="5867491" y="6024541"/>
                  <a:pt x="5869699" y="6024972"/>
                  <a:pt x="5872453" y="6025258"/>
                </a:cubicBezTo>
                <a:cubicBezTo>
                  <a:pt x="5875206" y="6025545"/>
                  <a:pt x="5878705" y="6025689"/>
                  <a:pt x="5882950" y="6025689"/>
                </a:cubicBezTo>
                <a:cubicBezTo>
                  <a:pt x="5887195" y="6025689"/>
                  <a:pt x="5890694" y="6025545"/>
                  <a:pt x="5893447" y="6025258"/>
                </a:cubicBezTo>
                <a:cubicBezTo>
                  <a:pt x="5896200" y="6024972"/>
                  <a:pt x="5898409" y="6024541"/>
                  <a:pt x="5900072" y="6023968"/>
                </a:cubicBezTo>
                <a:cubicBezTo>
                  <a:pt x="5901736" y="6023394"/>
                  <a:pt x="5902911" y="6022677"/>
                  <a:pt x="5903600" y="6021817"/>
                </a:cubicBezTo>
                <a:cubicBezTo>
                  <a:pt x="5904288" y="6020956"/>
                  <a:pt x="5904632" y="6019953"/>
                  <a:pt x="5904632" y="6018805"/>
                </a:cubicBezTo>
                <a:lnTo>
                  <a:pt x="5904632" y="5916760"/>
                </a:lnTo>
                <a:cubicBezTo>
                  <a:pt x="5910713" y="5909074"/>
                  <a:pt x="5916391" y="5903223"/>
                  <a:pt x="5921668" y="5899208"/>
                </a:cubicBezTo>
                <a:cubicBezTo>
                  <a:pt x="5926946" y="5895193"/>
                  <a:pt x="5932223" y="5893185"/>
                  <a:pt x="5937500" y="5893185"/>
                </a:cubicBezTo>
                <a:cubicBezTo>
                  <a:pt x="5941630" y="5893185"/>
                  <a:pt x="5945244" y="5894017"/>
                  <a:pt x="5948341" y="5895680"/>
                </a:cubicBezTo>
                <a:cubicBezTo>
                  <a:pt x="5951439" y="5897344"/>
                  <a:pt x="5953963" y="5899696"/>
                  <a:pt x="5955913" y="5902736"/>
                </a:cubicBezTo>
                <a:cubicBezTo>
                  <a:pt x="5957863" y="5905776"/>
                  <a:pt x="5959326" y="5909418"/>
                  <a:pt x="5960301" y="5913663"/>
                </a:cubicBezTo>
                <a:cubicBezTo>
                  <a:pt x="5961276" y="5917908"/>
                  <a:pt x="5961764" y="5922611"/>
                  <a:pt x="5961764" y="5927774"/>
                </a:cubicBezTo>
                <a:lnTo>
                  <a:pt x="5961764" y="6018805"/>
                </a:lnTo>
                <a:cubicBezTo>
                  <a:pt x="5961764" y="6019953"/>
                  <a:pt x="5962108" y="6020956"/>
                  <a:pt x="5962796" y="6021817"/>
                </a:cubicBezTo>
                <a:cubicBezTo>
                  <a:pt x="5963484" y="6022677"/>
                  <a:pt x="5964661" y="6023394"/>
                  <a:pt x="5966324" y="6023968"/>
                </a:cubicBezTo>
                <a:cubicBezTo>
                  <a:pt x="5967988" y="6024541"/>
                  <a:pt x="5970196" y="6024972"/>
                  <a:pt x="5972949" y="6025258"/>
                </a:cubicBezTo>
                <a:cubicBezTo>
                  <a:pt x="5975702" y="6025545"/>
                  <a:pt x="5979201" y="6025689"/>
                  <a:pt x="5983446" y="6025689"/>
                </a:cubicBezTo>
                <a:cubicBezTo>
                  <a:pt x="5987576" y="6025689"/>
                  <a:pt x="5991018" y="6025545"/>
                  <a:pt x="5993771" y="6025258"/>
                </a:cubicBezTo>
                <a:cubicBezTo>
                  <a:pt x="5996524" y="6024972"/>
                  <a:pt x="5998733" y="6024541"/>
                  <a:pt x="6000396" y="6023968"/>
                </a:cubicBezTo>
                <a:cubicBezTo>
                  <a:pt x="6002060" y="6023394"/>
                  <a:pt x="6003235" y="6022677"/>
                  <a:pt x="6003924" y="6021817"/>
                </a:cubicBezTo>
                <a:cubicBezTo>
                  <a:pt x="6004612" y="6020956"/>
                  <a:pt x="6004956" y="6019953"/>
                  <a:pt x="6004956" y="6018805"/>
                </a:cubicBezTo>
                <a:lnTo>
                  <a:pt x="6004956" y="5916760"/>
                </a:lnTo>
                <a:cubicBezTo>
                  <a:pt x="6011151" y="5909074"/>
                  <a:pt x="6016888" y="5903223"/>
                  <a:pt x="6022165" y="5899208"/>
                </a:cubicBezTo>
                <a:cubicBezTo>
                  <a:pt x="6027442" y="5895193"/>
                  <a:pt x="6032662" y="5893185"/>
                  <a:pt x="6037824" y="5893185"/>
                </a:cubicBezTo>
                <a:cubicBezTo>
                  <a:pt x="6042069" y="5893185"/>
                  <a:pt x="6045711" y="5894017"/>
                  <a:pt x="6048751" y="5895680"/>
                </a:cubicBezTo>
                <a:cubicBezTo>
                  <a:pt x="6051792" y="5897344"/>
                  <a:pt x="6054316" y="5899696"/>
                  <a:pt x="6056323" y="5902736"/>
                </a:cubicBezTo>
                <a:cubicBezTo>
                  <a:pt x="6058331" y="5905776"/>
                  <a:pt x="6059822" y="5909418"/>
                  <a:pt x="6060797" y="5913663"/>
                </a:cubicBezTo>
                <a:cubicBezTo>
                  <a:pt x="6061773" y="5917908"/>
                  <a:pt x="6062260" y="5922611"/>
                  <a:pt x="6062260" y="5927774"/>
                </a:cubicBezTo>
                <a:lnTo>
                  <a:pt x="6062260" y="6018805"/>
                </a:lnTo>
                <a:cubicBezTo>
                  <a:pt x="6062260" y="6019953"/>
                  <a:pt x="6062575" y="6020956"/>
                  <a:pt x="6063206" y="6021817"/>
                </a:cubicBezTo>
                <a:cubicBezTo>
                  <a:pt x="6063838" y="6022677"/>
                  <a:pt x="6064985" y="6023394"/>
                  <a:pt x="6066648" y="6023968"/>
                </a:cubicBezTo>
                <a:cubicBezTo>
                  <a:pt x="6068312" y="6024541"/>
                  <a:pt x="6070520" y="6024972"/>
                  <a:pt x="6073273" y="6025258"/>
                </a:cubicBezTo>
                <a:cubicBezTo>
                  <a:pt x="6076026" y="6025545"/>
                  <a:pt x="6079583" y="6025689"/>
                  <a:pt x="6083942" y="6025689"/>
                </a:cubicBezTo>
                <a:cubicBezTo>
                  <a:pt x="6088187" y="6025689"/>
                  <a:pt x="6091686" y="6025545"/>
                  <a:pt x="6094439" y="6025258"/>
                </a:cubicBezTo>
                <a:cubicBezTo>
                  <a:pt x="6097193" y="6024972"/>
                  <a:pt x="6099373" y="6024541"/>
                  <a:pt x="6100978" y="6023968"/>
                </a:cubicBezTo>
                <a:cubicBezTo>
                  <a:pt x="6102585" y="6023394"/>
                  <a:pt x="6103732" y="6022677"/>
                  <a:pt x="6104420" y="6021817"/>
                </a:cubicBezTo>
                <a:cubicBezTo>
                  <a:pt x="6105108" y="6020956"/>
                  <a:pt x="6105453" y="6019953"/>
                  <a:pt x="6105453" y="6018805"/>
                </a:cubicBezTo>
                <a:lnTo>
                  <a:pt x="6105453" y="5920546"/>
                </a:lnTo>
                <a:cubicBezTo>
                  <a:pt x="6105453" y="5911713"/>
                  <a:pt x="6104535" y="5903338"/>
                  <a:pt x="6102699" y="5895422"/>
                </a:cubicBezTo>
                <a:cubicBezTo>
                  <a:pt x="6100864" y="5887506"/>
                  <a:pt x="6097795" y="5880594"/>
                  <a:pt x="6093493" y="5874686"/>
                </a:cubicBezTo>
                <a:cubicBezTo>
                  <a:pt x="6089191" y="5868778"/>
                  <a:pt x="6083541" y="5864103"/>
                  <a:pt x="6076543" y="5860662"/>
                </a:cubicBezTo>
                <a:cubicBezTo>
                  <a:pt x="6069545" y="5857220"/>
                  <a:pt x="6060941" y="5855499"/>
                  <a:pt x="6050730" y="5855499"/>
                </a:cubicBezTo>
                <a:cubicBezTo>
                  <a:pt x="6046256" y="5855499"/>
                  <a:pt x="6041868" y="5856044"/>
                  <a:pt x="6037566" y="5857134"/>
                </a:cubicBezTo>
                <a:cubicBezTo>
                  <a:pt x="6033264" y="5858224"/>
                  <a:pt x="6028962" y="5859887"/>
                  <a:pt x="6024660" y="5862124"/>
                </a:cubicBezTo>
                <a:cubicBezTo>
                  <a:pt x="6020358" y="5864361"/>
                  <a:pt x="6015999" y="5867258"/>
                  <a:pt x="6011581" y="5870814"/>
                </a:cubicBezTo>
                <a:cubicBezTo>
                  <a:pt x="6007165" y="5874371"/>
                  <a:pt x="6002662" y="5878615"/>
                  <a:pt x="5998073" y="5883548"/>
                </a:cubicBezTo>
                <a:cubicBezTo>
                  <a:pt x="5996123" y="5879304"/>
                  <a:pt x="5993714" y="5875461"/>
                  <a:pt x="5990846" y="5872019"/>
                </a:cubicBezTo>
                <a:cubicBezTo>
                  <a:pt x="5987978" y="5868577"/>
                  <a:pt x="5984565" y="5865623"/>
                  <a:pt x="5980607" y="5863157"/>
                </a:cubicBezTo>
                <a:cubicBezTo>
                  <a:pt x="5976649" y="5860690"/>
                  <a:pt x="5972146" y="5858797"/>
                  <a:pt x="5967098" y="5857478"/>
                </a:cubicBezTo>
                <a:cubicBezTo>
                  <a:pt x="5962051" y="5856159"/>
                  <a:pt x="5956372" y="5855499"/>
                  <a:pt x="5950062" y="5855499"/>
                </a:cubicBezTo>
                <a:close/>
                <a:moveTo>
                  <a:pt x="5745623" y="5855499"/>
                </a:moveTo>
                <a:cubicBezTo>
                  <a:pt x="5731513" y="5855499"/>
                  <a:pt x="5719209" y="5857621"/>
                  <a:pt x="5708712" y="5861866"/>
                </a:cubicBezTo>
                <a:cubicBezTo>
                  <a:pt x="5698215" y="5866111"/>
                  <a:pt x="5689467" y="5872105"/>
                  <a:pt x="5682469" y="5879849"/>
                </a:cubicBezTo>
                <a:cubicBezTo>
                  <a:pt x="5675471" y="5887592"/>
                  <a:pt x="5670223" y="5896885"/>
                  <a:pt x="5666724" y="5907726"/>
                </a:cubicBezTo>
                <a:cubicBezTo>
                  <a:pt x="5663225" y="5918567"/>
                  <a:pt x="5661475" y="5930527"/>
                  <a:pt x="5661475" y="5943605"/>
                </a:cubicBezTo>
                <a:cubicBezTo>
                  <a:pt x="5661475" y="5957142"/>
                  <a:pt x="5663081" y="5969188"/>
                  <a:pt x="5666294" y="5979742"/>
                </a:cubicBezTo>
                <a:cubicBezTo>
                  <a:pt x="5669506" y="5990297"/>
                  <a:pt x="5674439" y="5999188"/>
                  <a:pt x="5681092" y="6006415"/>
                </a:cubicBezTo>
                <a:cubicBezTo>
                  <a:pt x="5687747" y="6013643"/>
                  <a:pt x="5696121" y="6019149"/>
                  <a:pt x="5706216" y="6022935"/>
                </a:cubicBezTo>
                <a:cubicBezTo>
                  <a:pt x="5716312" y="6026721"/>
                  <a:pt x="5728186" y="6028614"/>
                  <a:pt x="5741837" y="6028614"/>
                </a:cubicBezTo>
                <a:cubicBezTo>
                  <a:pt x="5755948" y="6028614"/>
                  <a:pt x="5768281" y="6026492"/>
                  <a:pt x="5778835" y="6022247"/>
                </a:cubicBezTo>
                <a:cubicBezTo>
                  <a:pt x="5789390" y="6018002"/>
                  <a:pt x="5798166" y="6011979"/>
                  <a:pt x="5805164" y="6004178"/>
                </a:cubicBezTo>
                <a:cubicBezTo>
                  <a:pt x="5812162" y="5996377"/>
                  <a:pt x="5817382" y="5987085"/>
                  <a:pt x="5820823" y="5976301"/>
                </a:cubicBezTo>
                <a:cubicBezTo>
                  <a:pt x="5824265" y="5965517"/>
                  <a:pt x="5825986" y="5953586"/>
                  <a:pt x="5825986" y="5940508"/>
                </a:cubicBezTo>
                <a:cubicBezTo>
                  <a:pt x="5825986" y="5926856"/>
                  <a:pt x="5824380" y="5914753"/>
                  <a:pt x="5821168" y="5904198"/>
                </a:cubicBezTo>
                <a:cubicBezTo>
                  <a:pt x="5817956" y="5893644"/>
                  <a:pt x="5813051" y="5884753"/>
                  <a:pt x="5806454" y="5877526"/>
                </a:cubicBezTo>
                <a:cubicBezTo>
                  <a:pt x="5799858" y="5870298"/>
                  <a:pt x="5791512" y="5864820"/>
                  <a:pt x="5781416" y="5861092"/>
                </a:cubicBezTo>
                <a:cubicBezTo>
                  <a:pt x="5771321" y="5857363"/>
                  <a:pt x="5759390" y="5855499"/>
                  <a:pt x="5745623" y="5855499"/>
                </a:cubicBezTo>
                <a:close/>
                <a:moveTo>
                  <a:pt x="5152725" y="5855499"/>
                </a:moveTo>
                <a:cubicBezTo>
                  <a:pt x="5145956" y="5855499"/>
                  <a:pt x="5139389" y="5856044"/>
                  <a:pt x="5133021" y="5857134"/>
                </a:cubicBezTo>
                <a:cubicBezTo>
                  <a:pt x="5126654" y="5858224"/>
                  <a:pt x="5120775" y="5859629"/>
                  <a:pt x="5115383" y="5861350"/>
                </a:cubicBezTo>
                <a:cubicBezTo>
                  <a:pt x="5109991" y="5863071"/>
                  <a:pt x="5105287" y="5864935"/>
                  <a:pt x="5101272" y="5866943"/>
                </a:cubicBezTo>
                <a:cubicBezTo>
                  <a:pt x="5097257" y="5868950"/>
                  <a:pt x="5094446" y="5870786"/>
                  <a:pt x="5092841" y="5872449"/>
                </a:cubicBezTo>
                <a:cubicBezTo>
                  <a:pt x="5091234" y="5874113"/>
                  <a:pt x="5090144" y="5875977"/>
                  <a:pt x="5089571" y="5878042"/>
                </a:cubicBezTo>
                <a:cubicBezTo>
                  <a:pt x="5088997" y="5880107"/>
                  <a:pt x="5088710" y="5882917"/>
                  <a:pt x="5088710" y="5886474"/>
                </a:cubicBezTo>
                <a:cubicBezTo>
                  <a:pt x="5088710" y="5889112"/>
                  <a:pt x="5088882" y="5891522"/>
                  <a:pt x="5089226" y="5893701"/>
                </a:cubicBezTo>
                <a:cubicBezTo>
                  <a:pt x="5089571" y="5895881"/>
                  <a:pt x="5090058" y="5897717"/>
                  <a:pt x="5090689" y="5899208"/>
                </a:cubicBezTo>
                <a:cubicBezTo>
                  <a:pt x="5091320" y="5900699"/>
                  <a:pt x="5092123" y="5901847"/>
                  <a:pt x="5093098" y="5902650"/>
                </a:cubicBezTo>
                <a:cubicBezTo>
                  <a:pt x="5094074" y="5903453"/>
                  <a:pt x="5095192" y="5903854"/>
                  <a:pt x="5096454" y="5903854"/>
                </a:cubicBezTo>
                <a:cubicBezTo>
                  <a:pt x="5098289" y="5903854"/>
                  <a:pt x="5100670" y="5903051"/>
                  <a:pt x="5103595" y="5901445"/>
                </a:cubicBezTo>
                <a:cubicBezTo>
                  <a:pt x="5106521" y="5899839"/>
                  <a:pt x="5110163" y="5898061"/>
                  <a:pt x="5114523" y="5896110"/>
                </a:cubicBezTo>
                <a:cubicBezTo>
                  <a:pt x="5118882" y="5894160"/>
                  <a:pt x="5123901" y="5892382"/>
                  <a:pt x="5129580" y="5890776"/>
                </a:cubicBezTo>
                <a:cubicBezTo>
                  <a:pt x="5135259" y="5889170"/>
                  <a:pt x="5141712" y="5888367"/>
                  <a:pt x="5148939" y="5888367"/>
                </a:cubicBezTo>
                <a:cubicBezTo>
                  <a:pt x="5154446" y="5888367"/>
                  <a:pt x="5159063" y="5888940"/>
                  <a:pt x="5162792" y="5890088"/>
                </a:cubicBezTo>
                <a:cubicBezTo>
                  <a:pt x="5166520" y="5891235"/>
                  <a:pt x="5169503" y="5893013"/>
                  <a:pt x="5171740" y="5895422"/>
                </a:cubicBezTo>
                <a:cubicBezTo>
                  <a:pt x="5173977" y="5897831"/>
                  <a:pt x="5175583" y="5900843"/>
                  <a:pt x="5176558" y="5904456"/>
                </a:cubicBezTo>
                <a:cubicBezTo>
                  <a:pt x="5177533" y="5908070"/>
                  <a:pt x="5178021" y="5912286"/>
                  <a:pt x="5178021" y="5917104"/>
                </a:cubicBezTo>
                <a:lnTo>
                  <a:pt x="5178021" y="5926397"/>
                </a:lnTo>
                <a:lnTo>
                  <a:pt x="5163050" y="5926397"/>
                </a:lnTo>
                <a:cubicBezTo>
                  <a:pt x="5149398" y="5926397"/>
                  <a:pt x="5137410" y="5927429"/>
                  <a:pt x="5127085" y="5929494"/>
                </a:cubicBezTo>
                <a:cubicBezTo>
                  <a:pt x="5116760" y="5931559"/>
                  <a:pt x="5108127" y="5934743"/>
                  <a:pt x="5101187" y="5939045"/>
                </a:cubicBezTo>
                <a:cubicBezTo>
                  <a:pt x="5094245" y="5943347"/>
                  <a:pt x="5089026" y="5948796"/>
                  <a:pt x="5085527" y="5955393"/>
                </a:cubicBezTo>
                <a:cubicBezTo>
                  <a:pt x="5082027" y="5961989"/>
                  <a:pt x="5080279" y="5969762"/>
                  <a:pt x="5080279" y="5978710"/>
                </a:cubicBezTo>
                <a:cubicBezTo>
                  <a:pt x="5080279" y="5986970"/>
                  <a:pt x="5081655" y="5994197"/>
                  <a:pt x="5084408" y="6000392"/>
                </a:cubicBezTo>
                <a:cubicBezTo>
                  <a:pt x="5087161" y="6006587"/>
                  <a:pt x="5091033" y="6011779"/>
                  <a:pt x="5096024" y="6015966"/>
                </a:cubicBezTo>
                <a:cubicBezTo>
                  <a:pt x="5101014" y="6020153"/>
                  <a:pt x="5106922" y="6023308"/>
                  <a:pt x="5113749" y="6025430"/>
                </a:cubicBezTo>
                <a:cubicBezTo>
                  <a:pt x="5120574" y="6027553"/>
                  <a:pt x="5128060" y="6028614"/>
                  <a:pt x="5136205" y="6028614"/>
                </a:cubicBezTo>
                <a:cubicBezTo>
                  <a:pt x="5146071" y="6028614"/>
                  <a:pt x="5155048" y="6026721"/>
                  <a:pt x="5163136" y="6022935"/>
                </a:cubicBezTo>
                <a:cubicBezTo>
                  <a:pt x="5171224" y="6019149"/>
                  <a:pt x="5178422" y="6013872"/>
                  <a:pt x="5184732" y="6007104"/>
                </a:cubicBezTo>
                <a:lnTo>
                  <a:pt x="5184732" y="6019321"/>
                </a:lnTo>
                <a:cubicBezTo>
                  <a:pt x="5184732" y="6020928"/>
                  <a:pt x="5185220" y="6022190"/>
                  <a:pt x="5186195" y="6023107"/>
                </a:cubicBezTo>
                <a:cubicBezTo>
                  <a:pt x="5187170" y="6024025"/>
                  <a:pt x="5188833" y="6024685"/>
                  <a:pt x="5191185" y="6025086"/>
                </a:cubicBezTo>
                <a:cubicBezTo>
                  <a:pt x="5193537" y="6025488"/>
                  <a:pt x="5197294" y="6025689"/>
                  <a:pt x="5202457" y="6025689"/>
                </a:cubicBezTo>
                <a:cubicBezTo>
                  <a:pt x="5207276" y="6025689"/>
                  <a:pt x="5210917" y="6025488"/>
                  <a:pt x="5213384" y="6025086"/>
                </a:cubicBezTo>
                <a:cubicBezTo>
                  <a:pt x="5215850" y="6024685"/>
                  <a:pt x="5217657" y="6024025"/>
                  <a:pt x="5218805" y="6023107"/>
                </a:cubicBezTo>
                <a:cubicBezTo>
                  <a:pt x="5219952" y="6022190"/>
                  <a:pt x="5220526" y="6020928"/>
                  <a:pt x="5220526" y="6019321"/>
                </a:cubicBezTo>
                <a:lnTo>
                  <a:pt x="5220526" y="5916072"/>
                </a:lnTo>
                <a:cubicBezTo>
                  <a:pt x="5220526" y="5905518"/>
                  <a:pt x="5219263" y="5896397"/>
                  <a:pt x="5216740" y="5888711"/>
                </a:cubicBezTo>
                <a:cubicBezTo>
                  <a:pt x="5214216" y="5881025"/>
                  <a:pt x="5210200" y="5874744"/>
                  <a:pt x="5204694" y="5869868"/>
                </a:cubicBezTo>
                <a:cubicBezTo>
                  <a:pt x="5199187" y="5864992"/>
                  <a:pt x="5192160" y="5861378"/>
                  <a:pt x="5183614" y="5859027"/>
                </a:cubicBezTo>
                <a:cubicBezTo>
                  <a:pt x="5175067" y="5856675"/>
                  <a:pt x="5164771" y="5855499"/>
                  <a:pt x="5152725" y="5855499"/>
                </a:cubicBezTo>
                <a:close/>
                <a:moveTo>
                  <a:pt x="4892787" y="5855499"/>
                </a:moveTo>
                <a:cubicBezTo>
                  <a:pt x="4883610" y="5855499"/>
                  <a:pt x="4874805" y="5857793"/>
                  <a:pt x="4866373" y="5862382"/>
                </a:cubicBezTo>
                <a:cubicBezTo>
                  <a:pt x="4857941" y="5866971"/>
                  <a:pt x="4849480" y="5873854"/>
                  <a:pt x="4840990" y="5883032"/>
                </a:cubicBezTo>
                <a:lnTo>
                  <a:pt x="4840990" y="5865308"/>
                </a:lnTo>
                <a:cubicBezTo>
                  <a:pt x="4840990" y="5864160"/>
                  <a:pt x="4840704" y="5863157"/>
                  <a:pt x="4840130" y="5862296"/>
                </a:cubicBezTo>
                <a:cubicBezTo>
                  <a:pt x="4839557" y="5861436"/>
                  <a:pt x="4838610" y="5860719"/>
                  <a:pt x="4837291" y="5860145"/>
                </a:cubicBezTo>
                <a:cubicBezTo>
                  <a:pt x="4835971" y="5859572"/>
                  <a:pt x="4834107" y="5859141"/>
                  <a:pt x="4831698" y="5858855"/>
                </a:cubicBezTo>
                <a:cubicBezTo>
                  <a:pt x="4829289" y="5858568"/>
                  <a:pt x="4826249" y="5858424"/>
                  <a:pt x="4822578" y="5858424"/>
                </a:cubicBezTo>
                <a:cubicBezTo>
                  <a:pt x="4819022" y="5858424"/>
                  <a:pt x="4816067" y="5858568"/>
                  <a:pt x="4813715" y="5858855"/>
                </a:cubicBezTo>
                <a:cubicBezTo>
                  <a:pt x="4811364" y="5859141"/>
                  <a:pt x="4809442" y="5859572"/>
                  <a:pt x="4807951" y="5860145"/>
                </a:cubicBezTo>
                <a:cubicBezTo>
                  <a:pt x="4806459" y="5860719"/>
                  <a:pt x="4805427" y="5861436"/>
                  <a:pt x="4804853" y="5862296"/>
                </a:cubicBezTo>
                <a:cubicBezTo>
                  <a:pt x="4804280" y="5863157"/>
                  <a:pt x="4803993" y="5864160"/>
                  <a:pt x="4803993" y="5865308"/>
                </a:cubicBezTo>
                <a:lnTo>
                  <a:pt x="4803993" y="6018805"/>
                </a:lnTo>
                <a:cubicBezTo>
                  <a:pt x="4803993" y="6019953"/>
                  <a:pt x="4804337" y="6020956"/>
                  <a:pt x="4805025" y="6021817"/>
                </a:cubicBezTo>
                <a:cubicBezTo>
                  <a:pt x="4805714" y="6022677"/>
                  <a:pt x="4806889" y="6023394"/>
                  <a:pt x="4808553" y="6023968"/>
                </a:cubicBezTo>
                <a:cubicBezTo>
                  <a:pt x="4810216" y="6024541"/>
                  <a:pt x="4812425" y="6024972"/>
                  <a:pt x="4815178" y="6025258"/>
                </a:cubicBezTo>
                <a:cubicBezTo>
                  <a:pt x="4817931" y="6025545"/>
                  <a:pt x="4821430" y="6025689"/>
                  <a:pt x="4825675" y="6025689"/>
                </a:cubicBezTo>
                <a:cubicBezTo>
                  <a:pt x="4829920" y="6025689"/>
                  <a:pt x="4833419" y="6025545"/>
                  <a:pt x="4836172" y="6025258"/>
                </a:cubicBezTo>
                <a:cubicBezTo>
                  <a:pt x="4838925" y="6024972"/>
                  <a:pt x="4841134" y="6024541"/>
                  <a:pt x="4842797" y="6023968"/>
                </a:cubicBezTo>
                <a:cubicBezTo>
                  <a:pt x="4844461" y="6023394"/>
                  <a:pt x="4845637" y="6022677"/>
                  <a:pt x="4846325" y="6021817"/>
                </a:cubicBezTo>
                <a:cubicBezTo>
                  <a:pt x="4847014" y="6020956"/>
                  <a:pt x="4847358" y="6019953"/>
                  <a:pt x="4847358" y="6018805"/>
                </a:cubicBezTo>
                <a:lnTo>
                  <a:pt x="4847358" y="5916760"/>
                </a:lnTo>
                <a:cubicBezTo>
                  <a:pt x="4853438" y="5909074"/>
                  <a:pt x="4859116" y="5903223"/>
                  <a:pt x="4864394" y="5899208"/>
                </a:cubicBezTo>
                <a:cubicBezTo>
                  <a:pt x="4869671" y="5895193"/>
                  <a:pt x="4874948" y="5893185"/>
                  <a:pt x="4880226" y="5893185"/>
                </a:cubicBezTo>
                <a:cubicBezTo>
                  <a:pt x="4884355" y="5893185"/>
                  <a:pt x="4887969" y="5894017"/>
                  <a:pt x="4891066" y="5895680"/>
                </a:cubicBezTo>
                <a:cubicBezTo>
                  <a:pt x="4894164" y="5897344"/>
                  <a:pt x="4896688" y="5899696"/>
                  <a:pt x="4898638" y="5902736"/>
                </a:cubicBezTo>
                <a:cubicBezTo>
                  <a:pt x="4900588" y="5905776"/>
                  <a:pt x="4902051" y="5909418"/>
                  <a:pt x="4903026" y="5913663"/>
                </a:cubicBezTo>
                <a:cubicBezTo>
                  <a:pt x="4904001" y="5917908"/>
                  <a:pt x="4904489" y="5922611"/>
                  <a:pt x="4904489" y="5927774"/>
                </a:cubicBezTo>
                <a:lnTo>
                  <a:pt x="4904489" y="6018805"/>
                </a:lnTo>
                <a:cubicBezTo>
                  <a:pt x="4904489" y="6019953"/>
                  <a:pt x="4904833" y="6020956"/>
                  <a:pt x="4905521" y="6021817"/>
                </a:cubicBezTo>
                <a:cubicBezTo>
                  <a:pt x="4906210" y="6022677"/>
                  <a:pt x="4907386" y="6023394"/>
                  <a:pt x="4909050" y="6023968"/>
                </a:cubicBezTo>
                <a:cubicBezTo>
                  <a:pt x="4910713" y="6024541"/>
                  <a:pt x="4912921" y="6024972"/>
                  <a:pt x="4915675" y="6025258"/>
                </a:cubicBezTo>
                <a:cubicBezTo>
                  <a:pt x="4918428" y="6025545"/>
                  <a:pt x="4921926" y="6025689"/>
                  <a:pt x="4926171" y="6025689"/>
                </a:cubicBezTo>
                <a:cubicBezTo>
                  <a:pt x="4930301" y="6025689"/>
                  <a:pt x="4933743" y="6025545"/>
                  <a:pt x="4936496" y="6025258"/>
                </a:cubicBezTo>
                <a:cubicBezTo>
                  <a:pt x="4939250" y="6024972"/>
                  <a:pt x="4941458" y="6024541"/>
                  <a:pt x="4943121" y="6023968"/>
                </a:cubicBezTo>
                <a:cubicBezTo>
                  <a:pt x="4944785" y="6023394"/>
                  <a:pt x="4945961" y="6022677"/>
                  <a:pt x="4946649" y="6021817"/>
                </a:cubicBezTo>
                <a:cubicBezTo>
                  <a:pt x="4947337" y="6020956"/>
                  <a:pt x="4947682" y="6019953"/>
                  <a:pt x="4947682" y="6018805"/>
                </a:cubicBezTo>
                <a:lnTo>
                  <a:pt x="4947682" y="5916760"/>
                </a:lnTo>
                <a:cubicBezTo>
                  <a:pt x="4953877" y="5909074"/>
                  <a:pt x="4959613" y="5903223"/>
                  <a:pt x="4964890" y="5899208"/>
                </a:cubicBezTo>
                <a:cubicBezTo>
                  <a:pt x="4970167" y="5895193"/>
                  <a:pt x="4975387" y="5893185"/>
                  <a:pt x="4980549" y="5893185"/>
                </a:cubicBezTo>
                <a:cubicBezTo>
                  <a:pt x="4984794" y="5893185"/>
                  <a:pt x="4988436" y="5894017"/>
                  <a:pt x="4991477" y="5895680"/>
                </a:cubicBezTo>
                <a:cubicBezTo>
                  <a:pt x="4994517" y="5897344"/>
                  <a:pt x="4997041" y="5899696"/>
                  <a:pt x="4999048" y="5902736"/>
                </a:cubicBezTo>
                <a:cubicBezTo>
                  <a:pt x="5001056" y="5905776"/>
                  <a:pt x="5002547" y="5909418"/>
                  <a:pt x="5003522" y="5913663"/>
                </a:cubicBezTo>
                <a:cubicBezTo>
                  <a:pt x="5004497" y="5917908"/>
                  <a:pt x="5004985" y="5922611"/>
                  <a:pt x="5004985" y="5927774"/>
                </a:cubicBezTo>
                <a:lnTo>
                  <a:pt x="5004985" y="6018805"/>
                </a:lnTo>
                <a:cubicBezTo>
                  <a:pt x="5004985" y="6019953"/>
                  <a:pt x="5005300" y="6020956"/>
                  <a:pt x="5005932" y="6021817"/>
                </a:cubicBezTo>
                <a:cubicBezTo>
                  <a:pt x="5006562" y="6022677"/>
                  <a:pt x="5007710" y="6023394"/>
                  <a:pt x="5009373" y="6023968"/>
                </a:cubicBezTo>
                <a:cubicBezTo>
                  <a:pt x="5011037" y="6024541"/>
                  <a:pt x="5013245" y="6024972"/>
                  <a:pt x="5015998" y="6025258"/>
                </a:cubicBezTo>
                <a:cubicBezTo>
                  <a:pt x="5018752" y="6025545"/>
                  <a:pt x="5022308" y="6025689"/>
                  <a:pt x="5026667" y="6025689"/>
                </a:cubicBezTo>
                <a:cubicBezTo>
                  <a:pt x="5030912" y="6025689"/>
                  <a:pt x="5034411" y="6025545"/>
                  <a:pt x="5037165" y="6025258"/>
                </a:cubicBezTo>
                <a:cubicBezTo>
                  <a:pt x="5039918" y="6024972"/>
                  <a:pt x="5042097" y="6024541"/>
                  <a:pt x="5043704" y="6023968"/>
                </a:cubicBezTo>
                <a:cubicBezTo>
                  <a:pt x="5045310" y="6023394"/>
                  <a:pt x="5046457" y="6022677"/>
                  <a:pt x="5047145" y="6021817"/>
                </a:cubicBezTo>
                <a:cubicBezTo>
                  <a:pt x="5047834" y="6020956"/>
                  <a:pt x="5048178" y="6019953"/>
                  <a:pt x="5048178" y="6018805"/>
                </a:cubicBezTo>
                <a:lnTo>
                  <a:pt x="5048178" y="5920546"/>
                </a:lnTo>
                <a:cubicBezTo>
                  <a:pt x="5048178" y="5911713"/>
                  <a:pt x="5047260" y="5903338"/>
                  <a:pt x="5045424" y="5895422"/>
                </a:cubicBezTo>
                <a:cubicBezTo>
                  <a:pt x="5043589" y="5887506"/>
                  <a:pt x="5040520" y="5880594"/>
                  <a:pt x="5036218" y="5874686"/>
                </a:cubicBezTo>
                <a:cubicBezTo>
                  <a:pt x="5031916" y="5868778"/>
                  <a:pt x="5026266" y="5864103"/>
                  <a:pt x="5019268" y="5860662"/>
                </a:cubicBezTo>
                <a:cubicBezTo>
                  <a:pt x="5012270" y="5857220"/>
                  <a:pt x="5003666" y="5855499"/>
                  <a:pt x="4993456" y="5855499"/>
                </a:cubicBezTo>
                <a:cubicBezTo>
                  <a:pt x="4988981" y="5855499"/>
                  <a:pt x="4984593" y="5856044"/>
                  <a:pt x="4980291" y="5857134"/>
                </a:cubicBezTo>
                <a:cubicBezTo>
                  <a:pt x="4975989" y="5858224"/>
                  <a:pt x="4971687" y="5859887"/>
                  <a:pt x="4967385" y="5862124"/>
                </a:cubicBezTo>
                <a:cubicBezTo>
                  <a:pt x="4963083" y="5864361"/>
                  <a:pt x="4958724" y="5867258"/>
                  <a:pt x="4954307" y="5870814"/>
                </a:cubicBezTo>
                <a:cubicBezTo>
                  <a:pt x="4949890" y="5874371"/>
                  <a:pt x="4945387" y="5878615"/>
                  <a:pt x="4940798" y="5883548"/>
                </a:cubicBezTo>
                <a:cubicBezTo>
                  <a:pt x="4938848" y="5879304"/>
                  <a:pt x="4936439" y="5875461"/>
                  <a:pt x="4933571" y="5872019"/>
                </a:cubicBezTo>
                <a:cubicBezTo>
                  <a:pt x="4930703" y="5868577"/>
                  <a:pt x="4927290" y="5865623"/>
                  <a:pt x="4923332" y="5863157"/>
                </a:cubicBezTo>
                <a:cubicBezTo>
                  <a:pt x="4919374" y="5860690"/>
                  <a:pt x="4914871" y="5858797"/>
                  <a:pt x="4909823" y="5857478"/>
                </a:cubicBezTo>
                <a:cubicBezTo>
                  <a:pt x="4904776" y="5856159"/>
                  <a:pt x="4899097" y="5855499"/>
                  <a:pt x="4892787" y="5855499"/>
                </a:cubicBezTo>
                <a:close/>
                <a:moveTo>
                  <a:pt x="3940288" y="5855499"/>
                </a:moveTo>
                <a:cubicBezTo>
                  <a:pt x="3931110" y="5855499"/>
                  <a:pt x="3922305" y="5857793"/>
                  <a:pt x="3913873" y="5862382"/>
                </a:cubicBezTo>
                <a:cubicBezTo>
                  <a:pt x="3905441" y="5866971"/>
                  <a:pt x="3896980" y="5873854"/>
                  <a:pt x="3888491" y="5883032"/>
                </a:cubicBezTo>
                <a:lnTo>
                  <a:pt x="3888491" y="5865308"/>
                </a:lnTo>
                <a:cubicBezTo>
                  <a:pt x="3888491" y="5864160"/>
                  <a:pt x="3888204" y="5863157"/>
                  <a:pt x="3887630" y="5862296"/>
                </a:cubicBezTo>
                <a:cubicBezTo>
                  <a:pt x="3887057" y="5861436"/>
                  <a:pt x="3886110" y="5860719"/>
                  <a:pt x="3884791" y="5860145"/>
                </a:cubicBezTo>
                <a:cubicBezTo>
                  <a:pt x="3883471" y="5859572"/>
                  <a:pt x="3881608" y="5859141"/>
                  <a:pt x="3879198" y="5858855"/>
                </a:cubicBezTo>
                <a:cubicBezTo>
                  <a:pt x="3876789" y="5858568"/>
                  <a:pt x="3873749" y="5858424"/>
                  <a:pt x="3870078" y="5858424"/>
                </a:cubicBezTo>
                <a:cubicBezTo>
                  <a:pt x="3866521" y="5858424"/>
                  <a:pt x="3863567" y="5858568"/>
                  <a:pt x="3861216" y="5858855"/>
                </a:cubicBezTo>
                <a:cubicBezTo>
                  <a:pt x="3858863" y="5859141"/>
                  <a:pt x="3856942" y="5859572"/>
                  <a:pt x="3855451" y="5860145"/>
                </a:cubicBezTo>
                <a:cubicBezTo>
                  <a:pt x="3853959" y="5860719"/>
                  <a:pt x="3852927" y="5861436"/>
                  <a:pt x="3852353" y="5862296"/>
                </a:cubicBezTo>
                <a:cubicBezTo>
                  <a:pt x="3851780" y="5863157"/>
                  <a:pt x="3851493" y="5864160"/>
                  <a:pt x="3851493" y="5865308"/>
                </a:cubicBezTo>
                <a:lnTo>
                  <a:pt x="3851493" y="6018805"/>
                </a:lnTo>
                <a:cubicBezTo>
                  <a:pt x="3851493" y="6019953"/>
                  <a:pt x="3851837" y="6020956"/>
                  <a:pt x="3852526" y="6021817"/>
                </a:cubicBezTo>
                <a:cubicBezTo>
                  <a:pt x="3853214" y="6022677"/>
                  <a:pt x="3854390" y="6023394"/>
                  <a:pt x="3856053" y="6023968"/>
                </a:cubicBezTo>
                <a:cubicBezTo>
                  <a:pt x="3857717" y="6024541"/>
                  <a:pt x="3859925" y="6024972"/>
                  <a:pt x="3862678" y="6025258"/>
                </a:cubicBezTo>
                <a:cubicBezTo>
                  <a:pt x="3865432" y="6025545"/>
                  <a:pt x="3868931" y="6025689"/>
                  <a:pt x="3873175" y="6025689"/>
                </a:cubicBezTo>
                <a:cubicBezTo>
                  <a:pt x="3877420" y="6025689"/>
                  <a:pt x="3880919" y="6025545"/>
                  <a:pt x="3883673" y="6025258"/>
                </a:cubicBezTo>
                <a:cubicBezTo>
                  <a:pt x="3886426" y="6024972"/>
                  <a:pt x="3888634" y="6024541"/>
                  <a:pt x="3890298" y="6023968"/>
                </a:cubicBezTo>
                <a:cubicBezTo>
                  <a:pt x="3891961" y="6023394"/>
                  <a:pt x="3893137" y="6022677"/>
                  <a:pt x="3893825" y="6021817"/>
                </a:cubicBezTo>
                <a:cubicBezTo>
                  <a:pt x="3894514" y="6020956"/>
                  <a:pt x="3894858" y="6019953"/>
                  <a:pt x="3894858" y="6018805"/>
                </a:cubicBezTo>
                <a:lnTo>
                  <a:pt x="3894858" y="5916760"/>
                </a:lnTo>
                <a:cubicBezTo>
                  <a:pt x="3900938" y="5909074"/>
                  <a:pt x="3906617" y="5903223"/>
                  <a:pt x="3911894" y="5899208"/>
                </a:cubicBezTo>
                <a:cubicBezTo>
                  <a:pt x="3917171" y="5895193"/>
                  <a:pt x="3922448" y="5893185"/>
                  <a:pt x="3927725" y="5893185"/>
                </a:cubicBezTo>
                <a:cubicBezTo>
                  <a:pt x="3931856" y="5893185"/>
                  <a:pt x="3935469" y="5894017"/>
                  <a:pt x="3938567" y="5895680"/>
                </a:cubicBezTo>
                <a:cubicBezTo>
                  <a:pt x="3941664" y="5897344"/>
                  <a:pt x="3944188" y="5899696"/>
                  <a:pt x="3946138" y="5902736"/>
                </a:cubicBezTo>
                <a:cubicBezTo>
                  <a:pt x="3948088" y="5905776"/>
                  <a:pt x="3949551" y="5909418"/>
                  <a:pt x="3950527" y="5913663"/>
                </a:cubicBezTo>
                <a:cubicBezTo>
                  <a:pt x="3951502" y="5917908"/>
                  <a:pt x="3951989" y="5922611"/>
                  <a:pt x="3951989" y="5927774"/>
                </a:cubicBezTo>
                <a:lnTo>
                  <a:pt x="3951989" y="6018805"/>
                </a:lnTo>
                <a:cubicBezTo>
                  <a:pt x="3951989" y="6019953"/>
                  <a:pt x="3952333" y="6020956"/>
                  <a:pt x="3953022" y="6021817"/>
                </a:cubicBezTo>
                <a:cubicBezTo>
                  <a:pt x="3953710" y="6022677"/>
                  <a:pt x="3954886" y="6023394"/>
                  <a:pt x="3956549" y="6023968"/>
                </a:cubicBezTo>
                <a:cubicBezTo>
                  <a:pt x="3958213" y="6024541"/>
                  <a:pt x="3960421" y="6024972"/>
                  <a:pt x="3963174" y="6025258"/>
                </a:cubicBezTo>
                <a:cubicBezTo>
                  <a:pt x="3965928" y="6025545"/>
                  <a:pt x="3969427" y="6025689"/>
                  <a:pt x="3973672" y="6025689"/>
                </a:cubicBezTo>
                <a:cubicBezTo>
                  <a:pt x="3977802" y="6025689"/>
                  <a:pt x="3981243" y="6025545"/>
                  <a:pt x="3983996" y="6025258"/>
                </a:cubicBezTo>
                <a:cubicBezTo>
                  <a:pt x="3986750" y="6024972"/>
                  <a:pt x="3988958" y="6024541"/>
                  <a:pt x="3990622" y="6023968"/>
                </a:cubicBezTo>
                <a:cubicBezTo>
                  <a:pt x="3992285" y="6023394"/>
                  <a:pt x="3993461" y="6022677"/>
                  <a:pt x="3994149" y="6021817"/>
                </a:cubicBezTo>
                <a:cubicBezTo>
                  <a:pt x="3994838" y="6020956"/>
                  <a:pt x="3995182" y="6019953"/>
                  <a:pt x="3995182" y="6018805"/>
                </a:cubicBezTo>
                <a:lnTo>
                  <a:pt x="3995182" y="5916760"/>
                </a:lnTo>
                <a:cubicBezTo>
                  <a:pt x="4001377" y="5909074"/>
                  <a:pt x="4007113" y="5903223"/>
                  <a:pt x="4012390" y="5899208"/>
                </a:cubicBezTo>
                <a:cubicBezTo>
                  <a:pt x="4017667" y="5895193"/>
                  <a:pt x="4022887" y="5893185"/>
                  <a:pt x="4028050" y="5893185"/>
                </a:cubicBezTo>
                <a:cubicBezTo>
                  <a:pt x="4032295" y="5893185"/>
                  <a:pt x="4035937" y="5894017"/>
                  <a:pt x="4038977" y="5895680"/>
                </a:cubicBezTo>
                <a:cubicBezTo>
                  <a:pt x="4042017" y="5897344"/>
                  <a:pt x="4044541" y="5899696"/>
                  <a:pt x="4046548" y="5902736"/>
                </a:cubicBezTo>
                <a:cubicBezTo>
                  <a:pt x="4048556" y="5905776"/>
                  <a:pt x="4050047" y="5909418"/>
                  <a:pt x="4051023" y="5913663"/>
                </a:cubicBezTo>
                <a:cubicBezTo>
                  <a:pt x="4051997" y="5917908"/>
                  <a:pt x="4052485" y="5922611"/>
                  <a:pt x="4052485" y="5927774"/>
                </a:cubicBezTo>
                <a:lnTo>
                  <a:pt x="4052485" y="6018805"/>
                </a:lnTo>
                <a:cubicBezTo>
                  <a:pt x="4052485" y="6019953"/>
                  <a:pt x="4052801" y="6020956"/>
                  <a:pt x="4053431" y="6021817"/>
                </a:cubicBezTo>
                <a:cubicBezTo>
                  <a:pt x="4054062" y="6022677"/>
                  <a:pt x="4055210" y="6023394"/>
                  <a:pt x="4056873" y="6023968"/>
                </a:cubicBezTo>
                <a:cubicBezTo>
                  <a:pt x="4058537" y="6024541"/>
                  <a:pt x="4060745" y="6024972"/>
                  <a:pt x="4063498" y="6025258"/>
                </a:cubicBezTo>
                <a:cubicBezTo>
                  <a:pt x="4066252" y="6025545"/>
                  <a:pt x="4069808" y="6025689"/>
                  <a:pt x="4074167" y="6025689"/>
                </a:cubicBezTo>
                <a:cubicBezTo>
                  <a:pt x="4078412" y="6025689"/>
                  <a:pt x="4081911" y="6025545"/>
                  <a:pt x="4084664" y="6025258"/>
                </a:cubicBezTo>
                <a:cubicBezTo>
                  <a:pt x="4087418" y="6024972"/>
                  <a:pt x="4089597" y="6024541"/>
                  <a:pt x="4091204" y="6023968"/>
                </a:cubicBezTo>
                <a:cubicBezTo>
                  <a:pt x="4092810" y="6023394"/>
                  <a:pt x="4093957" y="6022677"/>
                  <a:pt x="4094645" y="6021817"/>
                </a:cubicBezTo>
                <a:cubicBezTo>
                  <a:pt x="4095334" y="6020956"/>
                  <a:pt x="4095678" y="6019953"/>
                  <a:pt x="4095678" y="6018805"/>
                </a:cubicBezTo>
                <a:lnTo>
                  <a:pt x="4095678" y="5920546"/>
                </a:lnTo>
                <a:cubicBezTo>
                  <a:pt x="4095678" y="5911713"/>
                  <a:pt x="4094760" y="5903338"/>
                  <a:pt x="4092924" y="5895422"/>
                </a:cubicBezTo>
                <a:cubicBezTo>
                  <a:pt x="4091089" y="5887506"/>
                  <a:pt x="4088020" y="5880594"/>
                  <a:pt x="4083718" y="5874686"/>
                </a:cubicBezTo>
                <a:cubicBezTo>
                  <a:pt x="4079416" y="5868778"/>
                  <a:pt x="4073766" y="5864103"/>
                  <a:pt x="4066768" y="5860662"/>
                </a:cubicBezTo>
                <a:cubicBezTo>
                  <a:pt x="4059770" y="5857220"/>
                  <a:pt x="4051166" y="5855499"/>
                  <a:pt x="4040956" y="5855499"/>
                </a:cubicBezTo>
                <a:cubicBezTo>
                  <a:pt x="4036482" y="5855499"/>
                  <a:pt x="4032094" y="5856044"/>
                  <a:pt x="4027792" y="5857134"/>
                </a:cubicBezTo>
                <a:cubicBezTo>
                  <a:pt x="4023489" y="5858224"/>
                  <a:pt x="4019187" y="5859887"/>
                  <a:pt x="4014885" y="5862124"/>
                </a:cubicBezTo>
                <a:cubicBezTo>
                  <a:pt x="4010583" y="5864361"/>
                  <a:pt x="4006224" y="5867258"/>
                  <a:pt x="4001807" y="5870814"/>
                </a:cubicBezTo>
                <a:cubicBezTo>
                  <a:pt x="3997390" y="5874371"/>
                  <a:pt x="3992887" y="5878615"/>
                  <a:pt x="3988298" y="5883548"/>
                </a:cubicBezTo>
                <a:cubicBezTo>
                  <a:pt x="3986348" y="5879304"/>
                  <a:pt x="3983939" y="5875461"/>
                  <a:pt x="3981071" y="5872019"/>
                </a:cubicBezTo>
                <a:cubicBezTo>
                  <a:pt x="3978203" y="5868577"/>
                  <a:pt x="3974790" y="5865623"/>
                  <a:pt x="3970832" y="5863157"/>
                </a:cubicBezTo>
                <a:cubicBezTo>
                  <a:pt x="3966874" y="5860690"/>
                  <a:pt x="3962371" y="5858797"/>
                  <a:pt x="3957324" y="5857478"/>
                </a:cubicBezTo>
                <a:cubicBezTo>
                  <a:pt x="3952276" y="5856159"/>
                  <a:pt x="3946597" y="5855499"/>
                  <a:pt x="3940288" y="5855499"/>
                </a:cubicBezTo>
                <a:close/>
                <a:moveTo>
                  <a:pt x="3743025" y="5855499"/>
                </a:moveTo>
                <a:cubicBezTo>
                  <a:pt x="3736256" y="5855499"/>
                  <a:pt x="3729689" y="5856044"/>
                  <a:pt x="3723322" y="5857134"/>
                </a:cubicBezTo>
                <a:cubicBezTo>
                  <a:pt x="3716955" y="5858224"/>
                  <a:pt x="3711076" y="5859629"/>
                  <a:pt x="3705684" y="5861350"/>
                </a:cubicBezTo>
                <a:cubicBezTo>
                  <a:pt x="3700291" y="5863071"/>
                  <a:pt x="3695588" y="5864935"/>
                  <a:pt x="3691573" y="5866943"/>
                </a:cubicBezTo>
                <a:cubicBezTo>
                  <a:pt x="3687557" y="5868950"/>
                  <a:pt x="3684746" y="5870786"/>
                  <a:pt x="3683141" y="5872449"/>
                </a:cubicBezTo>
                <a:cubicBezTo>
                  <a:pt x="3681535" y="5874113"/>
                  <a:pt x="3680445" y="5875977"/>
                  <a:pt x="3679871" y="5878042"/>
                </a:cubicBezTo>
                <a:cubicBezTo>
                  <a:pt x="3679297" y="5880107"/>
                  <a:pt x="3679010" y="5882917"/>
                  <a:pt x="3679010" y="5886474"/>
                </a:cubicBezTo>
                <a:cubicBezTo>
                  <a:pt x="3679010" y="5889112"/>
                  <a:pt x="3679183" y="5891522"/>
                  <a:pt x="3679527" y="5893701"/>
                </a:cubicBezTo>
                <a:cubicBezTo>
                  <a:pt x="3679871" y="5895881"/>
                  <a:pt x="3680359" y="5897717"/>
                  <a:pt x="3680990" y="5899208"/>
                </a:cubicBezTo>
                <a:cubicBezTo>
                  <a:pt x="3681621" y="5900699"/>
                  <a:pt x="3682424" y="5901847"/>
                  <a:pt x="3683399" y="5902650"/>
                </a:cubicBezTo>
                <a:cubicBezTo>
                  <a:pt x="3684374" y="5903453"/>
                  <a:pt x="3685492" y="5903854"/>
                  <a:pt x="3686754" y="5903854"/>
                </a:cubicBezTo>
                <a:cubicBezTo>
                  <a:pt x="3688590" y="5903854"/>
                  <a:pt x="3690971" y="5903051"/>
                  <a:pt x="3693896" y="5901445"/>
                </a:cubicBezTo>
                <a:cubicBezTo>
                  <a:pt x="3696822" y="5899839"/>
                  <a:pt x="3700463" y="5898061"/>
                  <a:pt x="3704823" y="5896110"/>
                </a:cubicBezTo>
                <a:cubicBezTo>
                  <a:pt x="3709182" y="5894160"/>
                  <a:pt x="3714201" y="5892382"/>
                  <a:pt x="3719880" y="5890776"/>
                </a:cubicBezTo>
                <a:cubicBezTo>
                  <a:pt x="3725559" y="5889170"/>
                  <a:pt x="3732012" y="5888367"/>
                  <a:pt x="3739239" y="5888367"/>
                </a:cubicBezTo>
                <a:cubicBezTo>
                  <a:pt x="3744746" y="5888367"/>
                  <a:pt x="3749364" y="5888940"/>
                  <a:pt x="3753092" y="5890088"/>
                </a:cubicBezTo>
                <a:cubicBezTo>
                  <a:pt x="3756820" y="5891235"/>
                  <a:pt x="3759803" y="5893013"/>
                  <a:pt x="3762040" y="5895422"/>
                </a:cubicBezTo>
                <a:cubicBezTo>
                  <a:pt x="3764277" y="5897831"/>
                  <a:pt x="3765884" y="5900843"/>
                  <a:pt x="3766858" y="5904456"/>
                </a:cubicBezTo>
                <a:cubicBezTo>
                  <a:pt x="3767834" y="5908070"/>
                  <a:pt x="3768321" y="5912286"/>
                  <a:pt x="3768321" y="5917104"/>
                </a:cubicBezTo>
                <a:lnTo>
                  <a:pt x="3768321" y="5926397"/>
                </a:lnTo>
                <a:lnTo>
                  <a:pt x="3753350" y="5926397"/>
                </a:lnTo>
                <a:cubicBezTo>
                  <a:pt x="3739698" y="5926397"/>
                  <a:pt x="3727710" y="5927429"/>
                  <a:pt x="3717385" y="5929494"/>
                </a:cubicBezTo>
                <a:cubicBezTo>
                  <a:pt x="3707060" y="5931559"/>
                  <a:pt x="3698427" y="5934743"/>
                  <a:pt x="3691487" y="5939045"/>
                </a:cubicBezTo>
                <a:cubicBezTo>
                  <a:pt x="3684546" y="5943347"/>
                  <a:pt x="3679326" y="5948796"/>
                  <a:pt x="3675827" y="5955393"/>
                </a:cubicBezTo>
                <a:cubicBezTo>
                  <a:pt x="3672328" y="5961989"/>
                  <a:pt x="3670579" y="5969762"/>
                  <a:pt x="3670579" y="5978710"/>
                </a:cubicBezTo>
                <a:cubicBezTo>
                  <a:pt x="3670579" y="5986970"/>
                  <a:pt x="3671955" y="5994197"/>
                  <a:pt x="3674708" y="6000392"/>
                </a:cubicBezTo>
                <a:cubicBezTo>
                  <a:pt x="3677462" y="6006587"/>
                  <a:pt x="3681333" y="6011779"/>
                  <a:pt x="3686324" y="6015966"/>
                </a:cubicBezTo>
                <a:cubicBezTo>
                  <a:pt x="3691315" y="6020153"/>
                  <a:pt x="3697223" y="6023308"/>
                  <a:pt x="3704049" y="6025430"/>
                </a:cubicBezTo>
                <a:cubicBezTo>
                  <a:pt x="3710874" y="6027553"/>
                  <a:pt x="3718360" y="6028614"/>
                  <a:pt x="3726505" y="6028614"/>
                </a:cubicBezTo>
                <a:cubicBezTo>
                  <a:pt x="3736372" y="6028614"/>
                  <a:pt x="3745348" y="6026721"/>
                  <a:pt x="3753436" y="6022935"/>
                </a:cubicBezTo>
                <a:cubicBezTo>
                  <a:pt x="3761524" y="6019149"/>
                  <a:pt x="3768723" y="6013872"/>
                  <a:pt x="3775033" y="6007104"/>
                </a:cubicBezTo>
                <a:lnTo>
                  <a:pt x="3775033" y="6019321"/>
                </a:lnTo>
                <a:cubicBezTo>
                  <a:pt x="3775033" y="6020928"/>
                  <a:pt x="3775520" y="6022190"/>
                  <a:pt x="3776495" y="6023107"/>
                </a:cubicBezTo>
                <a:cubicBezTo>
                  <a:pt x="3777470" y="6024025"/>
                  <a:pt x="3779134" y="6024685"/>
                  <a:pt x="3781486" y="6025086"/>
                </a:cubicBezTo>
                <a:cubicBezTo>
                  <a:pt x="3783837" y="6025488"/>
                  <a:pt x="3787595" y="6025689"/>
                  <a:pt x="3792757" y="6025689"/>
                </a:cubicBezTo>
                <a:cubicBezTo>
                  <a:pt x="3797575" y="6025689"/>
                  <a:pt x="3801218" y="6025488"/>
                  <a:pt x="3803684" y="6025086"/>
                </a:cubicBezTo>
                <a:cubicBezTo>
                  <a:pt x="3806151" y="6024685"/>
                  <a:pt x="3807958" y="6024025"/>
                  <a:pt x="3809105" y="6023107"/>
                </a:cubicBezTo>
                <a:cubicBezTo>
                  <a:pt x="3810252" y="6022190"/>
                  <a:pt x="3810826" y="6020928"/>
                  <a:pt x="3810826" y="6019321"/>
                </a:cubicBezTo>
                <a:lnTo>
                  <a:pt x="3810826" y="5916072"/>
                </a:lnTo>
                <a:cubicBezTo>
                  <a:pt x="3810826" y="5905518"/>
                  <a:pt x="3809563" y="5896397"/>
                  <a:pt x="3807040" y="5888711"/>
                </a:cubicBezTo>
                <a:cubicBezTo>
                  <a:pt x="3804516" y="5881025"/>
                  <a:pt x="3800501" y="5874744"/>
                  <a:pt x="3794994" y="5869868"/>
                </a:cubicBezTo>
                <a:cubicBezTo>
                  <a:pt x="3789488" y="5864992"/>
                  <a:pt x="3782461" y="5861378"/>
                  <a:pt x="3773914" y="5859027"/>
                </a:cubicBezTo>
                <a:cubicBezTo>
                  <a:pt x="3765368" y="5856675"/>
                  <a:pt x="3755071" y="5855499"/>
                  <a:pt x="3743025" y="5855499"/>
                </a:cubicBezTo>
                <a:close/>
                <a:moveTo>
                  <a:pt x="3505649" y="5855499"/>
                </a:moveTo>
                <a:cubicBezTo>
                  <a:pt x="3496012" y="5855499"/>
                  <a:pt x="3487322" y="5856704"/>
                  <a:pt x="3479579" y="5859113"/>
                </a:cubicBezTo>
                <a:cubicBezTo>
                  <a:pt x="3471835" y="5861522"/>
                  <a:pt x="3465267" y="5864906"/>
                  <a:pt x="3459875" y="5869266"/>
                </a:cubicBezTo>
                <a:cubicBezTo>
                  <a:pt x="3454483" y="5873625"/>
                  <a:pt x="3450353" y="5878873"/>
                  <a:pt x="3447485" y="5885011"/>
                </a:cubicBezTo>
                <a:cubicBezTo>
                  <a:pt x="3444617" y="5891149"/>
                  <a:pt x="3443183" y="5897889"/>
                  <a:pt x="3443183" y="5905231"/>
                </a:cubicBezTo>
                <a:cubicBezTo>
                  <a:pt x="3443183" y="5912458"/>
                  <a:pt x="3444244" y="5918653"/>
                  <a:pt x="3446366" y="5923816"/>
                </a:cubicBezTo>
                <a:cubicBezTo>
                  <a:pt x="3448489" y="5928978"/>
                  <a:pt x="3451300" y="5933395"/>
                  <a:pt x="3454799" y="5937066"/>
                </a:cubicBezTo>
                <a:cubicBezTo>
                  <a:pt x="3458298" y="5940737"/>
                  <a:pt x="3462256" y="5943835"/>
                  <a:pt x="3466672" y="5946358"/>
                </a:cubicBezTo>
                <a:cubicBezTo>
                  <a:pt x="3471089" y="5948882"/>
                  <a:pt x="3475621" y="5951120"/>
                  <a:pt x="3480267" y="5953070"/>
                </a:cubicBezTo>
                <a:cubicBezTo>
                  <a:pt x="3484913" y="5955020"/>
                  <a:pt x="3489444" y="5956798"/>
                  <a:pt x="3493861" y="5958404"/>
                </a:cubicBezTo>
                <a:cubicBezTo>
                  <a:pt x="3498278" y="5960011"/>
                  <a:pt x="3502236" y="5961731"/>
                  <a:pt x="3505735" y="5963567"/>
                </a:cubicBezTo>
                <a:cubicBezTo>
                  <a:pt x="3509234" y="5965402"/>
                  <a:pt x="3512045" y="5967553"/>
                  <a:pt x="3514167" y="5970020"/>
                </a:cubicBezTo>
                <a:cubicBezTo>
                  <a:pt x="3516289" y="5972487"/>
                  <a:pt x="3517351" y="5975440"/>
                  <a:pt x="3517351" y="5978882"/>
                </a:cubicBezTo>
                <a:cubicBezTo>
                  <a:pt x="3517351" y="5981865"/>
                  <a:pt x="3516777" y="5984504"/>
                  <a:pt x="3515630" y="5986798"/>
                </a:cubicBezTo>
                <a:cubicBezTo>
                  <a:pt x="3514483" y="5989092"/>
                  <a:pt x="3512790" y="5990985"/>
                  <a:pt x="3510553" y="5992477"/>
                </a:cubicBezTo>
                <a:cubicBezTo>
                  <a:pt x="3508316" y="5993968"/>
                  <a:pt x="3505678" y="5995115"/>
                  <a:pt x="3502637" y="5995918"/>
                </a:cubicBezTo>
                <a:cubicBezTo>
                  <a:pt x="3499598" y="5996721"/>
                  <a:pt x="3496127" y="5997123"/>
                  <a:pt x="3492227" y="5997123"/>
                </a:cubicBezTo>
                <a:cubicBezTo>
                  <a:pt x="3486031" y="5997123"/>
                  <a:pt x="3480496" y="5996377"/>
                  <a:pt x="3475621" y="5994886"/>
                </a:cubicBezTo>
                <a:cubicBezTo>
                  <a:pt x="3470745" y="5993395"/>
                  <a:pt x="3466471" y="5991788"/>
                  <a:pt x="3462801" y="5990067"/>
                </a:cubicBezTo>
                <a:cubicBezTo>
                  <a:pt x="3459129" y="5988347"/>
                  <a:pt x="3456060" y="5986769"/>
                  <a:pt x="3453594" y="5985335"/>
                </a:cubicBezTo>
                <a:cubicBezTo>
                  <a:pt x="3451127" y="5983901"/>
                  <a:pt x="3449264" y="5983184"/>
                  <a:pt x="3448002" y="5983184"/>
                </a:cubicBezTo>
                <a:cubicBezTo>
                  <a:pt x="3446969" y="5983184"/>
                  <a:pt x="3446108" y="5983385"/>
                  <a:pt x="3445420" y="5983786"/>
                </a:cubicBezTo>
                <a:cubicBezTo>
                  <a:pt x="3444732" y="5984188"/>
                  <a:pt x="3444159" y="5984991"/>
                  <a:pt x="3443699" y="5986196"/>
                </a:cubicBezTo>
                <a:cubicBezTo>
                  <a:pt x="3443240" y="5987400"/>
                  <a:pt x="3442896" y="5989006"/>
                  <a:pt x="3442667" y="5991014"/>
                </a:cubicBezTo>
                <a:cubicBezTo>
                  <a:pt x="3442438" y="5993022"/>
                  <a:pt x="3442323" y="5995689"/>
                  <a:pt x="3442323" y="5999016"/>
                </a:cubicBezTo>
                <a:cubicBezTo>
                  <a:pt x="3442323" y="6004064"/>
                  <a:pt x="3442667" y="6007878"/>
                  <a:pt x="3443355" y="6010459"/>
                </a:cubicBezTo>
                <a:cubicBezTo>
                  <a:pt x="3444043" y="6013040"/>
                  <a:pt x="3445019" y="6014933"/>
                  <a:pt x="3446280" y="6016138"/>
                </a:cubicBezTo>
                <a:cubicBezTo>
                  <a:pt x="3447542" y="6017343"/>
                  <a:pt x="3449550" y="6018633"/>
                  <a:pt x="3452303" y="6020010"/>
                </a:cubicBezTo>
                <a:cubicBezTo>
                  <a:pt x="3455057" y="6021386"/>
                  <a:pt x="3458498" y="6022735"/>
                  <a:pt x="3462628" y="6024054"/>
                </a:cubicBezTo>
                <a:cubicBezTo>
                  <a:pt x="3466758" y="6025373"/>
                  <a:pt x="3471433" y="6026463"/>
                  <a:pt x="3476653" y="6027323"/>
                </a:cubicBezTo>
                <a:cubicBezTo>
                  <a:pt x="3481873" y="6028184"/>
                  <a:pt x="3487351" y="6028614"/>
                  <a:pt x="3493087" y="6028614"/>
                </a:cubicBezTo>
                <a:cubicBezTo>
                  <a:pt x="3502609" y="6028614"/>
                  <a:pt x="3511443" y="6027495"/>
                  <a:pt x="3519588" y="6025258"/>
                </a:cubicBezTo>
                <a:cubicBezTo>
                  <a:pt x="3527733" y="6023021"/>
                  <a:pt x="3534788" y="6019666"/>
                  <a:pt x="3540754" y="6015191"/>
                </a:cubicBezTo>
                <a:cubicBezTo>
                  <a:pt x="3546719" y="6010717"/>
                  <a:pt x="3551337" y="6005153"/>
                  <a:pt x="3554607" y="5998499"/>
                </a:cubicBezTo>
                <a:cubicBezTo>
                  <a:pt x="3557876" y="5991846"/>
                  <a:pt x="3559511" y="5984159"/>
                  <a:pt x="3559511" y="5975440"/>
                </a:cubicBezTo>
                <a:cubicBezTo>
                  <a:pt x="3559511" y="5968443"/>
                  <a:pt x="3558421" y="5962391"/>
                  <a:pt x="3556241" y="5957286"/>
                </a:cubicBezTo>
                <a:cubicBezTo>
                  <a:pt x="3554062" y="5952181"/>
                  <a:pt x="3551194" y="5947793"/>
                  <a:pt x="3547637" y="5944121"/>
                </a:cubicBezTo>
                <a:cubicBezTo>
                  <a:pt x="3544081" y="5940450"/>
                  <a:pt x="3540037" y="5937353"/>
                  <a:pt x="3535505" y="5934829"/>
                </a:cubicBezTo>
                <a:cubicBezTo>
                  <a:pt x="3530974" y="5932305"/>
                  <a:pt x="3526385" y="5930097"/>
                  <a:pt x="3521739" y="5928204"/>
                </a:cubicBezTo>
                <a:cubicBezTo>
                  <a:pt x="3517093" y="5926311"/>
                  <a:pt x="3512504" y="5924562"/>
                  <a:pt x="3507972" y="5922955"/>
                </a:cubicBezTo>
                <a:cubicBezTo>
                  <a:pt x="3503441" y="5921349"/>
                  <a:pt x="3499397" y="5919628"/>
                  <a:pt x="3495840" y="5917793"/>
                </a:cubicBezTo>
                <a:cubicBezTo>
                  <a:pt x="3492284" y="5915957"/>
                  <a:pt x="3489416" y="5913835"/>
                  <a:pt x="3487236" y="5911426"/>
                </a:cubicBezTo>
                <a:cubicBezTo>
                  <a:pt x="3485056" y="5909017"/>
                  <a:pt x="3483966" y="5906034"/>
                  <a:pt x="3483966" y="5902477"/>
                </a:cubicBezTo>
                <a:cubicBezTo>
                  <a:pt x="3483966" y="5900183"/>
                  <a:pt x="3484426" y="5898032"/>
                  <a:pt x="3485343" y="5896024"/>
                </a:cubicBezTo>
                <a:cubicBezTo>
                  <a:pt x="3486261" y="5894017"/>
                  <a:pt x="3487637" y="5892267"/>
                  <a:pt x="3489473" y="5890776"/>
                </a:cubicBezTo>
                <a:cubicBezTo>
                  <a:pt x="3491309" y="5889284"/>
                  <a:pt x="3493661" y="5888137"/>
                  <a:pt x="3496529" y="5887334"/>
                </a:cubicBezTo>
                <a:cubicBezTo>
                  <a:pt x="3499397" y="5886531"/>
                  <a:pt x="3502781" y="5886130"/>
                  <a:pt x="3506682" y="5886130"/>
                </a:cubicBezTo>
                <a:cubicBezTo>
                  <a:pt x="3512188" y="5886130"/>
                  <a:pt x="3517093" y="5886732"/>
                  <a:pt x="3521395" y="5887937"/>
                </a:cubicBezTo>
                <a:cubicBezTo>
                  <a:pt x="3525697" y="5889141"/>
                  <a:pt x="3529483" y="5890432"/>
                  <a:pt x="3532752" y="5891808"/>
                </a:cubicBezTo>
                <a:cubicBezTo>
                  <a:pt x="3536022" y="5893185"/>
                  <a:pt x="3538746" y="5894476"/>
                  <a:pt x="3540926" y="5895680"/>
                </a:cubicBezTo>
                <a:cubicBezTo>
                  <a:pt x="3543106" y="5896885"/>
                  <a:pt x="3544712" y="5897487"/>
                  <a:pt x="3545744" y="5897487"/>
                </a:cubicBezTo>
                <a:cubicBezTo>
                  <a:pt x="3546662" y="5897487"/>
                  <a:pt x="3547465" y="5897286"/>
                  <a:pt x="3548153" y="5896885"/>
                </a:cubicBezTo>
                <a:cubicBezTo>
                  <a:pt x="3548842" y="5896483"/>
                  <a:pt x="3549387" y="5895709"/>
                  <a:pt x="3549788" y="5894562"/>
                </a:cubicBezTo>
                <a:cubicBezTo>
                  <a:pt x="3550190" y="5893415"/>
                  <a:pt x="3550477" y="5891866"/>
                  <a:pt x="3550649" y="5889916"/>
                </a:cubicBezTo>
                <a:cubicBezTo>
                  <a:pt x="3550821" y="5887965"/>
                  <a:pt x="3550907" y="5885441"/>
                  <a:pt x="3550907" y="5882344"/>
                </a:cubicBezTo>
                <a:cubicBezTo>
                  <a:pt x="3550907" y="5879705"/>
                  <a:pt x="3550821" y="5877497"/>
                  <a:pt x="3550649" y="5875719"/>
                </a:cubicBezTo>
                <a:cubicBezTo>
                  <a:pt x="3550477" y="5873940"/>
                  <a:pt x="3550275" y="5872449"/>
                  <a:pt x="3550046" y="5871245"/>
                </a:cubicBezTo>
                <a:cubicBezTo>
                  <a:pt x="3549817" y="5870040"/>
                  <a:pt x="3549473" y="5869008"/>
                  <a:pt x="3549014" y="5868147"/>
                </a:cubicBezTo>
                <a:cubicBezTo>
                  <a:pt x="3548555" y="5867287"/>
                  <a:pt x="3547781" y="5866426"/>
                  <a:pt x="3546691" y="5865566"/>
                </a:cubicBezTo>
                <a:cubicBezTo>
                  <a:pt x="3545601" y="5864705"/>
                  <a:pt x="3543794" y="5863673"/>
                  <a:pt x="3541271" y="5862468"/>
                </a:cubicBezTo>
                <a:cubicBezTo>
                  <a:pt x="3538746" y="5861264"/>
                  <a:pt x="3535649" y="5860145"/>
                  <a:pt x="3531978" y="5859113"/>
                </a:cubicBezTo>
                <a:cubicBezTo>
                  <a:pt x="3528307" y="5858080"/>
                  <a:pt x="3524205" y="5857220"/>
                  <a:pt x="3519674" y="5856532"/>
                </a:cubicBezTo>
                <a:cubicBezTo>
                  <a:pt x="3515142" y="5855843"/>
                  <a:pt x="3510468" y="5855499"/>
                  <a:pt x="3505649" y="5855499"/>
                </a:cubicBezTo>
                <a:close/>
                <a:moveTo>
                  <a:pt x="3043449" y="5855499"/>
                </a:moveTo>
                <a:cubicBezTo>
                  <a:pt x="3040237" y="5855499"/>
                  <a:pt x="3037025" y="5855929"/>
                  <a:pt x="3033813" y="5856790"/>
                </a:cubicBezTo>
                <a:cubicBezTo>
                  <a:pt x="3030601" y="5857650"/>
                  <a:pt x="3027388" y="5859170"/>
                  <a:pt x="3024176" y="5861350"/>
                </a:cubicBezTo>
                <a:cubicBezTo>
                  <a:pt x="3020964" y="5863530"/>
                  <a:pt x="3017579" y="5866484"/>
                  <a:pt x="3014023" y="5870212"/>
                </a:cubicBezTo>
                <a:cubicBezTo>
                  <a:pt x="3010467" y="5873940"/>
                  <a:pt x="3006681" y="5878673"/>
                  <a:pt x="3002666" y="5884409"/>
                </a:cubicBezTo>
                <a:lnTo>
                  <a:pt x="3002666" y="5865308"/>
                </a:lnTo>
                <a:cubicBezTo>
                  <a:pt x="3002666" y="5864160"/>
                  <a:pt x="3002379" y="5863157"/>
                  <a:pt x="3001805" y="5862296"/>
                </a:cubicBezTo>
                <a:cubicBezTo>
                  <a:pt x="3001231" y="5861436"/>
                  <a:pt x="3000285" y="5860719"/>
                  <a:pt x="2998966" y="5860145"/>
                </a:cubicBezTo>
                <a:cubicBezTo>
                  <a:pt x="2997647" y="5859572"/>
                  <a:pt x="2995783" y="5859141"/>
                  <a:pt x="2993374" y="5858855"/>
                </a:cubicBezTo>
                <a:cubicBezTo>
                  <a:pt x="2990964" y="5858568"/>
                  <a:pt x="2987924" y="5858424"/>
                  <a:pt x="2984253" y="5858424"/>
                </a:cubicBezTo>
                <a:cubicBezTo>
                  <a:pt x="2980696" y="5858424"/>
                  <a:pt x="2977742" y="5858568"/>
                  <a:pt x="2975391" y="5858855"/>
                </a:cubicBezTo>
                <a:cubicBezTo>
                  <a:pt x="2973039" y="5859141"/>
                  <a:pt x="2971117" y="5859572"/>
                  <a:pt x="2969626" y="5860145"/>
                </a:cubicBezTo>
                <a:cubicBezTo>
                  <a:pt x="2968135" y="5860719"/>
                  <a:pt x="2967102" y="5861436"/>
                  <a:pt x="2966529" y="5862296"/>
                </a:cubicBezTo>
                <a:cubicBezTo>
                  <a:pt x="2965954" y="5863157"/>
                  <a:pt x="2965668" y="5864160"/>
                  <a:pt x="2965668" y="5865308"/>
                </a:cubicBezTo>
                <a:lnTo>
                  <a:pt x="2965668" y="6018805"/>
                </a:lnTo>
                <a:cubicBezTo>
                  <a:pt x="2965668" y="6019953"/>
                  <a:pt x="2966012" y="6020956"/>
                  <a:pt x="2966700" y="6021817"/>
                </a:cubicBezTo>
                <a:cubicBezTo>
                  <a:pt x="2967389" y="6022677"/>
                  <a:pt x="2968564" y="6023394"/>
                  <a:pt x="2970229" y="6023968"/>
                </a:cubicBezTo>
                <a:cubicBezTo>
                  <a:pt x="2971892" y="6024541"/>
                  <a:pt x="2974100" y="6024972"/>
                  <a:pt x="2976854" y="6025258"/>
                </a:cubicBezTo>
                <a:cubicBezTo>
                  <a:pt x="2979607" y="6025545"/>
                  <a:pt x="2983105" y="6025689"/>
                  <a:pt x="2987350" y="6025689"/>
                </a:cubicBezTo>
                <a:cubicBezTo>
                  <a:pt x="2991595" y="6025689"/>
                  <a:pt x="2995094" y="6025545"/>
                  <a:pt x="2997848" y="6025258"/>
                </a:cubicBezTo>
                <a:cubicBezTo>
                  <a:pt x="3000601" y="6024972"/>
                  <a:pt x="3002810" y="6024541"/>
                  <a:pt x="3004473" y="6023968"/>
                </a:cubicBezTo>
                <a:cubicBezTo>
                  <a:pt x="3006136" y="6023394"/>
                  <a:pt x="3007312" y="6022677"/>
                  <a:pt x="3008000" y="6021817"/>
                </a:cubicBezTo>
                <a:cubicBezTo>
                  <a:pt x="3008689" y="6020956"/>
                  <a:pt x="3009033" y="6019953"/>
                  <a:pt x="3009033" y="6018805"/>
                </a:cubicBezTo>
                <a:lnTo>
                  <a:pt x="3009033" y="5923127"/>
                </a:lnTo>
                <a:cubicBezTo>
                  <a:pt x="3012245" y="5918080"/>
                  <a:pt x="3015256" y="5913835"/>
                  <a:pt x="3018067" y="5910393"/>
                </a:cubicBezTo>
                <a:cubicBezTo>
                  <a:pt x="3020877" y="5906952"/>
                  <a:pt x="3023574" y="5904198"/>
                  <a:pt x="3026155" y="5902133"/>
                </a:cubicBezTo>
                <a:cubicBezTo>
                  <a:pt x="3028736" y="5900068"/>
                  <a:pt x="3031232" y="5898548"/>
                  <a:pt x="3033641" y="5897573"/>
                </a:cubicBezTo>
                <a:cubicBezTo>
                  <a:pt x="3036050" y="5896598"/>
                  <a:pt x="3038459" y="5896110"/>
                  <a:pt x="3040868" y="5896110"/>
                </a:cubicBezTo>
                <a:cubicBezTo>
                  <a:pt x="3042933" y="5896110"/>
                  <a:pt x="3044826" y="5896311"/>
                  <a:pt x="3046547" y="5896713"/>
                </a:cubicBezTo>
                <a:cubicBezTo>
                  <a:pt x="3048268" y="5897114"/>
                  <a:pt x="3049845" y="5897545"/>
                  <a:pt x="3051279" y="5898003"/>
                </a:cubicBezTo>
                <a:cubicBezTo>
                  <a:pt x="3052713" y="5898462"/>
                  <a:pt x="3054003" y="5898892"/>
                  <a:pt x="3055151" y="5899294"/>
                </a:cubicBezTo>
                <a:cubicBezTo>
                  <a:pt x="3056298" y="5899696"/>
                  <a:pt x="3057330" y="5899896"/>
                  <a:pt x="3058249" y="5899896"/>
                </a:cubicBezTo>
                <a:cubicBezTo>
                  <a:pt x="3059396" y="5899896"/>
                  <a:pt x="3060342" y="5899610"/>
                  <a:pt x="3061088" y="5899036"/>
                </a:cubicBezTo>
                <a:cubicBezTo>
                  <a:pt x="3061833" y="5898462"/>
                  <a:pt x="3062436" y="5897430"/>
                  <a:pt x="3062895" y="5895938"/>
                </a:cubicBezTo>
                <a:cubicBezTo>
                  <a:pt x="3063353" y="5894447"/>
                  <a:pt x="3063698" y="5892382"/>
                  <a:pt x="3063927" y="5889743"/>
                </a:cubicBezTo>
                <a:cubicBezTo>
                  <a:pt x="3064157" y="5887105"/>
                  <a:pt x="3064271" y="5883721"/>
                  <a:pt x="3064271" y="5879591"/>
                </a:cubicBezTo>
                <a:cubicBezTo>
                  <a:pt x="3064271" y="5875461"/>
                  <a:pt x="3064214" y="5872191"/>
                  <a:pt x="3064099" y="5869782"/>
                </a:cubicBezTo>
                <a:cubicBezTo>
                  <a:pt x="3063984" y="5867373"/>
                  <a:pt x="3063813" y="5865566"/>
                  <a:pt x="3063583" y="5864361"/>
                </a:cubicBezTo>
                <a:cubicBezTo>
                  <a:pt x="3063353" y="5863157"/>
                  <a:pt x="3063095" y="5862210"/>
                  <a:pt x="3062808" y="5861522"/>
                </a:cubicBezTo>
                <a:cubicBezTo>
                  <a:pt x="3062522" y="5860834"/>
                  <a:pt x="3062063" y="5860203"/>
                  <a:pt x="3061432" y="5859629"/>
                </a:cubicBezTo>
                <a:cubicBezTo>
                  <a:pt x="3060801" y="5859055"/>
                  <a:pt x="3059797" y="5858510"/>
                  <a:pt x="3058421" y="5857994"/>
                </a:cubicBezTo>
                <a:cubicBezTo>
                  <a:pt x="3057044" y="5857478"/>
                  <a:pt x="3055437" y="5857019"/>
                  <a:pt x="3053602" y="5856618"/>
                </a:cubicBezTo>
                <a:cubicBezTo>
                  <a:pt x="3051767" y="5856216"/>
                  <a:pt x="3049989" y="5855929"/>
                  <a:pt x="3048268" y="5855757"/>
                </a:cubicBezTo>
                <a:cubicBezTo>
                  <a:pt x="3046547" y="5855585"/>
                  <a:pt x="3044941" y="5855499"/>
                  <a:pt x="3043449" y="5855499"/>
                </a:cubicBezTo>
                <a:close/>
                <a:moveTo>
                  <a:pt x="2857200" y="5855499"/>
                </a:moveTo>
                <a:cubicBezTo>
                  <a:pt x="2850431" y="5855499"/>
                  <a:pt x="2843864" y="5856044"/>
                  <a:pt x="2837497" y="5857134"/>
                </a:cubicBezTo>
                <a:cubicBezTo>
                  <a:pt x="2831130" y="5858224"/>
                  <a:pt x="2825250" y="5859629"/>
                  <a:pt x="2819858" y="5861350"/>
                </a:cubicBezTo>
                <a:cubicBezTo>
                  <a:pt x="2814467" y="5863071"/>
                  <a:pt x="2809762" y="5864935"/>
                  <a:pt x="2805747" y="5866943"/>
                </a:cubicBezTo>
                <a:cubicBezTo>
                  <a:pt x="2801733" y="5868950"/>
                  <a:pt x="2798921" y="5870786"/>
                  <a:pt x="2797316" y="5872449"/>
                </a:cubicBezTo>
                <a:cubicBezTo>
                  <a:pt x="2795709" y="5874113"/>
                  <a:pt x="2794619" y="5875977"/>
                  <a:pt x="2794046" y="5878042"/>
                </a:cubicBezTo>
                <a:cubicBezTo>
                  <a:pt x="2793472" y="5880107"/>
                  <a:pt x="2793185" y="5882917"/>
                  <a:pt x="2793185" y="5886474"/>
                </a:cubicBezTo>
                <a:cubicBezTo>
                  <a:pt x="2793185" y="5889112"/>
                  <a:pt x="2793357" y="5891522"/>
                  <a:pt x="2793701" y="5893701"/>
                </a:cubicBezTo>
                <a:cubicBezTo>
                  <a:pt x="2794046" y="5895881"/>
                  <a:pt x="2794534" y="5897717"/>
                  <a:pt x="2795164" y="5899208"/>
                </a:cubicBezTo>
                <a:cubicBezTo>
                  <a:pt x="2795795" y="5900699"/>
                  <a:pt x="2796599" y="5901847"/>
                  <a:pt x="2797574" y="5902650"/>
                </a:cubicBezTo>
                <a:cubicBezTo>
                  <a:pt x="2798549" y="5903453"/>
                  <a:pt x="2799667" y="5903854"/>
                  <a:pt x="2800929" y="5903854"/>
                </a:cubicBezTo>
                <a:cubicBezTo>
                  <a:pt x="2802765" y="5903854"/>
                  <a:pt x="2805145" y="5903051"/>
                  <a:pt x="2808071" y="5901445"/>
                </a:cubicBezTo>
                <a:cubicBezTo>
                  <a:pt x="2810996" y="5899839"/>
                  <a:pt x="2814639" y="5898061"/>
                  <a:pt x="2818998" y="5896110"/>
                </a:cubicBezTo>
                <a:cubicBezTo>
                  <a:pt x="2823357" y="5894160"/>
                  <a:pt x="2828376" y="5892382"/>
                  <a:pt x="2834055" y="5890776"/>
                </a:cubicBezTo>
                <a:cubicBezTo>
                  <a:pt x="2839734" y="5889170"/>
                  <a:pt x="2846187" y="5888367"/>
                  <a:pt x="2853414" y="5888367"/>
                </a:cubicBezTo>
                <a:cubicBezTo>
                  <a:pt x="2858921" y="5888367"/>
                  <a:pt x="2863538" y="5888940"/>
                  <a:pt x="2867267" y="5890088"/>
                </a:cubicBezTo>
                <a:cubicBezTo>
                  <a:pt x="2870996" y="5891235"/>
                  <a:pt x="2873978" y="5893013"/>
                  <a:pt x="2876215" y="5895422"/>
                </a:cubicBezTo>
                <a:cubicBezTo>
                  <a:pt x="2878452" y="5897831"/>
                  <a:pt x="2880058" y="5900843"/>
                  <a:pt x="2881033" y="5904456"/>
                </a:cubicBezTo>
                <a:cubicBezTo>
                  <a:pt x="2882009" y="5908070"/>
                  <a:pt x="2882497" y="5912286"/>
                  <a:pt x="2882497" y="5917104"/>
                </a:cubicBezTo>
                <a:lnTo>
                  <a:pt x="2882497" y="5926397"/>
                </a:lnTo>
                <a:lnTo>
                  <a:pt x="2867525" y="5926397"/>
                </a:lnTo>
                <a:cubicBezTo>
                  <a:pt x="2853873" y="5926397"/>
                  <a:pt x="2841884" y="5927429"/>
                  <a:pt x="2831560" y="5929494"/>
                </a:cubicBezTo>
                <a:cubicBezTo>
                  <a:pt x="2821234" y="5931559"/>
                  <a:pt x="2812602" y="5934743"/>
                  <a:pt x="2805661" y="5939045"/>
                </a:cubicBezTo>
                <a:cubicBezTo>
                  <a:pt x="2798721" y="5943347"/>
                  <a:pt x="2793501" y="5948796"/>
                  <a:pt x="2790002" y="5955393"/>
                </a:cubicBezTo>
                <a:cubicBezTo>
                  <a:pt x="2786503" y="5961989"/>
                  <a:pt x="2784753" y="5969762"/>
                  <a:pt x="2784753" y="5978710"/>
                </a:cubicBezTo>
                <a:cubicBezTo>
                  <a:pt x="2784753" y="5986970"/>
                  <a:pt x="2786130" y="5994197"/>
                  <a:pt x="2788884" y="6000392"/>
                </a:cubicBezTo>
                <a:cubicBezTo>
                  <a:pt x="2791636" y="6006587"/>
                  <a:pt x="2795509" y="6011779"/>
                  <a:pt x="2800499" y="6015966"/>
                </a:cubicBezTo>
                <a:cubicBezTo>
                  <a:pt x="2805490" y="6020153"/>
                  <a:pt x="2811398" y="6023308"/>
                  <a:pt x="2818224" y="6025430"/>
                </a:cubicBezTo>
                <a:cubicBezTo>
                  <a:pt x="2825049" y="6027553"/>
                  <a:pt x="2832536" y="6028614"/>
                  <a:pt x="2840680" y="6028614"/>
                </a:cubicBezTo>
                <a:cubicBezTo>
                  <a:pt x="2850546" y="6028614"/>
                  <a:pt x="2859523" y="6026721"/>
                  <a:pt x="2867611" y="6022935"/>
                </a:cubicBezTo>
                <a:cubicBezTo>
                  <a:pt x="2875699" y="6019149"/>
                  <a:pt x="2882898" y="6013872"/>
                  <a:pt x="2889207" y="6007104"/>
                </a:cubicBezTo>
                <a:lnTo>
                  <a:pt x="2889207" y="6019321"/>
                </a:lnTo>
                <a:cubicBezTo>
                  <a:pt x="2889207" y="6020928"/>
                  <a:pt x="2889695" y="6022190"/>
                  <a:pt x="2890670" y="6023107"/>
                </a:cubicBezTo>
                <a:cubicBezTo>
                  <a:pt x="2891646" y="6024025"/>
                  <a:pt x="2893309" y="6024685"/>
                  <a:pt x="2895660" y="6025086"/>
                </a:cubicBezTo>
                <a:cubicBezTo>
                  <a:pt x="2898012" y="6025488"/>
                  <a:pt x="2901770" y="6025689"/>
                  <a:pt x="2906932" y="6025689"/>
                </a:cubicBezTo>
                <a:cubicBezTo>
                  <a:pt x="2911750" y="6025689"/>
                  <a:pt x="2915393" y="6025488"/>
                  <a:pt x="2917859" y="6025086"/>
                </a:cubicBezTo>
                <a:cubicBezTo>
                  <a:pt x="2920326" y="6024685"/>
                  <a:pt x="2922133" y="6024025"/>
                  <a:pt x="2923280" y="6023107"/>
                </a:cubicBezTo>
                <a:cubicBezTo>
                  <a:pt x="2924427" y="6022190"/>
                  <a:pt x="2925000" y="6020928"/>
                  <a:pt x="2925000" y="6019321"/>
                </a:cubicBezTo>
                <a:lnTo>
                  <a:pt x="2925000" y="5916072"/>
                </a:lnTo>
                <a:cubicBezTo>
                  <a:pt x="2925000" y="5905518"/>
                  <a:pt x="2923739" y="5896397"/>
                  <a:pt x="2921215" y="5888711"/>
                </a:cubicBezTo>
                <a:cubicBezTo>
                  <a:pt x="2918691" y="5881025"/>
                  <a:pt x="2914676" y="5874744"/>
                  <a:pt x="2909169" y="5869868"/>
                </a:cubicBezTo>
                <a:cubicBezTo>
                  <a:pt x="2903662" y="5864992"/>
                  <a:pt x="2896636" y="5861378"/>
                  <a:pt x="2888089" y="5859027"/>
                </a:cubicBezTo>
                <a:cubicBezTo>
                  <a:pt x="2879542" y="5856675"/>
                  <a:pt x="2869246" y="5855499"/>
                  <a:pt x="2857200" y="5855499"/>
                </a:cubicBezTo>
                <a:close/>
                <a:moveTo>
                  <a:pt x="2427361" y="5855499"/>
                </a:moveTo>
                <a:cubicBezTo>
                  <a:pt x="2417840" y="5855499"/>
                  <a:pt x="2408691" y="5857793"/>
                  <a:pt x="2399914" y="5862382"/>
                </a:cubicBezTo>
                <a:cubicBezTo>
                  <a:pt x="2391138" y="5866971"/>
                  <a:pt x="2382505" y="5873854"/>
                  <a:pt x="2374016" y="5883032"/>
                </a:cubicBezTo>
                <a:lnTo>
                  <a:pt x="2374016" y="5865308"/>
                </a:lnTo>
                <a:cubicBezTo>
                  <a:pt x="2374016" y="5864160"/>
                  <a:pt x="2373729" y="5863157"/>
                  <a:pt x="2373155" y="5862296"/>
                </a:cubicBezTo>
                <a:cubicBezTo>
                  <a:pt x="2372582" y="5861436"/>
                  <a:pt x="2371636" y="5860719"/>
                  <a:pt x="2370316" y="5860145"/>
                </a:cubicBezTo>
                <a:cubicBezTo>
                  <a:pt x="2368997" y="5859572"/>
                  <a:pt x="2367133" y="5859141"/>
                  <a:pt x="2364723" y="5858855"/>
                </a:cubicBezTo>
                <a:cubicBezTo>
                  <a:pt x="2362314" y="5858568"/>
                  <a:pt x="2359274" y="5858424"/>
                  <a:pt x="2355603" y="5858424"/>
                </a:cubicBezTo>
                <a:cubicBezTo>
                  <a:pt x="2352047" y="5858424"/>
                  <a:pt x="2349092" y="5858568"/>
                  <a:pt x="2346740" y="5858855"/>
                </a:cubicBezTo>
                <a:cubicBezTo>
                  <a:pt x="2344389" y="5859141"/>
                  <a:pt x="2342467" y="5859572"/>
                  <a:pt x="2340976" y="5860145"/>
                </a:cubicBezTo>
                <a:cubicBezTo>
                  <a:pt x="2339485" y="5860719"/>
                  <a:pt x="2338452" y="5861436"/>
                  <a:pt x="2337879" y="5862296"/>
                </a:cubicBezTo>
                <a:cubicBezTo>
                  <a:pt x="2337305" y="5863157"/>
                  <a:pt x="2337018" y="5864160"/>
                  <a:pt x="2337018" y="5865308"/>
                </a:cubicBezTo>
                <a:lnTo>
                  <a:pt x="2337018" y="6018805"/>
                </a:lnTo>
                <a:cubicBezTo>
                  <a:pt x="2337018" y="6019953"/>
                  <a:pt x="2337362" y="6020956"/>
                  <a:pt x="2338051" y="6021817"/>
                </a:cubicBezTo>
                <a:cubicBezTo>
                  <a:pt x="2338739" y="6022677"/>
                  <a:pt x="2339915" y="6023394"/>
                  <a:pt x="2341578" y="6023968"/>
                </a:cubicBezTo>
                <a:cubicBezTo>
                  <a:pt x="2343242" y="6024541"/>
                  <a:pt x="2345451" y="6024972"/>
                  <a:pt x="2348204" y="6025258"/>
                </a:cubicBezTo>
                <a:cubicBezTo>
                  <a:pt x="2350957" y="6025545"/>
                  <a:pt x="2354456" y="6025689"/>
                  <a:pt x="2358701" y="6025689"/>
                </a:cubicBezTo>
                <a:cubicBezTo>
                  <a:pt x="2362945" y="6025689"/>
                  <a:pt x="2366444" y="6025545"/>
                  <a:pt x="2369197" y="6025258"/>
                </a:cubicBezTo>
                <a:cubicBezTo>
                  <a:pt x="2371951" y="6024972"/>
                  <a:pt x="2374159" y="6024541"/>
                  <a:pt x="2375823" y="6023968"/>
                </a:cubicBezTo>
                <a:cubicBezTo>
                  <a:pt x="2377486" y="6023394"/>
                  <a:pt x="2378662" y="6022677"/>
                  <a:pt x="2379350" y="6021817"/>
                </a:cubicBezTo>
                <a:cubicBezTo>
                  <a:pt x="2380038" y="6020956"/>
                  <a:pt x="2380383" y="6019953"/>
                  <a:pt x="2380383" y="6018805"/>
                </a:cubicBezTo>
                <a:lnTo>
                  <a:pt x="2380383" y="5916760"/>
                </a:lnTo>
                <a:cubicBezTo>
                  <a:pt x="2386463" y="5909074"/>
                  <a:pt x="2392314" y="5903223"/>
                  <a:pt x="2397935" y="5899208"/>
                </a:cubicBezTo>
                <a:cubicBezTo>
                  <a:pt x="2403557" y="5895193"/>
                  <a:pt x="2409121" y="5893185"/>
                  <a:pt x="2414627" y="5893185"/>
                </a:cubicBezTo>
                <a:cubicBezTo>
                  <a:pt x="2418987" y="5893185"/>
                  <a:pt x="2422801" y="5894017"/>
                  <a:pt x="2426070" y="5895680"/>
                </a:cubicBezTo>
                <a:cubicBezTo>
                  <a:pt x="2429340" y="5897344"/>
                  <a:pt x="2432008" y="5899696"/>
                  <a:pt x="2434073" y="5902736"/>
                </a:cubicBezTo>
                <a:cubicBezTo>
                  <a:pt x="2436138" y="5905776"/>
                  <a:pt x="2437715" y="5909418"/>
                  <a:pt x="2438805" y="5913663"/>
                </a:cubicBezTo>
                <a:cubicBezTo>
                  <a:pt x="2439895" y="5917908"/>
                  <a:pt x="2440440" y="5923758"/>
                  <a:pt x="2440440" y="5931215"/>
                </a:cubicBezTo>
                <a:lnTo>
                  <a:pt x="2440440" y="6018805"/>
                </a:lnTo>
                <a:cubicBezTo>
                  <a:pt x="2440440" y="6019953"/>
                  <a:pt x="2440784" y="6020956"/>
                  <a:pt x="2441472" y="6021817"/>
                </a:cubicBezTo>
                <a:cubicBezTo>
                  <a:pt x="2442160" y="6022677"/>
                  <a:pt x="2443308" y="6023394"/>
                  <a:pt x="2444914" y="6023968"/>
                </a:cubicBezTo>
                <a:cubicBezTo>
                  <a:pt x="2446520" y="6024541"/>
                  <a:pt x="2448729" y="6024972"/>
                  <a:pt x="2451539" y="6025258"/>
                </a:cubicBezTo>
                <a:cubicBezTo>
                  <a:pt x="2454349" y="6025545"/>
                  <a:pt x="2457877" y="6025689"/>
                  <a:pt x="2462122" y="6025689"/>
                </a:cubicBezTo>
                <a:cubicBezTo>
                  <a:pt x="2466252" y="6025689"/>
                  <a:pt x="2469723" y="6025545"/>
                  <a:pt x="2472533" y="6025258"/>
                </a:cubicBezTo>
                <a:cubicBezTo>
                  <a:pt x="2475344" y="6024972"/>
                  <a:pt x="2477553" y="6024541"/>
                  <a:pt x="2479158" y="6023968"/>
                </a:cubicBezTo>
                <a:cubicBezTo>
                  <a:pt x="2480764" y="6023394"/>
                  <a:pt x="2481911" y="6022677"/>
                  <a:pt x="2482600" y="6021817"/>
                </a:cubicBezTo>
                <a:cubicBezTo>
                  <a:pt x="2483288" y="6020956"/>
                  <a:pt x="2483633" y="6019953"/>
                  <a:pt x="2483633" y="6018805"/>
                </a:cubicBezTo>
                <a:lnTo>
                  <a:pt x="2483633" y="5923988"/>
                </a:lnTo>
                <a:cubicBezTo>
                  <a:pt x="2483633" y="5912860"/>
                  <a:pt x="2482657" y="5903338"/>
                  <a:pt x="2480707" y="5895422"/>
                </a:cubicBezTo>
                <a:cubicBezTo>
                  <a:pt x="2478757" y="5887506"/>
                  <a:pt x="2475573" y="5880594"/>
                  <a:pt x="2471156" y="5874686"/>
                </a:cubicBezTo>
                <a:cubicBezTo>
                  <a:pt x="2466740" y="5868778"/>
                  <a:pt x="2460946" y="5864103"/>
                  <a:pt x="2453776" y="5860662"/>
                </a:cubicBezTo>
                <a:cubicBezTo>
                  <a:pt x="2446606" y="5857220"/>
                  <a:pt x="2437801" y="5855499"/>
                  <a:pt x="2427361" y="5855499"/>
                </a:cubicBezTo>
                <a:close/>
                <a:moveTo>
                  <a:pt x="2228550" y="5855499"/>
                </a:moveTo>
                <a:cubicBezTo>
                  <a:pt x="2221782" y="5855499"/>
                  <a:pt x="2215214" y="5856044"/>
                  <a:pt x="2208846" y="5857134"/>
                </a:cubicBezTo>
                <a:cubicBezTo>
                  <a:pt x="2202479" y="5858224"/>
                  <a:pt x="2196600" y="5859629"/>
                  <a:pt x="2191208" y="5861350"/>
                </a:cubicBezTo>
                <a:cubicBezTo>
                  <a:pt x="2185816" y="5863071"/>
                  <a:pt x="2181113" y="5864935"/>
                  <a:pt x="2177097" y="5866943"/>
                </a:cubicBezTo>
                <a:cubicBezTo>
                  <a:pt x="2173083" y="5868950"/>
                  <a:pt x="2170272" y="5870786"/>
                  <a:pt x="2168666" y="5872449"/>
                </a:cubicBezTo>
                <a:cubicBezTo>
                  <a:pt x="2167059" y="5874113"/>
                  <a:pt x="2165970" y="5875977"/>
                  <a:pt x="2165396" y="5878042"/>
                </a:cubicBezTo>
                <a:cubicBezTo>
                  <a:pt x="2164823" y="5880107"/>
                  <a:pt x="2164536" y="5882917"/>
                  <a:pt x="2164536" y="5886474"/>
                </a:cubicBezTo>
                <a:cubicBezTo>
                  <a:pt x="2164536" y="5889112"/>
                  <a:pt x="2164707" y="5891522"/>
                  <a:pt x="2165052" y="5893701"/>
                </a:cubicBezTo>
                <a:cubicBezTo>
                  <a:pt x="2165396" y="5895881"/>
                  <a:pt x="2165883" y="5897717"/>
                  <a:pt x="2166514" y="5899208"/>
                </a:cubicBezTo>
                <a:cubicBezTo>
                  <a:pt x="2167146" y="5900699"/>
                  <a:pt x="2167948" y="5901847"/>
                  <a:pt x="2168924" y="5902650"/>
                </a:cubicBezTo>
                <a:cubicBezTo>
                  <a:pt x="2169899" y="5903453"/>
                  <a:pt x="2171017" y="5903854"/>
                  <a:pt x="2172279" y="5903854"/>
                </a:cubicBezTo>
                <a:cubicBezTo>
                  <a:pt x="2174115" y="5903854"/>
                  <a:pt x="2176495" y="5903051"/>
                  <a:pt x="2179420" y="5901445"/>
                </a:cubicBezTo>
                <a:cubicBezTo>
                  <a:pt x="2182346" y="5899839"/>
                  <a:pt x="2185989" y="5898061"/>
                  <a:pt x="2190348" y="5896110"/>
                </a:cubicBezTo>
                <a:cubicBezTo>
                  <a:pt x="2194707" y="5894160"/>
                  <a:pt x="2199727" y="5892382"/>
                  <a:pt x="2205405" y="5890776"/>
                </a:cubicBezTo>
                <a:cubicBezTo>
                  <a:pt x="2211084" y="5889170"/>
                  <a:pt x="2217537" y="5888367"/>
                  <a:pt x="2224765" y="5888367"/>
                </a:cubicBezTo>
                <a:cubicBezTo>
                  <a:pt x="2230271" y="5888367"/>
                  <a:pt x="2234888" y="5888940"/>
                  <a:pt x="2238617" y="5890088"/>
                </a:cubicBezTo>
                <a:cubicBezTo>
                  <a:pt x="2242346" y="5891235"/>
                  <a:pt x="2245328" y="5893013"/>
                  <a:pt x="2247566" y="5895422"/>
                </a:cubicBezTo>
                <a:cubicBezTo>
                  <a:pt x="2249803" y="5897831"/>
                  <a:pt x="2251409" y="5900843"/>
                  <a:pt x="2252384" y="5904456"/>
                </a:cubicBezTo>
                <a:cubicBezTo>
                  <a:pt x="2253359" y="5908070"/>
                  <a:pt x="2253846" y="5912286"/>
                  <a:pt x="2253846" y="5917104"/>
                </a:cubicBezTo>
                <a:lnTo>
                  <a:pt x="2253846" y="5926397"/>
                </a:lnTo>
                <a:lnTo>
                  <a:pt x="2238875" y="5926397"/>
                </a:lnTo>
                <a:cubicBezTo>
                  <a:pt x="2225223" y="5926397"/>
                  <a:pt x="2213235" y="5927429"/>
                  <a:pt x="2202910" y="5929494"/>
                </a:cubicBezTo>
                <a:cubicBezTo>
                  <a:pt x="2192585" y="5931559"/>
                  <a:pt x="2183952" y="5934743"/>
                  <a:pt x="2177012" y="5939045"/>
                </a:cubicBezTo>
                <a:cubicBezTo>
                  <a:pt x="2170071" y="5943347"/>
                  <a:pt x="2164851" y="5948796"/>
                  <a:pt x="2161352" y="5955393"/>
                </a:cubicBezTo>
                <a:cubicBezTo>
                  <a:pt x="2157853" y="5961989"/>
                  <a:pt x="2156104" y="5969762"/>
                  <a:pt x="2156104" y="5978710"/>
                </a:cubicBezTo>
                <a:cubicBezTo>
                  <a:pt x="2156104" y="5986970"/>
                  <a:pt x="2157480" y="5994197"/>
                  <a:pt x="2160234" y="6000392"/>
                </a:cubicBezTo>
                <a:cubicBezTo>
                  <a:pt x="2162987" y="6006587"/>
                  <a:pt x="2166859" y="6011779"/>
                  <a:pt x="2171849" y="6015966"/>
                </a:cubicBezTo>
                <a:cubicBezTo>
                  <a:pt x="2176840" y="6020153"/>
                  <a:pt x="2182748" y="6023308"/>
                  <a:pt x="2189574" y="6025430"/>
                </a:cubicBezTo>
                <a:cubicBezTo>
                  <a:pt x="2196400" y="6027553"/>
                  <a:pt x="2203885" y="6028614"/>
                  <a:pt x="2212030" y="6028614"/>
                </a:cubicBezTo>
                <a:cubicBezTo>
                  <a:pt x="2221897" y="6028614"/>
                  <a:pt x="2230873" y="6026721"/>
                  <a:pt x="2238961" y="6022935"/>
                </a:cubicBezTo>
                <a:cubicBezTo>
                  <a:pt x="2247049" y="6019149"/>
                  <a:pt x="2254248" y="6013872"/>
                  <a:pt x="2260558" y="6007104"/>
                </a:cubicBezTo>
                <a:lnTo>
                  <a:pt x="2260558" y="6019321"/>
                </a:lnTo>
                <a:cubicBezTo>
                  <a:pt x="2260558" y="6020928"/>
                  <a:pt x="2261045" y="6022190"/>
                  <a:pt x="2262020" y="6023107"/>
                </a:cubicBezTo>
                <a:cubicBezTo>
                  <a:pt x="2262995" y="6024025"/>
                  <a:pt x="2264659" y="6024685"/>
                  <a:pt x="2267010" y="6025086"/>
                </a:cubicBezTo>
                <a:cubicBezTo>
                  <a:pt x="2269363" y="6025488"/>
                  <a:pt x="2273119" y="6025689"/>
                  <a:pt x="2278282" y="6025689"/>
                </a:cubicBezTo>
                <a:cubicBezTo>
                  <a:pt x="2283101" y="6025689"/>
                  <a:pt x="2286742" y="6025488"/>
                  <a:pt x="2289209" y="6025086"/>
                </a:cubicBezTo>
                <a:cubicBezTo>
                  <a:pt x="2291676" y="6024685"/>
                  <a:pt x="2293483" y="6024025"/>
                  <a:pt x="2294631" y="6023107"/>
                </a:cubicBezTo>
                <a:cubicBezTo>
                  <a:pt x="2295777" y="6022190"/>
                  <a:pt x="2296351" y="6020928"/>
                  <a:pt x="2296351" y="6019321"/>
                </a:cubicBezTo>
                <a:lnTo>
                  <a:pt x="2296351" y="5916072"/>
                </a:lnTo>
                <a:cubicBezTo>
                  <a:pt x="2296351" y="5905518"/>
                  <a:pt x="2295089" y="5896397"/>
                  <a:pt x="2292565" y="5888711"/>
                </a:cubicBezTo>
                <a:cubicBezTo>
                  <a:pt x="2290041" y="5881025"/>
                  <a:pt x="2286026" y="5874744"/>
                  <a:pt x="2280519" y="5869868"/>
                </a:cubicBezTo>
                <a:cubicBezTo>
                  <a:pt x="2275013" y="5864992"/>
                  <a:pt x="2267985" y="5861378"/>
                  <a:pt x="2259439" y="5859027"/>
                </a:cubicBezTo>
                <a:cubicBezTo>
                  <a:pt x="2250893" y="5856675"/>
                  <a:pt x="2240596" y="5855499"/>
                  <a:pt x="2228550" y="5855499"/>
                </a:cubicBezTo>
                <a:close/>
                <a:moveTo>
                  <a:pt x="1778113" y="5855499"/>
                </a:moveTo>
                <a:cubicBezTo>
                  <a:pt x="1768935" y="5855499"/>
                  <a:pt x="1760130" y="5857793"/>
                  <a:pt x="1751698" y="5862382"/>
                </a:cubicBezTo>
                <a:cubicBezTo>
                  <a:pt x="1743266" y="5866971"/>
                  <a:pt x="1734805" y="5873854"/>
                  <a:pt x="1726316" y="5883032"/>
                </a:cubicBezTo>
                <a:lnTo>
                  <a:pt x="1726316" y="5865308"/>
                </a:lnTo>
                <a:cubicBezTo>
                  <a:pt x="1726316" y="5864160"/>
                  <a:pt x="1726029" y="5863157"/>
                  <a:pt x="1725455" y="5862296"/>
                </a:cubicBezTo>
                <a:cubicBezTo>
                  <a:pt x="1724882" y="5861436"/>
                  <a:pt x="1723935" y="5860719"/>
                  <a:pt x="1722616" y="5860145"/>
                </a:cubicBezTo>
                <a:cubicBezTo>
                  <a:pt x="1721297" y="5859572"/>
                  <a:pt x="1719433" y="5859141"/>
                  <a:pt x="1717023" y="5858855"/>
                </a:cubicBezTo>
                <a:cubicBezTo>
                  <a:pt x="1714614" y="5858568"/>
                  <a:pt x="1711574" y="5858424"/>
                  <a:pt x="1707903" y="5858424"/>
                </a:cubicBezTo>
                <a:cubicBezTo>
                  <a:pt x="1704347" y="5858424"/>
                  <a:pt x="1701392" y="5858568"/>
                  <a:pt x="1699041" y="5858855"/>
                </a:cubicBezTo>
                <a:cubicBezTo>
                  <a:pt x="1696689" y="5859141"/>
                  <a:pt x="1694767" y="5859572"/>
                  <a:pt x="1693276" y="5860145"/>
                </a:cubicBezTo>
                <a:cubicBezTo>
                  <a:pt x="1691785" y="5860719"/>
                  <a:pt x="1690752" y="5861436"/>
                  <a:pt x="1690179" y="5862296"/>
                </a:cubicBezTo>
                <a:cubicBezTo>
                  <a:pt x="1689605" y="5863157"/>
                  <a:pt x="1689318" y="5864160"/>
                  <a:pt x="1689318" y="5865308"/>
                </a:cubicBezTo>
                <a:lnTo>
                  <a:pt x="1689318" y="6018805"/>
                </a:lnTo>
                <a:cubicBezTo>
                  <a:pt x="1689318" y="6019953"/>
                  <a:pt x="1689662" y="6020956"/>
                  <a:pt x="1690351" y="6021817"/>
                </a:cubicBezTo>
                <a:cubicBezTo>
                  <a:pt x="1691039" y="6022677"/>
                  <a:pt x="1692215" y="6023394"/>
                  <a:pt x="1693878" y="6023968"/>
                </a:cubicBezTo>
                <a:cubicBezTo>
                  <a:pt x="1695542" y="6024541"/>
                  <a:pt x="1697750" y="6024972"/>
                  <a:pt x="1700503" y="6025258"/>
                </a:cubicBezTo>
                <a:cubicBezTo>
                  <a:pt x="1703257" y="6025545"/>
                  <a:pt x="1706756" y="6025689"/>
                  <a:pt x="1711001" y="6025689"/>
                </a:cubicBezTo>
                <a:cubicBezTo>
                  <a:pt x="1715245" y="6025689"/>
                  <a:pt x="1718744" y="6025545"/>
                  <a:pt x="1721498" y="6025258"/>
                </a:cubicBezTo>
                <a:cubicBezTo>
                  <a:pt x="1724251" y="6024972"/>
                  <a:pt x="1726459" y="6024541"/>
                  <a:pt x="1728123" y="6023968"/>
                </a:cubicBezTo>
                <a:cubicBezTo>
                  <a:pt x="1729786" y="6023394"/>
                  <a:pt x="1730962" y="6022677"/>
                  <a:pt x="1731650" y="6021817"/>
                </a:cubicBezTo>
                <a:cubicBezTo>
                  <a:pt x="1732339" y="6020956"/>
                  <a:pt x="1732683" y="6019953"/>
                  <a:pt x="1732683" y="6018805"/>
                </a:cubicBezTo>
                <a:lnTo>
                  <a:pt x="1732683" y="5916760"/>
                </a:lnTo>
                <a:cubicBezTo>
                  <a:pt x="1738763" y="5909074"/>
                  <a:pt x="1744442" y="5903223"/>
                  <a:pt x="1749719" y="5899208"/>
                </a:cubicBezTo>
                <a:cubicBezTo>
                  <a:pt x="1754996" y="5895193"/>
                  <a:pt x="1760273" y="5893185"/>
                  <a:pt x="1765551" y="5893185"/>
                </a:cubicBezTo>
                <a:cubicBezTo>
                  <a:pt x="1769681" y="5893185"/>
                  <a:pt x="1773294" y="5894017"/>
                  <a:pt x="1776392" y="5895680"/>
                </a:cubicBezTo>
                <a:cubicBezTo>
                  <a:pt x="1779489" y="5897344"/>
                  <a:pt x="1782013" y="5899696"/>
                  <a:pt x="1783964" y="5902736"/>
                </a:cubicBezTo>
                <a:cubicBezTo>
                  <a:pt x="1785914" y="5905776"/>
                  <a:pt x="1787377" y="5909418"/>
                  <a:pt x="1788352" y="5913663"/>
                </a:cubicBezTo>
                <a:cubicBezTo>
                  <a:pt x="1789327" y="5917908"/>
                  <a:pt x="1789814" y="5922611"/>
                  <a:pt x="1789814" y="5927774"/>
                </a:cubicBezTo>
                <a:lnTo>
                  <a:pt x="1789814" y="6018805"/>
                </a:lnTo>
                <a:cubicBezTo>
                  <a:pt x="1789814" y="6019953"/>
                  <a:pt x="1790159" y="6020956"/>
                  <a:pt x="1790847" y="6021817"/>
                </a:cubicBezTo>
                <a:cubicBezTo>
                  <a:pt x="1791535" y="6022677"/>
                  <a:pt x="1792711" y="6023394"/>
                  <a:pt x="1794375" y="6023968"/>
                </a:cubicBezTo>
                <a:cubicBezTo>
                  <a:pt x="1796038" y="6024541"/>
                  <a:pt x="1798247" y="6024972"/>
                  <a:pt x="1801000" y="6025258"/>
                </a:cubicBezTo>
                <a:cubicBezTo>
                  <a:pt x="1803753" y="6025545"/>
                  <a:pt x="1807252" y="6025689"/>
                  <a:pt x="1811497" y="6025689"/>
                </a:cubicBezTo>
                <a:cubicBezTo>
                  <a:pt x="1815627" y="6025689"/>
                  <a:pt x="1819068" y="6025545"/>
                  <a:pt x="1821822" y="6025258"/>
                </a:cubicBezTo>
                <a:cubicBezTo>
                  <a:pt x="1824575" y="6024972"/>
                  <a:pt x="1826783" y="6024541"/>
                  <a:pt x="1828447" y="6023968"/>
                </a:cubicBezTo>
                <a:cubicBezTo>
                  <a:pt x="1830110" y="6023394"/>
                  <a:pt x="1831286" y="6022677"/>
                  <a:pt x="1831974" y="6021817"/>
                </a:cubicBezTo>
                <a:cubicBezTo>
                  <a:pt x="1832663" y="6020956"/>
                  <a:pt x="1833007" y="6019953"/>
                  <a:pt x="1833007" y="6018805"/>
                </a:cubicBezTo>
                <a:lnTo>
                  <a:pt x="1833007" y="5916760"/>
                </a:lnTo>
                <a:cubicBezTo>
                  <a:pt x="1839202" y="5909074"/>
                  <a:pt x="1844938" y="5903223"/>
                  <a:pt x="1850215" y="5899208"/>
                </a:cubicBezTo>
                <a:cubicBezTo>
                  <a:pt x="1855492" y="5895193"/>
                  <a:pt x="1860712" y="5893185"/>
                  <a:pt x="1865875" y="5893185"/>
                </a:cubicBezTo>
                <a:cubicBezTo>
                  <a:pt x="1870119" y="5893185"/>
                  <a:pt x="1873762" y="5894017"/>
                  <a:pt x="1876802" y="5895680"/>
                </a:cubicBezTo>
                <a:cubicBezTo>
                  <a:pt x="1879842" y="5897344"/>
                  <a:pt x="1882366" y="5899696"/>
                  <a:pt x="1884374" y="5902736"/>
                </a:cubicBezTo>
                <a:cubicBezTo>
                  <a:pt x="1886381" y="5905776"/>
                  <a:pt x="1887873" y="5909418"/>
                  <a:pt x="1888848" y="5913663"/>
                </a:cubicBezTo>
                <a:cubicBezTo>
                  <a:pt x="1889823" y="5917908"/>
                  <a:pt x="1890311" y="5922611"/>
                  <a:pt x="1890311" y="5927774"/>
                </a:cubicBezTo>
                <a:lnTo>
                  <a:pt x="1890311" y="6018805"/>
                </a:lnTo>
                <a:cubicBezTo>
                  <a:pt x="1890311" y="6019953"/>
                  <a:pt x="1890626" y="6020956"/>
                  <a:pt x="1891257" y="6021817"/>
                </a:cubicBezTo>
                <a:cubicBezTo>
                  <a:pt x="1891888" y="6022677"/>
                  <a:pt x="1893035" y="6023394"/>
                  <a:pt x="1894699" y="6023968"/>
                </a:cubicBezTo>
                <a:cubicBezTo>
                  <a:pt x="1896362" y="6024541"/>
                  <a:pt x="1898571" y="6024972"/>
                  <a:pt x="1901324" y="6025258"/>
                </a:cubicBezTo>
                <a:cubicBezTo>
                  <a:pt x="1904077" y="6025545"/>
                  <a:pt x="1907634" y="6025689"/>
                  <a:pt x="1911993" y="6025689"/>
                </a:cubicBezTo>
                <a:cubicBezTo>
                  <a:pt x="1916238" y="6025689"/>
                  <a:pt x="1919737" y="6025545"/>
                  <a:pt x="1922490" y="6025258"/>
                </a:cubicBezTo>
                <a:cubicBezTo>
                  <a:pt x="1925243" y="6024972"/>
                  <a:pt x="1927423" y="6024541"/>
                  <a:pt x="1929029" y="6023968"/>
                </a:cubicBezTo>
                <a:cubicBezTo>
                  <a:pt x="1930635" y="6023394"/>
                  <a:pt x="1931782" y="6022677"/>
                  <a:pt x="1932471" y="6021817"/>
                </a:cubicBezTo>
                <a:cubicBezTo>
                  <a:pt x="1933159" y="6020956"/>
                  <a:pt x="1933503" y="6019953"/>
                  <a:pt x="1933503" y="6018805"/>
                </a:cubicBezTo>
                <a:lnTo>
                  <a:pt x="1933503" y="5920546"/>
                </a:lnTo>
                <a:cubicBezTo>
                  <a:pt x="1933503" y="5911713"/>
                  <a:pt x="1932585" y="5903338"/>
                  <a:pt x="1930750" y="5895422"/>
                </a:cubicBezTo>
                <a:cubicBezTo>
                  <a:pt x="1928914" y="5887506"/>
                  <a:pt x="1925846" y="5880594"/>
                  <a:pt x="1921544" y="5874686"/>
                </a:cubicBezTo>
                <a:cubicBezTo>
                  <a:pt x="1917241" y="5868778"/>
                  <a:pt x="1911591" y="5864103"/>
                  <a:pt x="1904594" y="5860662"/>
                </a:cubicBezTo>
                <a:cubicBezTo>
                  <a:pt x="1897595" y="5857220"/>
                  <a:pt x="1888991" y="5855499"/>
                  <a:pt x="1878781" y="5855499"/>
                </a:cubicBezTo>
                <a:cubicBezTo>
                  <a:pt x="1874307" y="5855499"/>
                  <a:pt x="1869919" y="5856044"/>
                  <a:pt x="1865617" y="5857134"/>
                </a:cubicBezTo>
                <a:cubicBezTo>
                  <a:pt x="1861314" y="5858224"/>
                  <a:pt x="1857013" y="5859887"/>
                  <a:pt x="1852710" y="5862124"/>
                </a:cubicBezTo>
                <a:cubicBezTo>
                  <a:pt x="1848408" y="5864361"/>
                  <a:pt x="1844049" y="5867258"/>
                  <a:pt x="1839632" y="5870814"/>
                </a:cubicBezTo>
                <a:cubicBezTo>
                  <a:pt x="1835215" y="5874371"/>
                  <a:pt x="1830713" y="5878615"/>
                  <a:pt x="1826124" y="5883548"/>
                </a:cubicBezTo>
                <a:cubicBezTo>
                  <a:pt x="1824173" y="5879304"/>
                  <a:pt x="1821764" y="5875461"/>
                  <a:pt x="1818896" y="5872019"/>
                </a:cubicBezTo>
                <a:cubicBezTo>
                  <a:pt x="1816028" y="5868577"/>
                  <a:pt x="1812615" y="5865623"/>
                  <a:pt x="1808657" y="5863157"/>
                </a:cubicBezTo>
                <a:cubicBezTo>
                  <a:pt x="1804700" y="5860690"/>
                  <a:pt x="1800197" y="5858797"/>
                  <a:pt x="1795149" y="5857478"/>
                </a:cubicBezTo>
                <a:cubicBezTo>
                  <a:pt x="1790101" y="5856159"/>
                  <a:pt x="1784422" y="5855499"/>
                  <a:pt x="1778113" y="5855499"/>
                </a:cubicBezTo>
                <a:close/>
                <a:moveTo>
                  <a:pt x="1314150" y="5855499"/>
                </a:moveTo>
                <a:cubicBezTo>
                  <a:pt x="1307382" y="5855499"/>
                  <a:pt x="1300814" y="5856044"/>
                  <a:pt x="1294447" y="5857134"/>
                </a:cubicBezTo>
                <a:cubicBezTo>
                  <a:pt x="1288080" y="5858224"/>
                  <a:pt x="1282200" y="5859629"/>
                  <a:pt x="1276809" y="5861350"/>
                </a:cubicBezTo>
                <a:cubicBezTo>
                  <a:pt x="1271416" y="5863071"/>
                  <a:pt x="1266713" y="5864935"/>
                  <a:pt x="1262698" y="5866943"/>
                </a:cubicBezTo>
                <a:cubicBezTo>
                  <a:pt x="1258682" y="5868950"/>
                  <a:pt x="1255872" y="5870786"/>
                  <a:pt x="1254266" y="5872449"/>
                </a:cubicBezTo>
                <a:cubicBezTo>
                  <a:pt x="1252660" y="5874113"/>
                  <a:pt x="1251570" y="5875977"/>
                  <a:pt x="1250996" y="5878042"/>
                </a:cubicBezTo>
                <a:cubicBezTo>
                  <a:pt x="1250422" y="5880107"/>
                  <a:pt x="1250136" y="5882917"/>
                  <a:pt x="1250136" y="5886474"/>
                </a:cubicBezTo>
                <a:cubicBezTo>
                  <a:pt x="1250136" y="5889112"/>
                  <a:pt x="1250308" y="5891522"/>
                  <a:pt x="1250652" y="5893701"/>
                </a:cubicBezTo>
                <a:cubicBezTo>
                  <a:pt x="1250996" y="5895881"/>
                  <a:pt x="1251484" y="5897717"/>
                  <a:pt x="1252115" y="5899208"/>
                </a:cubicBezTo>
                <a:cubicBezTo>
                  <a:pt x="1252745" y="5900699"/>
                  <a:pt x="1253549" y="5901847"/>
                  <a:pt x="1254524" y="5902650"/>
                </a:cubicBezTo>
                <a:cubicBezTo>
                  <a:pt x="1255499" y="5903453"/>
                  <a:pt x="1256618" y="5903854"/>
                  <a:pt x="1257879" y="5903854"/>
                </a:cubicBezTo>
                <a:cubicBezTo>
                  <a:pt x="1259715" y="5903854"/>
                  <a:pt x="1262096" y="5903051"/>
                  <a:pt x="1265021" y="5901445"/>
                </a:cubicBezTo>
                <a:cubicBezTo>
                  <a:pt x="1267946" y="5899839"/>
                  <a:pt x="1271588" y="5898061"/>
                  <a:pt x="1275948" y="5896110"/>
                </a:cubicBezTo>
                <a:cubicBezTo>
                  <a:pt x="1280307" y="5894160"/>
                  <a:pt x="1285326" y="5892382"/>
                  <a:pt x="1291005" y="5890776"/>
                </a:cubicBezTo>
                <a:cubicBezTo>
                  <a:pt x="1296684" y="5889170"/>
                  <a:pt x="1303137" y="5888367"/>
                  <a:pt x="1310364" y="5888367"/>
                </a:cubicBezTo>
                <a:cubicBezTo>
                  <a:pt x="1315871" y="5888367"/>
                  <a:pt x="1320489" y="5888940"/>
                  <a:pt x="1324217" y="5890088"/>
                </a:cubicBezTo>
                <a:cubicBezTo>
                  <a:pt x="1327945" y="5891235"/>
                  <a:pt x="1330928" y="5893013"/>
                  <a:pt x="1333165" y="5895422"/>
                </a:cubicBezTo>
                <a:cubicBezTo>
                  <a:pt x="1335403" y="5897831"/>
                  <a:pt x="1337009" y="5900843"/>
                  <a:pt x="1337984" y="5904456"/>
                </a:cubicBezTo>
                <a:cubicBezTo>
                  <a:pt x="1338959" y="5908070"/>
                  <a:pt x="1339446" y="5912286"/>
                  <a:pt x="1339446" y="5917104"/>
                </a:cubicBezTo>
                <a:lnTo>
                  <a:pt x="1339446" y="5926397"/>
                </a:lnTo>
                <a:lnTo>
                  <a:pt x="1324475" y="5926397"/>
                </a:lnTo>
                <a:cubicBezTo>
                  <a:pt x="1310823" y="5926397"/>
                  <a:pt x="1298835" y="5927429"/>
                  <a:pt x="1288510" y="5929494"/>
                </a:cubicBezTo>
                <a:cubicBezTo>
                  <a:pt x="1278185" y="5931559"/>
                  <a:pt x="1269552" y="5934743"/>
                  <a:pt x="1262612" y="5939045"/>
                </a:cubicBezTo>
                <a:cubicBezTo>
                  <a:pt x="1255671" y="5943347"/>
                  <a:pt x="1250451" y="5948796"/>
                  <a:pt x="1246952" y="5955393"/>
                </a:cubicBezTo>
                <a:cubicBezTo>
                  <a:pt x="1243453" y="5961989"/>
                  <a:pt x="1241704" y="5969762"/>
                  <a:pt x="1241704" y="5978710"/>
                </a:cubicBezTo>
                <a:cubicBezTo>
                  <a:pt x="1241704" y="5986970"/>
                  <a:pt x="1243080" y="5994197"/>
                  <a:pt x="1245833" y="6000392"/>
                </a:cubicBezTo>
                <a:cubicBezTo>
                  <a:pt x="1248587" y="6006587"/>
                  <a:pt x="1252459" y="6011779"/>
                  <a:pt x="1257449" y="6015966"/>
                </a:cubicBezTo>
                <a:cubicBezTo>
                  <a:pt x="1262439" y="6020153"/>
                  <a:pt x="1268348" y="6023308"/>
                  <a:pt x="1275174" y="6025430"/>
                </a:cubicBezTo>
                <a:cubicBezTo>
                  <a:pt x="1281999" y="6027553"/>
                  <a:pt x="1289485" y="6028614"/>
                  <a:pt x="1297630" y="6028614"/>
                </a:cubicBezTo>
                <a:cubicBezTo>
                  <a:pt x="1307496" y="6028614"/>
                  <a:pt x="1316473" y="6026721"/>
                  <a:pt x="1324561" y="6022935"/>
                </a:cubicBezTo>
                <a:cubicBezTo>
                  <a:pt x="1332649" y="6019149"/>
                  <a:pt x="1339848" y="6013872"/>
                  <a:pt x="1346158" y="6007104"/>
                </a:cubicBezTo>
                <a:lnTo>
                  <a:pt x="1346158" y="6019321"/>
                </a:lnTo>
                <a:cubicBezTo>
                  <a:pt x="1346158" y="6020928"/>
                  <a:pt x="1346645" y="6022190"/>
                  <a:pt x="1347620" y="6023107"/>
                </a:cubicBezTo>
                <a:cubicBezTo>
                  <a:pt x="1348595" y="6024025"/>
                  <a:pt x="1350259" y="6024685"/>
                  <a:pt x="1352611" y="6025086"/>
                </a:cubicBezTo>
                <a:cubicBezTo>
                  <a:pt x="1354963" y="6025488"/>
                  <a:pt x="1358720" y="6025689"/>
                  <a:pt x="1363882" y="6025689"/>
                </a:cubicBezTo>
                <a:cubicBezTo>
                  <a:pt x="1368701" y="6025689"/>
                  <a:pt x="1372343" y="6025488"/>
                  <a:pt x="1374810" y="6025086"/>
                </a:cubicBezTo>
                <a:cubicBezTo>
                  <a:pt x="1377276" y="6024685"/>
                  <a:pt x="1379083" y="6024025"/>
                  <a:pt x="1380230" y="6023107"/>
                </a:cubicBezTo>
                <a:cubicBezTo>
                  <a:pt x="1381377" y="6022190"/>
                  <a:pt x="1381951" y="6020928"/>
                  <a:pt x="1381951" y="6019321"/>
                </a:cubicBezTo>
                <a:lnTo>
                  <a:pt x="1381951" y="5916072"/>
                </a:lnTo>
                <a:cubicBezTo>
                  <a:pt x="1381951" y="5905518"/>
                  <a:pt x="1380689" y="5896397"/>
                  <a:pt x="1378165" y="5888711"/>
                </a:cubicBezTo>
                <a:cubicBezTo>
                  <a:pt x="1375641" y="5881025"/>
                  <a:pt x="1371626" y="5874744"/>
                  <a:pt x="1366119" y="5869868"/>
                </a:cubicBezTo>
                <a:cubicBezTo>
                  <a:pt x="1360613" y="5864992"/>
                  <a:pt x="1353586" y="5861378"/>
                  <a:pt x="1345039" y="5859027"/>
                </a:cubicBezTo>
                <a:cubicBezTo>
                  <a:pt x="1336492" y="5856675"/>
                  <a:pt x="1326196" y="5855499"/>
                  <a:pt x="1314150" y="5855499"/>
                </a:cubicBezTo>
                <a:close/>
                <a:moveTo>
                  <a:pt x="1054213" y="5855499"/>
                </a:moveTo>
                <a:cubicBezTo>
                  <a:pt x="1045035" y="5855499"/>
                  <a:pt x="1036230" y="5857793"/>
                  <a:pt x="1027798" y="5862382"/>
                </a:cubicBezTo>
                <a:cubicBezTo>
                  <a:pt x="1019366" y="5866971"/>
                  <a:pt x="1010905" y="5873854"/>
                  <a:pt x="1002416" y="5883032"/>
                </a:cubicBezTo>
                <a:lnTo>
                  <a:pt x="1002416" y="5865308"/>
                </a:lnTo>
                <a:cubicBezTo>
                  <a:pt x="1002416" y="5864160"/>
                  <a:pt x="1002129" y="5863157"/>
                  <a:pt x="1001555" y="5862296"/>
                </a:cubicBezTo>
                <a:cubicBezTo>
                  <a:pt x="1000982" y="5861436"/>
                  <a:pt x="1000035" y="5860719"/>
                  <a:pt x="998716" y="5860145"/>
                </a:cubicBezTo>
                <a:cubicBezTo>
                  <a:pt x="997397" y="5859572"/>
                  <a:pt x="995533" y="5859141"/>
                  <a:pt x="993124" y="5858855"/>
                </a:cubicBezTo>
                <a:cubicBezTo>
                  <a:pt x="990714" y="5858568"/>
                  <a:pt x="987674" y="5858424"/>
                  <a:pt x="984003" y="5858424"/>
                </a:cubicBezTo>
                <a:cubicBezTo>
                  <a:pt x="980447" y="5858424"/>
                  <a:pt x="977493" y="5858568"/>
                  <a:pt x="975141" y="5858855"/>
                </a:cubicBezTo>
                <a:cubicBezTo>
                  <a:pt x="972789" y="5859141"/>
                  <a:pt x="970868" y="5859572"/>
                  <a:pt x="969376" y="5860145"/>
                </a:cubicBezTo>
                <a:cubicBezTo>
                  <a:pt x="967885" y="5860719"/>
                  <a:pt x="966852" y="5861436"/>
                  <a:pt x="966279" y="5862296"/>
                </a:cubicBezTo>
                <a:cubicBezTo>
                  <a:pt x="965705" y="5863157"/>
                  <a:pt x="965418" y="5864160"/>
                  <a:pt x="965418" y="5865308"/>
                </a:cubicBezTo>
                <a:lnTo>
                  <a:pt x="965418" y="6018805"/>
                </a:lnTo>
                <a:cubicBezTo>
                  <a:pt x="965418" y="6019953"/>
                  <a:pt x="965762" y="6020956"/>
                  <a:pt x="966451" y="6021817"/>
                </a:cubicBezTo>
                <a:cubicBezTo>
                  <a:pt x="967139" y="6022677"/>
                  <a:pt x="968315" y="6023394"/>
                  <a:pt x="969978" y="6023968"/>
                </a:cubicBezTo>
                <a:cubicBezTo>
                  <a:pt x="971642" y="6024541"/>
                  <a:pt x="973850" y="6024972"/>
                  <a:pt x="976603" y="6025258"/>
                </a:cubicBezTo>
                <a:cubicBezTo>
                  <a:pt x="979357" y="6025545"/>
                  <a:pt x="982856" y="6025689"/>
                  <a:pt x="987100" y="6025689"/>
                </a:cubicBezTo>
                <a:cubicBezTo>
                  <a:pt x="991345" y="6025689"/>
                  <a:pt x="994844" y="6025545"/>
                  <a:pt x="997598" y="6025258"/>
                </a:cubicBezTo>
                <a:cubicBezTo>
                  <a:pt x="1000351" y="6024972"/>
                  <a:pt x="1002559" y="6024541"/>
                  <a:pt x="1004223" y="6023968"/>
                </a:cubicBezTo>
                <a:cubicBezTo>
                  <a:pt x="1005886" y="6023394"/>
                  <a:pt x="1007062" y="6022677"/>
                  <a:pt x="1007750" y="6021817"/>
                </a:cubicBezTo>
                <a:cubicBezTo>
                  <a:pt x="1008439" y="6020956"/>
                  <a:pt x="1008783" y="6019953"/>
                  <a:pt x="1008783" y="6018805"/>
                </a:cubicBezTo>
                <a:lnTo>
                  <a:pt x="1008783" y="5916760"/>
                </a:lnTo>
                <a:cubicBezTo>
                  <a:pt x="1014863" y="5909074"/>
                  <a:pt x="1020542" y="5903223"/>
                  <a:pt x="1025819" y="5899208"/>
                </a:cubicBezTo>
                <a:cubicBezTo>
                  <a:pt x="1031096" y="5895193"/>
                  <a:pt x="1036373" y="5893185"/>
                  <a:pt x="1041651" y="5893185"/>
                </a:cubicBezTo>
                <a:cubicBezTo>
                  <a:pt x="1045781" y="5893185"/>
                  <a:pt x="1049394" y="5894017"/>
                  <a:pt x="1052492" y="5895680"/>
                </a:cubicBezTo>
                <a:cubicBezTo>
                  <a:pt x="1055590" y="5897344"/>
                  <a:pt x="1058113" y="5899696"/>
                  <a:pt x="1060063" y="5902736"/>
                </a:cubicBezTo>
                <a:cubicBezTo>
                  <a:pt x="1062014" y="5905776"/>
                  <a:pt x="1063477" y="5909418"/>
                  <a:pt x="1064452" y="5913663"/>
                </a:cubicBezTo>
                <a:cubicBezTo>
                  <a:pt x="1065427" y="5917908"/>
                  <a:pt x="1065914" y="5922611"/>
                  <a:pt x="1065914" y="5927774"/>
                </a:cubicBezTo>
                <a:lnTo>
                  <a:pt x="1065914" y="6018805"/>
                </a:lnTo>
                <a:cubicBezTo>
                  <a:pt x="1065914" y="6019953"/>
                  <a:pt x="1066259" y="6020956"/>
                  <a:pt x="1066947" y="6021817"/>
                </a:cubicBezTo>
                <a:cubicBezTo>
                  <a:pt x="1067635" y="6022677"/>
                  <a:pt x="1068811" y="6023394"/>
                  <a:pt x="1070474" y="6023968"/>
                </a:cubicBezTo>
                <a:cubicBezTo>
                  <a:pt x="1072138" y="6024541"/>
                  <a:pt x="1074347" y="6024972"/>
                  <a:pt x="1077100" y="6025258"/>
                </a:cubicBezTo>
                <a:cubicBezTo>
                  <a:pt x="1079853" y="6025545"/>
                  <a:pt x="1083352" y="6025689"/>
                  <a:pt x="1087597" y="6025689"/>
                </a:cubicBezTo>
                <a:cubicBezTo>
                  <a:pt x="1091727" y="6025689"/>
                  <a:pt x="1095168" y="6025545"/>
                  <a:pt x="1097922" y="6025258"/>
                </a:cubicBezTo>
                <a:cubicBezTo>
                  <a:pt x="1100675" y="6024972"/>
                  <a:pt x="1102883" y="6024541"/>
                  <a:pt x="1104547" y="6023968"/>
                </a:cubicBezTo>
                <a:cubicBezTo>
                  <a:pt x="1106210" y="6023394"/>
                  <a:pt x="1107386" y="6022677"/>
                  <a:pt x="1108075" y="6021817"/>
                </a:cubicBezTo>
                <a:cubicBezTo>
                  <a:pt x="1108763" y="6020956"/>
                  <a:pt x="1109107" y="6019953"/>
                  <a:pt x="1109107" y="6018805"/>
                </a:cubicBezTo>
                <a:lnTo>
                  <a:pt x="1109107" y="5916760"/>
                </a:lnTo>
                <a:cubicBezTo>
                  <a:pt x="1115302" y="5909074"/>
                  <a:pt x="1121038" y="5903223"/>
                  <a:pt x="1126315" y="5899208"/>
                </a:cubicBezTo>
                <a:cubicBezTo>
                  <a:pt x="1131593" y="5895193"/>
                  <a:pt x="1136812" y="5893185"/>
                  <a:pt x="1141975" y="5893185"/>
                </a:cubicBezTo>
                <a:cubicBezTo>
                  <a:pt x="1146220" y="5893185"/>
                  <a:pt x="1149862" y="5894017"/>
                  <a:pt x="1152902" y="5895680"/>
                </a:cubicBezTo>
                <a:cubicBezTo>
                  <a:pt x="1155942" y="5897344"/>
                  <a:pt x="1158466" y="5899696"/>
                  <a:pt x="1160474" y="5902736"/>
                </a:cubicBezTo>
                <a:cubicBezTo>
                  <a:pt x="1162481" y="5905776"/>
                  <a:pt x="1163973" y="5909418"/>
                  <a:pt x="1164948" y="5913663"/>
                </a:cubicBezTo>
                <a:cubicBezTo>
                  <a:pt x="1165923" y="5917908"/>
                  <a:pt x="1166411" y="5922611"/>
                  <a:pt x="1166411" y="5927774"/>
                </a:cubicBezTo>
                <a:lnTo>
                  <a:pt x="1166411" y="6018805"/>
                </a:lnTo>
                <a:cubicBezTo>
                  <a:pt x="1166411" y="6019953"/>
                  <a:pt x="1166726" y="6020956"/>
                  <a:pt x="1167357" y="6021817"/>
                </a:cubicBezTo>
                <a:cubicBezTo>
                  <a:pt x="1167988" y="6022677"/>
                  <a:pt x="1169135" y="6023394"/>
                  <a:pt x="1170799" y="6023968"/>
                </a:cubicBezTo>
                <a:cubicBezTo>
                  <a:pt x="1172462" y="6024541"/>
                  <a:pt x="1174671" y="6024972"/>
                  <a:pt x="1177424" y="6025258"/>
                </a:cubicBezTo>
                <a:cubicBezTo>
                  <a:pt x="1180177" y="6025545"/>
                  <a:pt x="1183733" y="6025689"/>
                  <a:pt x="1188093" y="6025689"/>
                </a:cubicBezTo>
                <a:cubicBezTo>
                  <a:pt x="1192338" y="6025689"/>
                  <a:pt x="1195837" y="6025545"/>
                  <a:pt x="1198590" y="6025258"/>
                </a:cubicBezTo>
                <a:cubicBezTo>
                  <a:pt x="1201343" y="6024972"/>
                  <a:pt x="1203523" y="6024541"/>
                  <a:pt x="1205129" y="6023968"/>
                </a:cubicBezTo>
                <a:cubicBezTo>
                  <a:pt x="1206735" y="6023394"/>
                  <a:pt x="1207882" y="6022677"/>
                  <a:pt x="1208571" y="6021817"/>
                </a:cubicBezTo>
                <a:cubicBezTo>
                  <a:pt x="1209259" y="6020956"/>
                  <a:pt x="1209603" y="6019953"/>
                  <a:pt x="1209603" y="6018805"/>
                </a:cubicBezTo>
                <a:lnTo>
                  <a:pt x="1209603" y="5920546"/>
                </a:lnTo>
                <a:cubicBezTo>
                  <a:pt x="1209603" y="5911713"/>
                  <a:pt x="1208685" y="5903338"/>
                  <a:pt x="1206850" y="5895422"/>
                </a:cubicBezTo>
                <a:cubicBezTo>
                  <a:pt x="1205015" y="5887506"/>
                  <a:pt x="1201946" y="5880594"/>
                  <a:pt x="1197644" y="5874686"/>
                </a:cubicBezTo>
                <a:cubicBezTo>
                  <a:pt x="1193341" y="5868778"/>
                  <a:pt x="1187692" y="5864103"/>
                  <a:pt x="1180693" y="5860662"/>
                </a:cubicBezTo>
                <a:cubicBezTo>
                  <a:pt x="1173695" y="5857220"/>
                  <a:pt x="1165091" y="5855499"/>
                  <a:pt x="1154881" y="5855499"/>
                </a:cubicBezTo>
                <a:cubicBezTo>
                  <a:pt x="1150407" y="5855499"/>
                  <a:pt x="1146019" y="5856044"/>
                  <a:pt x="1141717" y="5857134"/>
                </a:cubicBezTo>
                <a:cubicBezTo>
                  <a:pt x="1137415" y="5858224"/>
                  <a:pt x="1133113" y="5859887"/>
                  <a:pt x="1128810" y="5862124"/>
                </a:cubicBezTo>
                <a:cubicBezTo>
                  <a:pt x="1124508" y="5864361"/>
                  <a:pt x="1120149" y="5867258"/>
                  <a:pt x="1115732" y="5870814"/>
                </a:cubicBezTo>
                <a:cubicBezTo>
                  <a:pt x="1111315" y="5874371"/>
                  <a:pt x="1106813" y="5878615"/>
                  <a:pt x="1102224" y="5883548"/>
                </a:cubicBezTo>
                <a:cubicBezTo>
                  <a:pt x="1100273" y="5879304"/>
                  <a:pt x="1097864" y="5875461"/>
                  <a:pt x="1094996" y="5872019"/>
                </a:cubicBezTo>
                <a:cubicBezTo>
                  <a:pt x="1092128" y="5868577"/>
                  <a:pt x="1088715" y="5865623"/>
                  <a:pt x="1084757" y="5863157"/>
                </a:cubicBezTo>
                <a:cubicBezTo>
                  <a:pt x="1080800" y="5860690"/>
                  <a:pt x="1076297" y="5858797"/>
                  <a:pt x="1071249" y="5857478"/>
                </a:cubicBezTo>
                <a:cubicBezTo>
                  <a:pt x="1066201" y="5856159"/>
                  <a:pt x="1060522" y="5855499"/>
                  <a:pt x="1054213" y="5855499"/>
                </a:cubicBezTo>
                <a:close/>
                <a:moveTo>
                  <a:pt x="4204527" y="5831063"/>
                </a:moveTo>
                <a:cubicBezTo>
                  <a:pt x="4209460" y="5831063"/>
                  <a:pt x="4213733" y="5831637"/>
                  <a:pt x="4217347" y="5832784"/>
                </a:cubicBezTo>
                <a:cubicBezTo>
                  <a:pt x="4220961" y="5833931"/>
                  <a:pt x="4224001" y="5835624"/>
                  <a:pt x="4226467" y="5837861"/>
                </a:cubicBezTo>
                <a:cubicBezTo>
                  <a:pt x="4228934" y="5840098"/>
                  <a:pt x="4230741" y="5842822"/>
                  <a:pt x="4231888" y="5846034"/>
                </a:cubicBezTo>
                <a:cubicBezTo>
                  <a:pt x="4233035" y="5849247"/>
                  <a:pt x="4233609" y="5852860"/>
                  <a:pt x="4233609" y="5856876"/>
                </a:cubicBezTo>
                <a:cubicBezTo>
                  <a:pt x="4233609" y="5863759"/>
                  <a:pt x="4231343" y="5870011"/>
                  <a:pt x="4226812" y="5875633"/>
                </a:cubicBezTo>
                <a:cubicBezTo>
                  <a:pt x="4222280" y="5881254"/>
                  <a:pt x="4215827" y="5886531"/>
                  <a:pt x="4207452" y="5891464"/>
                </a:cubicBezTo>
                <a:cubicBezTo>
                  <a:pt x="4201946" y="5888481"/>
                  <a:pt x="4197185" y="5885671"/>
                  <a:pt x="4193169" y="5883032"/>
                </a:cubicBezTo>
                <a:cubicBezTo>
                  <a:pt x="4189154" y="5880394"/>
                  <a:pt x="4185884" y="5877698"/>
                  <a:pt x="4183361" y="5874944"/>
                </a:cubicBezTo>
                <a:cubicBezTo>
                  <a:pt x="4180837" y="5872191"/>
                  <a:pt x="4178973" y="5869266"/>
                  <a:pt x="4177768" y="5866168"/>
                </a:cubicBezTo>
                <a:cubicBezTo>
                  <a:pt x="4176563" y="5863071"/>
                  <a:pt x="4175962" y="5859686"/>
                  <a:pt x="4175962" y="5856015"/>
                </a:cubicBezTo>
                <a:cubicBezTo>
                  <a:pt x="4175962" y="5848214"/>
                  <a:pt x="4178313" y="5842105"/>
                  <a:pt x="4183017" y="5837688"/>
                </a:cubicBezTo>
                <a:cubicBezTo>
                  <a:pt x="4187720" y="5833272"/>
                  <a:pt x="4194890" y="5831063"/>
                  <a:pt x="4204527" y="5831063"/>
                </a:cubicBezTo>
                <a:close/>
                <a:moveTo>
                  <a:pt x="738906" y="5798196"/>
                </a:moveTo>
                <a:cubicBezTo>
                  <a:pt x="721354" y="5798196"/>
                  <a:pt x="705436" y="5800891"/>
                  <a:pt x="691154" y="5806283"/>
                </a:cubicBezTo>
                <a:cubicBezTo>
                  <a:pt x="676871" y="5811675"/>
                  <a:pt x="664682" y="5819448"/>
                  <a:pt x="654586" y="5829601"/>
                </a:cubicBezTo>
                <a:cubicBezTo>
                  <a:pt x="644490" y="5839753"/>
                  <a:pt x="636689" y="5852086"/>
                  <a:pt x="631183" y="5866598"/>
                </a:cubicBezTo>
                <a:cubicBezTo>
                  <a:pt x="625676" y="5881111"/>
                  <a:pt x="622923" y="5897487"/>
                  <a:pt x="622923" y="5915728"/>
                </a:cubicBezTo>
                <a:cubicBezTo>
                  <a:pt x="622923" y="5933395"/>
                  <a:pt x="625504" y="5949198"/>
                  <a:pt x="630666" y="5963137"/>
                </a:cubicBezTo>
                <a:cubicBezTo>
                  <a:pt x="635829" y="5977075"/>
                  <a:pt x="643286" y="5988892"/>
                  <a:pt x="653037" y="5998586"/>
                </a:cubicBezTo>
                <a:cubicBezTo>
                  <a:pt x="662788" y="6008280"/>
                  <a:pt x="674691" y="6015679"/>
                  <a:pt x="688744" y="6020784"/>
                </a:cubicBezTo>
                <a:cubicBezTo>
                  <a:pt x="702798" y="6025889"/>
                  <a:pt x="718715" y="6028442"/>
                  <a:pt x="736497" y="6028442"/>
                </a:cubicBezTo>
                <a:cubicBezTo>
                  <a:pt x="742578" y="6028442"/>
                  <a:pt x="748629" y="6028155"/>
                  <a:pt x="754652" y="6027581"/>
                </a:cubicBezTo>
                <a:cubicBezTo>
                  <a:pt x="760675" y="6027008"/>
                  <a:pt x="766640" y="6026147"/>
                  <a:pt x="772548" y="6025000"/>
                </a:cubicBezTo>
                <a:cubicBezTo>
                  <a:pt x="778457" y="6023853"/>
                  <a:pt x="784164" y="6022476"/>
                  <a:pt x="789671" y="6020870"/>
                </a:cubicBezTo>
                <a:cubicBezTo>
                  <a:pt x="795177" y="6019264"/>
                  <a:pt x="799795" y="6017715"/>
                  <a:pt x="803523" y="6016224"/>
                </a:cubicBezTo>
                <a:cubicBezTo>
                  <a:pt x="807252" y="6014733"/>
                  <a:pt x="809718" y="6012696"/>
                  <a:pt x="810923" y="6010115"/>
                </a:cubicBezTo>
                <a:cubicBezTo>
                  <a:pt x="812128" y="6007534"/>
                  <a:pt x="812730" y="6004522"/>
                  <a:pt x="812730" y="6001081"/>
                </a:cubicBezTo>
                <a:lnTo>
                  <a:pt x="812730" y="5912458"/>
                </a:lnTo>
                <a:cubicBezTo>
                  <a:pt x="812730" y="5910164"/>
                  <a:pt x="812443" y="5908128"/>
                  <a:pt x="811869" y="5906349"/>
                </a:cubicBezTo>
                <a:cubicBezTo>
                  <a:pt x="811296" y="5904571"/>
                  <a:pt x="810464" y="5903051"/>
                  <a:pt x="809374" y="5901789"/>
                </a:cubicBezTo>
                <a:cubicBezTo>
                  <a:pt x="808284" y="5900527"/>
                  <a:pt x="807022" y="5899581"/>
                  <a:pt x="805588" y="5898950"/>
                </a:cubicBezTo>
                <a:cubicBezTo>
                  <a:pt x="804154" y="5898319"/>
                  <a:pt x="802519" y="5898003"/>
                  <a:pt x="800684" y="5898003"/>
                </a:cubicBezTo>
                <a:lnTo>
                  <a:pt x="725484" y="5898003"/>
                </a:lnTo>
                <a:cubicBezTo>
                  <a:pt x="724452" y="5898003"/>
                  <a:pt x="723534" y="5898319"/>
                  <a:pt x="722731" y="5898950"/>
                </a:cubicBezTo>
                <a:cubicBezTo>
                  <a:pt x="721928" y="5899581"/>
                  <a:pt x="721239" y="5900556"/>
                  <a:pt x="720666" y="5901875"/>
                </a:cubicBezTo>
                <a:cubicBezTo>
                  <a:pt x="720092" y="5903195"/>
                  <a:pt x="719662" y="5904944"/>
                  <a:pt x="719375" y="5907124"/>
                </a:cubicBezTo>
                <a:cubicBezTo>
                  <a:pt x="719088" y="5909303"/>
                  <a:pt x="718945" y="5912000"/>
                  <a:pt x="718945" y="5915212"/>
                </a:cubicBezTo>
                <a:cubicBezTo>
                  <a:pt x="718945" y="5921406"/>
                  <a:pt x="719518" y="5925795"/>
                  <a:pt x="720666" y="5928376"/>
                </a:cubicBezTo>
                <a:cubicBezTo>
                  <a:pt x="721813" y="5930957"/>
                  <a:pt x="723419" y="5932248"/>
                  <a:pt x="725484" y="5932248"/>
                </a:cubicBezTo>
                <a:lnTo>
                  <a:pt x="767644" y="5932248"/>
                </a:lnTo>
                <a:lnTo>
                  <a:pt x="767644" y="5983872"/>
                </a:lnTo>
                <a:cubicBezTo>
                  <a:pt x="763400" y="5986167"/>
                  <a:pt x="758811" y="5987888"/>
                  <a:pt x="753878" y="5989035"/>
                </a:cubicBezTo>
                <a:cubicBezTo>
                  <a:pt x="748945" y="5990182"/>
                  <a:pt x="743954" y="5990756"/>
                  <a:pt x="738906" y="5990756"/>
                </a:cubicBezTo>
                <a:cubicBezTo>
                  <a:pt x="728581" y="5990756"/>
                  <a:pt x="719146" y="5989092"/>
                  <a:pt x="710599" y="5985765"/>
                </a:cubicBezTo>
                <a:cubicBezTo>
                  <a:pt x="702052" y="5982439"/>
                  <a:pt x="694739" y="5977505"/>
                  <a:pt x="688658" y="5970966"/>
                </a:cubicBezTo>
                <a:cubicBezTo>
                  <a:pt x="682578" y="5964427"/>
                  <a:pt x="677846" y="5956311"/>
                  <a:pt x="674462" y="5946617"/>
                </a:cubicBezTo>
                <a:cubicBezTo>
                  <a:pt x="671077" y="5936923"/>
                  <a:pt x="669385" y="5925709"/>
                  <a:pt x="669385" y="5912974"/>
                </a:cubicBezTo>
                <a:cubicBezTo>
                  <a:pt x="669385" y="5901388"/>
                  <a:pt x="671049" y="5890805"/>
                  <a:pt x="674375" y="5881225"/>
                </a:cubicBezTo>
                <a:cubicBezTo>
                  <a:pt x="677702" y="5871646"/>
                  <a:pt x="682463" y="5863443"/>
                  <a:pt x="688658" y="5856618"/>
                </a:cubicBezTo>
                <a:cubicBezTo>
                  <a:pt x="694853" y="5849792"/>
                  <a:pt x="702310" y="5844514"/>
                  <a:pt x="711029" y="5840786"/>
                </a:cubicBezTo>
                <a:cubicBezTo>
                  <a:pt x="719748" y="5837058"/>
                  <a:pt x="729499" y="5835193"/>
                  <a:pt x="740283" y="5835193"/>
                </a:cubicBezTo>
                <a:cubicBezTo>
                  <a:pt x="750379" y="5835193"/>
                  <a:pt x="759241" y="5836226"/>
                  <a:pt x="766870" y="5838291"/>
                </a:cubicBezTo>
                <a:cubicBezTo>
                  <a:pt x="774499" y="5840356"/>
                  <a:pt x="781067" y="5842593"/>
                  <a:pt x="786573" y="5845002"/>
                </a:cubicBezTo>
                <a:cubicBezTo>
                  <a:pt x="792080" y="5847411"/>
                  <a:pt x="796497" y="5849648"/>
                  <a:pt x="799824" y="5851713"/>
                </a:cubicBezTo>
                <a:cubicBezTo>
                  <a:pt x="803151" y="5853778"/>
                  <a:pt x="805560" y="5854811"/>
                  <a:pt x="807051" y="5854811"/>
                </a:cubicBezTo>
                <a:cubicBezTo>
                  <a:pt x="808084" y="5854811"/>
                  <a:pt x="808973" y="5854524"/>
                  <a:pt x="809718" y="5853950"/>
                </a:cubicBezTo>
                <a:cubicBezTo>
                  <a:pt x="810464" y="5853377"/>
                  <a:pt x="811095" y="5852373"/>
                  <a:pt x="811611" y="5850939"/>
                </a:cubicBezTo>
                <a:cubicBezTo>
                  <a:pt x="812128" y="5849505"/>
                  <a:pt x="812529" y="5847583"/>
                  <a:pt x="812816" y="5845174"/>
                </a:cubicBezTo>
                <a:cubicBezTo>
                  <a:pt x="813103" y="5842765"/>
                  <a:pt x="813246" y="5839897"/>
                  <a:pt x="813246" y="5836570"/>
                </a:cubicBezTo>
                <a:cubicBezTo>
                  <a:pt x="813246" y="5830834"/>
                  <a:pt x="812902" y="5826503"/>
                  <a:pt x="812213" y="5823578"/>
                </a:cubicBezTo>
                <a:cubicBezTo>
                  <a:pt x="811525" y="5820652"/>
                  <a:pt x="810407" y="5818387"/>
                  <a:pt x="808858" y="5816780"/>
                </a:cubicBezTo>
                <a:cubicBezTo>
                  <a:pt x="807309" y="5815174"/>
                  <a:pt x="804584" y="5813281"/>
                  <a:pt x="800684" y="5811102"/>
                </a:cubicBezTo>
                <a:cubicBezTo>
                  <a:pt x="796783" y="5808922"/>
                  <a:pt x="791879" y="5806886"/>
                  <a:pt x="785971" y="5804993"/>
                </a:cubicBezTo>
                <a:cubicBezTo>
                  <a:pt x="780063" y="5803100"/>
                  <a:pt x="773151" y="5801494"/>
                  <a:pt x="765235" y="5800175"/>
                </a:cubicBezTo>
                <a:cubicBezTo>
                  <a:pt x="757319" y="5798855"/>
                  <a:pt x="748543" y="5798196"/>
                  <a:pt x="738906" y="5798196"/>
                </a:cubicBezTo>
                <a:close/>
                <a:moveTo>
                  <a:pt x="4207452" y="5798023"/>
                </a:moveTo>
                <a:cubicBezTo>
                  <a:pt x="4195062" y="5798023"/>
                  <a:pt x="4184164" y="5799458"/>
                  <a:pt x="4174757" y="5802326"/>
                </a:cubicBezTo>
                <a:cubicBezTo>
                  <a:pt x="4165349" y="5805194"/>
                  <a:pt x="4157520" y="5809295"/>
                  <a:pt x="4151267" y="5814629"/>
                </a:cubicBezTo>
                <a:cubicBezTo>
                  <a:pt x="4145015" y="5819964"/>
                  <a:pt x="4140311" y="5826274"/>
                  <a:pt x="4137157" y="5833559"/>
                </a:cubicBezTo>
                <a:cubicBezTo>
                  <a:pt x="4134001" y="5840843"/>
                  <a:pt x="4132424" y="5848960"/>
                  <a:pt x="4132424" y="5857908"/>
                </a:cubicBezTo>
                <a:cubicBezTo>
                  <a:pt x="4132424" y="5864103"/>
                  <a:pt x="4133285" y="5869839"/>
                  <a:pt x="4135006" y="5875116"/>
                </a:cubicBezTo>
                <a:cubicBezTo>
                  <a:pt x="4136726" y="5880394"/>
                  <a:pt x="4139250" y="5885241"/>
                  <a:pt x="4142577" y="5889657"/>
                </a:cubicBezTo>
                <a:cubicBezTo>
                  <a:pt x="4145904" y="5894074"/>
                  <a:pt x="4149919" y="5898147"/>
                  <a:pt x="4154623" y="5901875"/>
                </a:cubicBezTo>
                <a:cubicBezTo>
                  <a:pt x="4159327" y="5905604"/>
                  <a:pt x="4164604" y="5909074"/>
                  <a:pt x="4170455" y="5912286"/>
                </a:cubicBezTo>
                <a:cubicBezTo>
                  <a:pt x="4163227" y="5916072"/>
                  <a:pt x="4156832" y="5920059"/>
                  <a:pt x="4151267" y="5924246"/>
                </a:cubicBezTo>
                <a:cubicBezTo>
                  <a:pt x="4145703" y="5928433"/>
                  <a:pt x="4141057" y="5932908"/>
                  <a:pt x="4137329" y="5937668"/>
                </a:cubicBezTo>
                <a:cubicBezTo>
                  <a:pt x="4133600" y="5942429"/>
                  <a:pt x="4130789" y="5947592"/>
                  <a:pt x="4128897" y="5953156"/>
                </a:cubicBezTo>
                <a:cubicBezTo>
                  <a:pt x="4127004" y="5958720"/>
                  <a:pt x="4126057" y="5964657"/>
                  <a:pt x="4126057" y="5970966"/>
                </a:cubicBezTo>
                <a:cubicBezTo>
                  <a:pt x="4126057" y="5980259"/>
                  <a:pt x="4127663" y="5988490"/>
                  <a:pt x="4130876" y="5995660"/>
                </a:cubicBezTo>
                <a:cubicBezTo>
                  <a:pt x="4134088" y="6002830"/>
                  <a:pt x="4138906" y="6008853"/>
                  <a:pt x="4145330" y="6013729"/>
                </a:cubicBezTo>
                <a:cubicBezTo>
                  <a:pt x="4151755" y="6018605"/>
                  <a:pt x="4159728" y="6022304"/>
                  <a:pt x="4169250" y="6024828"/>
                </a:cubicBezTo>
                <a:cubicBezTo>
                  <a:pt x="4178772" y="6027352"/>
                  <a:pt x="4189842" y="6028614"/>
                  <a:pt x="4202462" y="6028614"/>
                </a:cubicBezTo>
                <a:cubicBezTo>
                  <a:pt x="4215655" y="6028614"/>
                  <a:pt x="4227299" y="6027209"/>
                  <a:pt x="4237395" y="6024398"/>
                </a:cubicBezTo>
                <a:cubicBezTo>
                  <a:pt x="4247490" y="6021587"/>
                  <a:pt x="4255951" y="6017457"/>
                  <a:pt x="4262777" y="6012008"/>
                </a:cubicBezTo>
                <a:cubicBezTo>
                  <a:pt x="4269603" y="6006559"/>
                  <a:pt x="4274765" y="5999876"/>
                  <a:pt x="4278264" y="5991960"/>
                </a:cubicBezTo>
                <a:cubicBezTo>
                  <a:pt x="4281763" y="5984045"/>
                  <a:pt x="4283513" y="5975039"/>
                  <a:pt x="4283513" y="5964943"/>
                </a:cubicBezTo>
                <a:cubicBezTo>
                  <a:pt x="4283513" y="5958634"/>
                  <a:pt x="4282509" y="5952783"/>
                  <a:pt x="4280501" y="5947391"/>
                </a:cubicBezTo>
                <a:cubicBezTo>
                  <a:pt x="4278494" y="5941999"/>
                  <a:pt x="4275597" y="5936923"/>
                  <a:pt x="4271811" y="5932162"/>
                </a:cubicBezTo>
                <a:cubicBezTo>
                  <a:pt x="4268025" y="5927401"/>
                  <a:pt x="4263380" y="5922955"/>
                  <a:pt x="4257872" y="5918825"/>
                </a:cubicBezTo>
                <a:cubicBezTo>
                  <a:pt x="4252366" y="5914695"/>
                  <a:pt x="4246113" y="5910795"/>
                  <a:pt x="4239115" y="5907124"/>
                </a:cubicBezTo>
                <a:cubicBezTo>
                  <a:pt x="4245081" y="5903797"/>
                  <a:pt x="4250416" y="5900097"/>
                  <a:pt x="4255119" y="5896024"/>
                </a:cubicBezTo>
                <a:cubicBezTo>
                  <a:pt x="4259823" y="5891952"/>
                  <a:pt x="4263780" y="5887621"/>
                  <a:pt x="4266993" y="5883032"/>
                </a:cubicBezTo>
                <a:cubicBezTo>
                  <a:pt x="4270205" y="5878443"/>
                  <a:pt x="4272700" y="5873596"/>
                  <a:pt x="4274478" y="5868491"/>
                </a:cubicBezTo>
                <a:cubicBezTo>
                  <a:pt x="4276256" y="5863386"/>
                  <a:pt x="4277146" y="5858138"/>
                  <a:pt x="4277146" y="5852746"/>
                </a:cubicBezTo>
                <a:cubicBezTo>
                  <a:pt x="4277146" y="5844600"/>
                  <a:pt x="4275797" y="5837172"/>
                  <a:pt x="4273102" y="5830461"/>
                </a:cubicBezTo>
                <a:cubicBezTo>
                  <a:pt x="4270406" y="5823750"/>
                  <a:pt x="4266247" y="5817985"/>
                  <a:pt x="4260626" y="5813167"/>
                </a:cubicBezTo>
                <a:cubicBezTo>
                  <a:pt x="4255004" y="5808348"/>
                  <a:pt x="4247806" y="5804620"/>
                  <a:pt x="4239029" y="5801981"/>
                </a:cubicBezTo>
                <a:cubicBezTo>
                  <a:pt x="4230253" y="5799343"/>
                  <a:pt x="4219727" y="5798023"/>
                  <a:pt x="4207452" y="5798023"/>
                </a:cubicBezTo>
                <a:close/>
                <a:moveTo>
                  <a:pt x="4472059" y="5793893"/>
                </a:moveTo>
                <a:cubicBezTo>
                  <a:pt x="4457719" y="5793893"/>
                  <a:pt x="4444555" y="5795213"/>
                  <a:pt x="4432566" y="5797851"/>
                </a:cubicBezTo>
                <a:cubicBezTo>
                  <a:pt x="4420578" y="5800490"/>
                  <a:pt x="4409622" y="5804218"/>
                  <a:pt x="4399699" y="5809037"/>
                </a:cubicBezTo>
                <a:cubicBezTo>
                  <a:pt x="4389775" y="5813855"/>
                  <a:pt x="4380827" y="5819620"/>
                  <a:pt x="4372854" y="5826331"/>
                </a:cubicBezTo>
                <a:cubicBezTo>
                  <a:pt x="4364881" y="5833042"/>
                  <a:pt x="4357854" y="5840413"/>
                  <a:pt x="4351774" y="5848444"/>
                </a:cubicBezTo>
                <a:cubicBezTo>
                  <a:pt x="4345694" y="5856474"/>
                  <a:pt x="4340445" y="5864992"/>
                  <a:pt x="4336028" y="5873998"/>
                </a:cubicBezTo>
                <a:cubicBezTo>
                  <a:pt x="4331611" y="5883003"/>
                  <a:pt x="4328026" y="5892267"/>
                  <a:pt x="4325273" y="5901789"/>
                </a:cubicBezTo>
                <a:cubicBezTo>
                  <a:pt x="4322520" y="5911311"/>
                  <a:pt x="4320483" y="5920948"/>
                  <a:pt x="4319164" y="5930699"/>
                </a:cubicBezTo>
                <a:cubicBezTo>
                  <a:pt x="4317845" y="5940450"/>
                  <a:pt x="4317185" y="5950030"/>
                  <a:pt x="4317185" y="5959437"/>
                </a:cubicBezTo>
                <a:cubicBezTo>
                  <a:pt x="4317185" y="5976301"/>
                  <a:pt x="4319451" y="5991473"/>
                  <a:pt x="4323982" y="6004953"/>
                </a:cubicBezTo>
                <a:cubicBezTo>
                  <a:pt x="4328514" y="6018433"/>
                  <a:pt x="4335684" y="6029905"/>
                  <a:pt x="4345493" y="6039369"/>
                </a:cubicBezTo>
                <a:cubicBezTo>
                  <a:pt x="4355301" y="6048834"/>
                  <a:pt x="4367892" y="6056061"/>
                  <a:pt x="4383265" y="6061051"/>
                </a:cubicBezTo>
                <a:cubicBezTo>
                  <a:pt x="4398637" y="6066042"/>
                  <a:pt x="4417222" y="6068537"/>
                  <a:pt x="4439020" y="6068537"/>
                </a:cubicBezTo>
                <a:cubicBezTo>
                  <a:pt x="4448656" y="6068537"/>
                  <a:pt x="4457518" y="6068078"/>
                  <a:pt x="4465606" y="6067160"/>
                </a:cubicBezTo>
                <a:cubicBezTo>
                  <a:pt x="4473694" y="6066243"/>
                  <a:pt x="4480750" y="6065181"/>
                  <a:pt x="4486772" y="6063977"/>
                </a:cubicBezTo>
                <a:cubicBezTo>
                  <a:pt x="4492795" y="6062772"/>
                  <a:pt x="4497614" y="6061539"/>
                  <a:pt x="4501227" y="6060277"/>
                </a:cubicBezTo>
                <a:cubicBezTo>
                  <a:pt x="4504841" y="6059015"/>
                  <a:pt x="4506992" y="6058069"/>
                  <a:pt x="4507680" y="6057438"/>
                </a:cubicBezTo>
                <a:cubicBezTo>
                  <a:pt x="4508369" y="6056807"/>
                  <a:pt x="4508942" y="6056061"/>
                  <a:pt x="4509401" y="6055201"/>
                </a:cubicBezTo>
                <a:cubicBezTo>
                  <a:pt x="4509860" y="6054340"/>
                  <a:pt x="4510233" y="6053308"/>
                  <a:pt x="4510520" y="6052103"/>
                </a:cubicBezTo>
                <a:cubicBezTo>
                  <a:pt x="4510806" y="6050899"/>
                  <a:pt x="4511007" y="6049436"/>
                  <a:pt x="4511122" y="6047715"/>
                </a:cubicBezTo>
                <a:cubicBezTo>
                  <a:pt x="4511237" y="6045994"/>
                  <a:pt x="4511294" y="6043872"/>
                  <a:pt x="4511294" y="6041348"/>
                </a:cubicBezTo>
                <a:cubicBezTo>
                  <a:pt x="4511294" y="6038365"/>
                  <a:pt x="4511208" y="6035899"/>
                  <a:pt x="4511036" y="6033948"/>
                </a:cubicBezTo>
                <a:cubicBezTo>
                  <a:pt x="4510864" y="6031998"/>
                  <a:pt x="4510606" y="6030450"/>
                  <a:pt x="4510262" y="6029302"/>
                </a:cubicBezTo>
                <a:cubicBezTo>
                  <a:pt x="4509918" y="6028155"/>
                  <a:pt x="4509459" y="6027381"/>
                  <a:pt x="4508885" y="6026979"/>
                </a:cubicBezTo>
                <a:cubicBezTo>
                  <a:pt x="4508311" y="6026578"/>
                  <a:pt x="4507623" y="6026377"/>
                  <a:pt x="4506820" y="6026377"/>
                </a:cubicBezTo>
                <a:cubicBezTo>
                  <a:pt x="4505558" y="6026377"/>
                  <a:pt x="4503206" y="6026893"/>
                  <a:pt x="4499765" y="6027926"/>
                </a:cubicBezTo>
                <a:cubicBezTo>
                  <a:pt x="4496323" y="6028958"/>
                  <a:pt x="4491877" y="6030048"/>
                  <a:pt x="4486428" y="6031195"/>
                </a:cubicBezTo>
                <a:cubicBezTo>
                  <a:pt x="4480979" y="6032342"/>
                  <a:pt x="4474612" y="6033432"/>
                  <a:pt x="4467327" y="6034465"/>
                </a:cubicBezTo>
                <a:cubicBezTo>
                  <a:pt x="4460042" y="6035497"/>
                  <a:pt x="4451983" y="6036013"/>
                  <a:pt x="4443149" y="6036013"/>
                </a:cubicBezTo>
                <a:cubicBezTo>
                  <a:pt x="4426171" y="6036013"/>
                  <a:pt x="4412031" y="6034207"/>
                  <a:pt x="4400731" y="6030593"/>
                </a:cubicBezTo>
                <a:cubicBezTo>
                  <a:pt x="4389431" y="6026979"/>
                  <a:pt x="4380397" y="6021731"/>
                  <a:pt x="4373628" y="6014847"/>
                </a:cubicBezTo>
                <a:cubicBezTo>
                  <a:pt x="4366860" y="6007964"/>
                  <a:pt x="4362099" y="5999590"/>
                  <a:pt x="4359345" y="5989723"/>
                </a:cubicBezTo>
                <a:cubicBezTo>
                  <a:pt x="4356592" y="5979857"/>
                  <a:pt x="4355216" y="5968672"/>
                  <a:pt x="4355216" y="5956167"/>
                </a:cubicBezTo>
                <a:cubicBezTo>
                  <a:pt x="4355216" y="5949284"/>
                  <a:pt x="4355617" y="5942171"/>
                  <a:pt x="4356420" y="5934829"/>
                </a:cubicBezTo>
                <a:cubicBezTo>
                  <a:pt x="4357223" y="5927487"/>
                  <a:pt x="4358485" y="5920145"/>
                  <a:pt x="4360206" y="5912802"/>
                </a:cubicBezTo>
                <a:cubicBezTo>
                  <a:pt x="4361927" y="5905460"/>
                  <a:pt x="4364250" y="5898204"/>
                  <a:pt x="4367175" y="5891034"/>
                </a:cubicBezTo>
                <a:cubicBezTo>
                  <a:pt x="4370100" y="5883864"/>
                  <a:pt x="4373685" y="5877095"/>
                  <a:pt x="4377930" y="5870728"/>
                </a:cubicBezTo>
                <a:cubicBezTo>
                  <a:pt x="4382175" y="5864361"/>
                  <a:pt x="4387165" y="5858482"/>
                  <a:pt x="4392901" y="5853090"/>
                </a:cubicBezTo>
                <a:cubicBezTo>
                  <a:pt x="4398637" y="5847698"/>
                  <a:pt x="4405177" y="5843023"/>
                  <a:pt x="4412519" y="5839065"/>
                </a:cubicBezTo>
                <a:cubicBezTo>
                  <a:pt x="4419861" y="5835107"/>
                  <a:pt x="4428150" y="5832010"/>
                  <a:pt x="4437385" y="5829773"/>
                </a:cubicBezTo>
                <a:cubicBezTo>
                  <a:pt x="4446620" y="5827536"/>
                  <a:pt x="4456859" y="5826417"/>
                  <a:pt x="4468101" y="5826417"/>
                </a:cubicBezTo>
                <a:cubicBezTo>
                  <a:pt x="4484851" y="5826417"/>
                  <a:pt x="4498646" y="5828224"/>
                  <a:pt x="4509487" y="5831838"/>
                </a:cubicBezTo>
                <a:cubicBezTo>
                  <a:pt x="4520328" y="5835451"/>
                  <a:pt x="4528933" y="5840384"/>
                  <a:pt x="4535300" y="5846637"/>
                </a:cubicBezTo>
                <a:cubicBezTo>
                  <a:pt x="4541667" y="5852889"/>
                  <a:pt x="4546112" y="5860116"/>
                  <a:pt x="4548636" y="5868319"/>
                </a:cubicBezTo>
                <a:cubicBezTo>
                  <a:pt x="4551160" y="5876522"/>
                  <a:pt x="4552422" y="5885212"/>
                  <a:pt x="4552422" y="5894390"/>
                </a:cubicBezTo>
                <a:cubicBezTo>
                  <a:pt x="4552422" y="5899437"/>
                  <a:pt x="4552164" y="5904686"/>
                  <a:pt x="4551648" y="5910135"/>
                </a:cubicBezTo>
                <a:cubicBezTo>
                  <a:pt x="4551131" y="5915584"/>
                  <a:pt x="4550328" y="5920976"/>
                  <a:pt x="4549238" y="5926311"/>
                </a:cubicBezTo>
                <a:cubicBezTo>
                  <a:pt x="4548149" y="5931645"/>
                  <a:pt x="4546743" y="5936751"/>
                  <a:pt x="4545022" y="5941626"/>
                </a:cubicBezTo>
                <a:cubicBezTo>
                  <a:pt x="4543302" y="5946502"/>
                  <a:pt x="4541208" y="5950804"/>
                  <a:pt x="4538741" y="5954532"/>
                </a:cubicBezTo>
                <a:cubicBezTo>
                  <a:pt x="4536275" y="5958261"/>
                  <a:pt x="4533378" y="5961215"/>
                  <a:pt x="4530051" y="5963395"/>
                </a:cubicBezTo>
                <a:cubicBezTo>
                  <a:pt x="4526724" y="5965574"/>
                  <a:pt x="4523053" y="5966664"/>
                  <a:pt x="4519038" y="5966664"/>
                </a:cubicBezTo>
                <a:cubicBezTo>
                  <a:pt x="4512843" y="5966664"/>
                  <a:pt x="4508684" y="5964685"/>
                  <a:pt x="4506562" y="5960727"/>
                </a:cubicBezTo>
                <a:cubicBezTo>
                  <a:pt x="4504439" y="5956769"/>
                  <a:pt x="4504181" y="5950546"/>
                  <a:pt x="4505788" y="5942056"/>
                </a:cubicBezTo>
                <a:lnTo>
                  <a:pt x="4520587" y="5865136"/>
                </a:lnTo>
                <a:cubicBezTo>
                  <a:pt x="4520701" y="5864103"/>
                  <a:pt x="4520587" y="5863214"/>
                  <a:pt x="4520242" y="5862468"/>
                </a:cubicBezTo>
                <a:cubicBezTo>
                  <a:pt x="4519898" y="5861723"/>
                  <a:pt x="4519152" y="5861092"/>
                  <a:pt x="4518005" y="5860575"/>
                </a:cubicBezTo>
                <a:cubicBezTo>
                  <a:pt x="4516858" y="5860059"/>
                  <a:pt x="4515281" y="5859658"/>
                  <a:pt x="4513273" y="5859371"/>
                </a:cubicBezTo>
                <a:cubicBezTo>
                  <a:pt x="4511265" y="5859084"/>
                  <a:pt x="4508770" y="5858941"/>
                  <a:pt x="4505788" y="5858941"/>
                </a:cubicBezTo>
                <a:cubicBezTo>
                  <a:pt x="4499822" y="5858941"/>
                  <a:pt x="4495663" y="5859457"/>
                  <a:pt x="4493312" y="5860489"/>
                </a:cubicBezTo>
                <a:cubicBezTo>
                  <a:pt x="4490960" y="5861522"/>
                  <a:pt x="4489554" y="5863071"/>
                  <a:pt x="4489096" y="5865136"/>
                </a:cubicBezTo>
                <a:lnTo>
                  <a:pt x="4486170" y="5878386"/>
                </a:lnTo>
                <a:cubicBezTo>
                  <a:pt x="4482958" y="5874371"/>
                  <a:pt x="4479889" y="5870986"/>
                  <a:pt x="4476964" y="5868233"/>
                </a:cubicBezTo>
                <a:cubicBezTo>
                  <a:pt x="4474038" y="5865480"/>
                  <a:pt x="4471027" y="5863243"/>
                  <a:pt x="4467930" y="5861522"/>
                </a:cubicBezTo>
                <a:cubicBezTo>
                  <a:pt x="4464832" y="5859801"/>
                  <a:pt x="4461620" y="5858539"/>
                  <a:pt x="4458293" y="5857736"/>
                </a:cubicBezTo>
                <a:cubicBezTo>
                  <a:pt x="4454966" y="5856933"/>
                  <a:pt x="4451352" y="5856532"/>
                  <a:pt x="4447452" y="5856532"/>
                </a:cubicBezTo>
                <a:cubicBezTo>
                  <a:pt x="4438847" y="5856532"/>
                  <a:pt x="4431247" y="5858080"/>
                  <a:pt x="4424651" y="5861178"/>
                </a:cubicBezTo>
                <a:cubicBezTo>
                  <a:pt x="4418054" y="5864275"/>
                  <a:pt x="4412289" y="5868376"/>
                  <a:pt x="4407356" y="5873482"/>
                </a:cubicBezTo>
                <a:cubicBezTo>
                  <a:pt x="4402423" y="5878587"/>
                  <a:pt x="4398293" y="5884380"/>
                  <a:pt x="4394966" y="5890862"/>
                </a:cubicBezTo>
                <a:cubicBezTo>
                  <a:pt x="4391640" y="5897344"/>
                  <a:pt x="4388972" y="5904055"/>
                  <a:pt x="4386965" y="5910996"/>
                </a:cubicBezTo>
                <a:cubicBezTo>
                  <a:pt x="4384957" y="5917936"/>
                  <a:pt x="4383523" y="5924734"/>
                  <a:pt x="4382662" y="5931387"/>
                </a:cubicBezTo>
                <a:cubicBezTo>
                  <a:pt x="4381803" y="5938041"/>
                  <a:pt x="4381372" y="5944064"/>
                  <a:pt x="4381372" y="5949456"/>
                </a:cubicBezTo>
                <a:cubicBezTo>
                  <a:pt x="4381372" y="5953586"/>
                  <a:pt x="4381630" y="5957659"/>
                  <a:pt x="4382146" y="5961674"/>
                </a:cubicBezTo>
                <a:cubicBezTo>
                  <a:pt x="4382662" y="5965689"/>
                  <a:pt x="4383552" y="5969532"/>
                  <a:pt x="4384814" y="5973203"/>
                </a:cubicBezTo>
                <a:cubicBezTo>
                  <a:pt x="4386075" y="5976875"/>
                  <a:pt x="4387710" y="5980230"/>
                  <a:pt x="4389718" y="5983270"/>
                </a:cubicBezTo>
                <a:cubicBezTo>
                  <a:pt x="4391726" y="5986310"/>
                  <a:pt x="4394249" y="5988978"/>
                  <a:pt x="4397290" y="5991272"/>
                </a:cubicBezTo>
                <a:cubicBezTo>
                  <a:pt x="4400330" y="5993567"/>
                  <a:pt x="4403915" y="5995373"/>
                  <a:pt x="4408045" y="5996693"/>
                </a:cubicBezTo>
                <a:cubicBezTo>
                  <a:pt x="4412175" y="5998012"/>
                  <a:pt x="4416936" y="5998672"/>
                  <a:pt x="4422328" y="5998672"/>
                </a:cubicBezTo>
                <a:cubicBezTo>
                  <a:pt x="4426572" y="5998672"/>
                  <a:pt x="4430760" y="5998213"/>
                  <a:pt x="4434890" y="5997295"/>
                </a:cubicBezTo>
                <a:cubicBezTo>
                  <a:pt x="4439020" y="5996377"/>
                  <a:pt x="4443178" y="5994886"/>
                  <a:pt x="4447366" y="5992821"/>
                </a:cubicBezTo>
                <a:cubicBezTo>
                  <a:pt x="4451553" y="5990756"/>
                  <a:pt x="4455798" y="5988146"/>
                  <a:pt x="4460100" y="5984991"/>
                </a:cubicBezTo>
                <a:cubicBezTo>
                  <a:pt x="4464402" y="5981836"/>
                  <a:pt x="4468790" y="5977964"/>
                  <a:pt x="4473264" y="5973375"/>
                </a:cubicBezTo>
                <a:cubicBezTo>
                  <a:pt x="4474411" y="5977505"/>
                  <a:pt x="4476103" y="5981148"/>
                  <a:pt x="4478340" y="5984303"/>
                </a:cubicBezTo>
                <a:cubicBezTo>
                  <a:pt x="4480577" y="5987458"/>
                  <a:pt x="4483417" y="5990096"/>
                  <a:pt x="4486858" y="5992218"/>
                </a:cubicBezTo>
                <a:cubicBezTo>
                  <a:pt x="4490300" y="5994341"/>
                  <a:pt x="4494315" y="5995947"/>
                  <a:pt x="4498904" y="5997037"/>
                </a:cubicBezTo>
                <a:cubicBezTo>
                  <a:pt x="4503493" y="5998127"/>
                  <a:pt x="4508598" y="5998672"/>
                  <a:pt x="4514220" y="5998672"/>
                </a:cubicBezTo>
                <a:cubicBezTo>
                  <a:pt x="4523627" y="5998672"/>
                  <a:pt x="4532059" y="5997209"/>
                  <a:pt x="4539516" y="5994283"/>
                </a:cubicBezTo>
                <a:cubicBezTo>
                  <a:pt x="4546973" y="5991358"/>
                  <a:pt x="4553540" y="5987372"/>
                  <a:pt x="4559219" y="5982324"/>
                </a:cubicBezTo>
                <a:cubicBezTo>
                  <a:pt x="4564898" y="5977276"/>
                  <a:pt x="4569746" y="5971310"/>
                  <a:pt x="4573761" y="5964427"/>
                </a:cubicBezTo>
                <a:cubicBezTo>
                  <a:pt x="4577775" y="5957544"/>
                  <a:pt x="4581074" y="5950173"/>
                  <a:pt x="4583655" y="5942315"/>
                </a:cubicBezTo>
                <a:cubicBezTo>
                  <a:pt x="4586236" y="5934456"/>
                  <a:pt x="4588100" y="5926254"/>
                  <a:pt x="4589248" y="5917707"/>
                </a:cubicBezTo>
                <a:cubicBezTo>
                  <a:pt x="4590395" y="5909160"/>
                  <a:pt x="4590968" y="5900699"/>
                  <a:pt x="4590968" y="5892325"/>
                </a:cubicBezTo>
                <a:cubicBezTo>
                  <a:pt x="4590968" y="5877526"/>
                  <a:pt x="4588703" y="5864074"/>
                  <a:pt x="4584171" y="5851971"/>
                </a:cubicBezTo>
                <a:cubicBezTo>
                  <a:pt x="4579640" y="5839868"/>
                  <a:pt x="4572556" y="5829515"/>
                  <a:pt x="4562919" y="5820910"/>
                </a:cubicBezTo>
                <a:cubicBezTo>
                  <a:pt x="4553282" y="5812306"/>
                  <a:pt x="4540978" y="5805653"/>
                  <a:pt x="4526007" y="5800949"/>
                </a:cubicBezTo>
                <a:cubicBezTo>
                  <a:pt x="4511036" y="5796245"/>
                  <a:pt x="4493053" y="5793893"/>
                  <a:pt x="4472059" y="5793893"/>
                </a:cubicBezTo>
                <a:close/>
                <a:moveTo>
                  <a:pt x="5283047" y="5790968"/>
                </a:moveTo>
                <a:cubicBezTo>
                  <a:pt x="5273296" y="5790968"/>
                  <a:pt x="5266671" y="5792660"/>
                  <a:pt x="5263172" y="5796045"/>
                </a:cubicBezTo>
                <a:cubicBezTo>
                  <a:pt x="5259673" y="5799429"/>
                  <a:pt x="5257923" y="5805480"/>
                  <a:pt x="5257923" y="5814199"/>
                </a:cubicBezTo>
                <a:cubicBezTo>
                  <a:pt x="5257923" y="5822574"/>
                  <a:pt x="5259615" y="5828367"/>
                  <a:pt x="5263000" y="5831580"/>
                </a:cubicBezTo>
                <a:cubicBezTo>
                  <a:pt x="5266384" y="5834792"/>
                  <a:pt x="5272952" y="5836398"/>
                  <a:pt x="5282703" y="5836398"/>
                </a:cubicBezTo>
                <a:cubicBezTo>
                  <a:pt x="5292340" y="5836398"/>
                  <a:pt x="5298936" y="5834734"/>
                  <a:pt x="5302493" y="5831407"/>
                </a:cubicBezTo>
                <a:cubicBezTo>
                  <a:pt x="5306049" y="5828081"/>
                  <a:pt x="5307827" y="5822058"/>
                  <a:pt x="5307827" y="5813339"/>
                </a:cubicBezTo>
                <a:cubicBezTo>
                  <a:pt x="5307827" y="5804964"/>
                  <a:pt x="5306106" y="5799142"/>
                  <a:pt x="5302665" y="5795872"/>
                </a:cubicBezTo>
                <a:cubicBezTo>
                  <a:pt x="5299223" y="5792603"/>
                  <a:pt x="5292684" y="5790968"/>
                  <a:pt x="5283047" y="5790968"/>
                </a:cubicBezTo>
                <a:close/>
                <a:moveTo>
                  <a:pt x="3387573" y="5790968"/>
                </a:moveTo>
                <a:cubicBezTo>
                  <a:pt x="3377821" y="5790968"/>
                  <a:pt x="3371196" y="5792660"/>
                  <a:pt x="3367697" y="5796045"/>
                </a:cubicBezTo>
                <a:cubicBezTo>
                  <a:pt x="3364198" y="5799429"/>
                  <a:pt x="3362449" y="5805480"/>
                  <a:pt x="3362449" y="5814199"/>
                </a:cubicBezTo>
                <a:cubicBezTo>
                  <a:pt x="3362449" y="5822574"/>
                  <a:pt x="3364141" y="5828367"/>
                  <a:pt x="3367525" y="5831580"/>
                </a:cubicBezTo>
                <a:cubicBezTo>
                  <a:pt x="3370909" y="5834792"/>
                  <a:pt x="3377477" y="5836398"/>
                  <a:pt x="3387228" y="5836398"/>
                </a:cubicBezTo>
                <a:cubicBezTo>
                  <a:pt x="3396865" y="5836398"/>
                  <a:pt x="3403461" y="5834734"/>
                  <a:pt x="3407018" y="5831407"/>
                </a:cubicBezTo>
                <a:cubicBezTo>
                  <a:pt x="3410574" y="5828081"/>
                  <a:pt x="3412352" y="5822058"/>
                  <a:pt x="3412352" y="5813339"/>
                </a:cubicBezTo>
                <a:cubicBezTo>
                  <a:pt x="3412352" y="5804964"/>
                  <a:pt x="3410632" y="5799142"/>
                  <a:pt x="3407190" y="5795872"/>
                </a:cubicBezTo>
                <a:cubicBezTo>
                  <a:pt x="3403749" y="5792603"/>
                  <a:pt x="3397209" y="5790968"/>
                  <a:pt x="3387573" y="5790968"/>
                </a:cubicBezTo>
                <a:close/>
                <a:moveTo>
                  <a:pt x="1444473" y="5790968"/>
                </a:moveTo>
                <a:cubicBezTo>
                  <a:pt x="1434721" y="5790968"/>
                  <a:pt x="1428096" y="5792660"/>
                  <a:pt x="1424597" y="5796045"/>
                </a:cubicBezTo>
                <a:cubicBezTo>
                  <a:pt x="1421098" y="5799429"/>
                  <a:pt x="1419349" y="5805480"/>
                  <a:pt x="1419349" y="5814199"/>
                </a:cubicBezTo>
                <a:cubicBezTo>
                  <a:pt x="1419349" y="5822574"/>
                  <a:pt x="1421041" y="5828367"/>
                  <a:pt x="1424425" y="5831580"/>
                </a:cubicBezTo>
                <a:cubicBezTo>
                  <a:pt x="1427809" y="5834792"/>
                  <a:pt x="1434377" y="5836398"/>
                  <a:pt x="1444128" y="5836398"/>
                </a:cubicBezTo>
                <a:cubicBezTo>
                  <a:pt x="1453765" y="5836398"/>
                  <a:pt x="1460362" y="5834734"/>
                  <a:pt x="1463918" y="5831407"/>
                </a:cubicBezTo>
                <a:cubicBezTo>
                  <a:pt x="1467474" y="5828081"/>
                  <a:pt x="1469252" y="5822058"/>
                  <a:pt x="1469252" y="5813339"/>
                </a:cubicBezTo>
                <a:cubicBezTo>
                  <a:pt x="1469252" y="5804964"/>
                  <a:pt x="1467532" y="5799142"/>
                  <a:pt x="1464090" y="5795872"/>
                </a:cubicBezTo>
                <a:cubicBezTo>
                  <a:pt x="1460648" y="5792603"/>
                  <a:pt x="1454109" y="5790968"/>
                  <a:pt x="1444473" y="5790968"/>
                </a:cubicBezTo>
                <a:close/>
                <a:moveTo>
                  <a:pt x="2099140" y="5785634"/>
                </a:moveTo>
                <a:cubicBezTo>
                  <a:pt x="2094895" y="5785634"/>
                  <a:pt x="2091396" y="5785806"/>
                  <a:pt x="2088642" y="5786150"/>
                </a:cubicBezTo>
                <a:cubicBezTo>
                  <a:pt x="2085889" y="5786494"/>
                  <a:pt x="2083681" y="5786982"/>
                  <a:pt x="2082017" y="5787612"/>
                </a:cubicBezTo>
                <a:cubicBezTo>
                  <a:pt x="2080354" y="5788243"/>
                  <a:pt x="2079206" y="5789018"/>
                  <a:pt x="2078576" y="5789936"/>
                </a:cubicBezTo>
                <a:cubicBezTo>
                  <a:pt x="2077945" y="5790853"/>
                  <a:pt x="2077630" y="5791886"/>
                  <a:pt x="2077630" y="5793033"/>
                </a:cubicBezTo>
                <a:lnTo>
                  <a:pt x="2077630" y="5876149"/>
                </a:lnTo>
                <a:cubicBezTo>
                  <a:pt x="2070746" y="5869380"/>
                  <a:pt x="2063805" y="5864246"/>
                  <a:pt x="2056807" y="5860748"/>
                </a:cubicBezTo>
                <a:cubicBezTo>
                  <a:pt x="2049809" y="5857248"/>
                  <a:pt x="2042008" y="5855499"/>
                  <a:pt x="2033404" y="5855499"/>
                </a:cubicBezTo>
                <a:cubicBezTo>
                  <a:pt x="2022506" y="5855499"/>
                  <a:pt x="2012869" y="5857564"/>
                  <a:pt x="2004494" y="5861694"/>
                </a:cubicBezTo>
                <a:cubicBezTo>
                  <a:pt x="1996120" y="5865824"/>
                  <a:pt x="1989122" y="5871732"/>
                  <a:pt x="1983500" y="5879419"/>
                </a:cubicBezTo>
                <a:cubicBezTo>
                  <a:pt x="1977879" y="5887105"/>
                  <a:pt x="1973605" y="5896397"/>
                  <a:pt x="1970680" y="5907296"/>
                </a:cubicBezTo>
                <a:cubicBezTo>
                  <a:pt x="1967754" y="5918194"/>
                  <a:pt x="1966292" y="5930470"/>
                  <a:pt x="1966292" y="5944121"/>
                </a:cubicBezTo>
                <a:cubicBezTo>
                  <a:pt x="1966292" y="5955479"/>
                  <a:pt x="1967439" y="5966292"/>
                  <a:pt x="1969734" y="5976559"/>
                </a:cubicBezTo>
                <a:cubicBezTo>
                  <a:pt x="1972028" y="5986827"/>
                  <a:pt x="1975728" y="5995804"/>
                  <a:pt x="1980833" y="6003490"/>
                </a:cubicBezTo>
                <a:cubicBezTo>
                  <a:pt x="1985938" y="6011176"/>
                  <a:pt x="1992535" y="6017285"/>
                  <a:pt x="2000622" y="6021817"/>
                </a:cubicBezTo>
                <a:cubicBezTo>
                  <a:pt x="2008710" y="6026348"/>
                  <a:pt x="2018605" y="6028614"/>
                  <a:pt x="2030307" y="6028614"/>
                </a:cubicBezTo>
                <a:cubicBezTo>
                  <a:pt x="2040861" y="6028614"/>
                  <a:pt x="2050469" y="6026262"/>
                  <a:pt x="2059130" y="6021559"/>
                </a:cubicBezTo>
                <a:cubicBezTo>
                  <a:pt x="2067792" y="6016855"/>
                  <a:pt x="2076081" y="6010259"/>
                  <a:pt x="2083996" y="6001769"/>
                </a:cubicBezTo>
                <a:lnTo>
                  <a:pt x="2083996" y="6018805"/>
                </a:lnTo>
                <a:cubicBezTo>
                  <a:pt x="2083996" y="6020067"/>
                  <a:pt x="2084312" y="6021128"/>
                  <a:pt x="2084942" y="6021989"/>
                </a:cubicBezTo>
                <a:cubicBezTo>
                  <a:pt x="2085573" y="6022849"/>
                  <a:pt x="2086606" y="6023566"/>
                  <a:pt x="2088040" y="6024140"/>
                </a:cubicBezTo>
                <a:cubicBezTo>
                  <a:pt x="2089474" y="6024714"/>
                  <a:pt x="2091338" y="6025115"/>
                  <a:pt x="2093633" y="6025344"/>
                </a:cubicBezTo>
                <a:cubicBezTo>
                  <a:pt x="2095927" y="6025574"/>
                  <a:pt x="2098910" y="6025689"/>
                  <a:pt x="2102581" y="6025689"/>
                </a:cubicBezTo>
                <a:cubicBezTo>
                  <a:pt x="2106023" y="6025689"/>
                  <a:pt x="2108919" y="6025574"/>
                  <a:pt x="2111272" y="6025344"/>
                </a:cubicBezTo>
                <a:cubicBezTo>
                  <a:pt x="2113623" y="6025115"/>
                  <a:pt x="2115488" y="6024714"/>
                  <a:pt x="2116864" y="6024140"/>
                </a:cubicBezTo>
                <a:cubicBezTo>
                  <a:pt x="2118241" y="6023566"/>
                  <a:pt x="2119215" y="6022849"/>
                  <a:pt x="2119790" y="6021989"/>
                </a:cubicBezTo>
                <a:cubicBezTo>
                  <a:pt x="2120363" y="6021128"/>
                  <a:pt x="2120650" y="6020067"/>
                  <a:pt x="2120650" y="6018805"/>
                </a:cubicBezTo>
                <a:lnTo>
                  <a:pt x="2120650" y="5793033"/>
                </a:lnTo>
                <a:cubicBezTo>
                  <a:pt x="2120650" y="5791886"/>
                  <a:pt x="2120306" y="5790853"/>
                  <a:pt x="2119617" y="5789936"/>
                </a:cubicBezTo>
                <a:cubicBezTo>
                  <a:pt x="2118929" y="5789018"/>
                  <a:pt x="2117782" y="5788243"/>
                  <a:pt x="2116175" y="5787612"/>
                </a:cubicBezTo>
                <a:cubicBezTo>
                  <a:pt x="2114570" y="5786982"/>
                  <a:pt x="2112390" y="5786494"/>
                  <a:pt x="2109637" y="5786150"/>
                </a:cubicBezTo>
                <a:cubicBezTo>
                  <a:pt x="2106883" y="5785806"/>
                  <a:pt x="2103385" y="5785634"/>
                  <a:pt x="2099140" y="5785634"/>
                </a:cubicBezTo>
                <a:close/>
                <a:moveTo>
                  <a:pt x="5368600" y="5785117"/>
                </a:moveTo>
                <a:cubicBezTo>
                  <a:pt x="5364356" y="5785117"/>
                  <a:pt x="5360856" y="5785289"/>
                  <a:pt x="5358103" y="5785634"/>
                </a:cubicBezTo>
                <a:cubicBezTo>
                  <a:pt x="5355350" y="5785978"/>
                  <a:pt x="5353141" y="5786465"/>
                  <a:pt x="5351478" y="5787096"/>
                </a:cubicBezTo>
                <a:cubicBezTo>
                  <a:pt x="5349814" y="5787727"/>
                  <a:pt x="5348639" y="5788502"/>
                  <a:pt x="5347950" y="5789419"/>
                </a:cubicBezTo>
                <a:cubicBezTo>
                  <a:pt x="5347262" y="5790337"/>
                  <a:pt x="5346918" y="5791370"/>
                  <a:pt x="5346918" y="5792517"/>
                </a:cubicBezTo>
                <a:lnTo>
                  <a:pt x="5346918" y="6018805"/>
                </a:lnTo>
                <a:cubicBezTo>
                  <a:pt x="5346918" y="6019953"/>
                  <a:pt x="5347262" y="6020956"/>
                  <a:pt x="5347950" y="6021817"/>
                </a:cubicBezTo>
                <a:cubicBezTo>
                  <a:pt x="5348639" y="6022677"/>
                  <a:pt x="5349814" y="6023394"/>
                  <a:pt x="5351478" y="6023968"/>
                </a:cubicBezTo>
                <a:cubicBezTo>
                  <a:pt x="5353141" y="6024541"/>
                  <a:pt x="5355350" y="6024972"/>
                  <a:pt x="5358103" y="6025258"/>
                </a:cubicBezTo>
                <a:cubicBezTo>
                  <a:pt x="5360856" y="6025545"/>
                  <a:pt x="5364356" y="6025689"/>
                  <a:pt x="5368600" y="6025689"/>
                </a:cubicBezTo>
                <a:cubicBezTo>
                  <a:pt x="5372845" y="6025689"/>
                  <a:pt x="5376344" y="6025545"/>
                  <a:pt x="5379097" y="6025258"/>
                </a:cubicBezTo>
                <a:cubicBezTo>
                  <a:pt x="5381850" y="6024972"/>
                  <a:pt x="5384059" y="6024541"/>
                  <a:pt x="5385722" y="6023968"/>
                </a:cubicBezTo>
                <a:cubicBezTo>
                  <a:pt x="5387386" y="6023394"/>
                  <a:pt x="5388562" y="6022677"/>
                  <a:pt x="5389250" y="6021817"/>
                </a:cubicBezTo>
                <a:cubicBezTo>
                  <a:pt x="5389938" y="6020956"/>
                  <a:pt x="5390283" y="6019953"/>
                  <a:pt x="5390283" y="6018805"/>
                </a:cubicBezTo>
                <a:lnTo>
                  <a:pt x="5390283" y="5792517"/>
                </a:lnTo>
                <a:cubicBezTo>
                  <a:pt x="5390283" y="5791370"/>
                  <a:pt x="5389938" y="5790337"/>
                  <a:pt x="5389250" y="5789419"/>
                </a:cubicBezTo>
                <a:cubicBezTo>
                  <a:pt x="5388562" y="5788502"/>
                  <a:pt x="5387386" y="5787727"/>
                  <a:pt x="5385722" y="5787096"/>
                </a:cubicBezTo>
                <a:cubicBezTo>
                  <a:pt x="5384059" y="5786465"/>
                  <a:pt x="5381850" y="5785978"/>
                  <a:pt x="5379097" y="5785634"/>
                </a:cubicBezTo>
                <a:cubicBezTo>
                  <a:pt x="5376344" y="5785289"/>
                  <a:pt x="5372845" y="5785117"/>
                  <a:pt x="5368600" y="5785117"/>
                </a:cubicBezTo>
                <a:close/>
                <a:moveTo>
                  <a:pt x="3616001" y="5785117"/>
                </a:moveTo>
                <a:cubicBezTo>
                  <a:pt x="3611756" y="5785117"/>
                  <a:pt x="3608256" y="5785289"/>
                  <a:pt x="3605504" y="5785634"/>
                </a:cubicBezTo>
                <a:cubicBezTo>
                  <a:pt x="3602750" y="5785978"/>
                  <a:pt x="3600542" y="5786465"/>
                  <a:pt x="3598878" y="5787096"/>
                </a:cubicBezTo>
                <a:cubicBezTo>
                  <a:pt x="3597215" y="5787727"/>
                  <a:pt x="3596039" y="5788502"/>
                  <a:pt x="3595351" y="5789419"/>
                </a:cubicBezTo>
                <a:cubicBezTo>
                  <a:pt x="3594662" y="5790337"/>
                  <a:pt x="3594318" y="5791370"/>
                  <a:pt x="3594318" y="5792517"/>
                </a:cubicBezTo>
                <a:lnTo>
                  <a:pt x="3594318" y="6018805"/>
                </a:lnTo>
                <a:cubicBezTo>
                  <a:pt x="3594318" y="6019953"/>
                  <a:pt x="3594662" y="6020956"/>
                  <a:pt x="3595351" y="6021817"/>
                </a:cubicBezTo>
                <a:cubicBezTo>
                  <a:pt x="3596039" y="6022677"/>
                  <a:pt x="3597215" y="6023394"/>
                  <a:pt x="3598878" y="6023968"/>
                </a:cubicBezTo>
                <a:cubicBezTo>
                  <a:pt x="3600542" y="6024541"/>
                  <a:pt x="3602750" y="6024972"/>
                  <a:pt x="3605504" y="6025258"/>
                </a:cubicBezTo>
                <a:cubicBezTo>
                  <a:pt x="3608256" y="6025545"/>
                  <a:pt x="3611756" y="6025689"/>
                  <a:pt x="3616001" y="6025689"/>
                </a:cubicBezTo>
                <a:cubicBezTo>
                  <a:pt x="3620245" y="6025689"/>
                  <a:pt x="3623744" y="6025545"/>
                  <a:pt x="3626497" y="6025258"/>
                </a:cubicBezTo>
                <a:cubicBezTo>
                  <a:pt x="3629251" y="6024972"/>
                  <a:pt x="3631460" y="6024541"/>
                  <a:pt x="3633123" y="6023968"/>
                </a:cubicBezTo>
                <a:cubicBezTo>
                  <a:pt x="3634786" y="6023394"/>
                  <a:pt x="3635962" y="6022677"/>
                  <a:pt x="3636650" y="6021817"/>
                </a:cubicBezTo>
                <a:cubicBezTo>
                  <a:pt x="3637339" y="6020956"/>
                  <a:pt x="3637683" y="6019953"/>
                  <a:pt x="3637683" y="6018805"/>
                </a:cubicBezTo>
                <a:lnTo>
                  <a:pt x="3637683" y="5792517"/>
                </a:lnTo>
                <a:cubicBezTo>
                  <a:pt x="3637683" y="5791370"/>
                  <a:pt x="3637339" y="5790337"/>
                  <a:pt x="3636650" y="5789419"/>
                </a:cubicBezTo>
                <a:cubicBezTo>
                  <a:pt x="3635962" y="5788502"/>
                  <a:pt x="3634786" y="5787727"/>
                  <a:pt x="3633123" y="5787096"/>
                </a:cubicBezTo>
                <a:cubicBezTo>
                  <a:pt x="3631460" y="5786465"/>
                  <a:pt x="3629251" y="5785978"/>
                  <a:pt x="3626497" y="5785634"/>
                </a:cubicBezTo>
                <a:cubicBezTo>
                  <a:pt x="3623744" y="5785289"/>
                  <a:pt x="3620245" y="5785117"/>
                  <a:pt x="3616001" y="5785117"/>
                </a:cubicBezTo>
                <a:close/>
                <a:moveTo>
                  <a:pt x="3301675" y="5785117"/>
                </a:moveTo>
                <a:cubicBezTo>
                  <a:pt x="3297430" y="5785117"/>
                  <a:pt x="3293932" y="5785289"/>
                  <a:pt x="3291178" y="5785634"/>
                </a:cubicBezTo>
                <a:cubicBezTo>
                  <a:pt x="3288425" y="5785978"/>
                  <a:pt x="3286216" y="5786465"/>
                  <a:pt x="3284553" y="5787096"/>
                </a:cubicBezTo>
                <a:cubicBezTo>
                  <a:pt x="3282890" y="5787727"/>
                  <a:pt x="3281714" y="5788502"/>
                  <a:pt x="3281025" y="5789419"/>
                </a:cubicBezTo>
                <a:cubicBezTo>
                  <a:pt x="3280337" y="5790337"/>
                  <a:pt x="3279993" y="5791370"/>
                  <a:pt x="3279993" y="5792517"/>
                </a:cubicBezTo>
                <a:lnTo>
                  <a:pt x="3279993" y="6018805"/>
                </a:lnTo>
                <a:cubicBezTo>
                  <a:pt x="3279993" y="6019953"/>
                  <a:pt x="3280337" y="6020956"/>
                  <a:pt x="3281025" y="6021817"/>
                </a:cubicBezTo>
                <a:cubicBezTo>
                  <a:pt x="3281714" y="6022677"/>
                  <a:pt x="3282890" y="6023394"/>
                  <a:pt x="3284553" y="6023968"/>
                </a:cubicBezTo>
                <a:cubicBezTo>
                  <a:pt x="3286216" y="6024541"/>
                  <a:pt x="3288425" y="6024972"/>
                  <a:pt x="3291178" y="6025258"/>
                </a:cubicBezTo>
                <a:cubicBezTo>
                  <a:pt x="3293932" y="6025545"/>
                  <a:pt x="3297430" y="6025689"/>
                  <a:pt x="3301675" y="6025689"/>
                </a:cubicBezTo>
                <a:cubicBezTo>
                  <a:pt x="3305920" y="6025689"/>
                  <a:pt x="3309419" y="6025545"/>
                  <a:pt x="3312172" y="6025258"/>
                </a:cubicBezTo>
                <a:cubicBezTo>
                  <a:pt x="3314926" y="6024972"/>
                  <a:pt x="3317134" y="6024541"/>
                  <a:pt x="3318797" y="6023968"/>
                </a:cubicBezTo>
                <a:cubicBezTo>
                  <a:pt x="3320461" y="6023394"/>
                  <a:pt x="3321637" y="6022677"/>
                  <a:pt x="3322325" y="6021817"/>
                </a:cubicBezTo>
                <a:cubicBezTo>
                  <a:pt x="3323014" y="6020956"/>
                  <a:pt x="3323358" y="6019953"/>
                  <a:pt x="3323358" y="6018805"/>
                </a:cubicBezTo>
                <a:lnTo>
                  <a:pt x="3323358" y="5792517"/>
                </a:lnTo>
                <a:cubicBezTo>
                  <a:pt x="3323358" y="5791370"/>
                  <a:pt x="3323014" y="5790337"/>
                  <a:pt x="3322325" y="5789419"/>
                </a:cubicBezTo>
                <a:cubicBezTo>
                  <a:pt x="3321637" y="5788502"/>
                  <a:pt x="3320461" y="5787727"/>
                  <a:pt x="3318797" y="5787096"/>
                </a:cubicBezTo>
                <a:cubicBezTo>
                  <a:pt x="3317134" y="5786465"/>
                  <a:pt x="3314926" y="5785978"/>
                  <a:pt x="3312172" y="5785634"/>
                </a:cubicBezTo>
                <a:cubicBezTo>
                  <a:pt x="3309419" y="5785289"/>
                  <a:pt x="3305920" y="5785117"/>
                  <a:pt x="3301675" y="5785117"/>
                </a:cubicBezTo>
                <a:close/>
                <a:moveTo>
                  <a:pt x="1530026" y="5785117"/>
                </a:moveTo>
                <a:cubicBezTo>
                  <a:pt x="1525781" y="5785117"/>
                  <a:pt x="1522282" y="5785289"/>
                  <a:pt x="1519528" y="5785634"/>
                </a:cubicBezTo>
                <a:cubicBezTo>
                  <a:pt x="1516775" y="5785978"/>
                  <a:pt x="1514567" y="5786465"/>
                  <a:pt x="1512903" y="5787096"/>
                </a:cubicBezTo>
                <a:cubicBezTo>
                  <a:pt x="1511240" y="5787727"/>
                  <a:pt x="1510064" y="5788502"/>
                  <a:pt x="1509376" y="5789419"/>
                </a:cubicBezTo>
                <a:cubicBezTo>
                  <a:pt x="1508687" y="5790337"/>
                  <a:pt x="1508343" y="5791370"/>
                  <a:pt x="1508343" y="5792517"/>
                </a:cubicBezTo>
                <a:lnTo>
                  <a:pt x="1508343" y="6018805"/>
                </a:lnTo>
                <a:cubicBezTo>
                  <a:pt x="1508343" y="6019953"/>
                  <a:pt x="1508687" y="6020956"/>
                  <a:pt x="1509376" y="6021817"/>
                </a:cubicBezTo>
                <a:cubicBezTo>
                  <a:pt x="1510064" y="6022677"/>
                  <a:pt x="1511240" y="6023394"/>
                  <a:pt x="1512903" y="6023968"/>
                </a:cubicBezTo>
                <a:cubicBezTo>
                  <a:pt x="1514567" y="6024541"/>
                  <a:pt x="1516775" y="6024972"/>
                  <a:pt x="1519528" y="6025258"/>
                </a:cubicBezTo>
                <a:cubicBezTo>
                  <a:pt x="1522282" y="6025545"/>
                  <a:pt x="1525781" y="6025689"/>
                  <a:pt x="1530026" y="6025689"/>
                </a:cubicBezTo>
                <a:cubicBezTo>
                  <a:pt x="1534270" y="6025689"/>
                  <a:pt x="1537769" y="6025545"/>
                  <a:pt x="1540522" y="6025258"/>
                </a:cubicBezTo>
                <a:cubicBezTo>
                  <a:pt x="1543276" y="6024972"/>
                  <a:pt x="1545484" y="6024541"/>
                  <a:pt x="1547148" y="6023968"/>
                </a:cubicBezTo>
                <a:cubicBezTo>
                  <a:pt x="1548811" y="6023394"/>
                  <a:pt x="1549987" y="6022677"/>
                  <a:pt x="1550676" y="6021817"/>
                </a:cubicBezTo>
                <a:cubicBezTo>
                  <a:pt x="1551364" y="6020956"/>
                  <a:pt x="1551708" y="6019953"/>
                  <a:pt x="1551708" y="6018805"/>
                </a:cubicBezTo>
                <a:lnTo>
                  <a:pt x="1551708" y="5792517"/>
                </a:lnTo>
                <a:cubicBezTo>
                  <a:pt x="1551708" y="5791370"/>
                  <a:pt x="1551364" y="5790337"/>
                  <a:pt x="1550676" y="5789419"/>
                </a:cubicBezTo>
                <a:cubicBezTo>
                  <a:pt x="1549987" y="5788502"/>
                  <a:pt x="1548811" y="5787727"/>
                  <a:pt x="1547148" y="5787096"/>
                </a:cubicBezTo>
                <a:cubicBezTo>
                  <a:pt x="1545484" y="5786465"/>
                  <a:pt x="1543276" y="5785978"/>
                  <a:pt x="1540522" y="5785634"/>
                </a:cubicBezTo>
                <a:cubicBezTo>
                  <a:pt x="1537769" y="5785289"/>
                  <a:pt x="1534270" y="5785117"/>
                  <a:pt x="1530026" y="5785117"/>
                </a:cubicBezTo>
                <a:close/>
                <a:moveTo>
                  <a:pt x="1776806" y="5472355"/>
                </a:moveTo>
                <a:cubicBezTo>
                  <a:pt x="1779330" y="5474305"/>
                  <a:pt x="1783087" y="5476944"/>
                  <a:pt x="1788077" y="5480271"/>
                </a:cubicBezTo>
                <a:cubicBezTo>
                  <a:pt x="1793068" y="5483598"/>
                  <a:pt x="1798775" y="5487011"/>
                  <a:pt x="1805200" y="5490510"/>
                </a:cubicBezTo>
                <a:cubicBezTo>
                  <a:pt x="1811624" y="5494009"/>
                  <a:pt x="1818565" y="5497250"/>
                  <a:pt x="1826022" y="5500232"/>
                </a:cubicBezTo>
                <a:cubicBezTo>
                  <a:pt x="1833479" y="5503215"/>
                  <a:pt x="1840936" y="5505337"/>
                  <a:pt x="1848392" y="5506599"/>
                </a:cubicBezTo>
                <a:cubicBezTo>
                  <a:pt x="1848048" y="5512680"/>
                  <a:pt x="1846528" y="5518244"/>
                  <a:pt x="1843832" y="5523291"/>
                </a:cubicBezTo>
                <a:cubicBezTo>
                  <a:pt x="1841136" y="5528339"/>
                  <a:pt x="1837695" y="5532670"/>
                  <a:pt x="1833508" y="5536284"/>
                </a:cubicBezTo>
                <a:cubicBezTo>
                  <a:pt x="1829320" y="5539897"/>
                  <a:pt x="1824588" y="5542708"/>
                  <a:pt x="1819311" y="5544716"/>
                </a:cubicBezTo>
                <a:cubicBezTo>
                  <a:pt x="1814033" y="5546723"/>
                  <a:pt x="1808699" y="5547727"/>
                  <a:pt x="1803307" y="5547727"/>
                </a:cubicBezTo>
                <a:cubicBezTo>
                  <a:pt x="1798144" y="5547727"/>
                  <a:pt x="1793871" y="5546924"/>
                  <a:pt x="1790487" y="5545318"/>
                </a:cubicBezTo>
                <a:cubicBezTo>
                  <a:pt x="1787102" y="5543712"/>
                  <a:pt x="1784407" y="5541417"/>
                  <a:pt x="1782399" y="5538435"/>
                </a:cubicBezTo>
                <a:cubicBezTo>
                  <a:pt x="1780391" y="5535452"/>
                  <a:pt x="1778957" y="5531838"/>
                  <a:pt x="1778097" y="5527594"/>
                </a:cubicBezTo>
                <a:cubicBezTo>
                  <a:pt x="1777237" y="5523349"/>
                  <a:pt x="1776806" y="5518530"/>
                  <a:pt x="1776806" y="5513139"/>
                </a:cubicBezTo>
                <a:close/>
                <a:moveTo>
                  <a:pt x="1403680" y="5454631"/>
                </a:moveTo>
                <a:lnTo>
                  <a:pt x="1403680" y="5488875"/>
                </a:lnTo>
                <a:lnTo>
                  <a:pt x="1547369" y="5488875"/>
                </a:lnTo>
                <a:lnTo>
                  <a:pt x="1547369" y="5454631"/>
                </a:lnTo>
                <a:close/>
                <a:moveTo>
                  <a:pt x="3334748" y="5440520"/>
                </a:moveTo>
                <a:lnTo>
                  <a:pt x="3334748" y="5504362"/>
                </a:lnTo>
                <a:cubicBezTo>
                  <a:pt x="3329127" y="5499888"/>
                  <a:pt x="3322731" y="5495643"/>
                  <a:pt x="3315560" y="5491628"/>
                </a:cubicBezTo>
                <a:cubicBezTo>
                  <a:pt x="3308391" y="5487613"/>
                  <a:pt x="3300905" y="5483942"/>
                  <a:pt x="3293104" y="5480615"/>
                </a:cubicBezTo>
                <a:cubicBezTo>
                  <a:pt x="3285303" y="5477288"/>
                  <a:pt x="3277502" y="5474391"/>
                  <a:pt x="3269700" y="5471925"/>
                </a:cubicBezTo>
                <a:cubicBezTo>
                  <a:pt x="3261900" y="5469458"/>
                  <a:pt x="3254615" y="5467537"/>
                  <a:pt x="3247846" y="5466160"/>
                </a:cubicBezTo>
                <a:cubicBezTo>
                  <a:pt x="3253697" y="5460539"/>
                  <a:pt x="3260150" y="5456064"/>
                  <a:pt x="3267205" y="5452738"/>
                </a:cubicBezTo>
                <a:cubicBezTo>
                  <a:pt x="3274261" y="5449411"/>
                  <a:pt x="3281574" y="5446829"/>
                  <a:pt x="3289146" y="5444994"/>
                </a:cubicBezTo>
                <a:cubicBezTo>
                  <a:pt x="3296717" y="5443158"/>
                  <a:pt x="3304404" y="5441954"/>
                  <a:pt x="3312206" y="5441380"/>
                </a:cubicBezTo>
                <a:cubicBezTo>
                  <a:pt x="3320006" y="5440807"/>
                  <a:pt x="3327520" y="5440520"/>
                  <a:pt x="3334748" y="5440520"/>
                </a:cubicBezTo>
                <a:close/>
                <a:moveTo>
                  <a:pt x="2982323" y="5440520"/>
                </a:moveTo>
                <a:lnTo>
                  <a:pt x="2982323" y="5504362"/>
                </a:lnTo>
                <a:cubicBezTo>
                  <a:pt x="2976702" y="5499888"/>
                  <a:pt x="2970306" y="5495643"/>
                  <a:pt x="2963136" y="5491628"/>
                </a:cubicBezTo>
                <a:cubicBezTo>
                  <a:pt x="2955966" y="5487613"/>
                  <a:pt x="2948480" y="5483942"/>
                  <a:pt x="2940679" y="5480615"/>
                </a:cubicBezTo>
                <a:cubicBezTo>
                  <a:pt x="2932878" y="5477288"/>
                  <a:pt x="2925077" y="5474391"/>
                  <a:pt x="2917275" y="5471925"/>
                </a:cubicBezTo>
                <a:cubicBezTo>
                  <a:pt x="2909474" y="5469458"/>
                  <a:pt x="2902191" y="5467537"/>
                  <a:pt x="2895421" y="5466160"/>
                </a:cubicBezTo>
                <a:cubicBezTo>
                  <a:pt x="2901272" y="5460539"/>
                  <a:pt x="2907726" y="5456064"/>
                  <a:pt x="2914780" y="5452738"/>
                </a:cubicBezTo>
                <a:cubicBezTo>
                  <a:pt x="2921836" y="5449411"/>
                  <a:pt x="2929149" y="5446829"/>
                  <a:pt x="2936721" y="5444994"/>
                </a:cubicBezTo>
                <a:cubicBezTo>
                  <a:pt x="2944292" y="5443158"/>
                  <a:pt x="2951979" y="5441954"/>
                  <a:pt x="2959781" y="5441380"/>
                </a:cubicBezTo>
                <a:cubicBezTo>
                  <a:pt x="2967581" y="5440807"/>
                  <a:pt x="2975095" y="5440520"/>
                  <a:pt x="2982323" y="5440520"/>
                </a:cubicBezTo>
                <a:close/>
                <a:moveTo>
                  <a:pt x="2153889" y="5383216"/>
                </a:moveTo>
                <a:cubicBezTo>
                  <a:pt x="2167427" y="5383216"/>
                  <a:pt x="2178125" y="5385425"/>
                  <a:pt x="2185983" y="5389841"/>
                </a:cubicBezTo>
                <a:cubicBezTo>
                  <a:pt x="2193841" y="5394258"/>
                  <a:pt x="2199836" y="5401285"/>
                  <a:pt x="2203966" y="5410922"/>
                </a:cubicBezTo>
                <a:lnTo>
                  <a:pt x="2154750" y="5433120"/>
                </a:lnTo>
                <a:cubicBezTo>
                  <a:pt x="2154980" y="5431858"/>
                  <a:pt x="2155123" y="5430568"/>
                  <a:pt x="2155180" y="5429248"/>
                </a:cubicBezTo>
                <a:cubicBezTo>
                  <a:pt x="2155238" y="5427929"/>
                  <a:pt x="2155266" y="5426638"/>
                  <a:pt x="2155266" y="5425377"/>
                </a:cubicBezTo>
                <a:cubicBezTo>
                  <a:pt x="2155266" y="5421017"/>
                  <a:pt x="2154722" y="5416801"/>
                  <a:pt x="2153632" y="5412728"/>
                </a:cubicBezTo>
                <a:cubicBezTo>
                  <a:pt x="2152542" y="5408656"/>
                  <a:pt x="2150964" y="5404927"/>
                  <a:pt x="2148899" y="5401543"/>
                </a:cubicBezTo>
                <a:cubicBezTo>
                  <a:pt x="2146834" y="5398159"/>
                  <a:pt x="2144339" y="5395233"/>
                  <a:pt x="2141414" y="5392767"/>
                </a:cubicBezTo>
                <a:cubicBezTo>
                  <a:pt x="2138489" y="5390300"/>
                  <a:pt x="2135133" y="5388493"/>
                  <a:pt x="2131347" y="5387346"/>
                </a:cubicBezTo>
                <a:cubicBezTo>
                  <a:pt x="2133986" y="5386084"/>
                  <a:pt x="2137283" y="5385081"/>
                  <a:pt x="2141242" y="5384335"/>
                </a:cubicBezTo>
                <a:cubicBezTo>
                  <a:pt x="2145199" y="5383589"/>
                  <a:pt x="2149416" y="5383216"/>
                  <a:pt x="2153889" y="5383216"/>
                </a:cubicBezTo>
                <a:close/>
                <a:moveTo>
                  <a:pt x="3822123" y="5377882"/>
                </a:moveTo>
                <a:cubicBezTo>
                  <a:pt x="3822811" y="5377882"/>
                  <a:pt x="3824073" y="5378054"/>
                  <a:pt x="3825908" y="5378398"/>
                </a:cubicBezTo>
                <a:cubicBezTo>
                  <a:pt x="3827744" y="5378742"/>
                  <a:pt x="3829580" y="5379373"/>
                  <a:pt x="3831415" y="5380291"/>
                </a:cubicBezTo>
                <a:cubicBezTo>
                  <a:pt x="3833251" y="5381209"/>
                  <a:pt x="3834886" y="5382499"/>
                  <a:pt x="3836320" y="5384163"/>
                </a:cubicBezTo>
                <a:cubicBezTo>
                  <a:pt x="3837754" y="5385826"/>
                  <a:pt x="3838471" y="5387920"/>
                  <a:pt x="3838471" y="5390444"/>
                </a:cubicBezTo>
                <a:cubicBezTo>
                  <a:pt x="3838471" y="5394459"/>
                  <a:pt x="3837381" y="5397585"/>
                  <a:pt x="3835201" y="5399822"/>
                </a:cubicBezTo>
                <a:cubicBezTo>
                  <a:pt x="3833021" y="5402059"/>
                  <a:pt x="3829751" y="5403178"/>
                  <a:pt x="3825392" y="5403178"/>
                </a:cubicBezTo>
                <a:lnTo>
                  <a:pt x="3816788" y="5403178"/>
                </a:lnTo>
                <a:lnTo>
                  <a:pt x="3816788" y="5435013"/>
                </a:lnTo>
                <a:lnTo>
                  <a:pt x="3825908" y="5435013"/>
                </a:lnTo>
                <a:cubicBezTo>
                  <a:pt x="3828088" y="5435013"/>
                  <a:pt x="3830267" y="5435300"/>
                  <a:pt x="3832447" y="5435874"/>
                </a:cubicBezTo>
                <a:cubicBezTo>
                  <a:pt x="3834628" y="5436447"/>
                  <a:pt x="3836578" y="5437307"/>
                  <a:pt x="3838298" y="5438455"/>
                </a:cubicBezTo>
                <a:cubicBezTo>
                  <a:pt x="3840019" y="5439602"/>
                  <a:pt x="3841425" y="5441122"/>
                  <a:pt x="3842514" y="5443015"/>
                </a:cubicBezTo>
                <a:cubicBezTo>
                  <a:pt x="3843604" y="5444908"/>
                  <a:pt x="3844149" y="5447116"/>
                  <a:pt x="3844149" y="5449640"/>
                </a:cubicBezTo>
                <a:cubicBezTo>
                  <a:pt x="3844149" y="5456409"/>
                  <a:pt x="3842227" y="5461141"/>
                  <a:pt x="3838384" y="5463837"/>
                </a:cubicBezTo>
                <a:cubicBezTo>
                  <a:pt x="3834541" y="5466533"/>
                  <a:pt x="3829350" y="5467881"/>
                  <a:pt x="3822811" y="5467881"/>
                </a:cubicBezTo>
                <a:cubicBezTo>
                  <a:pt x="3820631" y="5467881"/>
                  <a:pt x="3818652" y="5467881"/>
                  <a:pt x="3816874" y="5467881"/>
                </a:cubicBezTo>
                <a:cubicBezTo>
                  <a:pt x="3815096" y="5467881"/>
                  <a:pt x="3813404" y="5467766"/>
                  <a:pt x="3811798" y="5467537"/>
                </a:cubicBezTo>
                <a:cubicBezTo>
                  <a:pt x="3810192" y="5463407"/>
                  <a:pt x="3808299" y="5459822"/>
                  <a:pt x="3806119" y="5456782"/>
                </a:cubicBezTo>
                <a:cubicBezTo>
                  <a:pt x="3803939" y="5453741"/>
                  <a:pt x="3801559" y="5451103"/>
                  <a:pt x="3798978" y="5448866"/>
                </a:cubicBezTo>
                <a:cubicBezTo>
                  <a:pt x="3796396" y="5446629"/>
                  <a:pt x="3793758" y="5444678"/>
                  <a:pt x="3791062" y="5443015"/>
                </a:cubicBezTo>
                <a:cubicBezTo>
                  <a:pt x="3788366" y="5441351"/>
                  <a:pt x="3785699" y="5439889"/>
                  <a:pt x="3783060" y="5438627"/>
                </a:cubicBezTo>
                <a:cubicBezTo>
                  <a:pt x="3788566" y="5432317"/>
                  <a:pt x="3792353" y="5425434"/>
                  <a:pt x="3794417" y="5417977"/>
                </a:cubicBezTo>
                <a:cubicBezTo>
                  <a:pt x="3796482" y="5410520"/>
                  <a:pt x="3797515" y="5403293"/>
                  <a:pt x="3797515" y="5396295"/>
                </a:cubicBezTo>
                <a:cubicBezTo>
                  <a:pt x="3797515" y="5392738"/>
                  <a:pt x="3797056" y="5389125"/>
                  <a:pt x="3796138" y="5385453"/>
                </a:cubicBezTo>
                <a:cubicBezTo>
                  <a:pt x="3801185" y="5382241"/>
                  <a:pt x="3805775" y="5380176"/>
                  <a:pt x="3809905" y="5379258"/>
                </a:cubicBezTo>
                <a:cubicBezTo>
                  <a:pt x="3814035" y="5378341"/>
                  <a:pt x="3818108" y="5377882"/>
                  <a:pt x="3822123" y="5377882"/>
                </a:cubicBezTo>
                <a:close/>
                <a:moveTo>
                  <a:pt x="1705736" y="5349832"/>
                </a:moveTo>
                <a:lnTo>
                  <a:pt x="1705736" y="5385970"/>
                </a:lnTo>
                <a:lnTo>
                  <a:pt x="1736711" y="5385970"/>
                </a:lnTo>
                <a:lnTo>
                  <a:pt x="1736711" y="5509869"/>
                </a:lnTo>
                <a:cubicBezTo>
                  <a:pt x="1736711" y="5519964"/>
                  <a:pt x="1738059" y="5529458"/>
                  <a:pt x="1740755" y="5538349"/>
                </a:cubicBezTo>
                <a:cubicBezTo>
                  <a:pt x="1743451" y="5547240"/>
                  <a:pt x="1747581" y="5555041"/>
                  <a:pt x="1753145" y="5561752"/>
                </a:cubicBezTo>
                <a:cubicBezTo>
                  <a:pt x="1758709" y="5568463"/>
                  <a:pt x="1765735" y="5573769"/>
                  <a:pt x="1774225" y="5577669"/>
                </a:cubicBezTo>
                <a:cubicBezTo>
                  <a:pt x="1782714" y="5581570"/>
                  <a:pt x="1792752" y="5583520"/>
                  <a:pt x="1804339" y="5583520"/>
                </a:cubicBezTo>
                <a:cubicBezTo>
                  <a:pt x="1813747" y="5583520"/>
                  <a:pt x="1822322" y="5582316"/>
                  <a:pt x="1830066" y="5579907"/>
                </a:cubicBezTo>
                <a:cubicBezTo>
                  <a:pt x="1837809" y="5577497"/>
                  <a:pt x="1844807" y="5574228"/>
                  <a:pt x="1851060" y="5570098"/>
                </a:cubicBezTo>
                <a:cubicBezTo>
                  <a:pt x="1857312" y="5565968"/>
                  <a:pt x="1862761" y="5561121"/>
                  <a:pt x="1867407" y="5555557"/>
                </a:cubicBezTo>
                <a:cubicBezTo>
                  <a:pt x="1872054" y="5549993"/>
                  <a:pt x="1875897" y="5543999"/>
                  <a:pt x="1878937" y="5537574"/>
                </a:cubicBezTo>
                <a:cubicBezTo>
                  <a:pt x="1881977" y="5531150"/>
                  <a:pt x="1884272" y="5524496"/>
                  <a:pt x="1885820" y="5517613"/>
                </a:cubicBezTo>
                <a:cubicBezTo>
                  <a:pt x="1887369" y="5510729"/>
                  <a:pt x="1888143" y="5503903"/>
                  <a:pt x="1888143" y="5497135"/>
                </a:cubicBezTo>
                <a:lnTo>
                  <a:pt x="1888143" y="5477518"/>
                </a:lnTo>
                <a:cubicBezTo>
                  <a:pt x="1882981" y="5477403"/>
                  <a:pt x="1877015" y="5476600"/>
                  <a:pt x="1870247" y="5475108"/>
                </a:cubicBezTo>
                <a:cubicBezTo>
                  <a:pt x="1863479" y="5473617"/>
                  <a:pt x="1856423" y="5471581"/>
                  <a:pt x="1849081" y="5468999"/>
                </a:cubicBezTo>
                <a:cubicBezTo>
                  <a:pt x="1841739" y="5466418"/>
                  <a:pt x="1834339" y="5463378"/>
                  <a:pt x="1826882" y="5459879"/>
                </a:cubicBezTo>
                <a:cubicBezTo>
                  <a:pt x="1819425" y="5456380"/>
                  <a:pt x="1812427" y="5452537"/>
                  <a:pt x="1805888" y="5448350"/>
                </a:cubicBezTo>
                <a:cubicBezTo>
                  <a:pt x="1799349" y="5444162"/>
                  <a:pt x="1793527" y="5439745"/>
                  <a:pt x="1788422" y="5435099"/>
                </a:cubicBezTo>
                <a:cubicBezTo>
                  <a:pt x="1783317" y="5430453"/>
                  <a:pt x="1779445" y="5425663"/>
                  <a:pt x="1776806" y="5420730"/>
                </a:cubicBezTo>
                <a:lnTo>
                  <a:pt x="1776806" y="5385970"/>
                </a:lnTo>
                <a:lnTo>
                  <a:pt x="1915286" y="5385970"/>
                </a:lnTo>
                <a:lnTo>
                  <a:pt x="1924281" y="5385970"/>
                </a:lnTo>
                <a:lnTo>
                  <a:pt x="1935248" y="5385970"/>
                </a:lnTo>
                <a:cubicBezTo>
                  <a:pt x="1939607" y="5385970"/>
                  <a:pt x="1943536" y="5386687"/>
                  <a:pt x="1947035" y="5388121"/>
                </a:cubicBezTo>
                <a:cubicBezTo>
                  <a:pt x="1950534" y="5389555"/>
                  <a:pt x="1953489" y="5391562"/>
                  <a:pt x="1955897" y="5394144"/>
                </a:cubicBezTo>
                <a:cubicBezTo>
                  <a:pt x="1958307" y="5396725"/>
                  <a:pt x="1960170" y="5399765"/>
                  <a:pt x="1961490" y="5403264"/>
                </a:cubicBezTo>
                <a:cubicBezTo>
                  <a:pt x="1962809" y="5406763"/>
                  <a:pt x="1963469" y="5410577"/>
                  <a:pt x="1963469" y="5414707"/>
                </a:cubicBezTo>
                <a:lnTo>
                  <a:pt x="1963469" y="5594189"/>
                </a:lnTo>
                <a:lnTo>
                  <a:pt x="2003392" y="5594189"/>
                </a:lnTo>
                <a:lnTo>
                  <a:pt x="2003392" y="5404038"/>
                </a:lnTo>
                <a:cubicBezTo>
                  <a:pt x="2003392" y="5402317"/>
                  <a:pt x="2003535" y="5400425"/>
                  <a:pt x="2003822" y="5398360"/>
                </a:cubicBezTo>
                <a:cubicBezTo>
                  <a:pt x="2004109" y="5396295"/>
                  <a:pt x="2004768" y="5394344"/>
                  <a:pt x="2005801" y="5392509"/>
                </a:cubicBezTo>
                <a:cubicBezTo>
                  <a:pt x="2006833" y="5390673"/>
                  <a:pt x="2008411" y="5389125"/>
                  <a:pt x="2010533" y="5387863"/>
                </a:cubicBezTo>
                <a:cubicBezTo>
                  <a:pt x="2012656" y="5386601"/>
                  <a:pt x="2015552" y="5385970"/>
                  <a:pt x="2019224" y="5385970"/>
                </a:cubicBezTo>
                <a:lnTo>
                  <a:pt x="2051575" y="5385970"/>
                </a:lnTo>
                <a:lnTo>
                  <a:pt x="2051575" y="5349832"/>
                </a:lnTo>
                <a:lnTo>
                  <a:pt x="2011652" y="5349832"/>
                </a:lnTo>
                <a:cubicBezTo>
                  <a:pt x="2003507" y="5349832"/>
                  <a:pt x="1996852" y="5350979"/>
                  <a:pt x="1991690" y="5353274"/>
                </a:cubicBezTo>
                <a:cubicBezTo>
                  <a:pt x="1986528" y="5355568"/>
                  <a:pt x="1982111" y="5358494"/>
                  <a:pt x="1978440" y="5362050"/>
                </a:cubicBezTo>
                <a:cubicBezTo>
                  <a:pt x="1974539" y="5358838"/>
                  <a:pt x="1969692" y="5355999"/>
                  <a:pt x="1963900" y="5353532"/>
                </a:cubicBezTo>
                <a:cubicBezTo>
                  <a:pt x="1958106" y="5351066"/>
                  <a:pt x="1951596" y="5349832"/>
                  <a:pt x="1944368" y="5349832"/>
                </a:cubicBezTo>
                <a:lnTo>
                  <a:pt x="1924281" y="5349832"/>
                </a:lnTo>
                <a:lnTo>
                  <a:pt x="1915286" y="5349832"/>
                </a:lnTo>
                <a:close/>
                <a:moveTo>
                  <a:pt x="710169" y="5349832"/>
                </a:moveTo>
                <a:cubicBezTo>
                  <a:pt x="697549" y="5349832"/>
                  <a:pt x="686364" y="5351553"/>
                  <a:pt x="676613" y="5354995"/>
                </a:cubicBezTo>
                <a:cubicBezTo>
                  <a:pt x="666862" y="5358436"/>
                  <a:pt x="658315" y="5363054"/>
                  <a:pt x="650973" y="5368847"/>
                </a:cubicBezTo>
                <a:cubicBezTo>
                  <a:pt x="643630" y="5374641"/>
                  <a:pt x="637407" y="5381438"/>
                  <a:pt x="632302" y="5389239"/>
                </a:cubicBezTo>
                <a:cubicBezTo>
                  <a:pt x="627196" y="5397040"/>
                  <a:pt x="623066" y="5405329"/>
                  <a:pt x="619912" y="5414105"/>
                </a:cubicBezTo>
                <a:cubicBezTo>
                  <a:pt x="616757" y="5422881"/>
                  <a:pt x="614462" y="5431858"/>
                  <a:pt x="613028" y="5441036"/>
                </a:cubicBezTo>
                <a:cubicBezTo>
                  <a:pt x="611594" y="5450214"/>
                  <a:pt x="610877" y="5459162"/>
                  <a:pt x="610877" y="5467881"/>
                </a:cubicBezTo>
                <a:cubicBezTo>
                  <a:pt x="610877" y="5478091"/>
                  <a:pt x="611766" y="5488330"/>
                  <a:pt x="613545" y="5498598"/>
                </a:cubicBezTo>
                <a:cubicBezTo>
                  <a:pt x="615323" y="5508865"/>
                  <a:pt x="617904" y="5518817"/>
                  <a:pt x="621288" y="5528454"/>
                </a:cubicBezTo>
                <a:cubicBezTo>
                  <a:pt x="624673" y="5538091"/>
                  <a:pt x="628860" y="5547154"/>
                  <a:pt x="633850" y="5555643"/>
                </a:cubicBezTo>
                <a:cubicBezTo>
                  <a:pt x="638841" y="5564132"/>
                  <a:pt x="644606" y="5571704"/>
                  <a:pt x="651145" y="5578358"/>
                </a:cubicBezTo>
                <a:cubicBezTo>
                  <a:pt x="655963" y="5583176"/>
                  <a:pt x="661355" y="5587421"/>
                  <a:pt x="667320" y="5591092"/>
                </a:cubicBezTo>
                <a:cubicBezTo>
                  <a:pt x="673286" y="5594763"/>
                  <a:pt x="679538" y="5596599"/>
                  <a:pt x="686077" y="5596599"/>
                </a:cubicBezTo>
                <a:cubicBezTo>
                  <a:pt x="690322" y="5596599"/>
                  <a:pt x="694165" y="5595795"/>
                  <a:pt x="697607" y="5594189"/>
                </a:cubicBezTo>
                <a:cubicBezTo>
                  <a:pt x="701048" y="5592583"/>
                  <a:pt x="704003" y="5590461"/>
                  <a:pt x="706469" y="5587822"/>
                </a:cubicBezTo>
                <a:cubicBezTo>
                  <a:pt x="708936" y="5585184"/>
                  <a:pt x="710857" y="5582086"/>
                  <a:pt x="712234" y="5578530"/>
                </a:cubicBezTo>
                <a:cubicBezTo>
                  <a:pt x="713610" y="5574973"/>
                  <a:pt x="714299" y="5571302"/>
                  <a:pt x="714299" y="5567517"/>
                </a:cubicBezTo>
                <a:cubicBezTo>
                  <a:pt x="714299" y="5564190"/>
                  <a:pt x="713610" y="5560920"/>
                  <a:pt x="712234" y="5557708"/>
                </a:cubicBezTo>
                <a:cubicBezTo>
                  <a:pt x="710857" y="5554496"/>
                  <a:pt x="708936" y="5551599"/>
                  <a:pt x="706469" y="5549018"/>
                </a:cubicBezTo>
                <a:cubicBezTo>
                  <a:pt x="704003" y="5546437"/>
                  <a:pt x="701048" y="5544343"/>
                  <a:pt x="697607" y="5542737"/>
                </a:cubicBezTo>
                <a:cubicBezTo>
                  <a:pt x="694165" y="5541131"/>
                  <a:pt x="690322" y="5540328"/>
                  <a:pt x="686077" y="5540328"/>
                </a:cubicBezTo>
                <a:cubicBezTo>
                  <a:pt x="684127" y="5540328"/>
                  <a:pt x="682205" y="5540528"/>
                  <a:pt x="680313" y="5540930"/>
                </a:cubicBezTo>
                <a:cubicBezTo>
                  <a:pt x="678420" y="5541331"/>
                  <a:pt x="676670" y="5541819"/>
                  <a:pt x="675064" y="5542393"/>
                </a:cubicBezTo>
                <a:cubicBezTo>
                  <a:pt x="671966" y="5538607"/>
                  <a:pt x="669013" y="5533760"/>
                  <a:pt x="666202" y="5527852"/>
                </a:cubicBezTo>
                <a:cubicBezTo>
                  <a:pt x="663391" y="5521943"/>
                  <a:pt x="660925" y="5515576"/>
                  <a:pt x="658802" y="5508750"/>
                </a:cubicBezTo>
                <a:cubicBezTo>
                  <a:pt x="656680" y="5501924"/>
                  <a:pt x="654988" y="5494955"/>
                  <a:pt x="653726" y="5487842"/>
                </a:cubicBezTo>
                <a:cubicBezTo>
                  <a:pt x="652464" y="5480730"/>
                  <a:pt x="651833" y="5474076"/>
                  <a:pt x="651833" y="5467881"/>
                </a:cubicBezTo>
                <a:cubicBezTo>
                  <a:pt x="651833" y="5463292"/>
                  <a:pt x="652062" y="5458043"/>
                  <a:pt x="652521" y="5452135"/>
                </a:cubicBezTo>
                <a:cubicBezTo>
                  <a:pt x="652980" y="5446227"/>
                  <a:pt x="653927" y="5440262"/>
                  <a:pt x="655361" y="5434239"/>
                </a:cubicBezTo>
                <a:cubicBezTo>
                  <a:pt x="656795" y="5428216"/>
                  <a:pt x="658831" y="5422308"/>
                  <a:pt x="661470" y="5416514"/>
                </a:cubicBezTo>
                <a:cubicBezTo>
                  <a:pt x="664108" y="5410721"/>
                  <a:pt x="667607" y="5405558"/>
                  <a:pt x="671966" y="5401027"/>
                </a:cubicBezTo>
                <a:cubicBezTo>
                  <a:pt x="676326" y="5396495"/>
                  <a:pt x="681632" y="5392853"/>
                  <a:pt x="687884" y="5390100"/>
                </a:cubicBezTo>
                <a:cubicBezTo>
                  <a:pt x="694137" y="5387346"/>
                  <a:pt x="701565" y="5385970"/>
                  <a:pt x="710169" y="5385970"/>
                </a:cubicBezTo>
                <a:lnTo>
                  <a:pt x="724661" y="5385970"/>
                </a:lnTo>
                <a:lnTo>
                  <a:pt x="736154" y="5385970"/>
                </a:lnTo>
                <a:lnTo>
                  <a:pt x="821027" y="5385970"/>
                </a:lnTo>
                <a:cubicBezTo>
                  <a:pt x="810358" y="5403063"/>
                  <a:pt x="804679" y="5426925"/>
                  <a:pt x="803991" y="5457556"/>
                </a:cubicBezTo>
                <a:lnTo>
                  <a:pt x="840473" y="5457556"/>
                </a:lnTo>
                <a:cubicBezTo>
                  <a:pt x="846897" y="5457556"/>
                  <a:pt x="852174" y="5458445"/>
                  <a:pt x="856304" y="5460223"/>
                </a:cubicBezTo>
                <a:cubicBezTo>
                  <a:pt x="860434" y="5462001"/>
                  <a:pt x="863704" y="5464468"/>
                  <a:pt x="866113" y="5467623"/>
                </a:cubicBezTo>
                <a:cubicBezTo>
                  <a:pt x="868522" y="5470778"/>
                  <a:pt x="870186" y="5474477"/>
                  <a:pt x="871103" y="5478722"/>
                </a:cubicBezTo>
                <a:cubicBezTo>
                  <a:pt x="872021" y="5482967"/>
                  <a:pt x="872480" y="5487556"/>
                  <a:pt x="872480" y="5492489"/>
                </a:cubicBezTo>
                <a:cubicBezTo>
                  <a:pt x="872480" y="5499028"/>
                  <a:pt x="871648" y="5504735"/>
                  <a:pt x="869985" y="5509611"/>
                </a:cubicBezTo>
                <a:cubicBezTo>
                  <a:pt x="868321" y="5514486"/>
                  <a:pt x="866027" y="5518530"/>
                  <a:pt x="863101" y="5521743"/>
                </a:cubicBezTo>
                <a:cubicBezTo>
                  <a:pt x="860176" y="5524955"/>
                  <a:pt x="856763" y="5527335"/>
                  <a:pt x="852862" y="5528884"/>
                </a:cubicBezTo>
                <a:cubicBezTo>
                  <a:pt x="848962" y="5530433"/>
                  <a:pt x="844717" y="5531207"/>
                  <a:pt x="840128" y="5531207"/>
                </a:cubicBezTo>
                <a:cubicBezTo>
                  <a:pt x="830836" y="5531207"/>
                  <a:pt x="822605" y="5528999"/>
                  <a:pt x="815435" y="5524582"/>
                </a:cubicBezTo>
                <a:cubicBezTo>
                  <a:pt x="808264" y="5520165"/>
                  <a:pt x="801639" y="5513081"/>
                  <a:pt x="795559" y="5503330"/>
                </a:cubicBezTo>
                <a:cubicBezTo>
                  <a:pt x="790167" y="5494840"/>
                  <a:pt x="785722" y="5485720"/>
                  <a:pt x="782223" y="5475969"/>
                </a:cubicBezTo>
                <a:cubicBezTo>
                  <a:pt x="778724" y="5466217"/>
                  <a:pt x="776171" y="5455835"/>
                  <a:pt x="774565" y="5444822"/>
                </a:cubicBezTo>
                <a:lnTo>
                  <a:pt x="736879" y="5451877"/>
                </a:lnTo>
                <a:cubicBezTo>
                  <a:pt x="739976" y="5468282"/>
                  <a:pt x="744106" y="5482938"/>
                  <a:pt x="749269" y="5495844"/>
                </a:cubicBezTo>
                <a:cubicBezTo>
                  <a:pt x="754431" y="5508750"/>
                  <a:pt x="760512" y="5520137"/>
                  <a:pt x="767510" y="5530003"/>
                </a:cubicBezTo>
                <a:cubicBezTo>
                  <a:pt x="771984" y="5536427"/>
                  <a:pt x="777003" y="5542020"/>
                  <a:pt x="782567" y="5546781"/>
                </a:cubicBezTo>
                <a:cubicBezTo>
                  <a:pt x="788131" y="5551542"/>
                  <a:pt x="794039" y="5555528"/>
                  <a:pt x="800291" y="5558740"/>
                </a:cubicBezTo>
                <a:cubicBezTo>
                  <a:pt x="806544" y="5561953"/>
                  <a:pt x="813025" y="5564362"/>
                  <a:pt x="819737" y="5565968"/>
                </a:cubicBezTo>
                <a:cubicBezTo>
                  <a:pt x="826448" y="5567574"/>
                  <a:pt x="833245" y="5568377"/>
                  <a:pt x="840128" y="5568377"/>
                </a:cubicBezTo>
                <a:cubicBezTo>
                  <a:pt x="849765" y="5568377"/>
                  <a:pt x="859029" y="5566742"/>
                  <a:pt x="867920" y="5563473"/>
                </a:cubicBezTo>
                <a:cubicBezTo>
                  <a:pt x="876811" y="5560203"/>
                  <a:pt x="884612" y="5555356"/>
                  <a:pt x="891323" y="5548932"/>
                </a:cubicBezTo>
                <a:cubicBezTo>
                  <a:pt x="898034" y="5542507"/>
                  <a:pt x="903397" y="5534563"/>
                  <a:pt x="907413" y="5525098"/>
                </a:cubicBezTo>
                <a:cubicBezTo>
                  <a:pt x="911428" y="5515634"/>
                  <a:pt x="913436" y="5504764"/>
                  <a:pt x="913436" y="5492489"/>
                </a:cubicBezTo>
                <a:cubicBezTo>
                  <a:pt x="913436" y="5482164"/>
                  <a:pt x="911887" y="5472642"/>
                  <a:pt x="908790" y="5463923"/>
                </a:cubicBezTo>
                <a:cubicBezTo>
                  <a:pt x="905692" y="5455204"/>
                  <a:pt x="901304" y="5447718"/>
                  <a:pt x="895625" y="5441466"/>
                </a:cubicBezTo>
                <a:cubicBezTo>
                  <a:pt x="889946" y="5435214"/>
                  <a:pt x="883092" y="5430310"/>
                  <a:pt x="875061" y="5426753"/>
                </a:cubicBezTo>
                <a:cubicBezTo>
                  <a:pt x="867031" y="5423197"/>
                  <a:pt x="858140" y="5421419"/>
                  <a:pt x="848388" y="5421419"/>
                </a:cubicBezTo>
                <a:lnTo>
                  <a:pt x="845635" y="5421419"/>
                </a:lnTo>
                <a:cubicBezTo>
                  <a:pt x="846209" y="5417862"/>
                  <a:pt x="847184" y="5414363"/>
                  <a:pt x="848560" y="5410922"/>
                </a:cubicBezTo>
                <a:cubicBezTo>
                  <a:pt x="849937" y="5407480"/>
                  <a:pt x="851543" y="5404239"/>
                  <a:pt x="853379" y="5401199"/>
                </a:cubicBezTo>
                <a:cubicBezTo>
                  <a:pt x="855214" y="5398159"/>
                  <a:pt x="857251" y="5395348"/>
                  <a:pt x="859488" y="5392767"/>
                </a:cubicBezTo>
                <a:cubicBezTo>
                  <a:pt x="861725" y="5390186"/>
                  <a:pt x="863991" y="5387920"/>
                  <a:pt x="866285" y="5385970"/>
                </a:cubicBezTo>
                <a:lnTo>
                  <a:pt x="891581" y="5385970"/>
                </a:lnTo>
                <a:cubicBezTo>
                  <a:pt x="892728" y="5392509"/>
                  <a:pt x="894822" y="5399478"/>
                  <a:pt x="897862" y="5406878"/>
                </a:cubicBezTo>
                <a:cubicBezTo>
                  <a:pt x="900902" y="5414277"/>
                  <a:pt x="904631" y="5421333"/>
                  <a:pt x="909048" y="5428044"/>
                </a:cubicBezTo>
                <a:cubicBezTo>
                  <a:pt x="913465" y="5434755"/>
                  <a:pt x="918397" y="5440835"/>
                  <a:pt x="923847" y="5446285"/>
                </a:cubicBezTo>
                <a:cubicBezTo>
                  <a:pt x="929296" y="5451734"/>
                  <a:pt x="935118" y="5455835"/>
                  <a:pt x="941313" y="5458588"/>
                </a:cubicBezTo>
                <a:lnTo>
                  <a:pt x="941313" y="5576981"/>
                </a:lnTo>
                <a:lnTo>
                  <a:pt x="981236" y="5576981"/>
                </a:lnTo>
                <a:lnTo>
                  <a:pt x="981236" y="5428302"/>
                </a:lnTo>
                <a:lnTo>
                  <a:pt x="965405" y="5428302"/>
                </a:lnTo>
                <a:cubicBezTo>
                  <a:pt x="961390" y="5428302"/>
                  <a:pt x="957546" y="5426983"/>
                  <a:pt x="953875" y="5424344"/>
                </a:cubicBezTo>
                <a:cubicBezTo>
                  <a:pt x="950204" y="5421705"/>
                  <a:pt x="946906" y="5418350"/>
                  <a:pt x="943980" y="5414277"/>
                </a:cubicBezTo>
                <a:cubicBezTo>
                  <a:pt x="941055" y="5410204"/>
                  <a:pt x="938531" y="5405673"/>
                  <a:pt x="936409" y="5400683"/>
                </a:cubicBezTo>
                <a:cubicBezTo>
                  <a:pt x="934287" y="5395692"/>
                  <a:pt x="932709" y="5390788"/>
                  <a:pt x="931677" y="5385970"/>
                </a:cubicBezTo>
                <a:lnTo>
                  <a:pt x="1010411" y="5385970"/>
                </a:lnTo>
                <a:lnTo>
                  <a:pt x="1020815" y="5385970"/>
                </a:lnTo>
                <a:lnTo>
                  <a:pt x="1176987" y="5385970"/>
                </a:lnTo>
                <a:lnTo>
                  <a:pt x="1176987" y="5410405"/>
                </a:lnTo>
                <a:cubicBezTo>
                  <a:pt x="1175725" y="5410176"/>
                  <a:pt x="1173574" y="5409803"/>
                  <a:pt x="1170534" y="5409287"/>
                </a:cubicBezTo>
                <a:cubicBezTo>
                  <a:pt x="1167494" y="5408771"/>
                  <a:pt x="1164425" y="5408512"/>
                  <a:pt x="1161328" y="5408512"/>
                </a:cubicBezTo>
                <a:cubicBezTo>
                  <a:pt x="1155477" y="5408512"/>
                  <a:pt x="1149597" y="5409201"/>
                  <a:pt x="1143689" y="5410577"/>
                </a:cubicBezTo>
                <a:cubicBezTo>
                  <a:pt x="1137781" y="5411954"/>
                  <a:pt x="1132590" y="5414478"/>
                  <a:pt x="1128116" y="5418149"/>
                </a:cubicBezTo>
                <a:cubicBezTo>
                  <a:pt x="1123641" y="5414134"/>
                  <a:pt x="1118049" y="5410950"/>
                  <a:pt x="1111338" y="5408598"/>
                </a:cubicBezTo>
                <a:cubicBezTo>
                  <a:pt x="1104627" y="5406247"/>
                  <a:pt x="1097256" y="5405071"/>
                  <a:pt x="1089225" y="5405071"/>
                </a:cubicBezTo>
                <a:cubicBezTo>
                  <a:pt x="1081768" y="5405071"/>
                  <a:pt x="1074369" y="5406161"/>
                  <a:pt x="1067026" y="5408340"/>
                </a:cubicBezTo>
                <a:cubicBezTo>
                  <a:pt x="1059684" y="5410520"/>
                  <a:pt x="1053116" y="5413990"/>
                  <a:pt x="1047323" y="5418751"/>
                </a:cubicBezTo>
                <a:cubicBezTo>
                  <a:pt x="1041529" y="5423512"/>
                  <a:pt x="1036854" y="5429621"/>
                  <a:pt x="1033298" y="5437078"/>
                </a:cubicBezTo>
                <a:cubicBezTo>
                  <a:pt x="1029742" y="5444535"/>
                  <a:pt x="1027963" y="5453541"/>
                  <a:pt x="1027963" y="5464095"/>
                </a:cubicBezTo>
                <a:cubicBezTo>
                  <a:pt x="1027963" y="5472011"/>
                  <a:pt x="1028967" y="5479267"/>
                  <a:pt x="1030975" y="5485864"/>
                </a:cubicBezTo>
                <a:cubicBezTo>
                  <a:pt x="1032983" y="5492460"/>
                  <a:pt x="1035937" y="5498139"/>
                  <a:pt x="1039838" y="5502900"/>
                </a:cubicBezTo>
                <a:cubicBezTo>
                  <a:pt x="1043738" y="5507661"/>
                  <a:pt x="1048585" y="5511360"/>
                  <a:pt x="1054378" y="5513999"/>
                </a:cubicBezTo>
                <a:cubicBezTo>
                  <a:pt x="1060172" y="5516638"/>
                  <a:pt x="1066854" y="5517957"/>
                  <a:pt x="1074426" y="5517957"/>
                </a:cubicBezTo>
                <a:cubicBezTo>
                  <a:pt x="1078671" y="5517957"/>
                  <a:pt x="1082543" y="5517240"/>
                  <a:pt x="1086042" y="5515806"/>
                </a:cubicBezTo>
                <a:cubicBezTo>
                  <a:pt x="1089541" y="5514372"/>
                  <a:pt x="1092552" y="5512421"/>
                  <a:pt x="1095076" y="5509955"/>
                </a:cubicBezTo>
                <a:cubicBezTo>
                  <a:pt x="1097599" y="5507489"/>
                  <a:pt x="1099579" y="5504534"/>
                  <a:pt x="1101013" y="5501093"/>
                </a:cubicBezTo>
                <a:cubicBezTo>
                  <a:pt x="1102447" y="5497651"/>
                  <a:pt x="1103163" y="5493923"/>
                  <a:pt x="1103163" y="5489907"/>
                </a:cubicBezTo>
                <a:cubicBezTo>
                  <a:pt x="1103163" y="5486351"/>
                  <a:pt x="1102447" y="5482938"/>
                  <a:pt x="1101013" y="5479669"/>
                </a:cubicBezTo>
                <a:cubicBezTo>
                  <a:pt x="1099579" y="5476399"/>
                  <a:pt x="1097628" y="5473502"/>
                  <a:pt x="1095162" y="5470978"/>
                </a:cubicBezTo>
                <a:cubicBezTo>
                  <a:pt x="1092695" y="5468454"/>
                  <a:pt x="1089799" y="5466475"/>
                  <a:pt x="1086472" y="5465042"/>
                </a:cubicBezTo>
                <a:cubicBezTo>
                  <a:pt x="1083145" y="5463607"/>
                  <a:pt x="1079646" y="5462891"/>
                  <a:pt x="1075975" y="5462891"/>
                </a:cubicBezTo>
                <a:cubicBezTo>
                  <a:pt x="1074713" y="5462891"/>
                  <a:pt x="1073537" y="5462919"/>
                  <a:pt x="1072447" y="5462977"/>
                </a:cubicBezTo>
                <a:cubicBezTo>
                  <a:pt x="1071357" y="5463034"/>
                  <a:pt x="1070526" y="5463120"/>
                  <a:pt x="1069952" y="5463235"/>
                </a:cubicBezTo>
                <a:cubicBezTo>
                  <a:pt x="1069263" y="5461284"/>
                  <a:pt x="1068919" y="5459219"/>
                  <a:pt x="1068919" y="5457040"/>
                </a:cubicBezTo>
                <a:cubicBezTo>
                  <a:pt x="1068919" y="5453369"/>
                  <a:pt x="1069579" y="5450443"/>
                  <a:pt x="1070898" y="5448263"/>
                </a:cubicBezTo>
                <a:cubicBezTo>
                  <a:pt x="1072218" y="5446084"/>
                  <a:pt x="1073881" y="5444449"/>
                  <a:pt x="1075889" y="5443359"/>
                </a:cubicBezTo>
                <a:cubicBezTo>
                  <a:pt x="1077896" y="5442269"/>
                  <a:pt x="1079990" y="5441552"/>
                  <a:pt x="1082170" y="5441208"/>
                </a:cubicBezTo>
                <a:cubicBezTo>
                  <a:pt x="1084349" y="5440864"/>
                  <a:pt x="1086300" y="5440692"/>
                  <a:pt x="1088021" y="5440692"/>
                </a:cubicBezTo>
                <a:cubicBezTo>
                  <a:pt x="1091232" y="5440692"/>
                  <a:pt x="1094101" y="5441437"/>
                  <a:pt x="1096625" y="5442929"/>
                </a:cubicBezTo>
                <a:cubicBezTo>
                  <a:pt x="1099148" y="5444420"/>
                  <a:pt x="1101271" y="5446485"/>
                  <a:pt x="1102992" y="5449124"/>
                </a:cubicBezTo>
                <a:cubicBezTo>
                  <a:pt x="1104712" y="5451762"/>
                  <a:pt x="1106003" y="5454860"/>
                  <a:pt x="1106864" y="5458416"/>
                </a:cubicBezTo>
                <a:cubicBezTo>
                  <a:pt x="1107724" y="5461973"/>
                  <a:pt x="1108154" y="5465758"/>
                  <a:pt x="1108154" y="5469774"/>
                </a:cubicBezTo>
                <a:lnTo>
                  <a:pt x="1145496" y="5469774"/>
                </a:lnTo>
                <a:cubicBezTo>
                  <a:pt x="1145496" y="5465988"/>
                  <a:pt x="1145725" y="5462518"/>
                  <a:pt x="1146184" y="5459363"/>
                </a:cubicBezTo>
                <a:cubicBezTo>
                  <a:pt x="1146643" y="5456208"/>
                  <a:pt x="1147504" y="5453512"/>
                  <a:pt x="1148766" y="5451275"/>
                </a:cubicBezTo>
                <a:cubicBezTo>
                  <a:pt x="1150027" y="5449038"/>
                  <a:pt x="1151720" y="5447288"/>
                  <a:pt x="1153842" y="5446026"/>
                </a:cubicBezTo>
                <a:cubicBezTo>
                  <a:pt x="1155964" y="5444764"/>
                  <a:pt x="1158689" y="5444134"/>
                  <a:pt x="1162016" y="5444134"/>
                </a:cubicBezTo>
                <a:cubicBezTo>
                  <a:pt x="1167064" y="5444134"/>
                  <a:pt x="1170821" y="5446084"/>
                  <a:pt x="1173287" y="5449984"/>
                </a:cubicBezTo>
                <a:cubicBezTo>
                  <a:pt x="1175754" y="5453885"/>
                  <a:pt x="1176987" y="5459391"/>
                  <a:pt x="1176987" y="5466504"/>
                </a:cubicBezTo>
                <a:lnTo>
                  <a:pt x="1176987" y="5576981"/>
                </a:lnTo>
                <a:lnTo>
                  <a:pt x="1216910" y="5576981"/>
                </a:lnTo>
                <a:lnTo>
                  <a:pt x="1216910" y="5385970"/>
                </a:lnTo>
                <a:lnTo>
                  <a:pt x="1248536" y="5385970"/>
                </a:lnTo>
                <a:lnTo>
                  <a:pt x="1265093" y="5385970"/>
                </a:lnTo>
                <a:lnTo>
                  <a:pt x="1268498" y="5385970"/>
                </a:lnTo>
                <a:cubicBezTo>
                  <a:pt x="1272857" y="5385970"/>
                  <a:pt x="1276787" y="5386687"/>
                  <a:pt x="1280285" y="5388121"/>
                </a:cubicBezTo>
                <a:cubicBezTo>
                  <a:pt x="1283784" y="5389555"/>
                  <a:pt x="1286739" y="5391562"/>
                  <a:pt x="1289147" y="5394144"/>
                </a:cubicBezTo>
                <a:cubicBezTo>
                  <a:pt x="1291557" y="5396725"/>
                  <a:pt x="1293421" y="5399765"/>
                  <a:pt x="1294740" y="5403264"/>
                </a:cubicBezTo>
                <a:cubicBezTo>
                  <a:pt x="1296060" y="5406763"/>
                  <a:pt x="1296719" y="5410577"/>
                  <a:pt x="1296719" y="5414707"/>
                </a:cubicBezTo>
                <a:lnTo>
                  <a:pt x="1296719" y="5594189"/>
                </a:lnTo>
                <a:lnTo>
                  <a:pt x="1336642" y="5594189"/>
                </a:lnTo>
                <a:lnTo>
                  <a:pt x="1336642" y="5404038"/>
                </a:lnTo>
                <a:cubicBezTo>
                  <a:pt x="1336642" y="5402317"/>
                  <a:pt x="1336786" y="5400425"/>
                  <a:pt x="1337073" y="5398360"/>
                </a:cubicBezTo>
                <a:cubicBezTo>
                  <a:pt x="1337359" y="5396295"/>
                  <a:pt x="1338019" y="5394344"/>
                  <a:pt x="1339052" y="5392509"/>
                </a:cubicBezTo>
                <a:cubicBezTo>
                  <a:pt x="1340084" y="5390673"/>
                  <a:pt x="1341661" y="5389125"/>
                  <a:pt x="1343784" y="5387863"/>
                </a:cubicBezTo>
                <a:cubicBezTo>
                  <a:pt x="1345906" y="5386601"/>
                  <a:pt x="1348803" y="5385970"/>
                  <a:pt x="1352474" y="5385970"/>
                </a:cubicBezTo>
                <a:lnTo>
                  <a:pt x="1384825" y="5385970"/>
                </a:lnTo>
                <a:lnTo>
                  <a:pt x="1384825" y="5349832"/>
                </a:lnTo>
                <a:lnTo>
                  <a:pt x="1344903" y="5349832"/>
                </a:lnTo>
                <a:cubicBezTo>
                  <a:pt x="1336757" y="5349832"/>
                  <a:pt x="1330103" y="5350979"/>
                  <a:pt x="1324941" y="5353274"/>
                </a:cubicBezTo>
                <a:cubicBezTo>
                  <a:pt x="1319779" y="5355568"/>
                  <a:pt x="1315362" y="5358494"/>
                  <a:pt x="1311691" y="5362050"/>
                </a:cubicBezTo>
                <a:cubicBezTo>
                  <a:pt x="1307790" y="5358838"/>
                  <a:pt x="1302943" y="5355999"/>
                  <a:pt x="1297150" y="5353532"/>
                </a:cubicBezTo>
                <a:cubicBezTo>
                  <a:pt x="1291356" y="5351066"/>
                  <a:pt x="1284846" y="5349832"/>
                  <a:pt x="1277618" y="5349832"/>
                </a:cubicBezTo>
                <a:lnTo>
                  <a:pt x="1265093" y="5349832"/>
                </a:lnTo>
                <a:lnTo>
                  <a:pt x="1248536" y="5349832"/>
                </a:lnTo>
                <a:lnTo>
                  <a:pt x="1020815" y="5349832"/>
                </a:lnTo>
                <a:lnTo>
                  <a:pt x="1010411" y="5349832"/>
                </a:lnTo>
                <a:lnTo>
                  <a:pt x="736154" y="5349832"/>
                </a:lnTo>
                <a:lnTo>
                  <a:pt x="724661" y="5349832"/>
                </a:lnTo>
                <a:close/>
                <a:moveTo>
                  <a:pt x="3517230" y="5346046"/>
                </a:moveTo>
                <a:cubicBezTo>
                  <a:pt x="3505872" y="5346046"/>
                  <a:pt x="3495089" y="5348054"/>
                  <a:pt x="3484878" y="5352069"/>
                </a:cubicBezTo>
                <a:cubicBezTo>
                  <a:pt x="3474668" y="5356085"/>
                  <a:pt x="3465748" y="5361677"/>
                  <a:pt x="3458120" y="5368847"/>
                </a:cubicBezTo>
                <a:cubicBezTo>
                  <a:pt x="3450490" y="5376017"/>
                  <a:pt x="3444410" y="5384507"/>
                  <a:pt x="3439879" y="5394316"/>
                </a:cubicBezTo>
                <a:cubicBezTo>
                  <a:pt x="3435347" y="5404124"/>
                  <a:pt x="3433082" y="5414822"/>
                  <a:pt x="3433082" y="5426409"/>
                </a:cubicBezTo>
                <a:cubicBezTo>
                  <a:pt x="3433082" y="5428474"/>
                  <a:pt x="3433225" y="5430854"/>
                  <a:pt x="3433512" y="5433550"/>
                </a:cubicBezTo>
                <a:cubicBezTo>
                  <a:pt x="3433798" y="5436246"/>
                  <a:pt x="3434229" y="5439057"/>
                  <a:pt x="3434803" y="5441982"/>
                </a:cubicBezTo>
                <a:cubicBezTo>
                  <a:pt x="3435376" y="5444908"/>
                  <a:pt x="3436064" y="5447805"/>
                  <a:pt x="3436867" y="5450673"/>
                </a:cubicBezTo>
                <a:cubicBezTo>
                  <a:pt x="3437670" y="5453541"/>
                  <a:pt x="3438589" y="5456122"/>
                  <a:pt x="3439621" y="5458416"/>
                </a:cubicBezTo>
                <a:cubicBezTo>
                  <a:pt x="3441801" y="5456925"/>
                  <a:pt x="3444611" y="5455634"/>
                  <a:pt x="3448053" y="5454545"/>
                </a:cubicBezTo>
                <a:cubicBezTo>
                  <a:pt x="3451494" y="5453455"/>
                  <a:pt x="3454994" y="5452566"/>
                  <a:pt x="3458550" y="5451877"/>
                </a:cubicBezTo>
                <a:cubicBezTo>
                  <a:pt x="3462106" y="5451189"/>
                  <a:pt x="3465519" y="5450673"/>
                  <a:pt x="3468788" y="5450328"/>
                </a:cubicBezTo>
                <a:cubicBezTo>
                  <a:pt x="3472058" y="5449984"/>
                  <a:pt x="3474611" y="5449812"/>
                  <a:pt x="3476446" y="5449812"/>
                </a:cubicBezTo>
                <a:cubicBezTo>
                  <a:pt x="3479888" y="5449812"/>
                  <a:pt x="3483186" y="5450328"/>
                  <a:pt x="3486342" y="5451361"/>
                </a:cubicBezTo>
                <a:cubicBezTo>
                  <a:pt x="3489496" y="5452393"/>
                  <a:pt x="3492220" y="5453856"/>
                  <a:pt x="3494515" y="5455749"/>
                </a:cubicBezTo>
                <a:cubicBezTo>
                  <a:pt x="3496809" y="5457642"/>
                  <a:pt x="3498645" y="5459936"/>
                  <a:pt x="3500022" y="5462632"/>
                </a:cubicBezTo>
                <a:cubicBezTo>
                  <a:pt x="3501399" y="5465328"/>
                  <a:pt x="3502087" y="5468340"/>
                  <a:pt x="3502087" y="5471667"/>
                </a:cubicBezTo>
                <a:cubicBezTo>
                  <a:pt x="3502087" y="5474535"/>
                  <a:pt x="3501571" y="5477145"/>
                  <a:pt x="3500538" y="5479496"/>
                </a:cubicBezTo>
                <a:cubicBezTo>
                  <a:pt x="3499506" y="5481848"/>
                  <a:pt x="3498071" y="5483856"/>
                  <a:pt x="3496236" y="5485519"/>
                </a:cubicBezTo>
                <a:cubicBezTo>
                  <a:pt x="3494400" y="5487183"/>
                  <a:pt x="3492278" y="5488473"/>
                  <a:pt x="3489869" y="5489391"/>
                </a:cubicBezTo>
                <a:cubicBezTo>
                  <a:pt x="3487459" y="5490309"/>
                  <a:pt x="3484878" y="5490768"/>
                  <a:pt x="3482125" y="5490768"/>
                </a:cubicBezTo>
                <a:cubicBezTo>
                  <a:pt x="3480633" y="5490768"/>
                  <a:pt x="3478597" y="5490510"/>
                  <a:pt x="3476016" y="5489994"/>
                </a:cubicBezTo>
                <a:cubicBezTo>
                  <a:pt x="3473435" y="5489477"/>
                  <a:pt x="3470596" y="5488760"/>
                  <a:pt x="3467499" y="5487842"/>
                </a:cubicBezTo>
                <a:lnTo>
                  <a:pt x="3456829" y="5521399"/>
                </a:lnTo>
                <a:cubicBezTo>
                  <a:pt x="3461991" y="5523119"/>
                  <a:pt x="3466609" y="5524381"/>
                  <a:pt x="3470681" y="5525184"/>
                </a:cubicBezTo>
                <a:cubicBezTo>
                  <a:pt x="3474754" y="5525987"/>
                  <a:pt x="3478339" y="5526389"/>
                  <a:pt x="3481437" y="5526389"/>
                </a:cubicBezTo>
                <a:cubicBezTo>
                  <a:pt x="3489353" y="5526389"/>
                  <a:pt x="3496953" y="5525070"/>
                  <a:pt x="3504238" y="5522431"/>
                </a:cubicBezTo>
                <a:cubicBezTo>
                  <a:pt x="3511523" y="5519792"/>
                  <a:pt x="3517947" y="5516093"/>
                  <a:pt x="3523511" y="5511332"/>
                </a:cubicBezTo>
                <a:cubicBezTo>
                  <a:pt x="3529075" y="5506571"/>
                  <a:pt x="3533492" y="5500863"/>
                  <a:pt x="3536761" y="5494210"/>
                </a:cubicBezTo>
                <a:cubicBezTo>
                  <a:pt x="3540030" y="5487556"/>
                  <a:pt x="3541666" y="5480156"/>
                  <a:pt x="3541666" y="5472011"/>
                </a:cubicBezTo>
                <a:cubicBezTo>
                  <a:pt x="3541666" y="5462833"/>
                  <a:pt x="3539945" y="5454659"/>
                  <a:pt x="3536504" y="5447489"/>
                </a:cubicBezTo>
                <a:cubicBezTo>
                  <a:pt x="3533062" y="5440319"/>
                  <a:pt x="3528416" y="5434267"/>
                  <a:pt x="3522565" y="5429334"/>
                </a:cubicBezTo>
                <a:cubicBezTo>
                  <a:pt x="3516714" y="5424401"/>
                  <a:pt x="3509858" y="5420644"/>
                  <a:pt x="3502001" y="5418063"/>
                </a:cubicBezTo>
                <a:cubicBezTo>
                  <a:pt x="3494142" y="5415482"/>
                  <a:pt x="3485739" y="5414191"/>
                  <a:pt x="3476790" y="5414191"/>
                </a:cubicBezTo>
                <a:lnTo>
                  <a:pt x="3473865" y="5414191"/>
                </a:lnTo>
                <a:cubicBezTo>
                  <a:pt x="3474668" y="5410405"/>
                  <a:pt x="3476246" y="5406562"/>
                  <a:pt x="3478597" y="5402662"/>
                </a:cubicBezTo>
                <a:cubicBezTo>
                  <a:pt x="3480949" y="5398761"/>
                  <a:pt x="3483961" y="5395262"/>
                  <a:pt x="3487633" y="5392165"/>
                </a:cubicBezTo>
                <a:cubicBezTo>
                  <a:pt x="3491303" y="5389067"/>
                  <a:pt x="3495605" y="5386543"/>
                  <a:pt x="3500538" y="5384593"/>
                </a:cubicBezTo>
                <a:cubicBezTo>
                  <a:pt x="3505471" y="5382643"/>
                  <a:pt x="3511035" y="5381668"/>
                  <a:pt x="3517230" y="5381668"/>
                </a:cubicBezTo>
                <a:cubicBezTo>
                  <a:pt x="3523769" y="5381668"/>
                  <a:pt x="3530079" y="5382241"/>
                  <a:pt x="3536159" y="5383388"/>
                </a:cubicBezTo>
                <a:cubicBezTo>
                  <a:pt x="3542239" y="5384536"/>
                  <a:pt x="3547775" y="5386256"/>
                  <a:pt x="3552765" y="5388551"/>
                </a:cubicBezTo>
                <a:cubicBezTo>
                  <a:pt x="3557756" y="5390845"/>
                  <a:pt x="3562114" y="5393828"/>
                  <a:pt x="3565843" y="5397499"/>
                </a:cubicBezTo>
                <a:cubicBezTo>
                  <a:pt x="3569572" y="5401170"/>
                  <a:pt x="3572411" y="5405472"/>
                  <a:pt x="3574362" y="5410405"/>
                </a:cubicBezTo>
                <a:lnTo>
                  <a:pt x="3574362" y="5576981"/>
                </a:lnTo>
                <a:lnTo>
                  <a:pt x="3614285" y="5576981"/>
                </a:lnTo>
                <a:lnTo>
                  <a:pt x="3614285" y="5385970"/>
                </a:lnTo>
                <a:lnTo>
                  <a:pt x="3662468" y="5385970"/>
                </a:lnTo>
                <a:lnTo>
                  <a:pt x="3662468" y="5349832"/>
                </a:lnTo>
                <a:lnTo>
                  <a:pt x="3574362" y="5349832"/>
                </a:lnTo>
                <a:lnTo>
                  <a:pt x="3574362" y="5362050"/>
                </a:lnTo>
                <a:cubicBezTo>
                  <a:pt x="3571723" y="5360444"/>
                  <a:pt x="3568798" y="5358695"/>
                  <a:pt x="3565585" y="5356802"/>
                </a:cubicBezTo>
                <a:cubicBezTo>
                  <a:pt x="3562373" y="5354909"/>
                  <a:pt x="3558530" y="5353159"/>
                  <a:pt x="3554056" y="5351553"/>
                </a:cubicBezTo>
                <a:cubicBezTo>
                  <a:pt x="3549581" y="5349947"/>
                  <a:pt x="3544333" y="5348628"/>
                  <a:pt x="3538310" y="5347595"/>
                </a:cubicBezTo>
                <a:cubicBezTo>
                  <a:pt x="3532287" y="5346563"/>
                  <a:pt x="3525261" y="5346046"/>
                  <a:pt x="3517230" y="5346046"/>
                </a:cubicBezTo>
                <a:close/>
                <a:moveTo>
                  <a:pt x="3737458" y="5345874"/>
                </a:moveTo>
                <a:cubicBezTo>
                  <a:pt x="3730575" y="5345874"/>
                  <a:pt x="3724007" y="5346878"/>
                  <a:pt x="3717755" y="5348886"/>
                </a:cubicBezTo>
                <a:cubicBezTo>
                  <a:pt x="3711503" y="5350893"/>
                  <a:pt x="3705738" y="5353848"/>
                  <a:pt x="3700460" y="5357748"/>
                </a:cubicBezTo>
                <a:cubicBezTo>
                  <a:pt x="3695183" y="5361649"/>
                  <a:pt x="3690566" y="5366467"/>
                  <a:pt x="3686608" y="5372203"/>
                </a:cubicBezTo>
                <a:cubicBezTo>
                  <a:pt x="3682651" y="5377939"/>
                  <a:pt x="3679581" y="5384536"/>
                  <a:pt x="3677401" y="5391993"/>
                </a:cubicBezTo>
                <a:lnTo>
                  <a:pt x="3710957" y="5405071"/>
                </a:lnTo>
                <a:cubicBezTo>
                  <a:pt x="3712334" y="5397270"/>
                  <a:pt x="3715173" y="5390960"/>
                  <a:pt x="3719475" y="5386142"/>
                </a:cubicBezTo>
                <a:cubicBezTo>
                  <a:pt x="3723778" y="5381323"/>
                  <a:pt x="3729370" y="5378914"/>
                  <a:pt x="3736254" y="5378914"/>
                </a:cubicBezTo>
                <a:cubicBezTo>
                  <a:pt x="3742908" y="5378914"/>
                  <a:pt x="3748242" y="5380779"/>
                  <a:pt x="3752257" y="5384507"/>
                </a:cubicBezTo>
                <a:cubicBezTo>
                  <a:pt x="3756272" y="5388235"/>
                  <a:pt x="3758280" y="5392853"/>
                  <a:pt x="3758280" y="5398360"/>
                </a:cubicBezTo>
                <a:cubicBezTo>
                  <a:pt x="3758280" y="5403522"/>
                  <a:pt x="3757104" y="5408312"/>
                  <a:pt x="3754752" y="5412728"/>
                </a:cubicBezTo>
                <a:cubicBezTo>
                  <a:pt x="3752400" y="5417145"/>
                  <a:pt x="3749447" y="5421361"/>
                  <a:pt x="3745890" y="5425377"/>
                </a:cubicBezTo>
                <a:cubicBezTo>
                  <a:pt x="3742334" y="5429392"/>
                  <a:pt x="3738519" y="5433235"/>
                  <a:pt x="3734447" y="5436906"/>
                </a:cubicBezTo>
                <a:cubicBezTo>
                  <a:pt x="3730374" y="5440577"/>
                  <a:pt x="3726560" y="5444191"/>
                  <a:pt x="3723003" y="5447747"/>
                </a:cubicBezTo>
                <a:cubicBezTo>
                  <a:pt x="3719448" y="5451304"/>
                  <a:pt x="3716494" y="5454889"/>
                  <a:pt x="3714141" y="5458502"/>
                </a:cubicBezTo>
                <a:cubicBezTo>
                  <a:pt x="3711789" y="5462116"/>
                  <a:pt x="3710614" y="5465816"/>
                  <a:pt x="3710614" y="5469602"/>
                </a:cubicBezTo>
                <a:cubicBezTo>
                  <a:pt x="3710614" y="5473388"/>
                  <a:pt x="3711875" y="5477575"/>
                  <a:pt x="3714400" y="5482164"/>
                </a:cubicBezTo>
                <a:cubicBezTo>
                  <a:pt x="3716923" y="5486753"/>
                  <a:pt x="3720651" y="5492489"/>
                  <a:pt x="3725584" y="5499372"/>
                </a:cubicBezTo>
                <a:lnTo>
                  <a:pt x="3751913" y="5479238"/>
                </a:lnTo>
                <a:cubicBezTo>
                  <a:pt x="3750880" y="5478206"/>
                  <a:pt x="3750364" y="5477231"/>
                  <a:pt x="3750364" y="5476313"/>
                </a:cubicBezTo>
                <a:cubicBezTo>
                  <a:pt x="3750364" y="5475051"/>
                  <a:pt x="3750995" y="5473904"/>
                  <a:pt x="3752257" y="5472871"/>
                </a:cubicBezTo>
                <a:cubicBezTo>
                  <a:pt x="3753519" y="5471839"/>
                  <a:pt x="3754839" y="5470921"/>
                  <a:pt x="3756215" y="5470118"/>
                </a:cubicBezTo>
                <a:cubicBezTo>
                  <a:pt x="3758853" y="5470806"/>
                  <a:pt x="3761464" y="5471896"/>
                  <a:pt x="3764045" y="5473388"/>
                </a:cubicBezTo>
                <a:cubicBezTo>
                  <a:pt x="3766626" y="5474879"/>
                  <a:pt x="3768921" y="5476772"/>
                  <a:pt x="3770928" y="5479066"/>
                </a:cubicBezTo>
                <a:cubicBezTo>
                  <a:pt x="3772936" y="5481361"/>
                  <a:pt x="3774570" y="5483999"/>
                  <a:pt x="3775832" y="5486982"/>
                </a:cubicBezTo>
                <a:cubicBezTo>
                  <a:pt x="3777094" y="5489965"/>
                  <a:pt x="3777725" y="5493292"/>
                  <a:pt x="3777725" y="5496963"/>
                </a:cubicBezTo>
                <a:cubicBezTo>
                  <a:pt x="3777725" y="5500404"/>
                  <a:pt x="3777152" y="5503789"/>
                  <a:pt x="3776005" y="5507116"/>
                </a:cubicBezTo>
                <a:cubicBezTo>
                  <a:pt x="3774857" y="5510443"/>
                  <a:pt x="3772993" y="5513397"/>
                  <a:pt x="3770412" y="5515978"/>
                </a:cubicBezTo>
                <a:cubicBezTo>
                  <a:pt x="3767831" y="5518559"/>
                  <a:pt x="3764446" y="5520653"/>
                  <a:pt x="3760259" y="5522259"/>
                </a:cubicBezTo>
                <a:cubicBezTo>
                  <a:pt x="3756072" y="5523865"/>
                  <a:pt x="3750880" y="5524668"/>
                  <a:pt x="3744686" y="5524668"/>
                </a:cubicBezTo>
                <a:cubicBezTo>
                  <a:pt x="3741588" y="5524668"/>
                  <a:pt x="3738060" y="5524123"/>
                  <a:pt x="3734102" y="5523033"/>
                </a:cubicBezTo>
                <a:cubicBezTo>
                  <a:pt x="3730145" y="5521943"/>
                  <a:pt x="3725871" y="5520051"/>
                  <a:pt x="3721282" y="5517355"/>
                </a:cubicBezTo>
                <a:cubicBezTo>
                  <a:pt x="3716694" y="5514659"/>
                  <a:pt x="3711818" y="5511045"/>
                  <a:pt x="3706656" y="5506513"/>
                </a:cubicBezTo>
                <a:cubicBezTo>
                  <a:pt x="3701493" y="5501982"/>
                  <a:pt x="3696101" y="5496332"/>
                  <a:pt x="3690480" y="5489563"/>
                </a:cubicBezTo>
                <a:lnTo>
                  <a:pt x="3662602" y="5513311"/>
                </a:lnTo>
                <a:cubicBezTo>
                  <a:pt x="3669715" y="5521685"/>
                  <a:pt x="3676799" y="5528712"/>
                  <a:pt x="3683854" y="5534391"/>
                </a:cubicBezTo>
                <a:cubicBezTo>
                  <a:pt x="3690910" y="5540070"/>
                  <a:pt x="3697880" y="5544658"/>
                  <a:pt x="3704763" y="5548157"/>
                </a:cubicBezTo>
                <a:cubicBezTo>
                  <a:pt x="3711646" y="5551656"/>
                  <a:pt x="3718386" y="5554151"/>
                  <a:pt x="3724982" y="5555643"/>
                </a:cubicBezTo>
                <a:cubicBezTo>
                  <a:pt x="3731578" y="5557134"/>
                  <a:pt x="3737974" y="5557880"/>
                  <a:pt x="3744169" y="5557880"/>
                </a:cubicBezTo>
                <a:cubicBezTo>
                  <a:pt x="3754494" y="5557880"/>
                  <a:pt x="3763958" y="5556331"/>
                  <a:pt x="3772563" y="5553234"/>
                </a:cubicBezTo>
                <a:cubicBezTo>
                  <a:pt x="3781167" y="5550136"/>
                  <a:pt x="3788652" y="5545920"/>
                  <a:pt x="3795020" y="5540586"/>
                </a:cubicBezTo>
                <a:cubicBezTo>
                  <a:pt x="3801387" y="5535251"/>
                  <a:pt x="3806406" y="5529056"/>
                  <a:pt x="3810077" y="5522001"/>
                </a:cubicBezTo>
                <a:cubicBezTo>
                  <a:pt x="3813748" y="5514945"/>
                  <a:pt x="3815813" y="5507402"/>
                  <a:pt x="3816272" y="5499372"/>
                </a:cubicBezTo>
                <a:cubicBezTo>
                  <a:pt x="3817534" y="5499487"/>
                  <a:pt x="3818795" y="5499573"/>
                  <a:pt x="3820058" y="5499630"/>
                </a:cubicBezTo>
                <a:cubicBezTo>
                  <a:pt x="3821319" y="5499687"/>
                  <a:pt x="3822639" y="5499716"/>
                  <a:pt x="3824015" y="5499716"/>
                </a:cubicBezTo>
                <a:cubicBezTo>
                  <a:pt x="3825278" y="5499716"/>
                  <a:pt x="3826568" y="5499687"/>
                  <a:pt x="3827887" y="5499630"/>
                </a:cubicBezTo>
                <a:cubicBezTo>
                  <a:pt x="3829207" y="5499573"/>
                  <a:pt x="3830497" y="5499487"/>
                  <a:pt x="3831759" y="5499372"/>
                </a:cubicBezTo>
                <a:lnTo>
                  <a:pt x="3831759" y="5576981"/>
                </a:lnTo>
                <a:lnTo>
                  <a:pt x="3871683" y="5576981"/>
                </a:lnTo>
                <a:lnTo>
                  <a:pt x="3871683" y="5478206"/>
                </a:lnTo>
                <a:cubicBezTo>
                  <a:pt x="3874091" y="5474076"/>
                  <a:pt x="3875841" y="5469573"/>
                  <a:pt x="3876931" y="5464697"/>
                </a:cubicBezTo>
                <a:cubicBezTo>
                  <a:pt x="3878021" y="5459822"/>
                  <a:pt x="3878566" y="5454803"/>
                  <a:pt x="3878566" y="5449640"/>
                </a:cubicBezTo>
                <a:cubicBezTo>
                  <a:pt x="3878566" y="5442527"/>
                  <a:pt x="3877046" y="5436562"/>
                  <a:pt x="3874005" y="5431744"/>
                </a:cubicBezTo>
                <a:cubicBezTo>
                  <a:pt x="3870965" y="5426925"/>
                  <a:pt x="3866864" y="5422967"/>
                  <a:pt x="3861702" y="5419870"/>
                </a:cubicBezTo>
                <a:cubicBezTo>
                  <a:pt x="3863996" y="5418034"/>
                  <a:pt x="3865860" y="5415797"/>
                  <a:pt x="3867294" y="5413159"/>
                </a:cubicBezTo>
                <a:cubicBezTo>
                  <a:pt x="3868728" y="5410520"/>
                  <a:pt x="3869876" y="5407767"/>
                  <a:pt x="3870736" y="5404899"/>
                </a:cubicBezTo>
                <a:cubicBezTo>
                  <a:pt x="3871597" y="5402031"/>
                  <a:pt x="3872170" y="5399134"/>
                  <a:pt x="3872457" y="5396209"/>
                </a:cubicBezTo>
                <a:cubicBezTo>
                  <a:pt x="3872744" y="5393283"/>
                  <a:pt x="3872887" y="5390616"/>
                  <a:pt x="3872887" y="5388207"/>
                </a:cubicBezTo>
                <a:cubicBezTo>
                  <a:pt x="3872887" y="5381438"/>
                  <a:pt x="3871510" y="5375444"/>
                  <a:pt x="3868757" y="5370224"/>
                </a:cubicBezTo>
                <a:cubicBezTo>
                  <a:pt x="3866004" y="5365004"/>
                  <a:pt x="3862390" y="5360587"/>
                  <a:pt x="3857916" y="5356974"/>
                </a:cubicBezTo>
                <a:cubicBezTo>
                  <a:pt x="3853442" y="5353360"/>
                  <a:pt x="3848279" y="5350635"/>
                  <a:pt x="3842428" y="5348800"/>
                </a:cubicBezTo>
                <a:cubicBezTo>
                  <a:pt x="3836578" y="5346964"/>
                  <a:pt x="3830555" y="5346046"/>
                  <a:pt x="3824360" y="5346046"/>
                </a:cubicBezTo>
                <a:cubicBezTo>
                  <a:pt x="3816903" y="5346046"/>
                  <a:pt x="3809303" y="5347108"/>
                  <a:pt x="3801559" y="5349230"/>
                </a:cubicBezTo>
                <a:cubicBezTo>
                  <a:pt x="3793815" y="5351352"/>
                  <a:pt x="3786617" y="5355167"/>
                  <a:pt x="3779963" y="5360673"/>
                </a:cubicBezTo>
                <a:cubicBezTo>
                  <a:pt x="3774456" y="5356085"/>
                  <a:pt x="3768089" y="5352471"/>
                  <a:pt x="3760861" y="5349832"/>
                </a:cubicBezTo>
                <a:cubicBezTo>
                  <a:pt x="3753634" y="5347194"/>
                  <a:pt x="3745833" y="5345874"/>
                  <a:pt x="3737458" y="5345874"/>
                </a:cubicBezTo>
                <a:close/>
                <a:moveTo>
                  <a:pt x="1965459" y="5280655"/>
                </a:moveTo>
                <a:lnTo>
                  <a:pt x="1936722" y="5284957"/>
                </a:lnTo>
                <a:cubicBezTo>
                  <a:pt x="1937755" y="5292070"/>
                  <a:pt x="1939934" y="5298552"/>
                  <a:pt x="1943261" y="5304403"/>
                </a:cubicBezTo>
                <a:cubicBezTo>
                  <a:pt x="1946588" y="5310253"/>
                  <a:pt x="1950747" y="5315301"/>
                  <a:pt x="1955736" y="5319546"/>
                </a:cubicBezTo>
                <a:cubicBezTo>
                  <a:pt x="1960727" y="5323790"/>
                  <a:pt x="1966377" y="5327089"/>
                  <a:pt x="1972687" y="5329441"/>
                </a:cubicBezTo>
                <a:cubicBezTo>
                  <a:pt x="1978997" y="5331792"/>
                  <a:pt x="1985708" y="5332968"/>
                  <a:pt x="1992821" y="5332968"/>
                </a:cubicBezTo>
                <a:cubicBezTo>
                  <a:pt x="1999819" y="5332968"/>
                  <a:pt x="2006415" y="5331850"/>
                  <a:pt x="2012610" y="5329613"/>
                </a:cubicBezTo>
                <a:cubicBezTo>
                  <a:pt x="2018806" y="5327376"/>
                  <a:pt x="2024369" y="5324163"/>
                  <a:pt x="2029302" y="5319976"/>
                </a:cubicBezTo>
                <a:cubicBezTo>
                  <a:pt x="2034235" y="5315789"/>
                  <a:pt x="2038422" y="5310741"/>
                  <a:pt x="2041864" y="5304833"/>
                </a:cubicBezTo>
                <a:cubicBezTo>
                  <a:pt x="2045306" y="5298924"/>
                  <a:pt x="2047830" y="5292299"/>
                  <a:pt x="2049436" y="5284957"/>
                </a:cubicBezTo>
                <a:lnTo>
                  <a:pt x="2020525" y="5280999"/>
                </a:lnTo>
                <a:cubicBezTo>
                  <a:pt x="2019150" y="5283638"/>
                  <a:pt x="2017629" y="5286162"/>
                  <a:pt x="2015966" y="5288571"/>
                </a:cubicBezTo>
                <a:cubicBezTo>
                  <a:pt x="2014302" y="5290980"/>
                  <a:pt x="2012380" y="5293074"/>
                  <a:pt x="2010201" y="5294852"/>
                </a:cubicBezTo>
                <a:cubicBezTo>
                  <a:pt x="2008021" y="5296630"/>
                  <a:pt x="2005526" y="5298064"/>
                  <a:pt x="2002715" y="5299154"/>
                </a:cubicBezTo>
                <a:cubicBezTo>
                  <a:pt x="1999905" y="5300244"/>
                  <a:pt x="1996607" y="5300789"/>
                  <a:pt x="1992821" y="5300789"/>
                </a:cubicBezTo>
                <a:cubicBezTo>
                  <a:pt x="1989034" y="5300789"/>
                  <a:pt x="1985680" y="5300244"/>
                  <a:pt x="1982754" y="5299154"/>
                </a:cubicBezTo>
                <a:cubicBezTo>
                  <a:pt x="1979829" y="5298064"/>
                  <a:pt x="1977247" y="5296601"/>
                  <a:pt x="1975010" y="5294766"/>
                </a:cubicBezTo>
                <a:cubicBezTo>
                  <a:pt x="1972773" y="5292930"/>
                  <a:pt x="1970880" y="5290808"/>
                  <a:pt x="1969331" y="5288399"/>
                </a:cubicBezTo>
                <a:cubicBezTo>
                  <a:pt x="1967783" y="5285990"/>
                  <a:pt x="1966492" y="5283408"/>
                  <a:pt x="1965459" y="5280655"/>
                </a:cubicBezTo>
                <a:close/>
                <a:moveTo>
                  <a:pt x="2382476" y="5262931"/>
                </a:moveTo>
                <a:cubicBezTo>
                  <a:pt x="2386606" y="5279680"/>
                  <a:pt x="2395382" y="5292758"/>
                  <a:pt x="2408804" y="5302165"/>
                </a:cubicBezTo>
                <a:cubicBezTo>
                  <a:pt x="2422227" y="5311573"/>
                  <a:pt x="2440927" y="5317251"/>
                  <a:pt x="2464904" y="5319202"/>
                </a:cubicBezTo>
                <a:cubicBezTo>
                  <a:pt x="2473852" y="5319890"/>
                  <a:pt x="2481050" y="5321095"/>
                  <a:pt x="2486499" y="5322815"/>
                </a:cubicBezTo>
                <a:cubicBezTo>
                  <a:pt x="2491949" y="5324536"/>
                  <a:pt x="2496366" y="5326716"/>
                  <a:pt x="2499750" y="5329354"/>
                </a:cubicBezTo>
                <a:cubicBezTo>
                  <a:pt x="2503135" y="5331993"/>
                  <a:pt x="2505773" y="5335033"/>
                  <a:pt x="2507666" y="5338475"/>
                </a:cubicBezTo>
                <a:cubicBezTo>
                  <a:pt x="2509559" y="5341916"/>
                  <a:pt x="2511481" y="5345702"/>
                  <a:pt x="2513431" y="5349832"/>
                </a:cubicBezTo>
                <a:lnTo>
                  <a:pt x="2413525" y="5349832"/>
                </a:lnTo>
                <a:lnTo>
                  <a:pt x="2401061" y="5349832"/>
                </a:lnTo>
                <a:lnTo>
                  <a:pt x="2373602" y="5349832"/>
                </a:lnTo>
                <a:cubicBezTo>
                  <a:pt x="2365457" y="5349832"/>
                  <a:pt x="2358802" y="5350979"/>
                  <a:pt x="2353641" y="5353274"/>
                </a:cubicBezTo>
                <a:cubicBezTo>
                  <a:pt x="2348477" y="5355568"/>
                  <a:pt x="2344061" y="5358494"/>
                  <a:pt x="2340390" y="5362050"/>
                </a:cubicBezTo>
                <a:cubicBezTo>
                  <a:pt x="2336489" y="5358838"/>
                  <a:pt x="2331642" y="5355999"/>
                  <a:pt x="2325850" y="5353532"/>
                </a:cubicBezTo>
                <a:cubicBezTo>
                  <a:pt x="2320056" y="5351066"/>
                  <a:pt x="2313546" y="5349832"/>
                  <a:pt x="2306318" y="5349832"/>
                </a:cubicBezTo>
                <a:lnTo>
                  <a:pt x="2289491" y="5349832"/>
                </a:lnTo>
                <a:lnTo>
                  <a:pt x="2277236" y="5349832"/>
                </a:lnTo>
                <a:lnTo>
                  <a:pt x="2208095" y="5349832"/>
                </a:lnTo>
                <a:lnTo>
                  <a:pt x="2208095" y="5361706"/>
                </a:lnTo>
                <a:cubicBezTo>
                  <a:pt x="2205687" y="5359985"/>
                  <a:pt x="2202819" y="5358207"/>
                  <a:pt x="2199492" y="5356371"/>
                </a:cubicBezTo>
                <a:cubicBezTo>
                  <a:pt x="2196165" y="5354536"/>
                  <a:pt x="2192236" y="5352844"/>
                  <a:pt x="2187704" y="5351295"/>
                </a:cubicBezTo>
                <a:cubicBezTo>
                  <a:pt x="2183173" y="5349746"/>
                  <a:pt x="2177981" y="5348484"/>
                  <a:pt x="2172131" y="5347509"/>
                </a:cubicBezTo>
                <a:cubicBezTo>
                  <a:pt x="2166279" y="5346534"/>
                  <a:pt x="2159626" y="5346046"/>
                  <a:pt x="2152169" y="5346046"/>
                </a:cubicBezTo>
                <a:cubicBezTo>
                  <a:pt x="2144941" y="5346046"/>
                  <a:pt x="2137398" y="5347050"/>
                  <a:pt x="2129540" y="5349058"/>
                </a:cubicBezTo>
                <a:cubicBezTo>
                  <a:pt x="2121682" y="5351066"/>
                  <a:pt x="2113795" y="5354048"/>
                  <a:pt x="2105879" y="5358006"/>
                </a:cubicBezTo>
                <a:cubicBezTo>
                  <a:pt x="2097963" y="5361964"/>
                  <a:pt x="2090220" y="5366868"/>
                  <a:pt x="2082648" y="5372719"/>
                </a:cubicBezTo>
                <a:cubicBezTo>
                  <a:pt x="2075076" y="5378570"/>
                  <a:pt x="2068021" y="5385396"/>
                  <a:pt x="2061481" y="5393197"/>
                </a:cubicBezTo>
                <a:lnTo>
                  <a:pt x="2076280" y="5422795"/>
                </a:lnTo>
                <a:lnTo>
                  <a:pt x="2093489" y="5410061"/>
                </a:lnTo>
                <a:cubicBezTo>
                  <a:pt x="2101290" y="5410520"/>
                  <a:pt x="2106882" y="5412556"/>
                  <a:pt x="2110266" y="5416170"/>
                </a:cubicBezTo>
                <a:cubicBezTo>
                  <a:pt x="2113651" y="5419784"/>
                  <a:pt x="2115343" y="5424918"/>
                  <a:pt x="2115343" y="5431571"/>
                </a:cubicBezTo>
                <a:cubicBezTo>
                  <a:pt x="2115343" y="5437078"/>
                  <a:pt x="2113651" y="5441896"/>
                  <a:pt x="2110266" y="5446026"/>
                </a:cubicBezTo>
                <a:cubicBezTo>
                  <a:pt x="2106882" y="5450156"/>
                  <a:pt x="2102437" y="5453598"/>
                  <a:pt x="2096930" y="5456351"/>
                </a:cubicBezTo>
                <a:lnTo>
                  <a:pt x="2086261" y="5461686"/>
                </a:lnTo>
                <a:lnTo>
                  <a:pt x="2101060" y="5490940"/>
                </a:lnTo>
                <a:lnTo>
                  <a:pt x="2208095" y="5445166"/>
                </a:lnTo>
                <a:lnTo>
                  <a:pt x="2208095" y="5576981"/>
                </a:lnTo>
                <a:lnTo>
                  <a:pt x="2248019" y="5576981"/>
                </a:lnTo>
                <a:lnTo>
                  <a:pt x="2248019" y="5385970"/>
                </a:lnTo>
                <a:lnTo>
                  <a:pt x="2277236" y="5385970"/>
                </a:lnTo>
                <a:lnTo>
                  <a:pt x="2289491" y="5385970"/>
                </a:lnTo>
                <a:lnTo>
                  <a:pt x="2297197" y="5385970"/>
                </a:lnTo>
                <a:cubicBezTo>
                  <a:pt x="2301557" y="5385970"/>
                  <a:pt x="2305486" y="5386687"/>
                  <a:pt x="2308985" y="5388121"/>
                </a:cubicBezTo>
                <a:cubicBezTo>
                  <a:pt x="2312484" y="5389555"/>
                  <a:pt x="2315439" y="5391562"/>
                  <a:pt x="2317847" y="5394144"/>
                </a:cubicBezTo>
                <a:cubicBezTo>
                  <a:pt x="2320257" y="5396725"/>
                  <a:pt x="2322120" y="5399765"/>
                  <a:pt x="2323440" y="5403264"/>
                </a:cubicBezTo>
                <a:cubicBezTo>
                  <a:pt x="2324759" y="5406763"/>
                  <a:pt x="2325419" y="5410577"/>
                  <a:pt x="2325419" y="5414707"/>
                </a:cubicBezTo>
                <a:lnTo>
                  <a:pt x="2325419" y="5594189"/>
                </a:lnTo>
                <a:lnTo>
                  <a:pt x="2365342" y="5594189"/>
                </a:lnTo>
                <a:lnTo>
                  <a:pt x="2365342" y="5404038"/>
                </a:lnTo>
                <a:cubicBezTo>
                  <a:pt x="2365342" y="5402317"/>
                  <a:pt x="2365485" y="5400425"/>
                  <a:pt x="2365772" y="5398360"/>
                </a:cubicBezTo>
                <a:cubicBezTo>
                  <a:pt x="2366059" y="5396295"/>
                  <a:pt x="2366719" y="5394344"/>
                  <a:pt x="2367751" y="5392509"/>
                </a:cubicBezTo>
                <a:cubicBezTo>
                  <a:pt x="2368784" y="5390673"/>
                  <a:pt x="2370361" y="5389125"/>
                  <a:pt x="2372483" y="5387863"/>
                </a:cubicBezTo>
                <a:cubicBezTo>
                  <a:pt x="2374606" y="5386601"/>
                  <a:pt x="2377503" y="5385970"/>
                  <a:pt x="2381174" y="5385970"/>
                </a:cubicBezTo>
                <a:lnTo>
                  <a:pt x="2401061" y="5385970"/>
                </a:lnTo>
                <a:lnTo>
                  <a:pt x="2413525" y="5385970"/>
                </a:lnTo>
                <a:lnTo>
                  <a:pt x="2448900" y="5385970"/>
                </a:lnTo>
                <a:lnTo>
                  <a:pt x="2448900" y="5410577"/>
                </a:lnTo>
                <a:cubicBezTo>
                  <a:pt x="2443967" y="5412528"/>
                  <a:pt x="2439923" y="5415855"/>
                  <a:pt x="2436767" y="5420558"/>
                </a:cubicBezTo>
                <a:cubicBezTo>
                  <a:pt x="2433613" y="5425262"/>
                  <a:pt x="2432036" y="5430596"/>
                  <a:pt x="2432036" y="5436562"/>
                </a:cubicBezTo>
                <a:cubicBezTo>
                  <a:pt x="2432036" y="5440348"/>
                  <a:pt x="2432753" y="5443933"/>
                  <a:pt x="2434187" y="5447317"/>
                </a:cubicBezTo>
                <a:cubicBezTo>
                  <a:pt x="2435621" y="5450701"/>
                  <a:pt x="2437600" y="5453684"/>
                  <a:pt x="2440123" y="5456265"/>
                </a:cubicBezTo>
                <a:cubicBezTo>
                  <a:pt x="2442647" y="5458847"/>
                  <a:pt x="2445630" y="5460883"/>
                  <a:pt x="2449072" y="5462374"/>
                </a:cubicBezTo>
                <a:cubicBezTo>
                  <a:pt x="2452514" y="5463866"/>
                  <a:pt x="2456242" y="5464611"/>
                  <a:pt x="2460257" y="5464611"/>
                </a:cubicBezTo>
                <a:cubicBezTo>
                  <a:pt x="2464502" y="5464611"/>
                  <a:pt x="2468346" y="5463837"/>
                  <a:pt x="2471787" y="5462288"/>
                </a:cubicBezTo>
                <a:cubicBezTo>
                  <a:pt x="2475228" y="5460739"/>
                  <a:pt x="2478183" y="5458703"/>
                  <a:pt x="2480649" y="5456179"/>
                </a:cubicBezTo>
                <a:cubicBezTo>
                  <a:pt x="2483116" y="5453655"/>
                  <a:pt x="2485009" y="5450759"/>
                  <a:pt x="2486328" y="5447489"/>
                </a:cubicBezTo>
                <a:cubicBezTo>
                  <a:pt x="2487647" y="5444220"/>
                  <a:pt x="2488306" y="5440864"/>
                  <a:pt x="2488306" y="5437422"/>
                </a:cubicBezTo>
                <a:cubicBezTo>
                  <a:pt x="2488306" y="5436504"/>
                  <a:pt x="2488250" y="5435759"/>
                  <a:pt x="2488135" y="5435185"/>
                </a:cubicBezTo>
                <a:cubicBezTo>
                  <a:pt x="2493068" y="5435185"/>
                  <a:pt x="2497226" y="5435874"/>
                  <a:pt x="2500610" y="5437250"/>
                </a:cubicBezTo>
                <a:cubicBezTo>
                  <a:pt x="2503995" y="5438627"/>
                  <a:pt x="2506749" y="5440491"/>
                  <a:pt x="2508871" y="5442843"/>
                </a:cubicBezTo>
                <a:cubicBezTo>
                  <a:pt x="2510992" y="5445195"/>
                  <a:pt x="2512512" y="5447833"/>
                  <a:pt x="2513431" y="5450759"/>
                </a:cubicBezTo>
                <a:cubicBezTo>
                  <a:pt x="2514349" y="5453684"/>
                  <a:pt x="2514807" y="5456696"/>
                  <a:pt x="2514807" y="5459793"/>
                </a:cubicBezTo>
                <a:cubicBezTo>
                  <a:pt x="2514807" y="5466103"/>
                  <a:pt x="2513631" y="5471495"/>
                  <a:pt x="2511280" y="5475969"/>
                </a:cubicBezTo>
                <a:cubicBezTo>
                  <a:pt x="2508928" y="5480443"/>
                  <a:pt x="2505687" y="5484114"/>
                  <a:pt x="2501556" y="5486982"/>
                </a:cubicBezTo>
                <a:cubicBezTo>
                  <a:pt x="2497427" y="5489850"/>
                  <a:pt x="2492552" y="5491972"/>
                  <a:pt x="2486930" y="5493349"/>
                </a:cubicBezTo>
                <a:cubicBezTo>
                  <a:pt x="2481308" y="5494726"/>
                  <a:pt x="2475228" y="5495414"/>
                  <a:pt x="2468690" y="5495414"/>
                </a:cubicBezTo>
                <a:cubicBezTo>
                  <a:pt x="2458249" y="5495414"/>
                  <a:pt x="2449015" y="5494754"/>
                  <a:pt x="2440984" y="5493435"/>
                </a:cubicBezTo>
                <a:cubicBezTo>
                  <a:pt x="2432953" y="5492116"/>
                  <a:pt x="2426701" y="5490940"/>
                  <a:pt x="2422227" y="5489907"/>
                </a:cubicBezTo>
                <a:lnTo>
                  <a:pt x="2422227" y="5525184"/>
                </a:lnTo>
                <a:cubicBezTo>
                  <a:pt x="2427045" y="5526217"/>
                  <a:pt x="2432494" y="5527421"/>
                  <a:pt x="2438574" y="5528798"/>
                </a:cubicBezTo>
                <a:cubicBezTo>
                  <a:pt x="2444655" y="5530175"/>
                  <a:pt x="2451165" y="5531924"/>
                  <a:pt x="2458106" y="5534047"/>
                </a:cubicBezTo>
                <a:cubicBezTo>
                  <a:pt x="2465047" y="5536169"/>
                  <a:pt x="2472216" y="5538721"/>
                  <a:pt x="2479616" y="5541704"/>
                </a:cubicBezTo>
                <a:cubicBezTo>
                  <a:pt x="2487015" y="5544687"/>
                  <a:pt x="2494415" y="5548272"/>
                  <a:pt x="2501815" y="5552459"/>
                </a:cubicBezTo>
                <a:cubicBezTo>
                  <a:pt x="2509214" y="5556647"/>
                  <a:pt x="2516529" y="5561580"/>
                  <a:pt x="2523756" y="5567258"/>
                </a:cubicBezTo>
                <a:cubicBezTo>
                  <a:pt x="2530984" y="5572937"/>
                  <a:pt x="2537809" y="5579448"/>
                  <a:pt x="2544234" y="5586790"/>
                </a:cubicBezTo>
                <a:lnTo>
                  <a:pt x="2576069" y="5567000"/>
                </a:lnTo>
                <a:cubicBezTo>
                  <a:pt x="2572283" y="5561264"/>
                  <a:pt x="2568067" y="5555987"/>
                  <a:pt x="2563421" y="5551169"/>
                </a:cubicBezTo>
                <a:cubicBezTo>
                  <a:pt x="2558775" y="5546351"/>
                  <a:pt x="2554013" y="5541934"/>
                  <a:pt x="2549137" y="5537918"/>
                </a:cubicBezTo>
                <a:cubicBezTo>
                  <a:pt x="2544262" y="5533903"/>
                  <a:pt x="2539386" y="5530289"/>
                  <a:pt x="2534511" y="5527077"/>
                </a:cubicBezTo>
                <a:cubicBezTo>
                  <a:pt x="2529635" y="5523865"/>
                  <a:pt x="2525132" y="5520940"/>
                  <a:pt x="2521002" y="5518301"/>
                </a:cubicBezTo>
                <a:cubicBezTo>
                  <a:pt x="2525935" y="5515777"/>
                  <a:pt x="2530467" y="5512594"/>
                  <a:pt x="2534597" y="5508750"/>
                </a:cubicBezTo>
                <a:cubicBezTo>
                  <a:pt x="2538727" y="5504907"/>
                  <a:pt x="2542284" y="5500491"/>
                  <a:pt x="2545266" y="5495500"/>
                </a:cubicBezTo>
                <a:cubicBezTo>
                  <a:pt x="2548249" y="5490510"/>
                  <a:pt x="2550572" y="5485003"/>
                  <a:pt x="2552235" y="5478980"/>
                </a:cubicBezTo>
                <a:cubicBezTo>
                  <a:pt x="2553899" y="5472957"/>
                  <a:pt x="2554730" y="5466504"/>
                  <a:pt x="2554730" y="5459621"/>
                </a:cubicBezTo>
                <a:cubicBezTo>
                  <a:pt x="2554730" y="5451934"/>
                  <a:pt x="2553526" y="5444506"/>
                  <a:pt x="2551117" y="5437336"/>
                </a:cubicBezTo>
                <a:cubicBezTo>
                  <a:pt x="2548708" y="5430166"/>
                  <a:pt x="2544893" y="5423770"/>
                  <a:pt x="2539673" y="5418149"/>
                </a:cubicBezTo>
                <a:cubicBezTo>
                  <a:pt x="2534453" y="5412528"/>
                  <a:pt x="2527656" y="5408025"/>
                  <a:pt x="2519281" y="5404641"/>
                </a:cubicBezTo>
                <a:cubicBezTo>
                  <a:pt x="2510907" y="5401256"/>
                  <a:pt x="2500754" y="5399564"/>
                  <a:pt x="2488823" y="5399564"/>
                </a:cubicBezTo>
                <a:lnTo>
                  <a:pt x="2488823" y="5385970"/>
                </a:lnTo>
                <a:lnTo>
                  <a:pt x="2591561" y="5385970"/>
                </a:lnTo>
                <a:lnTo>
                  <a:pt x="2602913" y="5385970"/>
                </a:lnTo>
                <a:lnTo>
                  <a:pt x="2751770" y="5385970"/>
                </a:lnTo>
                <a:lnTo>
                  <a:pt x="2751770" y="5441036"/>
                </a:lnTo>
                <a:cubicBezTo>
                  <a:pt x="2748672" y="5436791"/>
                  <a:pt x="2744972" y="5432604"/>
                  <a:pt x="2740671" y="5428474"/>
                </a:cubicBezTo>
                <a:cubicBezTo>
                  <a:pt x="2736369" y="5424344"/>
                  <a:pt x="2731493" y="5420673"/>
                  <a:pt x="2726044" y="5417461"/>
                </a:cubicBezTo>
                <a:cubicBezTo>
                  <a:pt x="2720594" y="5414248"/>
                  <a:pt x="2714513" y="5411639"/>
                  <a:pt x="2707803" y="5409631"/>
                </a:cubicBezTo>
                <a:cubicBezTo>
                  <a:pt x="2701091" y="5407623"/>
                  <a:pt x="2693778" y="5406620"/>
                  <a:pt x="2685862" y="5406620"/>
                </a:cubicBezTo>
                <a:cubicBezTo>
                  <a:pt x="2675652" y="5406620"/>
                  <a:pt x="2666101" y="5408082"/>
                  <a:pt x="2657210" y="5411008"/>
                </a:cubicBezTo>
                <a:cubicBezTo>
                  <a:pt x="2648319" y="5413933"/>
                  <a:pt x="2640576" y="5418178"/>
                  <a:pt x="2633980" y="5423742"/>
                </a:cubicBezTo>
                <a:cubicBezTo>
                  <a:pt x="2627383" y="5429306"/>
                  <a:pt x="2622191" y="5436074"/>
                  <a:pt x="2618406" y="5444047"/>
                </a:cubicBezTo>
                <a:cubicBezTo>
                  <a:pt x="2614620" y="5452021"/>
                  <a:pt x="2612727" y="5461055"/>
                  <a:pt x="2612727" y="5471150"/>
                </a:cubicBezTo>
                <a:cubicBezTo>
                  <a:pt x="2612727" y="5478263"/>
                  <a:pt x="2613588" y="5484602"/>
                  <a:pt x="2615308" y="5490166"/>
                </a:cubicBezTo>
                <a:cubicBezTo>
                  <a:pt x="2617030" y="5495729"/>
                  <a:pt x="2619353" y="5500663"/>
                  <a:pt x="2622277" y="5504965"/>
                </a:cubicBezTo>
                <a:cubicBezTo>
                  <a:pt x="2625203" y="5509267"/>
                  <a:pt x="2628588" y="5512938"/>
                  <a:pt x="2632431" y="5515978"/>
                </a:cubicBezTo>
                <a:cubicBezTo>
                  <a:pt x="2636274" y="5519018"/>
                  <a:pt x="2640260" y="5521485"/>
                  <a:pt x="2644390" y="5523378"/>
                </a:cubicBezTo>
                <a:cubicBezTo>
                  <a:pt x="2648520" y="5525270"/>
                  <a:pt x="2652708" y="5526676"/>
                  <a:pt x="2656952" y="5527594"/>
                </a:cubicBezTo>
                <a:cubicBezTo>
                  <a:pt x="2661196" y="5528511"/>
                  <a:pt x="2665155" y="5528970"/>
                  <a:pt x="2668826" y="5528970"/>
                </a:cubicBezTo>
                <a:cubicBezTo>
                  <a:pt x="2676283" y="5528970"/>
                  <a:pt x="2683166" y="5528282"/>
                  <a:pt x="2689476" y="5526905"/>
                </a:cubicBezTo>
                <a:cubicBezTo>
                  <a:pt x="2695786" y="5525529"/>
                  <a:pt x="2701206" y="5523349"/>
                  <a:pt x="2705738" y="5520366"/>
                </a:cubicBezTo>
                <a:cubicBezTo>
                  <a:pt x="2710269" y="5517383"/>
                  <a:pt x="2713825" y="5513454"/>
                  <a:pt x="2716406" y="5508578"/>
                </a:cubicBezTo>
                <a:cubicBezTo>
                  <a:pt x="2718988" y="5503703"/>
                  <a:pt x="2720279" y="5497708"/>
                  <a:pt x="2720279" y="5490596"/>
                </a:cubicBezTo>
                <a:cubicBezTo>
                  <a:pt x="2720279" y="5487039"/>
                  <a:pt x="2719590" y="5483569"/>
                  <a:pt x="2718214" y="5480185"/>
                </a:cubicBezTo>
                <a:cubicBezTo>
                  <a:pt x="2716837" y="5476800"/>
                  <a:pt x="2714916" y="5473789"/>
                  <a:pt x="2712448" y="5471150"/>
                </a:cubicBezTo>
                <a:cubicBezTo>
                  <a:pt x="2709982" y="5468512"/>
                  <a:pt x="2707029" y="5466389"/>
                  <a:pt x="2703587" y="5464783"/>
                </a:cubicBezTo>
                <a:cubicBezTo>
                  <a:pt x="2700145" y="5463177"/>
                  <a:pt x="2696302" y="5462374"/>
                  <a:pt x="2692057" y="5462374"/>
                </a:cubicBezTo>
                <a:cubicBezTo>
                  <a:pt x="2686321" y="5462374"/>
                  <a:pt x="2681617" y="5463493"/>
                  <a:pt x="2677947" y="5465730"/>
                </a:cubicBezTo>
                <a:cubicBezTo>
                  <a:pt x="2674276" y="5467967"/>
                  <a:pt x="2671379" y="5470577"/>
                  <a:pt x="2669256" y="5473560"/>
                </a:cubicBezTo>
                <a:cubicBezTo>
                  <a:pt x="2667133" y="5476542"/>
                  <a:pt x="2665671" y="5479640"/>
                  <a:pt x="2664868" y="5482852"/>
                </a:cubicBezTo>
                <a:cubicBezTo>
                  <a:pt x="2664065" y="5486064"/>
                  <a:pt x="2663664" y="5488932"/>
                  <a:pt x="2663664" y="5491456"/>
                </a:cubicBezTo>
                <a:cubicBezTo>
                  <a:pt x="2661024" y="5491341"/>
                  <a:pt x="2658701" y="5489678"/>
                  <a:pt x="2656694" y="5486466"/>
                </a:cubicBezTo>
                <a:cubicBezTo>
                  <a:pt x="2654686" y="5483254"/>
                  <a:pt x="2653683" y="5478722"/>
                  <a:pt x="2653683" y="5472871"/>
                </a:cubicBezTo>
                <a:cubicBezTo>
                  <a:pt x="2653683" y="5468168"/>
                  <a:pt x="2654343" y="5464181"/>
                  <a:pt x="2655661" y="5460912"/>
                </a:cubicBezTo>
                <a:cubicBezTo>
                  <a:pt x="2656981" y="5457642"/>
                  <a:pt x="2659017" y="5454745"/>
                  <a:pt x="2661771" y="5452221"/>
                </a:cubicBezTo>
                <a:cubicBezTo>
                  <a:pt x="2664523" y="5449697"/>
                  <a:pt x="2668023" y="5447661"/>
                  <a:pt x="2672267" y="5446112"/>
                </a:cubicBezTo>
                <a:cubicBezTo>
                  <a:pt x="2676512" y="5444564"/>
                  <a:pt x="2681503" y="5443789"/>
                  <a:pt x="2687239" y="5443789"/>
                </a:cubicBezTo>
                <a:cubicBezTo>
                  <a:pt x="2692860" y="5443789"/>
                  <a:pt x="2698396" y="5444965"/>
                  <a:pt x="2703845" y="5447317"/>
                </a:cubicBezTo>
                <a:cubicBezTo>
                  <a:pt x="2709294" y="5449669"/>
                  <a:pt x="2714400" y="5452824"/>
                  <a:pt x="2719160" y="5456782"/>
                </a:cubicBezTo>
                <a:cubicBezTo>
                  <a:pt x="2723921" y="5460739"/>
                  <a:pt x="2728309" y="5465300"/>
                  <a:pt x="2732324" y="5470462"/>
                </a:cubicBezTo>
                <a:cubicBezTo>
                  <a:pt x="2736340" y="5475625"/>
                  <a:pt x="2739781" y="5480988"/>
                  <a:pt x="2742649" y="5486552"/>
                </a:cubicBezTo>
                <a:cubicBezTo>
                  <a:pt x="2745518" y="5492116"/>
                  <a:pt x="2747755" y="5497680"/>
                  <a:pt x="2749360" y="5503244"/>
                </a:cubicBezTo>
                <a:cubicBezTo>
                  <a:pt x="2750966" y="5508808"/>
                  <a:pt x="2751770" y="5513999"/>
                  <a:pt x="2751770" y="5518817"/>
                </a:cubicBezTo>
                <a:lnTo>
                  <a:pt x="2751770" y="5576981"/>
                </a:lnTo>
                <a:lnTo>
                  <a:pt x="2791693" y="5576981"/>
                </a:lnTo>
                <a:lnTo>
                  <a:pt x="2791693" y="5385970"/>
                </a:lnTo>
                <a:lnTo>
                  <a:pt x="2829686" y="5385970"/>
                </a:lnTo>
                <a:lnTo>
                  <a:pt x="2839876" y="5385970"/>
                </a:lnTo>
                <a:lnTo>
                  <a:pt x="2982323" y="5385970"/>
                </a:lnTo>
                <a:lnTo>
                  <a:pt x="2982323" y="5404382"/>
                </a:lnTo>
                <a:cubicBezTo>
                  <a:pt x="2973145" y="5404612"/>
                  <a:pt x="2963795" y="5405271"/>
                  <a:pt x="2954273" y="5406361"/>
                </a:cubicBezTo>
                <a:cubicBezTo>
                  <a:pt x="2944752" y="5407451"/>
                  <a:pt x="2935430" y="5409258"/>
                  <a:pt x="2926310" y="5411782"/>
                </a:cubicBezTo>
                <a:cubicBezTo>
                  <a:pt x="2917190" y="5414306"/>
                  <a:pt x="2908471" y="5417690"/>
                  <a:pt x="2900153" y="5421935"/>
                </a:cubicBezTo>
                <a:cubicBezTo>
                  <a:pt x="2891836" y="5426180"/>
                  <a:pt x="2884294" y="5431457"/>
                  <a:pt x="2877525" y="5437766"/>
                </a:cubicBezTo>
                <a:cubicBezTo>
                  <a:pt x="2870756" y="5444076"/>
                  <a:pt x="2864963" y="5451619"/>
                  <a:pt x="2860144" y="5460395"/>
                </a:cubicBezTo>
                <a:cubicBezTo>
                  <a:pt x="2855326" y="5469172"/>
                  <a:pt x="2851885" y="5479410"/>
                  <a:pt x="2849820" y="5491112"/>
                </a:cubicBezTo>
                <a:cubicBezTo>
                  <a:pt x="2856588" y="5491686"/>
                  <a:pt x="2863988" y="5492718"/>
                  <a:pt x="2872018" y="5494210"/>
                </a:cubicBezTo>
                <a:cubicBezTo>
                  <a:pt x="2880048" y="5495701"/>
                  <a:pt x="2888251" y="5497651"/>
                  <a:pt x="2896626" y="5500060"/>
                </a:cubicBezTo>
                <a:cubicBezTo>
                  <a:pt x="2905001" y="5502469"/>
                  <a:pt x="2913375" y="5505337"/>
                  <a:pt x="2921750" y="5508664"/>
                </a:cubicBezTo>
                <a:cubicBezTo>
                  <a:pt x="2930124" y="5511991"/>
                  <a:pt x="2938098" y="5515777"/>
                  <a:pt x="2945669" y="5520022"/>
                </a:cubicBezTo>
                <a:cubicBezTo>
                  <a:pt x="2953241" y="5524267"/>
                  <a:pt x="2960182" y="5528913"/>
                  <a:pt x="2966491" y="5533961"/>
                </a:cubicBezTo>
                <a:cubicBezTo>
                  <a:pt x="2972801" y="5539008"/>
                  <a:pt x="2978078" y="5544458"/>
                  <a:pt x="2982323" y="5550308"/>
                </a:cubicBezTo>
                <a:lnTo>
                  <a:pt x="2982323" y="5576981"/>
                </a:lnTo>
                <a:lnTo>
                  <a:pt x="3022247" y="5576981"/>
                </a:lnTo>
                <a:lnTo>
                  <a:pt x="3022247" y="5385970"/>
                </a:lnTo>
                <a:lnTo>
                  <a:pt x="3058286" y="5385970"/>
                </a:lnTo>
                <a:lnTo>
                  <a:pt x="3070429" y="5385970"/>
                </a:lnTo>
                <a:lnTo>
                  <a:pt x="3078248" y="5385970"/>
                </a:lnTo>
                <a:cubicBezTo>
                  <a:pt x="3082607" y="5385970"/>
                  <a:pt x="3086536" y="5386687"/>
                  <a:pt x="3090035" y="5388121"/>
                </a:cubicBezTo>
                <a:cubicBezTo>
                  <a:pt x="3093534" y="5389555"/>
                  <a:pt x="3096488" y="5391562"/>
                  <a:pt x="3098897" y="5394144"/>
                </a:cubicBezTo>
                <a:cubicBezTo>
                  <a:pt x="3101306" y="5396725"/>
                  <a:pt x="3103170" y="5399765"/>
                  <a:pt x="3104489" y="5403264"/>
                </a:cubicBezTo>
                <a:cubicBezTo>
                  <a:pt x="3105809" y="5406763"/>
                  <a:pt x="3106469" y="5410577"/>
                  <a:pt x="3106469" y="5414707"/>
                </a:cubicBezTo>
                <a:lnTo>
                  <a:pt x="3106469" y="5594189"/>
                </a:lnTo>
                <a:lnTo>
                  <a:pt x="3146392" y="5594189"/>
                </a:lnTo>
                <a:lnTo>
                  <a:pt x="3146392" y="5404038"/>
                </a:lnTo>
                <a:cubicBezTo>
                  <a:pt x="3146392" y="5402317"/>
                  <a:pt x="3146535" y="5400425"/>
                  <a:pt x="3146822" y="5398360"/>
                </a:cubicBezTo>
                <a:cubicBezTo>
                  <a:pt x="3147109" y="5396295"/>
                  <a:pt x="3147769" y="5394344"/>
                  <a:pt x="3148801" y="5392509"/>
                </a:cubicBezTo>
                <a:cubicBezTo>
                  <a:pt x="3149834" y="5390673"/>
                  <a:pt x="3151411" y="5389125"/>
                  <a:pt x="3153534" y="5387863"/>
                </a:cubicBezTo>
                <a:cubicBezTo>
                  <a:pt x="3155656" y="5386601"/>
                  <a:pt x="3158552" y="5385970"/>
                  <a:pt x="3162224" y="5385970"/>
                </a:cubicBezTo>
                <a:lnTo>
                  <a:pt x="3182110" y="5385970"/>
                </a:lnTo>
                <a:lnTo>
                  <a:pt x="3194575" y="5385970"/>
                </a:lnTo>
                <a:lnTo>
                  <a:pt x="3334748" y="5385970"/>
                </a:lnTo>
                <a:lnTo>
                  <a:pt x="3334748" y="5404382"/>
                </a:lnTo>
                <a:cubicBezTo>
                  <a:pt x="3325570" y="5404612"/>
                  <a:pt x="3316220" y="5405271"/>
                  <a:pt x="3306698" y="5406361"/>
                </a:cubicBezTo>
                <a:cubicBezTo>
                  <a:pt x="3297176" y="5407451"/>
                  <a:pt x="3287855" y="5409258"/>
                  <a:pt x="3278735" y="5411782"/>
                </a:cubicBezTo>
                <a:cubicBezTo>
                  <a:pt x="3269614" y="5414306"/>
                  <a:pt x="3260896" y="5417690"/>
                  <a:pt x="3252578" y="5421935"/>
                </a:cubicBezTo>
                <a:cubicBezTo>
                  <a:pt x="3244261" y="5426180"/>
                  <a:pt x="3236718" y="5431457"/>
                  <a:pt x="3229949" y="5437766"/>
                </a:cubicBezTo>
                <a:cubicBezTo>
                  <a:pt x="3223181" y="5444076"/>
                  <a:pt x="3217388" y="5451619"/>
                  <a:pt x="3212569" y="5460395"/>
                </a:cubicBezTo>
                <a:cubicBezTo>
                  <a:pt x="3207751" y="5469172"/>
                  <a:pt x="3204309" y="5479410"/>
                  <a:pt x="3202245" y="5491112"/>
                </a:cubicBezTo>
                <a:cubicBezTo>
                  <a:pt x="3209013" y="5491686"/>
                  <a:pt x="3216412" y="5492718"/>
                  <a:pt x="3224443" y="5494210"/>
                </a:cubicBezTo>
                <a:cubicBezTo>
                  <a:pt x="3232473" y="5495701"/>
                  <a:pt x="3240676" y="5497651"/>
                  <a:pt x="3249051" y="5500060"/>
                </a:cubicBezTo>
                <a:cubicBezTo>
                  <a:pt x="3257425" y="5502469"/>
                  <a:pt x="3265800" y="5505337"/>
                  <a:pt x="3274175" y="5508664"/>
                </a:cubicBezTo>
                <a:cubicBezTo>
                  <a:pt x="3282549" y="5511991"/>
                  <a:pt x="3290523" y="5515777"/>
                  <a:pt x="3298094" y="5520022"/>
                </a:cubicBezTo>
                <a:cubicBezTo>
                  <a:pt x="3305666" y="5524267"/>
                  <a:pt x="3312607" y="5528913"/>
                  <a:pt x="3318916" y="5533961"/>
                </a:cubicBezTo>
                <a:cubicBezTo>
                  <a:pt x="3325226" y="5539008"/>
                  <a:pt x="3330504" y="5544458"/>
                  <a:pt x="3334748" y="5550308"/>
                </a:cubicBezTo>
                <a:lnTo>
                  <a:pt x="3334748" y="5576981"/>
                </a:lnTo>
                <a:lnTo>
                  <a:pt x="3374671" y="5576981"/>
                </a:lnTo>
                <a:lnTo>
                  <a:pt x="3374671" y="5385970"/>
                </a:lnTo>
                <a:lnTo>
                  <a:pt x="3422854" y="5385970"/>
                </a:lnTo>
                <a:lnTo>
                  <a:pt x="3422854" y="5349832"/>
                </a:lnTo>
                <a:lnTo>
                  <a:pt x="3194575" y="5349832"/>
                </a:lnTo>
                <a:lnTo>
                  <a:pt x="3182110" y="5349832"/>
                </a:lnTo>
                <a:lnTo>
                  <a:pt x="3154652" y="5349832"/>
                </a:lnTo>
                <a:cubicBezTo>
                  <a:pt x="3146506" y="5349832"/>
                  <a:pt x="3139853" y="5350979"/>
                  <a:pt x="3134690" y="5353274"/>
                </a:cubicBezTo>
                <a:cubicBezTo>
                  <a:pt x="3129528" y="5355568"/>
                  <a:pt x="3125111" y="5358494"/>
                  <a:pt x="3121440" y="5362050"/>
                </a:cubicBezTo>
                <a:cubicBezTo>
                  <a:pt x="3117540" y="5358838"/>
                  <a:pt x="3112692" y="5355999"/>
                  <a:pt x="3106899" y="5353532"/>
                </a:cubicBezTo>
                <a:cubicBezTo>
                  <a:pt x="3101105" y="5351066"/>
                  <a:pt x="3094595" y="5349832"/>
                  <a:pt x="3087367" y="5349832"/>
                </a:cubicBezTo>
                <a:lnTo>
                  <a:pt x="3070429" y="5349832"/>
                </a:lnTo>
                <a:lnTo>
                  <a:pt x="3058286" y="5349832"/>
                </a:lnTo>
                <a:lnTo>
                  <a:pt x="2839876" y="5349832"/>
                </a:lnTo>
                <a:lnTo>
                  <a:pt x="2829686" y="5349832"/>
                </a:lnTo>
                <a:lnTo>
                  <a:pt x="2602913" y="5349832"/>
                </a:lnTo>
                <a:lnTo>
                  <a:pt x="2591561" y="5349832"/>
                </a:lnTo>
                <a:lnTo>
                  <a:pt x="2553182" y="5349832"/>
                </a:lnTo>
                <a:cubicBezTo>
                  <a:pt x="2551461" y="5340884"/>
                  <a:pt x="2548449" y="5332595"/>
                  <a:pt x="2544147" y="5324966"/>
                </a:cubicBezTo>
                <a:cubicBezTo>
                  <a:pt x="2539846" y="5317337"/>
                  <a:pt x="2534311" y="5310741"/>
                  <a:pt x="2527542" y="5305177"/>
                </a:cubicBezTo>
                <a:cubicBezTo>
                  <a:pt x="2520773" y="5299613"/>
                  <a:pt x="2512685" y="5295196"/>
                  <a:pt x="2503278" y="5291927"/>
                </a:cubicBezTo>
                <a:cubicBezTo>
                  <a:pt x="2493870" y="5288657"/>
                  <a:pt x="2483201" y="5286850"/>
                  <a:pt x="2471270" y="5286506"/>
                </a:cubicBezTo>
                <a:cubicBezTo>
                  <a:pt x="2463584" y="5286276"/>
                  <a:pt x="2456930" y="5285559"/>
                  <a:pt x="2451308" y="5284355"/>
                </a:cubicBezTo>
                <a:cubicBezTo>
                  <a:pt x="2445688" y="5283150"/>
                  <a:pt x="2440869" y="5281544"/>
                  <a:pt x="2436854" y="5279537"/>
                </a:cubicBezTo>
                <a:cubicBezTo>
                  <a:pt x="2432839" y="5277529"/>
                  <a:pt x="2429455" y="5275120"/>
                  <a:pt x="2426701" y="5272309"/>
                </a:cubicBezTo>
                <a:cubicBezTo>
                  <a:pt x="2423948" y="5269498"/>
                  <a:pt x="2421596" y="5266372"/>
                  <a:pt x="2419646" y="5262931"/>
                </a:cubicBezTo>
                <a:close/>
                <a:moveTo>
                  <a:pt x="1992649" y="5233849"/>
                </a:moveTo>
                <a:cubicBezTo>
                  <a:pt x="1989665" y="5233849"/>
                  <a:pt x="1986855" y="5234394"/>
                  <a:pt x="1984217" y="5235483"/>
                </a:cubicBezTo>
                <a:cubicBezTo>
                  <a:pt x="1981578" y="5236573"/>
                  <a:pt x="1979284" y="5238093"/>
                  <a:pt x="1977333" y="5240044"/>
                </a:cubicBezTo>
                <a:cubicBezTo>
                  <a:pt x="1975383" y="5241994"/>
                  <a:pt x="1973862" y="5244260"/>
                  <a:pt x="1972773" y="5246841"/>
                </a:cubicBezTo>
                <a:cubicBezTo>
                  <a:pt x="1971683" y="5249422"/>
                  <a:pt x="1971138" y="5252204"/>
                  <a:pt x="1971138" y="5255187"/>
                </a:cubicBezTo>
                <a:cubicBezTo>
                  <a:pt x="1971138" y="5258055"/>
                  <a:pt x="1971683" y="5260780"/>
                  <a:pt x="1972773" y="5263361"/>
                </a:cubicBezTo>
                <a:cubicBezTo>
                  <a:pt x="1973862" y="5265942"/>
                  <a:pt x="1975383" y="5268208"/>
                  <a:pt x="1977333" y="5270158"/>
                </a:cubicBezTo>
                <a:cubicBezTo>
                  <a:pt x="1979284" y="5272108"/>
                  <a:pt x="1981578" y="5273657"/>
                  <a:pt x="1984217" y="5274804"/>
                </a:cubicBezTo>
                <a:cubicBezTo>
                  <a:pt x="1986855" y="5275951"/>
                  <a:pt x="1989665" y="5276525"/>
                  <a:pt x="1992649" y="5276525"/>
                </a:cubicBezTo>
                <a:cubicBezTo>
                  <a:pt x="1995631" y="5276525"/>
                  <a:pt x="1998441" y="5275951"/>
                  <a:pt x="2001081" y="5274804"/>
                </a:cubicBezTo>
                <a:cubicBezTo>
                  <a:pt x="2003719" y="5273657"/>
                  <a:pt x="2005985" y="5272108"/>
                  <a:pt x="2007878" y="5270158"/>
                </a:cubicBezTo>
                <a:cubicBezTo>
                  <a:pt x="2009771" y="5268208"/>
                  <a:pt x="2011262" y="5265942"/>
                  <a:pt x="2012351" y="5263361"/>
                </a:cubicBezTo>
                <a:cubicBezTo>
                  <a:pt x="2013442" y="5260780"/>
                  <a:pt x="2013987" y="5258055"/>
                  <a:pt x="2013987" y="5255187"/>
                </a:cubicBezTo>
                <a:cubicBezTo>
                  <a:pt x="2013987" y="5252204"/>
                  <a:pt x="2013442" y="5249422"/>
                  <a:pt x="2012351" y="5246841"/>
                </a:cubicBezTo>
                <a:cubicBezTo>
                  <a:pt x="2011262" y="5244260"/>
                  <a:pt x="2009742" y="5241994"/>
                  <a:pt x="2007792" y="5240044"/>
                </a:cubicBezTo>
                <a:cubicBezTo>
                  <a:pt x="2005842" y="5238093"/>
                  <a:pt x="2003576" y="5236573"/>
                  <a:pt x="2000995" y="5235483"/>
                </a:cubicBezTo>
                <a:cubicBezTo>
                  <a:pt x="1998414" y="5234394"/>
                  <a:pt x="1995631" y="5233849"/>
                  <a:pt x="1992649" y="5233849"/>
                </a:cubicBezTo>
                <a:close/>
                <a:moveTo>
                  <a:pt x="4830494" y="5148356"/>
                </a:moveTo>
                <a:cubicBezTo>
                  <a:pt x="4826478" y="5148356"/>
                  <a:pt x="4822750" y="5149073"/>
                  <a:pt x="4819308" y="5150507"/>
                </a:cubicBezTo>
                <a:cubicBezTo>
                  <a:pt x="4815866" y="5151941"/>
                  <a:pt x="4812884" y="5153949"/>
                  <a:pt x="4810360" y="5156530"/>
                </a:cubicBezTo>
                <a:cubicBezTo>
                  <a:pt x="4807836" y="5159111"/>
                  <a:pt x="4805828" y="5162123"/>
                  <a:pt x="4804337" y="5165564"/>
                </a:cubicBezTo>
                <a:cubicBezTo>
                  <a:pt x="4802845" y="5169006"/>
                  <a:pt x="4802100" y="5172677"/>
                  <a:pt x="4802100" y="5176578"/>
                </a:cubicBezTo>
                <a:cubicBezTo>
                  <a:pt x="4802100" y="5180364"/>
                  <a:pt x="4802845" y="5183949"/>
                  <a:pt x="4804337" y="5187333"/>
                </a:cubicBezTo>
                <a:cubicBezTo>
                  <a:pt x="4805828" y="5190717"/>
                  <a:pt x="4807836" y="5193700"/>
                  <a:pt x="4810360" y="5196281"/>
                </a:cubicBezTo>
                <a:cubicBezTo>
                  <a:pt x="4812884" y="5198862"/>
                  <a:pt x="4815866" y="5200899"/>
                  <a:pt x="4819308" y="5202390"/>
                </a:cubicBezTo>
                <a:cubicBezTo>
                  <a:pt x="4822750" y="5203881"/>
                  <a:pt x="4826478" y="5204627"/>
                  <a:pt x="4830494" y="5204627"/>
                </a:cubicBezTo>
                <a:cubicBezTo>
                  <a:pt x="4834394" y="5204627"/>
                  <a:pt x="4838036" y="5203881"/>
                  <a:pt x="4841421" y="5202390"/>
                </a:cubicBezTo>
                <a:cubicBezTo>
                  <a:pt x="4844805" y="5200899"/>
                  <a:pt x="4847788" y="5198891"/>
                  <a:pt x="4850369" y="5196367"/>
                </a:cubicBezTo>
                <a:cubicBezTo>
                  <a:pt x="4852950" y="5193843"/>
                  <a:pt x="4854986" y="5190889"/>
                  <a:pt x="4856478" y="5187505"/>
                </a:cubicBezTo>
                <a:cubicBezTo>
                  <a:pt x="4857969" y="5184121"/>
                  <a:pt x="4858715" y="5180478"/>
                  <a:pt x="4858715" y="5176578"/>
                </a:cubicBezTo>
                <a:cubicBezTo>
                  <a:pt x="4858715" y="5172677"/>
                  <a:pt x="4857998" y="5169006"/>
                  <a:pt x="4856564" y="5165564"/>
                </a:cubicBezTo>
                <a:cubicBezTo>
                  <a:pt x="4855130" y="5162123"/>
                  <a:pt x="4853122" y="5159111"/>
                  <a:pt x="4850541" y="5156530"/>
                </a:cubicBezTo>
                <a:cubicBezTo>
                  <a:pt x="4847960" y="5153949"/>
                  <a:pt x="4844948" y="5151941"/>
                  <a:pt x="4841507" y="5150507"/>
                </a:cubicBezTo>
                <a:cubicBezTo>
                  <a:pt x="4838065" y="5149073"/>
                  <a:pt x="4834394" y="5148356"/>
                  <a:pt x="4830494" y="5148356"/>
                </a:cubicBezTo>
                <a:close/>
                <a:moveTo>
                  <a:pt x="2091131" y="5043730"/>
                </a:moveTo>
                <a:cubicBezTo>
                  <a:pt x="2093655" y="5045680"/>
                  <a:pt x="2097412" y="5048319"/>
                  <a:pt x="2102402" y="5051646"/>
                </a:cubicBezTo>
                <a:cubicBezTo>
                  <a:pt x="2107393" y="5054973"/>
                  <a:pt x="2113100" y="5058386"/>
                  <a:pt x="2119525" y="5061885"/>
                </a:cubicBezTo>
                <a:cubicBezTo>
                  <a:pt x="2125949" y="5065384"/>
                  <a:pt x="2132890" y="5068625"/>
                  <a:pt x="2140347" y="5071607"/>
                </a:cubicBezTo>
                <a:cubicBezTo>
                  <a:pt x="2147803" y="5074590"/>
                  <a:pt x="2155260" y="5076712"/>
                  <a:pt x="2162717" y="5077974"/>
                </a:cubicBezTo>
                <a:cubicBezTo>
                  <a:pt x="2162373" y="5084055"/>
                  <a:pt x="2160853" y="5089619"/>
                  <a:pt x="2158157" y="5094666"/>
                </a:cubicBezTo>
                <a:cubicBezTo>
                  <a:pt x="2155461" y="5099714"/>
                  <a:pt x="2152019" y="5104045"/>
                  <a:pt x="2147832" y="5107659"/>
                </a:cubicBezTo>
                <a:cubicBezTo>
                  <a:pt x="2143645" y="5111272"/>
                  <a:pt x="2138913" y="5114083"/>
                  <a:pt x="2133635" y="5116091"/>
                </a:cubicBezTo>
                <a:cubicBezTo>
                  <a:pt x="2128358" y="5118098"/>
                  <a:pt x="2123023" y="5119102"/>
                  <a:pt x="2117632" y="5119102"/>
                </a:cubicBezTo>
                <a:cubicBezTo>
                  <a:pt x="2112469" y="5119102"/>
                  <a:pt x="2108195" y="5118299"/>
                  <a:pt x="2104812" y="5116693"/>
                </a:cubicBezTo>
                <a:cubicBezTo>
                  <a:pt x="2101427" y="5115087"/>
                  <a:pt x="2098731" y="5112792"/>
                  <a:pt x="2096724" y="5109810"/>
                </a:cubicBezTo>
                <a:cubicBezTo>
                  <a:pt x="2094716" y="5106827"/>
                  <a:pt x="2093281" y="5103213"/>
                  <a:pt x="2092422" y="5098969"/>
                </a:cubicBezTo>
                <a:cubicBezTo>
                  <a:pt x="2091562" y="5094724"/>
                  <a:pt x="2091131" y="5089905"/>
                  <a:pt x="2091131" y="5084514"/>
                </a:cubicBezTo>
                <a:close/>
                <a:moveTo>
                  <a:pt x="4934948" y="5011895"/>
                </a:moveTo>
                <a:lnTo>
                  <a:pt x="4934948" y="5075737"/>
                </a:lnTo>
                <a:cubicBezTo>
                  <a:pt x="4929326" y="5071263"/>
                  <a:pt x="4922931" y="5067018"/>
                  <a:pt x="4915760" y="5063003"/>
                </a:cubicBezTo>
                <a:cubicBezTo>
                  <a:pt x="4908590" y="5058988"/>
                  <a:pt x="4901105" y="5055317"/>
                  <a:pt x="4893304" y="5051990"/>
                </a:cubicBezTo>
                <a:cubicBezTo>
                  <a:pt x="4885503" y="5048663"/>
                  <a:pt x="4877701" y="5045766"/>
                  <a:pt x="4869900" y="5043300"/>
                </a:cubicBezTo>
                <a:cubicBezTo>
                  <a:pt x="4862099" y="5040833"/>
                  <a:pt x="4854814" y="5038912"/>
                  <a:pt x="4848046" y="5037535"/>
                </a:cubicBezTo>
                <a:cubicBezTo>
                  <a:pt x="4853897" y="5031914"/>
                  <a:pt x="4860350" y="5027439"/>
                  <a:pt x="4867405" y="5024113"/>
                </a:cubicBezTo>
                <a:cubicBezTo>
                  <a:pt x="4874460" y="5020786"/>
                  <a:pt x="4881774" y="5018204"/>
                  <a:pt x="4889346" y="5016369"/>
                </a:cubicBezTo>
                <a:cubicBezTo>
                  <a:pt x="4896917" y="5014533"/>
                  <a:pt x="4904604" y="5013329"/>
                  <a:pt x="4912405" y="5012755"/>
                </a:cubicBezTo>
                <a:cubicBezTo>
                  <a:pt x="4920206" y="5012182"/>
                  <a:pt x="4927720" y="5011895"/>
                  <a:pt x="4934948" y="5011895"/>
                </a:cubicBezTo>
                <a:close/>
                <a:moveTo>
                  <a:pt x="3649073" y="5011895"/>
                </a:moveTo>
                <a:lnTo>
                  <a:pt x="3649073" y="5075737"/>
                </a:lnTo>
                <a:cubicBezTo>
                  <a:pt x="3643451" y="5071263"/>
                  <a:pt x="3637056" y="5067018"/>
                  <a:pt x="3629886" y="5063003"/>
                </a:cubicBezTo>
                <a:cubicBezTo>
                  <a:pt x="3622716" y="5058988"/>
                  <a:pt x="3615230" y="5055317"/>
                  <a:pt x="3607430" y="5051990"/>
                </a:cubicBezTo>
                <a:cubicBezTo>
                  <a:pt x="3599628" y="5048663"/>
                  <a:pt x="3591827" y="5045766"/>
                  <a:pt x="3584027" y="5043300"/>
                </a:cubicBezTo>
                <a:cubicBezTo>
                  <a:pt x="3576225" y="5040833"/>
                  <a:pt x="3568940" y="5038912"/>
                  <a:pt x="3562171" y="5037535"/>
                </a:cubicBezTo>
                <a:cubicBezTo>
                  <a:pt x="3568023" y="5031914"/>
                  <a:pt x="3574475" y="5027439"/>
                  <a:pt x="3581531" y="5024113"/>
                </a:cubicBezTo>
                <a:cubicBezTo>
                  <a:pt x="3588586" y="5020786"/>
                  <a:pt x="3595900" y="5018204"/>
                  <a:pt x="3603472" y="5016369"/>
                </a:cubicBezTo>
                <a:cubicBezTo>
                  <a:pt x="3611044" y="5014533"/>
                  <a:pt x="3618729" y="5013329"/>
                  <a:pt x="3626530" y="5012755"/>
                </a:cubicBezTo>
                <a:cubicBezTo>
                  <a:pt x="3634332" y="5012182"/>
                  <a:pt x="3641847" y="5011895"/>
                  <a:pt x="3649073" y="5011895"/>
                </a:cubicBezTo>
                <a:close/>
                <a:moveTo>
                  <a:pt x="3296648" y="5011895"/>
                </a:moveTo>
                <a:lnTo>
                  <a:pt x="3296648" y="5075737"/>
                </a:lnTo>
                <a:cubicBezTo>
                  <a:pt x="3291027" y="5071263"/>
                  <a:pt x="3284632" y="5067018"/>
                  <a:pt x="3277461" y="5063003"/>
                </a:cubicBezTo>
                <a:cubicBezTo>
                  <a:pt x="3270290" y="5058988"/>
                  <a:pt x="3262805" y="5055317"/>
                  <a:pt x="3255004" y="5051990"/>
                </a:cubicBezTo>
                <a:cubicBezTo>
                  <a:pt x="3247203" y="5048663"/>
                  <a:pt x="3239402" y="5045766"/>
                  <a:pt x="3231601" y="5043300"/>
                </a:cubicBezTo>
                <a:cubicBezTo>
                  <a:pt x="3223800" y="5040833"/>
                  <a:pt x="3216515" y="5038912"/>
                  <a:pt x="3209747" y="5037535"/>
                </a:cubicBezTo>
                <a:cubicBezTo>
                  <a:pt x="3215598" y="5031914"/>
                  <a:pt x="3222050" y="5027439"/>
                  <a:pt x="3229106" y="5024113"/>
                </a:cubicBezTo>
                <a:cubicBezTo>
                  <a:pt x="3236162" y="5020786"/>
                  <a:pt x="3243475" y="5018204"/>
                  <a:pt x="3251047" y="5016369"/>
                </a:cubicBezTo>
                <a:cubicBezTo>
                  <a:pt x="3258618" y="5014533"/>
                  <a:pt x="3266304" y="5013329"/>
                  <a:pt x="3274106" y="5012755"/>
                </a:cubicBezTo>
                <a:cubicBezTo>
                  <a:pt x="3281906" y="5012182"/>
                  <a:pt x="3289421" y="5011895"/>
                  <a:pt x="3296648" y="5011895"/>
                </a:cubicBezTo>
                <a:close/>
                <a:moveTo>
                  <a:pt x="4404501" y="4957345"/>
                </a:moveTo>
                <a:lnTo>
                  <a:pt x="4493123" y="4957345"/>
                </a:lnTo>
                <a:lnTo>
                  <a:pt x="4493123" y="5025317"/>
                </a:lnTo>
                <a:cubicBezTo>
                  <a:pt x="4491058" y="5022564"/>
                  <a:pt x="4488534" y="5019983"/>
                  <a:pt x="4485552" y="5017574"/>
                </a:cubicBezTo>
                <a:cubicBezTo>
                  <a:pt x="4482569" y="5015164"/>
                  <a:pt x="4479299" y="5013042"/>
                  <a:pt x="4475743" y="5011206"/>
                </a:cubicBezTo>
                <a:cubicBezTo>
                  <a:pt x="4472186" y="5009371"/>
                  <a:pt x="4468458" y="5007908"/>
                  <a:pt x="4464557" y="5006818"/>
                </a:cubicBezTo>
                <a:cubicBezTo>
                  <a:pt x="4460657" y="5005728"/>
                  <a:pt x="4456642" y="5005184"/>
                  <a:pt x="4452512" y="5005184"/>
                </a:cubicBezTo>
                <a:cubicBezTo>
                  <a:pt x="4451364" y="5005184"/>
                  <a:pt x="4449386" y="5005241"/>
                  <a:pt x="4446575" y="5005356"/>
                </a:cubicBezTo>
                <a:cubicBezTo>
                  <a:pt x="4443764" y="5005470"/>
                  <a:pt x="4441097" y="5005757"/>
                  <a:pt x="4438573" y="5006216"/>
                </a:cubicBezTo>
                <a:cubicBezTo>
                  <a:pt x="4436049" y="5006675"/>
                  <a:pt x="4434100" y="5007134"/>
                  <a:pt x="4432722" y="5007593"/>
                </a:cubicBezTo>
                <a:cubicBezTo>
                  <a:pt x="4431575" y="5003922"/>
                  <a:pt x="4429654" y="5000050"/>
                  <a:pt x="4426957" y="4995977"/>
                </a:cubicBezTo>
                <a:cubicBezTo>
                  <a:pt x="4424261" y="4991904"/>
                  <a:pt x="4421451" y="4987746"/>
                  <a:pt x="4418525" y="4983501"/>
                </a:cubicBezTo>
                <a:cubicBezTo>
                  <a:pt x="4415600" y="4979256"/>
                  <a:pt x="4412818" y="4974954"/>
                  <a:pt x="4410179" y="4970595"/>
                </a:cubicBezTo>
                <a:cubicBezTo>
                  <a:pt x="4407541" y="4966236"/>
                  <a:pt x="4405648" y="4961819"/>
                  <a:pt x="4404501" y="4957345"/>
                </a:cubicBezTo>
                <a:close/>
                <a:moveTo>
                  <a:pt x="2468215" y="4954591"/>
                </a:moveTo>
                <a:cubicBezTo>
                  <a:pt x="2481752" y="4954591"/>
                  <a:pt x="2492450" y="4956800"/>
                  <a:pt x="2500308" y="4961216"/>
                </a:cubicBezTo>
                <a:cubicBezTo>
                  <a:pt x="2508167" y="4965633"/>
                  <a:pt x="2514161" y="4972660"/>
                  <a:pt x="2518291" y="4982297"/>
                </a:cubicBezTo>
                <a:lnTo>
                  <a:pt x="2469075" y="5004495"/>
                </a:lnTo>
                <a:cubicBezTo>
                  <a:pt x="2469305" y="5003233"/>
                  <a:pt x="2469448" y="5001943"/>
                  <a:pt x="2469505" y="5000623"/>
                </a:cubicBezTo>
                <a:cubicBezTo>
                  <a:pt x="2469563" y="4999304"/>
                  <a:pt x="2469592" y="4998013"/>
                  <a:pt x="2469592" y="4996752"/>
                </a:cubicBezTo>
                <a:cubicBezTo>
                  <a:pt x="2469592" y="4992392"/>
                  <a:pt x="2469047" y="4988176"/>
                  <a:pt x="2467956" y="4984103"/>
                </a:cubicBezTo>
                <a:cubicBezTo>
                  <a:pt x="2466867" y="4980031"/>
                  <a:pt x="2465290" y="4976302"/>
                  <a:pt x="2463225" y="4972918"/>
                </a:cubicBezTo>
                <a:cubicBezTo>
                  <a:pt x="2461160" y="4969534"/>
                  <a:pt x="2458665" y="4966608"/>
                  <a:pt x="2455739" y="4964142"/>
                </a:cubicBezTo>
                <a:cubicBezTo>
                  <a:pt x="2452814" y="4961675"/>
                  <a:pt x="2449458" y="4959868"/>
                  <a:pt x="2445672" y="4958721"/>
                </a:cubicBezTo>
                <a:cubicBezTo>
                  <a:pt x="2448311" y="4957459"/>
                  <a:pt x="2451609" y="4956456"/>
                  <a:pt x="2455567" y="4955710"/>
                </a:cubicBezTo>
                <a:cubicBezTo>
                  <a:pt x="2459525" y="4954964"/>
                  <a:pt x="2463741" y="4954591"/>
                  <a:pt x="2468215" y="4954591"/>
                </a:cubicBezTo>
                <a:close/>
                <a:moveTo>
                  <a:pt x="1001365" y="4954591"/>
                </a:moveTo>
                <a:cubicBezTo>
                  <a:pt x="1014903" y="4954591"/>
                  <a:pt x="1025600" y="4956800"/>
                  <a:pt x="1033459" y="4961216"/>
                </a:cubicBezTo>
                <a:cubicBezTo>
                  <a:pt x="1041318" y="4965633"/>
                  <a:pt x="1047311" y="4972660"/>
                  <a:pt x="1051442" y="4982297"/>
                </a:cubicBezTo>
                <a:lnTo>
                  <a:pt x="1002226" y="5004495"/>
                </a:lnTo>
                <a:cubicBezTo>
                  <a:pt x="1002455" y="5003233"/>
                  <a:pt x="1002599" y="5001943"/>
                  <a:pt x="1002656" y="5000623"/>
                </a:cubicBezTo>
                <a:cubicBezTo>
                  <a:pt x="1002713" y="4999304"/>
                  <a:pt x="1002742" y="4998013"/>
                  <a:pt x="1002742" y="4996752"/>
                </a:cubicBezTo>
                <a:cubicBezTo>
                  <a:pt x="1002742" y="4992392"/>
                  <a:pt x="1002197" y="4988176"/>
                  <a:pt x="1001107" y="4984103"/>
                </a:cubicBezTo>
                <a:cubicBezTo>
                  <a:pt x="1000018" y="4980031"/>
                  <a:pt x="998440" y="4976302"/>
                  <a:pt x="996375" y="4972918"/>
                </a:cubicBezTo>
                <a:cubicBezTo>
                  <a:pt x="994310" y="4969534"/>
                  <a:pt x="991815" y="4966608"/>
                  <a:pt x="988890" y="4964142"/>
                </a:cubicBezTo>
                <a:cubicBezTo>
                  <a:pt x="985964" y="4961675"/>
                  <a:pt x="982609" y="4959868"/>
                  <a:pt x="978823" y="4958721"/>
                </a:cubicBezTo>
                <a:cubicBezTo>
                  <a:pt x="981461" y="4957459"/>
                  <a:pt x="984759" y="4956456"/>
                  <a:pt x="988718" y="4955710"/>
                </a:cubicBezTo>
                <a:cubicBezTo>
                  <a:pt x="992675" y="4954964"/>
                  <a:pt x="996892" y="4954591"/>
                  <a:pt x="1001365" y="4954591"/>
                </a:cubicBezTo>
                <a:close/>
                <a:moveTo>
                  <a:pt x="4136447" y="4949257"/>
                </a:moveTo>
                <a:cubicBezTo>
                  <a:pt x="4137136" y="4949257"/>
                  <a:pt x="4138398" y="4949429"/>
                  <a:pt x="4140233" y="4949773"/>
                </a:cubicBezTo>
                <a:cubicBezTo>
                  <a:pt x="4142068" y="4950117"/>
                  <a:pt x="4143904" y="4950748"/>
                  <a:pt x="4145740" y="4951666"/>
                </a:cubicBezTo>
                <a:cubicBezTo>
                  <a:pt x="4147575" y="4952584"/>
                  <a:pt x="4149210" y="4953874"/>
                  <a:pt x="4150644" y="4955538"/>
                </a:cubicBezTo>
                <a:cubicBezTo>
                  <a:pt x="4152078" y="4957201"/>
                  <a:pt x="4152795" y="4959295"/>
                  <a:pt x="4152795" y="4961819"/>
                </a:cubicBezTo>
                <a:cubicBezTo>
                  <a:pt x="4152795" y="4965834"/>
                  <a:pt x="4151705" y="4968960"/>
                  <a:pt x="4149526" y="4971197"/>
                </a:cubicBezTo>
                <a:cubicBezTo>
                  <a:pt x="4147346" y="4973434"/>
                  <a:pt x="4144076" y="4974553"/>
                  <a:pt x="4139717" y="4974553"/>
                </a:cubicBezTo>
                <a:lnTo>
                  <a:pt x="4131113" y="4974553"/>
                </a:lnTo>
                <a:lnTo>
                  <a:pt x="4131113" y="5006388"/>
                </a:lnTo>
                <a:lnTo>
                  <a:pt x="4140233" y="5006388"/>
                </a:lnTo>
                <a:cubicBezTo>
                  <a:pt x="4142413" y="5006388"/>
                  <a:pt x="4144593" y="5006675"/>
                  <a:pt x="4146772" y="5007249"/>
                </a:cubicBezTo>
                <a:cubicBezTo>
                  <a:pt x="4148952" y="5007822"/>
                  <a:pt x="4150902" y="5008682"/>
                  <a:pt x="4152623" y="5009830"/>
                </a:cubicBezTo>
                <a:cubicBezTo>
                  <a:pt x="4154344" y="5010977"/>
                  <a:pt x="4155749" y="5012497"/>
                  <a:pt x="4156839" y="5014390"/>
                </a:cubicBezTo>
                <a:cubicBezTo>
                  <a:pt x="4157929" y="5016283"/>
                  <a:pt x="4158474" y="5018491"/>
                  <a:pt x="4158474" y="5021015"/>
                </a:cubicBezTo>
                <a:cubicBezTo>
                  <a:pt x="4158474" y="5027784"/>
                  <a:pt x="4156552" y="5032516"/>
                  <a:pt x="4152710" y="5035212"/>
                </a:cubicBezTo>
                <a:cubicBezTo>
                  <a:pt x="4148866" y="5037908"/>
                  <a:pt x="4143675" y="5039256"/>
                  <a:pt x="4137136" y="5039256"/>
                </a:cubicBezTo>
                <a:cubicBezTo>
                  <a:pt x="4134956" y="5039256"/>
                  <a:pt x="4132977" y="5039256"/>
                  <a:pt x="4131199" y="5039256"/>
                </a:cubicBezTo>
                <a:cubicBezTo>
                  <a:pt x="4129420" y="5039256"/>
                  <a:pt x="4127729" y="5039141"/>
                  <a:pt x="4126122" y="5038912"/>
                </a:cubicBezTo>
                <a:cubicBezTo>
                  <a:pt x="4124516" y="5034782"/>
                  <a:pt x="4122623" y="5031197"/>
                  <a:pt x="4120444" y="5028157"/>
                </a:cubicBezTo>
                <a:cubicBezTo>
                  <a:pt x="4118264" y="5025116"/>
                  <a:pt x="4115883" y="5022478"/>
                  <a:pt x="4113302" y="5020241"/>
                </a:cubicBezTo>
                <a:cubicBezTo>
                  <a:pt x="4110721" y="5018004"/>
                  <a:pt x="4108082" y="5016053"/>
                  <a:pt x="4105386" y="5014390"/>
                </a:cubicBezTo>
                <a:cubicBezTo>
                  <a:pt x="4102691" y="5012726"/>
                  <a:pt x="4100023" y="5011264"/>
                  <a:pt x="4097385" y="5010002"/>
                </a:cubicBezTo>
                <a:cubicBezTo>
                  <a:pt x="4102891" y="5003692"/>
                  <a:pt x="4106677" y="4996809"/>
                  <a:pt x="4108742" y="4989352"/>
                </a:cubicBezTo>
                <a:cubicBezTo>
                  <a:pt x="4110807" y="4981895"/>
                  <a:pt x="4111839" y="4974668"/>
                  <a:pt x="4111839" y="4967670"/>
                </a:cubicBezTo>
                <a:cubicBezTo>
                  <a:pt x="4111839" y="4964113"/>
                  <a:pt x="4111381" y="4960500"/>
                  <a:pt x="4110463" y="4956828"/>
                </a:cubicBezTo>
                <a:cubicBezTo>
                  <a:pt x="4115511" y="4953616"/>
                  <a:pt x="4120099" y="4951551"/>
                  <a:pt x="4124229" y="4950633"/>
                </a:cubicBezTo>
                <a:cubicBezTo>
                  <a:pt x="4128359" y="4949716"/>
                  <a:pt x="4132432" y="4949257"/>
                  <a:pt x="4136447" y="4949257"/>
                </a:cubicBezTo>
                <a:close/>
                <a:moveTo>
                  <a:pt x="4334635" y="4921207"/>
                </a:moveTo>
                <a:lnTo>
                  <a:pt x="4334635" y="4957345"/>
                </a:lnTo>
                <a:lnTo>
                  <a:pt x="4364233" y="4957345"/>
                </a:lnTo>
                <a:cubicBezTo>
                  <a:pt x="4364922" y="4963998"/>
                  <a:pt x="4366327" y="4969792"/>
                  <a:pt x="4368449" y="4974725"/>
                </a:cubicBezTo>
                <a:cubicBezTo>
                  <a:pt x="4370572" y="4979658"/>
                  <a:pt x="4373067" y="4984132"/>
                  <a:pt x="4375935" y="4988147"/>
                </a:cubicBezTo>
                <a:cubicBezTo>
                  <a:pt x="4378803" y="4992163"/>
                  <a:pt x="4381786" y="4995891"/>
                  <a:pt x="4384883" y="4999333"/>
                </a:cubicBezTo>
                <a:cubicBezTo>
                  <a:pt x="4387981" y="5002774"/>
                  <a:pt x="4390849" y="5006331"/>
                  <a:pt x="4393487" y="5010002"/>
                </a:cubicBezTo>
                <a:cubicBezTo>
                  <a:pt x="4396126" y="5013673"/>
                  <a:pt x="4398306" y="5017602"/>
                  <a:pt x="4400027" y="5021790"/>
                </a:cubicBezTo>
                <a:cubicBezTo>
                  <a:pt x="4401747" y="5025977"/>
                  <a:pt x="4402608" y="5030824"/>
                  <a:pt x="4402608" y="5036330"/>
                </a:cubicBezTo>
                <a:cubicBezTo>
                  <a:pt x="4402608" y="5039428"/>
                  <a:pt x="4402178" y="5042296"/>
                  <a:pt x="4401317" y="5044935"/>
                </a:cubicBezTo>
                <a:cubicBezTo>
                  <a:pt x="4400457" y="5047573"/>
                  <a:pt x="4399252" y="5049868"/>
                  <a:pt x="4397703" y="5051818"/>
                </a:cubicBezTo>
                <a:cubicBezTo>
                  <a:pt x="4396155" y="5053768"/>
                  <a:pt x="4394291" y="5055317"/>
                  <a:pt x="4392111" y="5056464"/>
                </a:cubicBezTo>
                <a:cubicBezTo>
                  <a:pt x="4389931" y="5057611"/>
                  <a:pt x="4387579" y="5058185"/>
                  <a:pt x="4385055" y="5058185"/>
                </a:cubicBezTo>
                <a:cubicBezTo>
                  <a:pt x="4381958" y="5058185"/>
                  <a:pt x="4378487" y="5058013"/>
                  <a:pt x="4374644" y="5057669"/>
                </a:cubicBezTo>
                <a:cubicBezTo>
                  <a:pt x="4370801" y="5057325"/>
                  <a:pt x="4365897" y="5056235"/>
                  <a:pt x="4359931" y="5054399"/>
                </a:cubicBezTo>
                <a:lnTo>
                  <a:pt x="4359931" y="5091569"/>
                </a:lnTo>
                <a:cubicBezTo>
                  <a:pt x="4365667" y="5092946"/>
                  <a:pt x="4370256" y="5093921"/>
                  <a:pt x="4373698" y="5094494"/>
                </a:cubicBezTo>
                <a:cubicBezTo>
                  <a:pt x="4377140" y="5095068"/>
                  <a:pt x="4380122" y="5095355"/>
                  <a:pt x="4382646" y="5095355"/>
                </a:cubicBezTo>
                <a:cubicBezTo>
                  <a:pt x="4392398" y="5095355"/>
                  <a:pt x="4400858" y="5094351"/>
                  <a:pt x="4408028" y="5092343"/>
                </a:cubicBezTo>
                <a:cubicBezTo>
                  <a:pt x="4415199" y="5090336"/>
                  <a:pt x="4421193" y="5087238"/>
                  <a:pt x="4426011" y="5083051"/>
                </a:cubicBezTo>
                <a:cubicBezTo>
                  <a:pt x="4430830" y="5078864"/>
                  <a:pt x="4434500" y="5073500"/>
                  <a:pt x="4437024" y="5066961"/>
                </a:cubicBezTo>
                <a:cubicBezTo>
                  <a:pt x="4439548" y="5060422"/>
                  <a:pt x="4440982" y="5052678"/>
                  <a:pt x="4441326" y="5043730"/>
                </a:cubicBezTo>
                <a:cubicBezTo>
                  <a:pt x="4444194" y="5043042"/>
                  <a:pt x="4446632" y="5042640"/>
                  <a:pt x="4448640" y="5042525"/>
                </a:cubicBezTo>
                <a:cubicBezTo>
                  <a:pt x="4450648" y="5042411"/>
                  <a:pt x="4452397" y="5042353"/>
                  <a:pt x="4453888" y="5042353"/>
                </a:cubicBezTo>
                <a:cubicBezTo>
                  <a:pt x="4456642" y="5042353"/>
                  <a:pt x="4459624" y="5042956"/>
                  <a:pt x="4462837" y="5044160"/>
                </a:cubicBezTo>
                <a:cubicBezTo>
                  <a:pt x="4466049" y="5045365"/>
                  <a:pt x="4469376" y="5047602"/>
                  <a:pt x="4472817" y="5050871"/>
                </a:cubicBezTo>
                <a:cubicBezTo>
                  <a:pt x="4476259" y="5054141"/>
                  <a:pt x="4479730" y="5058672"/>
                  <a:pt x="4483228" y="5064466"/>
                </a:cubicBezTo>
                <a:cubicBezTo>
                  <a:pt x="4486727" y="5070259"/>
                  <a:pt x="4490026" y="5077745"/>
                  <a:pt x="4493123" y="5086923"/>
                </a:cubicBezTo>
                <a:lnTo>
                  <a:pt x="4493123" y="5148356"/>
                </a:lnTo>
                <a:lnTo>
                  <a:pt x="4533046" y="5148356"/>
                </a:lnTo>
                <a:lnTo>
                  <a:pt x="4533046" y="4957345"/>
                </a:lnTo>
                <a:lnTo>
                  <a:pt x="4572760" y="4957345"/>
                </a:lnTo>
                <a:lnTo>
                  <a:pt x="4581229" y="4957345"/>
                </a:lnTo>
                <a:lnTo>
                  <a:pt x="4603735" y="4957345"/>
                </a:lnTo>
                <a:lnTo>
                  <a:pt x="4603735" y="5014820"/>
                </a:lnTo>
                <a:cubicBezTo>
                  <a:pt x="4603735" y="5023080"/>
                  <a:pt x="4604395" y="5030508"/>
                  <a:pt x="4605714" y="5037105"/>
                </a:cubicBezTo>
                <a:cubicBezTo>
                  <a:pt x="4607033" y="5043701"/>
                  <a:pt x="4609442" y="5049753"/>
                  <a:pt x="4612941" y="5055260"/>
                </a:cubicBezTo>
                <a:cubicBezTo>
                  <a:pt x="4616441" y="5060766"/>
                  <a:pt x="4621201" y="5065929"/>
                  <a:pt x="4627224" y="5070747"/>
                </a:cubicBezTo>
                <a:cubicBezTo>
                  <a:pt x="4633247" y="5075565"/>
                  <a:pt x="4640905" y="5080384"/>
                  <a:pt x="4650197" y="5085202"/>
                </a:cubicBezTo>
                <a:cubicBezTo>
                  <a:pt x="4653180" y="5077974"/>
                  <a:pt x="4657281" y="5071263"/>
                  <a:pt x="4662501" y="5065068"/>
                </a:cubicBezTo>
                <a:cubicBezTo>
                  <a:pt x="4667721" y="5058873"/>
                  <a:pt x="4673342" y="5053453"/>
                  <a:pt x="4679365" y="5048806"/>
                </a:cubicBezTo>
                <a:cubicBezTo>
                  <a:pt x="4685388" y="5044160"/>
                  <a:pt x="4691440" y="5040403"/>
                  <a:pt x="4697520" y="5037535"/>
                </a:cubicBezTo>
                <a:cubicBezTo>
                  <a:pt x="4703600" y="5034667"/>
                  <a:pt x="4708992" y="5032946"/>
                  <a:pt x="4713696" y="5032373"/>
                </a:cubicBezTo>
                <a:lnTo>
                  <a:pt x="4713696" y="5148356"/>
                </a:lnTo>
                <a:lnTo>
                  <a:pt x="4753619" y="5148356"/>
                </a:lnTo>
                <a:lnTo>
                  <a:pt x="4753619" y="4990557"/>
                </a:lnTo>
                <a:cubicBezTo>
                  <a:pt x="4739623" y="4990557"/>
                  <a:pt x="4727061" y="4991675"/>
                  <a:pt x="4715933" y="4993912"/>
                </a:cubicBezTo>
                <a:cubicBezTo>
                  <a:pt x="4704805" y="4996149"/>
                  <a:pt x="4694824" y="4999132"/>
                  <a:pt x="4685990" y="5002860"/>
                </a:cubicBezTo>
                <a:cubicBezTo>
                  <a:pt x="4677157" y="5006589"/>
                  <a:pt x="4669385" y="5010891"/>
                  <a:pt x="4662673" y="5015767"/>
                </a:cubicBezTo>
                <a:cubicBezTo>
                  <a:pt x="4655962" y="5020642"/>
                  <a:pt x="4650025" y="5025719"/>
                  <a:pt x="4644863" y="5030996"/>
                </a:cubicBezTo>
                <a:cubicBezTo>
                  <a:pt x="4644404" y="5029046"/>
                  <a:pt x="4644088" y="5026493"/>
                  <a:pt x="4643916" y="5023338"/>
                </a:cubicBezTo>
                <a:cubicBezTo>
                  <a:pt x="4643744" y="5020183"/>
                  <a:pt x="4643658" y="5017000"/>
                  <a:pt x="4643658" y="5013788"/>
                </a:cubicBezTo>
                <a:lnTo>
                  <a:pt x="4643658" y="4957345"/>
                </a:lnTo>
                <a:lnTo>
                  <a:pt x="4782310" y="4957345"/>
                </a:lnTo>
                <a:lnTo>
                  <a:pt x="4793198" y="4957345"/>
                </a:lnTo>
                <a:lnTo>
                  <a:pt x="4934948" y="4957345"/>
                </a:lnTo>
                <a:lnTo>
                  <a:pt x="4934948" y="4975757"/>
                </a:lnTo>
                <a:cubicBezTo>
                  <a:pt x="4925770" y="4975987"/>
                  <a:pt x="4916420" y="4976646"/>
                  <a:pt x="4906898" y="4977736"/>
                </a:cubicBezTo>
                <a:cubicBezTo>
                  <a:pt x="4897376" y="4978826"/>
                  <a:pt x="4888055" y="4980633"/>
                  <a:pt x="4878935" y="4983157"/>
                </a:cubicBezTo>
                <a:cubicBezTo>
                  <a:pt x="4869814" y="4985681"/>
                  <a:pt x="4861096" y="4989065"/>
                  <a:pt x="4852778" y="4993310"/>
                </a:cubicBezTo>
                <a:cubicBezTo>
                  <a:pt x="4844461" y="4997555"/>
                  <a:pt x="4836918" y="5002832"/>
                  <a:pt x="4830149" y="5009141"/>
                </a:cubicBezTo>
                <a:cubicBezTo>
                  <a:pt x="4823381" y="5015451"/>
                  <a:pt x="4817587" y="5022994"/>
                  <a:pt x="4812769" y="5031770"/>
                </a:cubicBezTo>
                <a:cubicBezTo>
                  <a:pt x="4807951" y="5040547"/>
                  <a:pt x="4804509" y="5050785"/>
                  <a:pt x="4802444" y="5062487"/>
                </a:cubicBezTo>
                <a:cubicBezTo>
                  <a:pt x="4809212" y="5063061"/>
                  <a:pt x="4816612" y="5064093"/>
                  <a:pt x="4824643" y="5065585"/>
                </a:cubicBezTo>
                <a:cubicBezTo>
                  <a:pt x="4832673" y="5067076"/>
                  <a:pt x="4840876" y="5069026"/>
                  <a:pt x="4849250" y="5071435"/>
                </a:cubicBezTo>
                <a:cubicBezTo>
                  <a:pt x="4857625" y="5073844"/>
                  <a:pt x="4866000" y="5076712"/>
                  <a:pt x="4874374" y="5080039"/>
                </a:cubicBezTo>
                <a:cubicBezTo>
                  <a:pt x="4882749" y="5083366"/>
                  <a:pt x="4890722" y="5087152"/>
                  <a:pt x="4898294" y="5091397"/>
                </a:cubicBezTo>
                <a:cubicBezTo>
                  <a:pt x="4905866" y="5095642"/>
                  <a:pt x="4912807" y="5100288"/>
                  <a:pt x="4919116" y="5105336"/>
                </a:cubicBezTo>
                <a:cubicBezTo>
                  <a:pt x="4925426" y="5110383"/>
                  <a:pt x="4930703" y="5115833"/>
                  <a:pt x="4934948" y="5121683"/>
                </a:cubicBezTo>
                <a:lnTo>
                  <a:pt x="4934948" y="5148356"/>
                </a:lnTo>
                <a:lnTo>
                  <a:pt x="4974871" y="5148356"/>
                </a:lnTo>
                <a:lnTo>
                  <a:pt x="4974871" y="4957345"/>
                </a:lnTo>
                <a:lnTo>
                  <a:pt x="5023054" y="4957345"/>
                </a:lnTo>
                <a:lnTo>
                  <a:pt x="5023054" y="4921207"/>
                </a:lnTo>
                <a:lnTo>
                  <a:pt x="4793198" y="4921207"/>
                </a:lnTo>
                <a:lnTo>
                  <a:pt x="4782310" y="4921207"/>
                </a:lnTo>
                <a:lnTo>
                  <a:pt x="4581229" y="4921207"/>
                </a:lnTo>
                <a:lnTo>
                  <a:pt x="4572760" y="4921207"/>
                </a:lnTo>
                <a:close/>
                <a:moveTo>
                  <a:pt x="2020062" y="4921207"/>
                </a:moveTo>
                <a:lnTo>
                  <a:pt x="2020062" y="4957345"/>
                </a:lnTo>
                <a:lnTo>
                  <a:pt x="2051036" y="4957345"/>
                </a:lnTo>
                <a:lnTo>
                  <a:pt x="2051036" y="5081244"/>
                </a:lnTo>
                <a:cubicBezTo>
                  <a:pt x="2051036" y="5091339"/>
                  <a:pt x="2052383" y="5100833"/>
                  <a:pt x="2055080" y="5109724"/>
                </a:cubicBezTo>
                <a:cubicBezTo>
                  <a:pt x="2057776" y="5118615"/>
                  <a:pt x="2061906" y="5126416"/>
                  <a:pt x="2067470" y="5133127"/>
                </a:cubicBezTo>
                <a:cubicBezTo>
                  <a:pt x="2073033" y="5139838"/>
                  <a:pt x="2080060" y="5145144"/>
                  <a:pt x="2088550" y="5149045"/>
                </a:cubicBezTo>
                <a:cubicBezTo>
                  <a:pt x="2097039" y="5152945"/>
                  <a:pt x="2107077" y="5154895"/>
                  <a:pt x="2118664" y="5154895"/>
                </a:cubicBezTo>
                <a:cubicBezTo>
                  <a:pt x="2128071" y="5154895"/>
                  <a:pt x="2136647" y="5153691"/>
                  <a:pt x="2144391" y="5151282"/>
                </a:cubicBezTo>
                <a:cubicBezTo>
                  <a:pt x="2152134" y="5148872"/>
                  <a:pt x="2159132" y="5145603"/>
                  <a:pt x="2165385" y="5141473"/>
                </a:cubicBezTo>
                <a:cubicBezTo>
                  <a:pt x="2171637" y="5137343"/>
                  <a:pt x="2177086" y="5132496"/>
                  <a:pt x="2181733" y="5126932"/>
                </a:cubicBezTo>
                <a:cubicBezTo>
                  <a:pt x="2186379" y="5121368"/>
                  <a:pt x="2190222" y="5115374"/>
                  <a:pt x="2193261" y="5108949"/>
                </a:cubicBezTo>
                <a:cubicBezTo>
                  <a:pt x="2196302" y="5102525"/>
                  <a:pt x="2198597" y="5095871"/>
                  <a:pt x="2200145" y="5088988"/>
                </a:cubicBezTo>
                <a:cubicBezTo>
                  <a:pt x="2201694" y="5082104"/>
                  <a:pt x="2202468" y="5075278"/>
                  <a:pt x="2202468" y="5068510"/>
                </a:cubicBezTo>
                <a:lnTo>
                  <a:pt x="2202468" y="5048893"/>
                </a:lnTo>
                <a:cubicBezTo>
                  <a:pt x="2197306" y="5048778"/>
                  <a:pt x="2191341" y="5047975"/>
                  <a:pt x="2184571" y="5046483"/>
                </a:cubicBezTo>
                <a:cubicBezTo>
                  <a:pt x="2177803" y="5044992"/>
                  <a:pt x="2170748" y="5042956"/>
                  <a:pt x="2163405" y="5040374"/>
                </a:cubicBezTo>
                <a:cubicBezTo>
                  <a:pt x="2156063" y="5037793"/>
                  <a:pt x="2148664" y="5034753"/>
                  <a:pt x="2141206" y="5031254"/>
                </a:cubicBezTo>
                <a:cubicBezTo>
                  <a:pt x="2133750" y="5027755"/>
                  <a:pt x="2126752" y="5023912"/>
                  <a:pt x="2120212" y="5019725"/>
                </a:cubicBezTo>
                <a:cubicBezTo>
                  <a:pt x="2113673" y="5015537"/>
                  <a:pt x="2107852" y="5011120"/>
                  <a:pt x="2102746" y="5006474"/>
                </a:cubicBezTo>
                <a:cubicBezTo>
                  <a:pt x="2097641" y="5001828"/>
                  <a:pt x="2093770" y="4997038"/>
                  <a:pt x="2091131" y="4992105"/>
                </a:cubicBezTo>
                <a:lnTo>
                  <a:pt x="2091131" y="4957345"/>
                </a:lnTo>
                <a:lnTo>
                  <a:pt x="2229610" y="4957345"/>
                </a:lnTo>
                <a:lnTo>
                  <a:pt x="2238605" y="4957345"/>
                </a:lnTo>
                <a:lnTo>
                  <a:pt x="2249572" y="4957345"/>
                </a:lnTo>
                <a:cubicBezTo>
                  <a:pt x="2253932" y="4957345"/>
                  <a:pt x="2257861" y="4958062"/>
                  <a:pt x="2261359" y="4959496"/>
                </a:cubicBezTo>
                <a:cubicBezTo>
                  <a:pt x="2264859" y="4960930"/>
                  <a:pt x="2267813" y="4962937"/>
                  <a:pt x="2270222" y="4965519"/>
                </a:cubicBezTo>
                <a:cubicBezTo>
                  <a:pt x="2272632" y="4968100"/>
                  <a:pt x="2274496" y="4971140"/>
                  <a:pt x="2275815" y="4974639"/>
                </a:cubicBezTo>
                <a:cubicBezTo>
                  <a:pt x="2277134" y="4978138"/>
                  <a:pt x="2277795" y="4981952"/>
                  <a:pt x="2277795" y="4986082"/>
                </a:cubicBezTo>
                <a:lnTo>
                  <a:pt x="2277795" y="5165564"/>
                </a:lnTo>
                <a:lnTo>
                  <a:pt x="2317717" y="5165564"/>
                </a:lnTo>
                <a:lnTo>
                  <a:pt x="2317717" y="4975413"/>
                </a:lnTo>
                <a:cubicBezTo>
                  <a:pt x="2317717" y="4973692"/>
                  <a:pt x="2317860" y="4971800"/>
                  <a:pt x="2318147" y="4969735"/>
                </a:cubicBezTo>
                <a:cubicBezTo>
                  <a:pt x="2318434" y="4967670"/>
                  <a:pt x="2319094" y="4965719"/>
                  <a:pt x="2320127" y="4963884"/>
                </a:cubicBezTo>
                <a:cubicBezTo>
                  <a:pt x="2321159" y="4962048"/>
                  <a:pt x="2322736" y="4960500"/>
                  <a:pt x="2324858" y="4959238"/>
                </a:cubicBezTo>
                <a:cubicBezTo>
                  <a:pt x="2326981" y="4957976"/>
                  <a:pt x="2329878" y="4957345"/>
                  <a:pt x="2333548" y="4957345"/>
                </a:cubicBezTo>
                <a:lnTo>
                  <a:pt x="2365900" y="4957345"/>
                </a:lnTo>
                <a:lnTo>
                  <a:pt x="2365900" y="4921207"/>
                </a:lnTo>
                <a:lnTo>
                  <a:pt x="2325977" y="4921207"/>
                </a:lnTo>
                <a:cubicBezTo>
                  <a:pt x="2317832" y="4921207"/>
                  <a:pt x="2311178" y="4922354"/>
                  <a:pt x="2306015" y="4924649"/>
                </a:cubicBezTo>
                <a:cubicBezTo>
                  <a:pt x="2300853" y="4926943"/>
                  <a:pt x="2296436" y="4929869"/>
                  <a:pt x="2292765" y="4933425"/>
                </a:cubicBezTo>
                <a:cubicBezTo>
                  <a:pt x="2288865" y="4930213"/>
                  <a:pt x="2284018" y="4927374"/>
                  <a:pt x="2278224" y="4924907"/>
                </a:cubicBezTo>
                <a:cubicBezTo>
                  <a:pt x="2272431" y="4922441"/>
                  <a:pt x="2265920" y="4921207"/>
                  <a:pt x="2258693" y="4921207"/>
                </a:cubicBezTo>
                <a:lnTo>
                  <a:pt x="2238605" y="4921207"/>
                </a:lnTo>
                <a:lnTo>
                  <a:pt x="2229610" y="4921207"/>
                </a:lnTo>
                <a:close/>
                <a:moveTo>
                  <a:pt x="3831555" y="4917421"/>
                </a:moveTo>
                <a:cubicBezTo>
                  <a:pt x="3820197" y="4917421"/>
                  <a:pt x="3809413" y="4919429"/>
                  <a:pt x="3799203" y="4923444"/>
                </a:cubicBezTo>
                <a:cubicBezTo>
                  <a:pt x="3788993" y="4927460"/>
                  <a:pt x="3780073" y="4933052"/>
                  <a:pt x="3772444" y="4940222"/>
                </a:cubicBezTo>
                <a:cubicBezTo>
                  <a:pt x="3764816" y="4947392"/>
                  <a:pt x="3758735" y="4955882"/>
                  <a:pt x="3754204" y="4965691"/>
                </a:cubicBezTo>
                <a:cubicBezTo>
                  <a:pt x="3749672" y="4975499"/>
                  <a:pt x="3747406" y="4986197"/>
                  <a:pt x="3747406" y="4997784"/>
                </a:cubicBezTo>
                <a:cubicBezTo>
                  <a:pt x="3747406" y="4999849"/>
                  <a:pt x="3747550" y="5002229"/>
                  <a:pt x="3747837" y="5004925"/>
                </a:cubicBezTo>
                <a:cubicBezTo>
                  <a:pt x="3748124" y="5007621"/>
                  <a:pt x="3748553" y="5010432"/>
                  <a:pt x="3749127" y="5013357"/>
                </a:cubicBezTo>
                <a:cubicBezTo>
                  <a:pt x="3749700" y="5016283"/>
                  <a:pt x="3750389" y="5019180"/>
                  <a:pt x="3751192" y="5022048"/>
                </a:cubicBezTo>
                <a:cubicBezTo>
                  <a:pt x="3751995" y="5024916"/>
                  <a:pt x="3752913" y="5027497"/>
                  <a:pt x="3753946" y="5029791"/>
                </a:cubicBezTo>
                <a:cubicBezTo>
                  <a:pt x="3756125" y="5028300"/>
                  <a:pt x="3758936" y="5027009"/>
                  <a:pt x="3762378" y="5025920"/>
                </a:cubicBezTo>
                <a:cubicBezTo>
                  <a:pt x="3765819" y="5024830"/>
                  <a:pt x="3769318" y="5023941"/>
                  <a:pt x="3772875" y="5023252"/>
                </a:cubicBezTo>
                <a:cubicBezTo>
                  <a:pt x="3776431" y="5022564"/>
                  <a:pt x="3779844" y="5022048"/>
                  <a:pt x="3783113" y="5021703"/>
                </a:cubicBezTo>
                <a:cubicBezTo>
                  <a:pt x="3786383" y="5021359"/>
                  <a:pt x="3788936" y="5021187"/>
                  <a:pt x="3790771" y="5021187"/>
                </a:cubicBezTo>
                <a:cubicBezTo>
                  <a:pt x="3794212" y="5021187"/>
                  <a:pt x="3797511" y="5021703"/>
                  <a:pt x="3800666" y="5022736"/>
                </a:cubicBezTo>
                <a:cubicBezTo>
                  <a:pt x="3803821" y="5023768"/>
                  <a:pt x="3806546" y="5025231"/>
                  <a:pt x="3808840" y="5027124"/>
                </a:cubicBezTo>
                <a:cubicBezTo>
                  <a:pt x="3811134" y="5029017"/>
                  <a:pt x="3812970" y="5031311"/>
                  <a:pt x="3814346" y="5034007"/>
                </a:cubicBezTo>
                <a:cubicBezTo>
                  <a:pt x="3815723" y="5036703"/>
                  <a:pt x="3816412" y="5039715"/>
                  <a:pt x="3816412" y="5043042"/>
                </a:cubicBezTo>
                <a:cubicBezTo>
                  <a:pt x="3816412" y="5045910"/>
                  <a:pt x="3815895" y="5048520"/>
                  <a:pt x="3814862" y="5050871"/>
                </a:cubicBezTo>
                <a:cubicBezTo>
                  <a:pt x="3813830" y="5053223"/>
                  <a:pt x="3812396" y="5055231"/>
                  <a:pt x="3810561" y="5056894"/>
                </a:cubicBezTo>
                <a:cubicBezTo>
                  <a:pt x="3808725" y="5058558"/>
                  <a:pt x="3806603" y="5059848"/>
                  <a:pt x="3804194" y="5060766"/>
                </a:cubicBezTo>
                <a:cubicBezTo>
                  <a:pt x="3801784" y="5061684"/>
                  <a:pt x="3799203" y="5062143"/>
                  <a:pt x="3796450" y="5062143"/>
                </a:cubicBezTo>
                <a:cubicBezTo>
                  <a:pt x="3794958" y="5062143"/>
                  <a:pt x="3792922" y="5061885"/>
                  <a:pt x="3790341" y="5061369"/>
                </a:cubicBezTo>
                <a:cubicBezTo>
                  <a:pt x="3787760" y="5060852"/>
                  <a:pt x="3784920" y="5060135"/>
                  <a:pt x="3781823" y="5059217"/>
                </a:cubicBezTo>
                <a:lnTo>
                  <a:pt x="3771154" y="5092774"/>
                </a:lnTo>
                <a:cubicBezTo>
                  <a:pt x="3776316" y="5094494"/>
                  <a:pt x="3780933" y="5095756"/>
                  <a:pt x="3785006" y="5096559"/>
                </a:cubicBezTo>
                <a:cubicBezTo>
                  <a:pt x="3789079" y="5097362"/>
                  <a:pt x="3792664" y="5097764"/>
                  <a:pt x="3795762" y="5097764"/>
                </a:cubicBezTo>
                <a:cubicBezTo>
                  <a:pt x="3803677" y="5097764"/>
                  <a:pt x="3811278" y="5096445"/>
                  <a:pt x="3818562" y="5093806"/>
                </a:cubicBezTo>
                <a:cubicBezTo>
                  <a:pt x="3825847" y="5091167"/>
                  <a:pt x="3832272" y="5087468"/>
                  <a:pt x="3837836" y="5082707"/>
                </a:cubicBezTo>
                <a:cubicBezTo>
                  <a:pt x="3843399" y="5077946"/>
                  <a:pt x="3847817" y="5072238"/>
                  <a:pt x="3851086" y="5065585"/>
                </a:cubicBezTo>
                <a:cubicBezTo>
                  <a:pt x="3854355" y="5058931"/>
                  <a:pt x="3855990" y="5051531"/>
                  <a:pt x="3855990" y="5043386"/>
                </a:cubicBezTo>
                <a:cubicBezTo>
                  <a:pt x="3855990" y="5034208"/>
                  <a:pt x="3854269" y="5026034"/>
                  <a:pt x="3850828" y="5018864"/>
                </a:cubicBezTo>
                <a:cubicBezTo>
                  <a:pt x="3847386" y="5011694"/>
                  <a:pt x="3842740" y="5005642"/>
                  <a:pt x="3836889" y="5000709"/>
                </a:cubicBezTo>
                <a:cubicBezTo>
                  <a:pt x="3831039" y="4995776"/>
                  <a:pt x="3824184" y="4992019"/>
                  <a:pt x="3816325" y="4989438"/>
                </a:cubicBezTo>
                <a:cubicBezTo>
                  <a:pt x="3808467" y="4986857"/>
                  <a:pt x="3800063" y="4985566"/>
                  <a:pt x="3791115" y="4985566"/>
                </a:cubicBezTo>
                <a:lnTo>
                  <a:pt x="3788190" y="4985566"/>
                </a:lnTo>
                <a:cubicBezTo>
                  <a:pt x="3788993" y="4981780"/>
                  <a:pt x="3790570" y="4977937"/>
                  <a:pt x="3792922" y="4974037"/>
                </a:cubicBezTo>
                <a:cubicBezTo>
                  <a:pt x="3795274" y="4970136"/>
                  <a:pt x="3798285" y="4966637"/>
                  <a:pt x="3801957" y="4963540"/>
                </a:cubicBezTo>
                <a:cubicBezTo>
                  <a:pt x="3805628" y="4960442"/>
                  <a:pt x="3809929" y="4957918"/>
                  <a:pt x="3814862" y="4955968"/>
                </a:cubicBezTo>
                <a:cubicBezTo>
                  <a:pt x="3819796" y="4954018"/>
                  <a:pt x="3825360" y="4953043"/>
                  <a:pt x="3831555" y="4953043"/>
                </a:cubicBezTo>
                <a:cubicBezTo>
                  <a:pt x="3838094" y="4953043"/>
                  <a:pt x="3844403" y="4953616"/>
                  <a:pt x="3850484" y="4954763"/>
                </a:cubicBezTo>
                <a:cubicBezTo>
                  <a:pt x="3856564" y="4955911"/>
                  <a:pt x="3862099" y="4957631"/>
                  <a:pt x="3867090" y="4959926"/>
                </a:cubicBezTo>
                <a:cubicBezTo>
                  <a:pt x="3872080" y="4962220"/>
                  <a:pt x="3876440" y="4965203"/>
                  <a:pt x="3880168" y="4968874"/>
                </a:cubicBezTo>
                <a:cubicBezTo>
                  <a:pt x="3883896" y="4972545"/>
                  <a:pt x="3886736" y="4976847"/>
                  <a:pt x="3888686" y="4981780"/>
                </a:cubicBezTo>
                <a:lnTo>
                  <a:pt x="3888686" y="5148356"/>
                </a:lnTo>
                <a:lnTo>
                  <a:pt x="3928609" y="5148356"/>
                </a:lnTo>
                <a:lnTo>
                  <a:pt x="3928609" y="4957345"/>
                </a:lnTo>
                <a:lnTo>
                  <a:pt x="3976792" y="4957345"/>
                </a:lnTo>
                <a:lnTo>
                  <a:pt x="3976792" y="4921207"/>
                </a:lnTo>
                <a:lnTo>
                  <a:pt x="3888686" y="4921207"/>
                </a:lnTo>
                <a:lnTo>
                  <a:pt x="3888686" y="4933425"/>
                </a:lnTo>
                <a:cubicBezTo>
                  <a:pt x="3886048" y="4931819"/>
                  <a:pt x="3883122" y="4930070"/>
                  <a:pt x="3879910" y="4928177"/>
                </a:cubicBezTo>
                <a:cubicBezTo>
                  <a:pt x="3876697" y="4926284"/>
                  <a:pt x="3872855" y="4924534"/>
                  <a:pt x="3868380" y="4922928"/>
                </a:cubicBezTo>
                <a:cubicBezTo>
                  <a:pt x="3863906" y="4921322"/>
                  <a:pt x="3858658" y="4920003"/>
                  <a:pt x="3852635" y="4918970"/>
                </a:cubicBezTo>
                <a:cubicBezTo>
                  <a:pt x="3846612" y="4917938"/>
                  <a:pt x="3839585" y="4917421"/>
                  <a:pt x="3831555" y="4917421"/>
                </a:cubicBezTo>
                <a:close/>
                <a:moveTo>
                  <a:pt x="999644" y="4917421"/>
                </a:moveTo>
                <a:cubicBezTo>
                  <a:pt x="992417" y="4917421"/>
                  <a:pt x="984874" y="4918425"/>
                  <a:pt x="977016" y="4920433"/>
                </a:cubicBezTo>
                <a:cubicBezTo>
                  <a:pt x="969157" y="4922441"/>
                  <a:pt x="961270" y="4925423"/>
                  <a:pt x="953354" y="4929381"/>
                </a:cubicBezTo>
                <a:cubicBezTo>
                  <a:pt x="945439" y="4933339"/>
                  <a:pt x="937695" y="4938243"/>
                  <a:pt x="930123" y="4944094"/>
                </a:cubicBezTo>
                <a:cubicBezTo>
                  <a:pt x="922552" y="4949945"/>
                  <a:pt x="915496" y="4956771"/>
                  <a:pt x="908957" y="4964572"/>
                </a:cubicBezTo>
                <a:lnTo>
                  <a:pt x="923756" y="4994170"/>
                </a:lnTo>
                <a:lnTo>
                  <a:pt x="940965" y="4981436"/>
                </a:lnTo>
                <a:cubicBezTo>
                  <a:pt x="948766" y="4981895"/>
                  <a:pt x="954358" y="4983931"/>
                  <a:pt x="957743" y="4987545"/>
                </a:cubicBezTo>
                <a:cubicBezTo>
                  <a:pt x="961127" y="4991159"/>
                  <a:pt x="962819" y="4996293"/>
                  <a:pt x="962819" y="5002946"/>
                </a:cubicBezTo>
                <a:cubicBezTo>
                  <a:pt x="962819" y="5008453"/>
                  <a:pt x="961127" y="5013271"/>
                  <a:pt x="957743" y="5017401"/>
                </a:cubicBezTo>
                <a:cubicBezTo>
                  <a:pt x="954358" y="5021531"/>
                  <a:pt x="949913" y="5024973"/>
                  <a:pt x="944406" y="5027726"/>
                </a:cubicBezTo>
                <a:lnTo>
                  <a:pt x="933737" y="5033061"/>
                </a:lnTo>
                <a:lnTo>
                  <a:pt x="948536" y="5062315"/>
                </a:lnTo>
                <a:lnTo>
                  <a:pt x="1055571" y="5016541"/>
                </a:lnTo>
                <a:lnTo>
                  <a:pt x="1055571" y="5148356"/>
                </a:lnTo>
                <a:lnTo>
                  <a:pt x="1095495" y="5148356"/>
                </a:lnTo>
                <a:lnTo>
                  <a:pt x="1095495" y="4957345"/>
                </a:lnTo>
                <a:lnTo>
                  <a:pt x="1124711" y="4957345"/>
                </a:lnTo>
                <a:lnTo>
                  <a:pt x="1136967" y="4957345"/>
                </a:lnTo>
                <a:lnTo>
                  <a:pt x="1167904" y="4957345"/>
                </a:lnTo>
                <a:cubicBezTo>
                  <a:pt x="1163545" y="4964113"/>
                  <a:pt x="1159960" y="4970911"/>
                  <a:pt x="1157149" y="4977736"/>
                </a:cubicBezTo>
                <a:cubicBezTo>
                  <a:pt x="1154338" y="4984562"/>
                  <a:pt x="1152130" y="4991560"/>
                  <a:pt x="1150524" y="4998730"/>
                </a:cubicBezTo>
                <a:cubicBezTo>
                  <a:pt x="1148918" y="5005901"/>
                  <a:pt x="1147828" y="5013243"/>
                  <a:pt x="1147254" y="5020757"/>
                </a:cubicBezTo>
                <a:cubicBezTo>
                  <a:pt x="1146680" y="5028271"/>
                  <a:pt x="1146394" y="5036158"/>
                  <a:pt x="1146394" y="5044418"/>
                </a:cubicBezTo>
                <a:cubicBezTo>
                  <a:pt x="1146394" y="5054629"/>
                  <a:pt x="1147283" y="5064867"/>
                  <a:pt x="1149061" y="5075135"/>
                </a:cubicBezTo>
                <a:cubicBezTo>
                  <a:pt x="1150839" y="5085403"/>
                  <a:pt x="1153420" y="5095355"/>
                  <a:pt x="1156805" y="5104991"/>
                </a:cubicBezTo>
                <a:cubicBezTo>
                  <a:pt x="1160189" y="5114628"/>
                  <a:pt x="1164376" y="5123691"/>
                  <a:pt x="1169367" y="5132180"/>
                </a:cubicBezTo>
                <a:cubicBezTo>
                  <a:pt x="1174357" y="5140670"/>
                  <a:pt x="1180122" y="5148241"/>
                  <a:pt x="1186661" y="5154895"/>
                </a:cubicBezTo>
                <a:cubicBezTo>
                  <a:pt x="1191479" y="5159714"/>
                  <a:pt x="1196871" y="5163958"/>
                  <a:pt x="1202837" y="5167629"/>
                </a:cubicBezTo>
                <a:cubicBezTo>
                  <a:pt x="1208802" y="5171300"/>
                  <a:pt x="1215055" y="5173136"/>
                  <a:pt x="1221594" y="5173136"/>
                </a:cubicBezTo>
                <a:cubicBezTo>
                  <a:pt x="1225838" y="5173136"/>
                  <a:pt x="1229682" y="5172333"/>
                  <a:pt x="1233123" y="5170727"/>
                </a:cubicBezTo>
                <a:cubicBezTo>
                  <a:pt x="1236565" y="5169121"/>
                  <a:pt x="1239519" y="5166998"/>
                  <a:pt x="1241986" y="5164360"/>
                </a:cubicBezTo>
                <a:cubicBezTo>
                  <a:pt x="1244452" y="5161721"/>
                  <a:pt x="1246374" y="5158624"/>
                  <a:pt x="1247750" y="5155067"/>
                </a:cubicBezTo>
                <a:cubicBezTo>
                  <a:pt x="1249127" y="5151511"/>
                  <a:pt x="1249815" y="5147840"/>
                  <a:pt x="1249815" y="5144054"/>
                </a:cubicBezTo>
                <a:cubicBezTo>
                  <a:pt x="1249815" y="5140727"/>
                  <a:pt x="1249127" y="5137458"/>
                  <a:pt x="1247750" y="5134245"/>
                </a:cubicBezTo>
                <a:cubicBezTo>
                  <a:pt x="1246374" y="5131033"/>
                  <a:pt x="1244452" y="5128137"/>
                  <a:pt x="1241986" y="5125555"/>
                </a:cubicBezTo>
                <a:cubicBezTo>
                  <a:pt x="1239519" y="5122974"/>
                  <a:pt x="1236565" y="5120880"/>
                  <a:pt x="1233123" y="5119274"/>
                </a:cubicBezTo>
                <a:cubicBezTo>
                  <a:pt x="1229682" y="5117668"/>
                  <a:pt x="1225838" y="5116865"/>
                  <a:pt x="1221594" y="5116865"/>
                </a:cubicBezTo>
                <a:cubicBezTo>
                  <a:pt x="1219644" y="5116865"/>
                  <a:pt x="1217722" y="5117066"/>
                  <a:pt x="1215829" y="5117467"/>
                </a:cubicBezTo>
                <a:cubicBezTo>
                  <a:pt x="1213936" y="5117869"/>
                  <a:pt x="1212187" y="5118356"/>
                  <a:pt x="1210581" y="5118930"/>
                </a:cubicBezTo>
                <a:cubicBezTo>
                  <a:pt x="1207483" y="5115144"/>
                  <a:pt x="1204529" y="5110297"/>
                  <a:pt x="1201718" y="5104389"/>
                </a:cubicBezTo>
                <a:cubicBezTo>
                  <a:pt x="1198908" y="5098481"/>
                  <a:pt x="1196441" y="5092114"/>
                  <a:pt x="1194319" y="5085288"/>
                </a:cubicBezTo>
                <a:cubicBezTo>
                  <a:pt x="1192196" y="5078462"/>
                  <a:pt x="1190505" y="5071493"/>
                  <a:pt x="1189242" y="5064380"/>
                </a:cubicBezTo>
                <a:cubicBezTo>
                  <a:pt x="1187980" y="5057267"/>
                  <a:pt x="1187349" y="5050613"/>
                  <a:pt x="1187349" y="5044418"/>
                </a:cubicBezTo>
                <a:cubicBezTo>
                  <a:pt x="1187349" y="5037420"/>
                  <a:pt x="1187923" y="5029705"/>
                  <a:pt x="1189070" y="5021273"/>
                </a:cubicBezTo>
                <a:cubicBezTo>
                  <a:pt x="1190218" y="5012841"/>
                  <a:pt x="1192053" y="5004581"/>
                  <a:pt x="1194577" y="4996493"/>
                </a:cubicBezTo>
                <a:cubicBezTo>
                  <a:pt x="1197101" y="4988406"/>
                  <a:pt x="1200399" y="4980863"/>
                  <a:pt x="1204472" y="4973865"/>
                </a:cubicBezTo>
                <a:cubicBezTo>
                  <a:pt x="1208544" y="4966867"/>
                  <a:pt x="1213506" y="4961360"/>
                  <a:pt x="1219357" y="4957345"/>
                </a:cubicBezTo>
                <a:lnTo>
                  <a:pt x="1239011" y="4957345"/>
                </a:lnTo>
                <a:lnTo>
                  <a:pt x="1252741" y="4957345"/>
                </a:lnTo>
                <a:lnTo>
                  <a:pt x="1335378" y="4957345"/>
                </a:lnTo>
                <a:cubicBezTo>
                  <a:pt x="1324708" y="4974438"/>
                  <a:pt x="1319030" y="4998300"/>
                  <a:pt x="1318341" y="5028931"/>
                </a:cubicBezTo>
                <a:lnTo>
                  <a:pt x="1354823" y="5028931"/>
                </a:lnTo>
                <a:cubicBezTo>
                  <a:pt x="1361247" y="5028931"/>
                  <a:pt x="1366524" y="5029820"/>
                  <a:pt x="1370654" y="5031598"/>
                </a:cubicBezTo>
                <a:cubicBezTo>
                  <a:pt x="1374784" y="5033376"/>
                  <a:pt x="1378054" y="5035843"/>
                  <a:pt x="1380463" y="5038998"/>
                </a:cubicBezTo>
                <a:cubicBezTo>
                  <a:pt x="1382872" y="5042153"/>
                  <a:pt x="1384536" y="5045852"/>
                  <a:pt x="1385453" y="5050097"/>
                </a:cubicBezTo>
                <a:cubicBezTo>
                  <a:pt x="1386371" y="5054342"/>
                  <a:pt x="1386830" y="5058931"/>
                  <a:pt x="1386830" y="5063864"/>
                </a:cubicBezTo>
                <a:cubicBezTo>
                  <a:pt x="1386830" y="5070403"/>
                  <a:pt x="1385999" y="5076110"/>
                  <a:pt x="1384335" y="5080986"/>
                </a:cubicBezTo>
                <a:cubicBezTo>
                  <a:pt x="1382671" y="5085861"/>
                  <a:pt x="1380377" y="5089905"/>
                  <a:pt x="1377452" y="5093118"/>
                </a:cubicBezTo>
                <a:cubicBezTo>
                  <a:pt x="1374526" y="5096330"/>
                  <a:pt x="1371113" y="5098710"/>
                  <a:pt x="1367213" y="5100259"/>
                </a:cubicBezTo>
                <a:cubicBezTo>
                  <a:pt x="1363312" y="5101808"/>
                  <a:pt x="1359068" y="5102582"/>
                  <a:pt x="1354479" y="5102582"/>
                </a:cubicBezTo>
                <a:cubicBezTo>
                  <a:pt x="1345186" y="5102582"/>
                  <a:pt x="1336955" y="5100374"/>
                  <a:pt x="1329785" y="5095957"/>
                </a:cubicBezTo>
                <a:cubicBezTo>
                  <a:pt x="1322615" y="5091540"/>
                  <a:pt x="1315990" y="5084456"/>
                  <a:pt x="1309909" y="5074705"/>
                </a:cubicBezTo>
                <a:cubicBezTo>
                  <a:pt x="1304518" y="5066215"/>
                  <a:pt x="1300072" y="5057095"/>
                  <a:pt x="1296573" y="5047344"/>
                </a:cubicBezTo>
                <a:cubicBezTo>
                  <a:pt x="1293074" y="5037592"/>
                  <a:pt x="1290521" y="5027210"/>
                  <a:pt x="1288915" y="5016197"/>
                </a:cubicBezTo>
                <a:lnTo>
                  <a:pt x="1251229" y="5023252"/>
                </a:lnTo>
                <a:cubicBezTo>
                  <a:pt x="1254327" y="5039657"/>
                  <a:pt x="1258457" y="5054313"/>
                  <a:pt x="1263619" y="5067219"/>
                </a:cubicBezTo>
                <a:cubicBezTo>
                  <a:pt x="1268782" y="5080125"/>
                  <a:pt x="1274862" y="5091512"/>
                  <a:pt x="1281860" y="5101378"/>
                </a:cubicBezTo>
                <a:cubicBezTo>
                  <a:pt x="1286334" y="5107802"/>
                  <a:pt x="1291353" y="5113395"/>
                  <a:pt x="1296917" y="5118156"/>
                </a:cubicBezTo>
                <a:cubicBezTo>
                  <a:pt x="1302481" y="5122917"/>
                  <a:pt x="1308389" y="5126903"/>
                  <a:pt x="1314642" y="5130115"/>
                </a:cubicBezTo>
                <a:cubicBezTo>
                  <a:pt x="1320894" y="5133328"/>
                  <a:pt x="1327376" y="5135737"/>
                  <a:pt x="1334087" y="5137343"/>
                </a:cubicBezTo>
                <a:cubicBezTo>
                  <a:pt x="1340798" y="5138949"/>
                  <a:pt x="1347595" y="5139752"/>
                  <a:pt x="1354479" y="5139752"/>
                </a:cubicBezTo>
                <a:cubicBezTo>
                  <a:pt x="1364115" y="5139752"/>
                  <a:pt x="1373379" y="5138117"/>
                  <a:pt x="1382270" y="5134848"/>
                </a:cubicBezTo>
                <a:cubicBezTo>
                  <a:pt x="1391161" y="5131578"/>
                  <a:pt x="1398962" y="5126731"/>
                  <a:pt x="1405673" y="5120307"/>
                </a:cubicBezTo>
                <a:cubicBezTo>
                  <a:pt x="1412385" y="5113882"/>
                  <a:pt x="1417748" y="5105938"/>
                  <a:pt x="1421763" y="5096473"/>
                </a:cubicBezTo>
                <a:cubicBezTo>
                  <a:pt x="1425778" y="5087009"/>
                  <a:pt x="1427786" y="5076139"/>
                  <a:pt x="1427786" y="5063864"/>
                </a:cubicBezTo>
                <a:cubicBezTo>
                  <a:pt x="1427786" y="5053539"/>
                  <a:pt x="1426237" y="5044017"/>
                  <a:pt x="1423140" y="5035298"/>
                </a:cubicBezTo>
                <a:cubicBezTo>
                  <a:pt x="1420042" y="5026579"/>
                  <a:pt x="1415654" y="5019093"/>
                  <a:pt x="1409975" y="5012841"/>
                </a:cubicBezTo>
                <a:cubicBezTo>
                  <a:pt x="1404297" y="5006589"/>
                  <a:pt x="1397442" y="5001685"/>
                  <a:pt x="1389411" y="4998128"/>
                </a:cubicBezTo>
                <a:cubicBezTo>
                  <a:pt x="1381381" y="4994572"/>
                  <a:pt x="1372490" y="4992794"/>
                  <a:pt x="1362739" y="4992794"/>
                </a:cubicBezTo>
                <a:lnTo>
                  <a:pt x="1359985" y="4992794"/>
                </a:lnTo>
                <a:cubicBezTo>
                  <a:pt x="1360559" y="4989237"/>
                  <a:pt x="1361534" y="4985738"/>
                  <a:pt x="1362911" y="4982297"/>
                </a:cubicBezTo>
                <a:cubicBezTo>
                  <a:pt x="1364287" y="4978855"/>
                  <a:pt x="1365893" y="4975614"/>
                  <a:pt x="1367729" y="4972574"/>
                </a:cubicBezTo>
                <a:cubicBezTo>
                  <a:pt x="1369565" y="4969534"/>
                  <a:pt x="1371601" y="4966723"/>
                  <a:pt x="1373838" y="4964142"/>
                </a:cubicBezTo>
                <a:cubicBezTo>
                  <a:pt x="1376075" y="4961561"/>
                  <a:pt x="1378341" y="4959295"/>
                  <a:pt x="1380635" y="4957345"/>
                </a:cubicBezTo>
                <a:lnTo>
                  <a:pt x="1405931" y="4957345"/>
                </a:lnTo>
                <a:cubicBezTo>
                  <a:pt x="1407078" y="4963884"/>
                  <a:pt x="1409172" y="4970853"/>
                  <a:pt x="1412212" y="4978253"/>
                </a:cubicBezTo>
                <a:cubicBezTo>
                  <a:pt x="1415252" y="4985652"/>
                  <a:pt x="1418981" y="4992708"/>
                  <a:pt x="1423397" y="4999419"/>
                </a:cubicBezTo>
                <a:cubicBezTo>
                  <a:pt x="1427814" y="5006130"/>
                  <a:pt x="1432748" y="5012210"/>
                  <a:pt x="1438197" y="5017660"/>
                </a:cubicBezTo>
                <a:cubicBezTo>
                  <a:pt x="1443646" y="5023109"/>
                  <a:pt x="1449468" y="5027210"/>
                  <a:pt x="1455663" y="5029963"/>
                </a:cubicBezTo>
                <a:lnTo>
                  <a:pt x="1455663" y="5148356"/>
                </a:lnTo>
                <a:lnTo>
                  <a:pt x="1495586" y="5148356"/>
                </a:lnTo>
                <a:lnTo>
                  <a:pt x="1495586" y="4999677"/>
                </a:lnTo>
                <a:lnTo>
                  <a:pt x="1479755" y="4999677"/>
                </a:lnTo>
                <a:cubicBezTo>
                  <a:pt x="1475739" y="4999677"/>
                  <a:pt x="1471896" y="4998358"/>
                  <a:pt x="1468225" y="4995719"/>
                </a:cubicBezTo>
                <a:cubicBezTo>
                  <a:pt x="1464554" y="4993080"/>
                  <a:pt x="1461256" y="4989725"/>
                  <a:pt x="1458330" y="4985652"/>
                </a:cubicBezTo>
                <a:cubicBezTo>
                  <a:pt x="1455405" y="4981579"/>
                  <a:pt x="1452882" y="4977048"/>
                  <a:pt x="1450759" y="4972058"/>
                </a:cubicBezTo>
                <a:cubicBezTo>
                  <a:pt x="1448636" y="4967067"/>
                  <a:pt x="1447059" y="4962163"/>
                  <a:pt x="1446026" y="4957345"/>
                </a:cubicBezTo>
                <a:lnTo>
                  <a:pt x="1524761" y="4957345"/>
                </a:lnTo>
                <a:lnTo>
                  <a:pt x="1535165" y="4957345"/>
                </a:lnTo>
                <a:lnTo>
                  <a:pt x="1691337" y="4957345"/>
                </a:lnTo>
                <a:lnTo>
                  <a:pt x="1691337" y="4981780"/>
                </a:lnTo>
                <a:cubicBezTo>
                  <a:pt x="1690075" y="4981551"/>
                  <a:pt x="1687924" y="4981178"/>
                  <a:pt x="1684884" y="4980662"/>
                </a:cubicBezTo>
                <a:cubicBezTo>
                  <a:pt x="1681844" y="4980146"/>
                  <a:pt x="1678775" y="4979887"/>
                  <a:pt x="1675678" y="4979887"/>
                </a:cubicBezTo>
                <a:cubicBezTo>
                  <a:pt x="1669827" y="4979887"/>
                  <a:pt x="1663947" y="4980576"/>
                  <a:pt x="1658039" y="4981952"/>
                </a:cubicBezTo>
                <a:cubicBezTo>
                  <a:pt x="1652131" y="4983329"/>
                  <a:pt x="1646940" y="4985853"/>
                  <a:pt x="1642466" y="4989524"/>
                </a:cubicBezTo>
                <a:cubicBezTo>
                  <a:pt x="1637991" y="4985509"/>
                  <a:pt x="1632399" y="4982325"/>
                  <a:pt x="1625688" y="4979973"/>
                </a:cubicBezTo>
                <a:cubicBezTo>
                  <a:pt x="1618976" y="4977622"/>
                  <a:pt x="1611606" y="4976446"/>
                  <a:pt x="1603575" y="4976446"/>
                </a:cubicBezTo>
                <a:cubicBezTo>
                  <a:pt x="1596118" y="4976446"/>
                  <a:pt x="1588719" y="4977536"/>
                  <a:pt x="1581377" y="4979715"/>
                </a:cubicBezTo>
                <a:cubicBezTo>
                  <a:pt x="1574034" y="4981895"/>
                  <a:pt x="1567466" y="4985365"/>
                  <a:pt x="1561673" y="4990126"/>
                </a:cubicBezTo>
                <a:cubicBezTo>
                  <a:pt x="1555880" y="4994887"/>
                  <a:pt x="1551205" y="5000996"/>
                  <a:pt x="1547648" y="5008453"/>
                </a:cubicBezTo>
                <a:cubicBezTo>
                  <a:pt x="1544092" y="5015910"/>
                  <a:pt x="1542314" y="5024916"/>
                  <a:pt x="1542314" y="5035470"/>
                </a:cubicBezTo>
                <a:cubicBezTo>
                  <a:pt x="1542314" y="5043386"/>
                  <a:pt x="1543318" y="5050642"/>
                  <a:pt x="1545325" y="5057239"/>
                </a:cubicBezTo>
                <a:cubicBezTo>
                  <a:pt x="1547333" y="5063835"/>
                  <a:pt x="1550287" y="5069514"/>
                  <a:pt x="1554187" y="5074275"/>
                </a:cubicBezTo>
                <a:cubicBezTo>
                  <a:pt x="1558088" y="5079036"/>
                  <a:pt x="1562935" y="5082735"/>
                  <a:pt x="1568728" y="5085374"/>
                </a:cubicBezTo>
                <a:cubicBezTo>
                  <a:pt x="1574522" y="5088013"/>
                  <a:pt x="1581204" y="5089332"/>
                  <a:pt x="1588776" y="5089332"/>
                </a:cubicBezTo>
                <a:cubicBezTo>
                  <a:pt x="1593021" y="5089332"/>
                  <a:pt x="1596893" y="5088615"/>
                  <a:pt x="1600392" y="5087181"/>
                </a:cubicBezTo>
                <a:cubicBezTo>
                  <a:pt x="1603890" y="5085747"/>
                  <a:pt x="1606902" y="5083796"/>
                  <a:pt x="1609426" y="5081330"/>
                </a:cubicBezTo>
                <a:cubicBezTo>
                  <a:pt x="1611950" y="5078864"/>
                  <a:pt x="1613929" y="5075909"/>
                  <a:pt x="1615363" y="5072468"/>
                </a:cubicBezTo>
                <a:cubicBezTo>
                  <a:pt x="1616797" y="5069026"/>
                  <a:pt x="1617514" y="5065298"/>
                  <a:pt x="1617514" y="5061282"/>
                </a:cubicBezTo>
                <a:cubicBezTo>
                  <a:pt x="1617514" y="5057726"/>
                  <a:pt x="1616797" y="5054313"/>
                  <a:pt x="1615363" y="5051044"/>
                </a:cubicBezTo>
                <a:cubicBezTo>
                  <a:pt x="1613929" y="5047774"/>
                  <a:pt x="1611979" y="5044877"/>
                  <a:pt x="1609512" y="5042353"/>
                </a:cubicBezTo>
                <a:cubicBezTo>
                  <a:pt x="1607046" y="5039829"/>
                  <a:pt x="1604148" y="5037850"/>
                  <a:pt x="1600822" y="5036417"/>
                </a:cubicBezTo>
                <a:cubicBezTo>
                  <a:pt x="1597495" y="5034982"/>
                  <a:pt x="1593996" y="5034266"/>
                  <a:pt x="1590325" y="5034266"/>
                </a:cubicBezTo>
                <a:cubicBezTo>
                  <a:pt x="1589063" y="5034266"/>
                  <a:pt x="1587887" y="5034294"/>
                  <a:pt x="1586797" y="5034352"/>
                </a:cubicBezTo>
                <a:cubicBezTo>
                  <a:pt x="1585707" y="5034409"/>
                  <a:pt x="1584876" y="5034495"/>
                  <a:pt x="1584302" y="5034610"/>
                </a:cubicBezTo>
                <a:cubicBezTo>
                  <a:pt x="1583614" y="5032659"/>
                  <a:pt x="1583269" y="5030594"/>
                  <a:pt x="1583269" y="5028415"/>
                </a:cubicBezTo>
                <a:cubicBezTo>
                  <a:pt x="1583269" y="5024744"/>
                  <a:pt x="1583929" y="5021818"/>
                  <a:pt x="1585248" y="5019638"/>
                </a:cubicBezTo>
                <a:cubicBezTo>
                  <a:pt x="1586568" y="5017459"/>
                  <a:pt x="1588231" y="5015824"/>
                  <a:pt x="1590239" y="5014734"/>
                </a:cubicBezTo>
                <a:cubicBezTo>
                  <a:pt x="1592246" y="5013644"/>
                  <a:pt x="1594340" y="5012927"/>
                  <a:pt x="1596520" y="5012583"/>
                </a:cubicBezTo>
                <a:cubicBezTo>
                  <a:pt x="1598700" y="5012239"/>
                  <a:pt x="1600650" y="5012067"/>
                  <a:pt x="1602370" y="5012067"/>
                </a:cubicBezTo>
                <a:cubicBezTo>
                  <a:pt x="1605583" y="5012067"/>
                  <a:pt x="1608451" y="5012812"/>
                  <a:pt x="1610975" y="5014304"/>
                </a:cubicBezTo>
                <a:cubicBezTo>
                  <a:pt x="1613498" y="5015795"/>
                  <a:pt x="1615621" y="5017860"/>
                  <a:pt x="1617342" y="5020499"/>
                </a:cubicBezTo>
                <a:cubicBezTo>
                  <a:pt x="1619062" y="5023137"/>
                  <a:pt x="1620353" y="5026235"/>
                  <a:pt x="1621213" y="5029791"/>
                </a:cubicBezTo>
                <a:cubicBezTo>
                  <a:pt x="1622074" y="5033348"/>
                  <a:pt x="1622504" y="5037133"/>
                  <a:pt x="1622504" y="5041149"/>
                </a:cubicBezTo>
                <a:lnTo>
                  <a:pt x="1659846" y="5041149"/>
                </a:lnTo>
                <a:cubicBezTo>
                  <a:pt x="1659846" y="5037363"/>
                  <a:pt x="1660075" y="5033893"/>
                  <a:pt x="1660534" y="5030738"/>
                </a:cubicBezTo>
                <a:cubicBezTo>
                  <a:pt x="1660993" y="5027583"/>
                  <a:pt x="1661854" y="5024887"/>
                  <a:pt x="1663116" y="5022650"/>
                </a:cubicBezTo>
                <a:cubicBezTo>
                  <a:pt x="1664377" y="5020413"/>
                  <a:pt x="1666070" y="5018663"/>
                  <a:pt x="1668192" y="5017401"/>
                </a:cubicBezTo>
                <a:cubicBezTo>
                  <a:pt x="1670314" y="5016139"/>
                  <a:pt x="1673039" y="5015509"/>
                  <a:pt x="1676366" y="5015509"/>
                </a:cubicBezTo>
                <a:cubicBezTo>
                  <a:pt x="1681414" y="5015509"/>
                  <a:pt x="1685171" y="5017459"/>
                  <a:pt x="1687637" y="5021359"/>
                </a:cubicBezTo>
                <a:cubicBezTo>
                  <a:pt x="1690104" y="5025260"/>
                  <a:pt x="1691337" y="5030766"/>
                  <a:pt x="1691337" y="5037879"/>
                </a:cubicBezTo>
                <a:lnTo>
                  <a:pt x="1691337" y="5148356"/>
                </a:lnTo>
                <a:lnTo>
                  <a:pt x="1731260" y="5148356"/>
                </a:lnTo>
                <a:lnTo>
                  <a:pt x="1731260" y="4957345"/>
                </a:lnTo>
                <a:lnTo>
                  <a:pt x="1762886" y="4957345"/>
                </a:lnTo>
                <a:lnTo>
                  <a:pt x="1779443" y="4957345"/>
                </a:lnTo>
                <a:lnTo>
                  <a:pt x="1782848" y="4957345"/>
                </a:lnTo>
                <a:cubicBezTo>
                  <a:pt x="1787207" y="4957345"/>
                  <a:pt x="1791137" y="4958062"/>
                  <a:pt x="1794636" y="4959496"/>
                </a:cubicBezTo>
                <a:cubicBezTo>
                  <a:pt x="1798134" y="4960930"/>
                  <a:pt x="1801088" y="4962937"/>
                  <a:pt x="1803498" y="4965519"/>
                </a:cubicBezTo>
                <a:cubicBezTo>
                  <a:pt x="1805907" y="4968100"/>
                  <a:pt x="1807771" y="4971140"/>
                  <a:pt x="1809090" y="4974639"/>
                </a:cubicBezTo>
                <a:cubicBezTo>
                  <a:pt x="1810410" y="4978138"/>
                  <a:pt x="1811069" y="4981952"/>
                  <a:pt x="1811069" y="4986082"/>
                </a:cubicBezTo>
                <a:lnTo>
                  <a:pt x="1811069" y="5165564"/>
                </a:lnTo>
                <a:lnTo>
                  <a:pt x="1850993" y="5165564"/>
                </a:lnTo>
                <a:lnTo>
                  <a:pt x="1850993" y="4975413"/>
                </a:lnTo>
                <a:cubicBezTo>
                  <a:pt x="1850993" y="4973692"/>
                  <a:pt x="1851136" y="4971800"/>
                  <a:pt x="1851423" y="4969735"/>
                </a:cubicBezTo>
                <a:cubicBezTo>
                  <a:pt x="1851710" y="4967670"/>
                  <a:pt x="1852369" y="4965719"/>
                  <a:pt x="1853402" y="4963884"/>
                </a:cubicBezTo>
                <a:cubicBezTo>
                  <a:pt x="1854434" y="4962048"/>
                  <a:pt x="1856012" y="4960500"/>
                  <a:pt x="1858134" y="4959238"/>
                </a:cubicBezTo>
                <a:cubicBezTo>
                  <a:pt x="1860256" y="4957976"/>
                  <a:pt x="1863153" y="4957345"/>
                  <a:pt x="1866824" y="4957345"/>
                </a:cubicBezTo>
                <a:lnTo>
                  <a:pt x="1899176" y="4957345"/>
                </a:lnTo>
                <a:lnTo>
                  <a:pt x="1899176" y="4921207"/>
                </a:lnTo>
                <a:lnTo>
                  <a:pt x="1859253" y="4921207"/>
                </a:lnTo>
                <a:cubicBezTo>
                  <a:pt x="1851107" y="4921207"/>
                  <a:pt x="1844454" y="4922354"/>
                  <a:pt x="1839291" y="4924649"/>
                </a:cubicBezTo>
                <a:cubicBezTo>
                  <a:pt x="1834129" y="4926943"/>
                  <a:pt x="1829712" y="4929869"/>
                  <a:pt x="1826041" y="4933425"/>
                </a:cubicBezTo>
                <a:cubicBezTo>
                  <a:pt x="1822140" y="4930213"/>
                  <a:pt x="1817293" y="4927374"/>
                  <a:pt x="1811500" y="4924907"/>
                </a:cubicBezTo>
                <a:cubicBezTo>
                  <a:pt x="1805706" y="4922441"/>
                  <a:pt x="1799196" y="4921207"/>
                  <a:pt x="1791968" y="4921207"/>
                </a:cubicBezTo>
                <a:lnTo>
                  <a:pt x="1779443" y="4921207"/>
                </a:lnTo>
                <a:lnTo>
                  <a:pt x="1762886" y="4921207"/>
                </a:lnTo>
                <a:lnTo>
                  <a:pt x="1535165" y="4921207"/>
                </a:lnTo>
                <a:lnTo>
                  <a:pt x="1524761" y="4921207"/>
                </a:lnTo>
                <a:lnTo>
                  <a:pt x="1252741" y="4921207"/>
                </a:lnTo>
                <a:lnTo>
                  <a:pt x="1239011" y="4921207"/>
                </a:lnTo>
                <a:lnTo>
                  <a:pt x="1136967" y="4921207"/>
                </a:lnTo>
                <a:lnTo>
                  <a:pt x="1124711" y="4921207"/>
                </a:lnTo>
                <a:lnTo>
                  <a:pt x="1055571" y="4921207"/>
                </a:lnTo>
                <a:lnTo>
                  <a:pt x="1055571" y="4933081"/>
                </a:lnTo>
                <a:cubicBezTo>
                  <a:pt x="1053162" y="4931360"/>
                  <a:pt x="1050294" y="4929582"/>
                  <a:pt x="1046967" y="4927746"/>
                </a:cubicBezTo>
                <a:cubicBezTo>
                  <a:pt x="1043640" y="4925911"/>
                  <a:pt x="1039711" y="4924219"/>
                  <a:pt x="1035180" y="4922670"/>
                </a:cubicBezTo>
                <a:cubicBezTo>
                  <a:pt x="1030648" y="4921121"/>
                  <a:pt x="1025457" y="4919859"/>
                  <a:pt x="1019606" y="4918884"/>
                </a:cubicBezTo>
                <a:cubicBezTo>
                  <a:pt x="1013755" y="4917909"/>
                  <a:pt x="1007102" y="4917421"/>
                  <a:pt x="999644" y="4917421"/>
                </a:cubicBezTo>
                <a:close/>
                <a:moveTo>
                  <a:pt x="4051783" y="4917249"/>
                </a:moveTo>
                <a:cubicBezTo>
                  <a:pt x="4044900" y="4917249"/>
                  <a:pt x="4038332" y="4918253"/>
                  <a:pt x="4032079" y="4920261"/>
                </a:cubicBezTo>
                <a:cubicBezTo>
                  <a:pt x="4025827" y="4922268"/>
                  <a:pt x="4020062" y="4925223"/>
                  <a:pt x="4014785" y="4929123"/>
                </a:cubicBezTo>
                <a:cubicBezTo>
                  <a:pt x="4009508" y="4933024"/>
                  <a:pt x="4004891" y="4937842"/>
                  <a:pt x="4000933" y="4943578"/>
                </a:cubicBezTo>
                <a:cubicBezTo>
                  <a:pt x="3996975" y="4949314"/>
                  <a:pt x="3993906" y="4955911"/>
                  <a:pt x="3991726" y="4963368"/>
                </a:cubicBezTo>
                <a:lnTo>
                  <a:pt x="4025282" y="4976446"/>
                </a:lnTo>
                <a:cubicBezTo>
                  <a:pt x="4026659" y="4968645"/>
                  <a:pt x="4029498" y="4962335"/>
                  <a:pt x="4033801" y="4957517"/>
                </a:cubicBezTo>
                <a:cubicBezTo>
                  <a:pt x="4038103" y="4952698"/>
                  <a:pt x="4043695" y="4950289"/>
                  <a:pt x="4050578" y="4950289"/>
                </a:cubicBezTo>
                <a:cubicBezTo>
                  <a:pt x="4057232" y="4950289"/>
                  <a:pt x="4062566" y="4952154"/>
                  <a:pt x="4066582" y="4955882"/>
                </a:cubicBezTo>
                <a:cubicBezTo>
                  <a:pt x="4070598" y="4959610"/>
                  <a:pt x="4072605" y="4964228"/>
                  <a:pt x="4072605" y="4969735"/>
                </a:cubicBezTo>
                <a:cubicBezTo>
                  <a:pt x="4072605" y="4974897"/>
                  <a:pt x="4071429" y="4979687"/>
                  <a:pt x="4069077" y="4984103"/>
                </a:cubicBezTo>
                <a:cubicBezTo>
                  <a:pt x="4066725" y="4988520"/>
                  <a:pt x="4063771" y="4992736"/>
                  <a:pt x="4060215" y="4996752"/>
                </a:cubicBezTo>
                <a:cubicBezTo>
                  <a:pt x="4056659" y="5000767"/>
                  <a:pt x="4052844" y="5004610"/>
                  <a:pt x="4048772" y="5008281"/>
                </a:cubicBezTo>
                <a:cubicBezTo>
                  <a:pt x="4044699" y="5011952"/>
                  <a:pt x="4040884" y="5015566"/>
                  <a:pt x="4037328" y="5019122"/>
                </a:cubicBezTo>
                <a:cubicBezTo>
                  <a:pt x="4033772" y="5022679"/>
                  <a:pt x="4030818" y="5026264"/>
                  <a:pt x="4028466" y="5029877"/>
                </a:cubicBezTo>
                <a:cubicBezTo>
                  <a:pt x="4026114" y="5033491"/>
                  <a:pt x="4024938" y="5037191"/>
                  <a:pt x="4024938" y="5040977"/>
                </a:cubicBezTo>
                <a:cubicBezTo>
                  <a:pt x="4024938" y="5044763"/>
                  <a:pt x="4026200" y="5048950"/>
                  <a:pt x="4028724" y="5053539"/>
                </a:cubicBezTo>
                <a:cubicBezTo>
                  <a:pt x="4031248" y="5058128"/>
                  <a:pt x="4034976" y="5063864"/>
                  <a:pt x="4039909" y="5070747"/>
                </a:cubicBezTo>
                <a:lnTo>
                  <a:pt x="4066238" y="5050613"/>
                </a:lnTo>
                <a:cubicBezTo>
                  <a:pt x="4065205" y="5049581"/>
                  <a:pt x="4064689" y="5048606"/>
                  <a:pt x="4064689" y="5047688"/>
                </a:cubicBezTo>
                <a:cubicBezTo>
                  <a:pt x="4064689" y="5046426"/>
                  <a:pt x="4065320" y="5045279"/>
                  <a:pt x="4066582" y="5044246"/>
                </a:cubicBezTo>
                <a:cubicBezTo>
                  <a:pt x="4067844" y="5043214"/>
                  <a:pt x="4069163" y="5042296"/>
                  <a:pt x="4070540" y="5041493"/>
                </a:cubicBezTo>
                <a:cubicBezTo>
                  <a:pt x="4073178" y="5042181"/>
                  <a:pt x="4075788" y="5043271"/>
                  <a:pt x="4078369" y="5044763"/>
                </a:cubicBezTo>
                <a:cubicBezTo>
                  <a:pt x="4080951" y="5046254"/>
                  <a:pt x="4083245" y="5048147"/>
                  <a:pt x="4085253" y="5050441"/>
                </a:cubicBezTo>
                <a:cubicBezTo>
                  <a:pt x="4087260" y="5052736"/>
                  <a:pt x="4088895" y="5055374"/>
                  <a:pt x="4090157" y="5058357"/>
                </a:cubicBezTo>
                <a:cubicBezTo>
                  <a:pt x="4091419" y="5061340"/>
                  <a:pt x="4092050" y="5064667"/>
                  <a:pt x="4092050" y="5068338"/>
                </a:cubicBezTo>
                <a:cubicBezTo>
                  <a:pt x="4092050" y="5071779"/>
                  <a:pt x="4091476" y="5075164"/>
                  <a:pt x="4090329" y="5078491"/>
                </a:cubicBezTo>
                <a:cubicBezTo>
                  <a:pt x="4089182" y="5081818"/>
                  <a:pt x="4087318" y="5084772"/>
                  <a:pt x="4084736" y="5087353"/>
                </a:cubicBezTo>
                <a:cubicBezTo>
                  <a:pt x="4082155" y="5089934"/>
                  <a:pt x="4078771" y="5092028"/>
                  <a:pt x="4074584" y="5093634"/>
                </a:cubicBezTo>
                <a:cubicBezTo>
                  <a:pt x="4070396" y="5095240"/>
                  <a:pt x="4065205" y="5096043"/>
                  <a:pt x="4059010" y="5096043"/>
                </a:cubicBezTo>
                <a:cubicBezTo>
                  <a:pt x="4055913" y="5096043"/>
                  <a:pt x="4052385" y="5095498"/>
                  <a:pt x="4048428" y="5094408"/>
                </a:cubicBezTo>
                <a:cubicBezTo>
                  <a:pt x="4044470" y="5093318"/>
                  <a:pt x="4040196" y="5091426"/>
                  <a:pt x="4035607" y="5088730"/>
                </a:cubicBezTo>
                <a:cubicBezTo>
                  <a:pt x="4031019" y="5086034"/>
                  <a:pt x="4026143" y="5082420"/>
                  <a:pt x="4020980" y="5077888"/>
                </a:cubicBezTo>
                <a:cubicBezTo>
                  <a:pt x="4015818" y="5073357"/>
                  <a:pt x="4010426" y="5067707"/>
                  <a:pt x="4004805" y="5060938"/>
                </a:cubicBezTo>
                <a:lnTo>
                  <a:pt x="3976927" y="5084686"/>
                </a:lnTo>
                <a:cubicBezTo>
                  <a:pt x="3984040" y="5093060"/>
                  <a:pt x="3991124" y="5100087"/>
                  <a:pt x="3998179" y="5105766"/>
                </a:cubicBezTo>
                <a:cubicBezTo>
                  <a:pt x="4005235" y="5111445"/>
                  <a:pt x="4012204" y="5116033"/>
                  <a:pt x="4019088" y="5119532"/>
                </a:cubicBezTo>
                <a:cubicBezTo>
                  <a:pt x="4025971" y="5123031"/>
                  <a:pt x="4032711" y="5125527"/>
                  <a:pt x="4039307" y="5127018"/>
                </a:cubicBezTo>
                <a:cubicBezTo>
                  <a:pt x="4045904" y="5128509"/>
                  <a:pt x="4052299" y="5129255"/>
                  <a:pt x="4058494" y="5129255"/>
                </a:cubicBezTo>
                <a:cubicBezTo>
                  <a:pt x="4068820" y="5129255"/>
                  <a:pt x="4078283" y="5127706"/>
                  <a:pt x="4086888" y="5124609"/>
                </a:cubicBezTo>
                <a:cubicBezTo>
                  <a:pt x="4095492" y="5121511"/>
                  <a:pt x="4102978" y="5117295"/>
                  <a:pt x="4109344" y="5111961"/>
                </a:cubicBezTo>
                <a:cubicBezTo>
                  <a:pt x="4115711" y="5106626"/>
                  <a:pt x="4120730" y="5100431"/>
                  <a:pt x="4124402" y="5093376"/>
                </a:cubicBezTo>
                <a:cubicBezTo>
                  <a:pt x="4128073" y="5086320"/>
                  <a:pt x="4130138" y="5078777"/>
                  <a:pt x="4130596" y="5070747"/>
                </a:cubicBezTo>
                <a:cubicBezTo>
                  <a:pt x="4131859" y="5070862"/>
                  <a:pt x="4133120" y="5070948"/>
                  <a:pt x="4134382" y="5071005"/>
                </a:cubicBezTo>
                <a:cubicBezTo>
                  <a:pt x="4135644" y="5071062"/>
                  <a:pt x="4136964" y="5071091"/>
                  <a:pt x="4138340" y="5071091"/>
                </a:cubicBezTo>
                <a:cubicBezTo>
                  <a:pt x="4139602" y="5071091"/>
                  <a:pt x="4140893" y="5071062"/>
                  <a:pt x="4142212" y="5071005"/>
                </a:cubicBezTo>
                <a:cubicBezTo>
                  <a:pt x="4143531" y="5070948"/>
                  <a:pt x="4144822" y="5070862"/>
                  <a:pt x="4146085" y="5070747"/>
                </a:cubicBezTo>
                <a:lnTo>
                  <a:pt x="4146085" y="5148356"/>
                </a:lnTo>
                <a:lnTo>
                  <a:pt x="4186007" y="5148356"/>
                </a:lnTo>
                <a:lnTo>
                  <a:pt x="4186007" y="5049581"/>
                </a:lnTo>
                <a:cubicBezTo>
                  <a:pt x="4188416" y="5045451"/>
                  <a:pt x="4190166" y="5040948"/>
                  <a:pt x="4191256" y="5036072"/>
                </a:cubicBezTo>
                <a:cubicBezTo>
                  <a:pt x="4192346" y="5031197"/>
                  <a:pt x="4192890" y="5026178"/>
                  <a:pt x="4192890" y="5021015"/>
                </a:cubicBezTo>
                <a:cubicBezTo>
                  <a:pt x="4192890" y="5013902"/>
                  <a:pt x="4191370" y="5007937"/>
                  <a:pt x="4188330" y="5003119"/>
                </a:cubicBezTo>
                <a:cubicBezTo>
                  <a:pt x="4185290" y="4998300"/>
                  <a:pt x="4181189" y="4994342"/>
                  <a:pt x="4176026" y="4991245"/>
                </a:cubicBezTo>
                <a:cubicBezTo>
                  <a:pt x="4178321" y="4989409"/>
                  <a:pt x="4180185" y="4987172"/>
                  <a:pt x="4181619" y="4984534"/>
                </a:cubicBezTo>
                <a:cubicBezTo>
                  <a:pt x="4183053" y="4981895"/>
                  <a:pt x="4184200" y="4979142"/>
                  <a:pt x="4185061" y="4976274"/>
                </a:cubicBezTo>
                <a:cubicBezTo>
                  <a:pt x="4185921" y="4973406"/>
                  <a:pt x="4186495" y="4970509"/>
                  <a:pt x="4186781" y="4967584"/>
                </a:cubicBezTo>
                <a:cubicBezTo>
                  <a:pt x="4187068" y="4964658"/>
                  <a:pt x="4187212" y="4961991"/>
                  <a:pt x="4187212" y="4959582"/>
                </a:cubicBezTo>
                <a:cubicBezTo>
                  <a:pt x="4187212" y="4952813"/>
                  <a:pt x="4185835" y="4946819"/>
                  <a:pt x="4183082" y="4941599"/>
                </a:cubicBezTo>
                <a:cubicBezTo>
                  <a:pt x="4180328" y="4936379"/>
                  <a:pt x="4176715" y="4931962"/>
                  <a:pt x="4172240" y="4928349"/>
                </a:cubicBezTo>
                <a:cubicBezTo>
                  <a:pt x="4167766" y="4924735"/>
                  <a:pt x="4162604" y="4922010"/>
                  <a:pt x="4156753" y="4920175"/>
                </a:cubicBezTo>
                <a:cubicBezTo>
                  <a:pt x="4150902" y="4918339"/>
                  <a:pt x="4144879" y="4917421"/>
                  <a:pt x="4138684" y="4917421"/>
                </a:cubicBezTo>
                <a:cubicBezTo>
                  <a:pt x="4131228" y="4917421"/>
                  <a:pt x="4123627" y="4918483"/>
                  <a:pt x="4115883" y="4920605"/>
                </a:cubicBezTo>
                <a:cubicBezTo>
                  <a:pt x="4108140" y="4922727"/>
                  <a:pt x="4100941" y="4926542"/>
                  <a:pt x="4094287" y="4932048"/>
                </a:cubicBezTo>
                <a:cubicBezTo>
                  <a:pt x="4088780" y="4927460"/>
                  <a:pt x="4082413" y="4923846"/>
                  <a:pt x="4075186" y="4921207"/>
                </a:cubicBezTo>
                <a:cubicBezTo>
                  <a:pt x="4067958" y="4918569"/>
                  <a:pt x="4060157" y="4917249"/>
                  <a:pt x="4051783" y="4917249"/>
                </a:cubicBezTo>
                <a:close/>
                <a:moveTo>
                  <a:pt x="2279784" y="4852030"/>
                </a:moveTo>
                <a:lnTo>
                  <a:pt x="2251047" y="4856332"/>
                </a:lnTo>
                <a:cubicBezTo>
                  <a:pt x="2252079" y="4863445"/>
                  <a:pt x="2254258" y="4869927"/>
                  <a:pt x="2257586" y="4875778"/>
                </a:cubicBezTo>
                <a:cubicBezTo>
                  <a:pt x="2260913" y="4881628"/>
                  <a:pt x="2265071" y="4886676"/>
                  <a:pt x="2270062" y="4890921"/>
                </a:cubicBezTo>
                <a:cubicBezTo>
                  <a:pt x="2275053" y="4895165"/>
                  <a:pt x="2280702" y="4898464"/>
                  <a:pt x="2287012" y="4900816"/>
                </a:cubicBezTo>
                <a:cubicBezTo>
                  <a:pt x="2293321" y="4903167"/>
                  <a:pt x="2300033" y="4904343"/>
                  <a:pt x="2307146" y="4904343"/>
                </a:cubicBezTo>
                <a:cubicBezTo>
                  <a:pt x="2314144" y="4904343"/>
                  <a:pt x="2320740" y="4903225"/>
                  <a:pt x="2326936" y="4900988"/>
                </a:cubicBezTo>
                <a:cubicBezTo>
                  <a:pt x="2333130" y="4898751"/>
                  <a:pt x="2338694" y="4895538"/>
                  <a:pt x="2343627" y="4891351"/>
                </a:cubicBezTo>
                <a:cubicBezTo>
                  <a:pt x="2348560" y="4887164"/>
                  <a:pt x="2352748" y="4882116"/>
                  <a:pt x="2356190" y="4876208"/>
                </a:cubicBezTo>
                <a:cubicBezTo>
                  <a:pt x="2359631" y="4870299"/>
                  <a:pt x="2362155" y="4863674"/>
                  <a:pt x="2363761" y="4856332"/>
                </a:cubicBezTo>
                <a:lnTo>
                  <a:pt x="2334851" y="4852374"/>
                </a:lnTo>
                <a:cubicBezTo>
                  <a:pt x="2333474" y="4855013"/>
                  <a:pt x="2331954" y="4857537"/>
                  <a:pt x="2330290" y="4859946"/>
                </a:cubicBezTo>
                <a:cubicBezTo>
                  <a:pt x="2328628" y="4862355"/>
                  <a:pt x="2326705" y="4864449"/>
                  <a:pt x="2324527" y="4866227"/>
                </a:cubicBezTo>
                <a:cubicBezTo>
                  <a:pt x="2322346" y="4868005"/>
                  <a:pt x="2319851" y="4869439"/>
                  <a:pt x="2317040" y="4870529"/>
                </a:cubicBezTo>
                <a:cubicBezTo>
                  <a:pt x="2314230" y="4871619"/>
                  <a:pt x="2310932" y="4872164"/>
                  <a:pt x="2307146" y="4872164"/>
                </a:cubicBezTo>
                <a:cubicBezTo>
                  <a:pt x="2303360" y="4872164"/>
                  <a:pt x="2300004" y="4871619"/>
                  <a:pt x="2297079" y="4870529"/>
                </a:cubicBezTo>
                <a:cubicBezTo>
                  <a:pt x="2294154" y="4869439"/>
                  <a:pt x="2291573" y="4867976"/>
                  <a:pt x="2289335" y="4866141"/>
                </a:cubicBezTo>
                <a:cubicBezTo>
                  <a:pt x="2287098" y="4864305"/>
                  <a:pt x="2285205" y="4862183"/>
                  <a:pt x="2283656" y="4859774"/>
                </a:cubicBezTo>
                <a:cubicBezTo>
                  <a:pt x="2282108" y="4857365"/>
                  <a:pt x="2280816" y="4854783"/>
                  <a:pt x="2279784" y="4852030"/>
                </a:cubicBezTo>
                <a:close/>
                <a:moveTo>
                  <a:pt x="2696801" y="4834306"/>
                </a:moveTo>
                <a:cubicBezTo>
                  <a:pt x="2700932" y="4851055"/>
                  <a:pt x="2709707" y="4864133"/>
                  <a:pt x="2723130" y="4873540"/>
                </a:cubicBezTo>
                <a:cubicBezTo>
                  <a:pt x="2736552" y="4882948"/>
                  <a:pt x="2755252" y="4888626"/>
                  <a:pt x="2779229" y="4890577"/>
                </a:cubicBezTo>
                <a:cubicBezTo>
                  <a:pt x="2788177" y="4891265"/>
                  <a:pt x="2795375" y="4892470"/>
                  <a:pt x="2800825" y="4894190"/>
                </a:cubicBezTo>
                <a:cubicBezTo>
                  <a:pt x="2806275" y="4895911"/>
                  <a:pt x="2810691" y="4898091"/>
                  <a:pt x="2814075" y="4900729"/>
                </a:cubicBezTo>
                <a:cubicBezTo>
                  <a:pt x="2817459" y="4903368"/>
                  <a:pt x="2820098" y="4906408"/>
                  <a:pt x="2821991" y="4909850"/>
                </a:cubicBezTo>
                <a:cubicBezTo>
                  <a:pt x="2823884" y="4913291"/>
                  <a:pt x="2825806" y="4917077"/>
                  <a:pt x="2827755" y="4921207"/>
                </a:cubicBezTo>
                <a:lnTo>
                  <a:pt x="2727851" y="4921207"/>
                </a:lnTo>
                <a:lnTo>
                  <a:pt x="2715386" y="4921207"/>
                </a:lnTo>
                <a:lnTo>
                  <a:pt x="2687928" y="4921207"/>
                </a:lnTo>
                <a:cubicBezTo>
                  <a:pt x="2679782" y="4921207"/>
                  <a:pt x="2673128" y="4922354"/>
                  <a:pt x="2667966" y="4924649"/>
                </a:cubicBezTo>
                <a:cubicBezTo>
                  <a:pt x="2662803" y="4926943"/>
                  <a:pt x="2658386" y="4929869"/>
                  <a:pt x="2654715" y="4933425"/>
                </a:cubicBezTo>
                <a:cubicBezTo>
                  <a:pt x="2650815" y="4930213"/>
                  <a:pt x="2645968" y="4927374"/>
                  <a:pt x="2640174" y="4924907"/>
                </a:cubicBezTo>
                <a:cubicBezTo>
                  <a:pt x="2634381" y="4922441"/>
                  <a:pt x="2627871" y="4921207"/>
                  <a:pt x="2620643" y="4921207"/>
                </a:cubicBezTo>
                <a:lnTo>
                  <a:pt x="2603816" y="4921207"/>
                </a:lnTo>
                <a:lnTo>
                  <a:pt x="2591561" y="4921207"/>
                </a:lnTo>
                <a:lnTo>
                  <a:pt x="2522421" y="4921207"/>
                </a:lnTo>
                <a:lnTo>
                  <a:pt x="2522421" y="4933081"/>
                </a:lnTo>
                <a:cubicBezTo>
                  <a:pt x="2520012" y="4931360"/>
                  <a:pt x="2517144" y="4929582"/>
                  <a:pt x="2513817" y="4927746"/>
                </a:cubicBezTo>
                <a:cubicBezTo>
                  <a:pt x="2510490" y="4925911"/>
                  <a:pt x="2506561" y="4924219"/>
                  <a:pt x="2502029" y="4922670"/>
                </a:cubicBezTo>
                <a:cubicBezTo>
                  <a:pt x="2497498" y="4921121"/>
                  <a:pt x="2492307" y="4919859"/>
                  <a:pt x="2486456" y="4918884"/>
                </a:cubicBezTo>
                <a:cubicBezTo>
                  <a:pt x="2480604" y="4917909"/>
                  <a:pt x="2473951" y="4917421"/>
                  <a:pt x="2466495" y="4917421"/>
                </a:cubicBezTo>
                <a:cubicBezTo>
                  <a:pt x="2459267" y="4917421"/>
                  <a:pt x="2451724" y="4918425"/>
                  <a:pt x="2443866" y="4920433"/>
                </a:cubicBezTo>
                <a:cubicBezTo>
                  <a:pt x="2436007" y="4922441"/>
                  <a:pt x="2428120" y="4925423"/>
                  <a:pt x="2420204" y="4929381"/>
                </a:cubicBezTo>
                <a:cubicBezTo>
                  <a:pt x="2412288" y="4933339"/>
                  <a:pt x="2404545" y="4938243"/>
                  <a:pt x="2396973" y="4944094"/>
                </a:cubicBezTo>
                <a:cubicBezTo>
                  <a:pt x="2389402" y="4949945"/>
                  <a:pt x="2382346" y="4956771"/>
                  <a:pt x="2375806" y="4964572"/>
                </a:cubicBezTo>
                <a:lnTo>
                  <a:pt x="2390605" y="4994170"/>
                </a:lnTo>
                <a:lnTo>
                  <a:pt x="2407813" y="4981436"/>
                </a:lnTo>
                <a:cubicBezTo>
                  <a:pt x="2415615" y="4981895"/>
                  <a:pt x="2421208" y="4983931"/>
                  <a:pt x="2424592" y="4987545"/>
                </a:cubicBezTo>
                <a:cubicBezTo>
                  <a:pt x="2427976" y="4991159"/>
                  <a:pt x="2429669" y="4996293"/>
                  <a:pt x="2429669" y="5002946"/>
                </a:cubicBezTo>
                <a:cubicBezTo>
                  <a:pt x="2429669" y="5008453"/>
                  <a:pt x="2427976" y="5013271"/>
                  <a:pt x="2424592" y="5017401"/>
                </a:cubicBezTo>
                <a:cubicBezTo>
                  <a:pt x="2421208" y="5021531"/>
                  <a:pt x="2416763" y="5024973"/>
                  <a:pt x="2411256" y="5027726"/>
                </a:cubicBezTo>
                <a:lnTo>
                  <a:pt x="2400586" y="5033061"/>
                </a:lnTo>
                <a:lnTo>
                  <a:pt x="2415386" y="5062315"/>
                </a:lnTo>
                <a:lnTo>
                  <a:pt x="2522421" y="5016541"/>
                </a:lnTo>
                <a:lnTo>
                  <a:pt x="2522421" y="5148356"/>
                </a:lnTo>
                <a:lnTo>
                  <a:pt x="2562344" y="5148356"/>
                </a:lnTo>
                <a:lnTo>
                  <a:pt x="2562344" y="4957345"/>
                </a:lnTo>
                <a:lnTo>
                  <a:pt x="2591561" y="4957345"/>
                </a:lnTo>
                <a:lnTo>
                  <a:pt x="2603816" y="4957345"/>
                </a:lnTo>
                <a:lnTo>
                  <a:pt x="2611522" y="4957345"/>
                </a:lnTo>
                <a:cubicBezTo>
                  <a:pt x="2615882" y="4957345"/>
                  <a:pt x="2619812" y="4958062"/>
                  <a:pt x="2623310" y="4959496"/>
                </a:cubicBezTo>
                <a:cubicBezTo>
                  <a:pt x="2626809" y="4960930"/>
                  <a:pt x="2629764" y="4962937"/>
                  <a:pt x="2632173" y="4965519"/>
                </a:cubicBezTo>
                <a:cubicBezTo>
                  <a:pt x="2634582" y="4968100"/>
                  <a:pt x="2636446" y="4971140"/>
                  <a:pt x="2637766" y="4974639"/>
                </a:cubicBezTo>
                <a:cubicBezTo>
                  <a:pt x="2639085" y="4978138"/>
                  <a:pt x="2639744" y="4981952"/>
                  <a:pt x="2639744" y="4986082"/>
                </a:cubicBezTo>
                <a:lnTo>
                  <a:pt x="2639744" y="5165564"/>
                </a:lnTo>
                <a:lnTo>
                  <a:pt x="2679667" y="5165564"/>
                </a:lnTo>
                <a:lnTo>
                  <a:pt x="2679667" y="4975413"/>
                </a:lnTo>
                <a:cubicBezTo>
                  <a:pt x="2679667" y="4973692"/>
                  <a:pt x="2679811" y="4971800"/>
                  <a:pt x="2680097" y="4969735"/>
                </a:cubicBezTo>
                <a:cubicBezTo>
                  <a:pt x="2680385" y="4967670"/>
                  <a:pt x="2681044" y="4965719"/>
                  <a:pt x="2682077" y="4963884"/>
                </a:cubicBezTo>
                <a:cubicBezTo>
                  <a:pt x="2683109" y="4962048"/>
                  <a:pt x="2684686" y="4960500"/>
                  <a:pt x="2686808" y="4959238"/>
                </a:cubicBezTo>
                <a:cubicBezTo>
                  <a:pt x="2688931" y="4957976"/>
                  <a:pt x="2691828" y="4957345"/>
                  <a:pt x="2695499" y="4957345"/>
                </a:cubicBezTo>
                <a:lnTo>
                  <a:pt x="2715386" y="4957345"/>
                </a:lnTo>
                <a:lnTo>
                  <a:pt x="2727851" y="4957345"/>
                </a:lnTo>
                <a:lnTo>
                  <a:pt x="2763225" y="4957345"/>
                </a:lnTo>
                <a:lnTo>
                  <a:pt x="2763225" y="4981952"/>
                </a:lnTo>
                <a:cubicBezTo>
                  <a:pt x="2758292" y="4983903"/>
                  <a:pt x="2754248" y="4987230"/>
                  <a:pt x="2751093" y="4991933"/>
                </a:cubicBezTo>
                <a:cubicBezTo>
                  <a:pt x="2747938" y="4996637"/>
                  <a:pt x="2746361" y="5001971"/>
                  <a:pt x="2746361" y="5007937"/>
                </a:cubicBezTo>
                <a:cubicBezTo>
                  <a:pt x="2746361" y="5011723"/>
                  <a:pt x="2747078" y="5015308"/>
                  <a:pt x="2748512" y="5018692"/>
                </a:cubicBezTo>
                <a:cubicBezTo>
                  <a:pt x="2749946" y="5022076"/>
                  <a:pt x="2751925" y="5025059"/>
                  <a:pt x="2754448" y="5027640"/>
                </a:cubicBezTo>
                <a:cubicBezTo>
                  <a:pt x="2756972" y="5030222"/>
                  <a:pt x="2759955" y="5032258"/>
                  <a:pt x="2763397" y="5033749"/>
                </a:cubicBezTo>
                <a:cubicBezTo>
                  <a:pt x="2766838" y="5035241"/>
                  <a:pt x="2770567" y="5035986"/>
                  <a:pt x="2774583" y="5035986"/>
                </a:cubicBezTo>
                <a:cubicBezTo>
                  <a:pt x="2778827" y="5035986"/>
                  <a:pt x="2782670" y="5035212"/>
                  <a:pt x="2786112" y="5033663"/>
                </a:cubicBezTo>
                <a:cubicBezTo>
                  <a:pt x="2789554" y="5032114"/>
                  <a:pt x="2792507" y="5030078"/>
                  <a:pt x="2794974" y="5027554"/>
                </a:cubicBezTo>
                <a:cubicBezTo>
                  <a:pt x="2797441" y="5025030"/>
                  <a:pt x="2799333" y="5022134"/>
                  <a:pt x="2800653" y="5018864"/>
                </a:cubicBezTo>
                <a:cubicBezTo>
                  <a:pt x="2801973" y="5015595"/>
                  <a:pt x="2802632" y="5012239"/>
                  <a:pt x="2802632" y="5008797"/>
                </a:cubicBezTo>
                <a:cubicBezTo>
                  <a:pt x="2802632" y="5007879"/>
                  <a:pt x="2802575" y="5007134"/>
                  <a:pt x="2802460" y="5006560"/>
                </a:cubicBezTo>
                <a:cubicBezTo>
                  <a:pt x="2807393" y="5006560"/>
                  <a:pt x="2811551" y="5007249"/>
                  <a:pt x="2814936" y="5008625"/>
                </a:cubicBezTo>
                <a:cubicBezTo>
                  <a:pt x="2818320" y="5010002"/>
                  <a:pt x="2821073" y="5011866"/>
                  <a:pt x="2823196" y="5014218"/>
                </a:cubicBezTo>
                <a:cubicBezTo>
                  <a:pt x="2825318" y="5016570"/>
                  <a:pt x="2826838" y="5019208"/>
                  <a:pt x="2827755" y="5022134"/>
                </a:cubicBezTo>
                <a:cubicBezTo>
                  <a:pt x="2828674" y="5025059"/>
                  <a:pt x="2829132" y="5028071"/>
                  <a:pt x="2829132" y="5031168"/>
                </a:cubicBezTo>
                <a:cubicBezTo>
                  <a:pt x="2829132" y="5037478"/>
                  <a:pt x="2827956" y="5042870"/>
                  <a:pt x="2825605" y="5047344"/>
                </a:cubicBezTo>
                <a:cubicBezTo>
                  <a:pt x="2823253" y="5051818"/>
                  <a:pt x="2820012" y="5055489"/>
                  <a:pt x="2815882" y="5058357"/>
                </a:cubicBezTo>
                <a:cubicBezTo>
                  <a:pt x="2811753" y="5061225"/>
                  <a:pt x="2806876" y="5063347"/>
                  <a:pt x="2801255" y="5064724"/>
                </a:cubicBezTo>
                <a:cubicBezTo>
                  <a:pt x="2795634" y="5066101"/>
                  <a:pt x="2789554" y="5066789"/>
                  <a:pt x="2783015" y="5066789"/>
                </a:cubicBezTo>
                <a:cubicBezTo>
                  <a:pt x="2772575" y="5066789"/>
                  <a:pt x="2763340" y="5066129"/>
                  <a:pt x="2755309" y="5064810"/>
                </a:cubicBezTo>
                <a:cubicBezTo>
                  <a:pt x="2747279" y="5063491"/>
                  <a:pt x="2741026" y="5062315"/>
                  <a:pt x="2736552" y="5061282"/>
                </a:cubicBezTo>
                <a:lnTo>
                  <a:pt x="2736552" y="5096559"/>
                </a:lnTo>
                <a:cubicBezTo>
                  <a:pt x="2741371" y="5097592"/>
                  <a:pt x="2746820" y="5098796"/>
                  <a:pt x="2752900" y="5100173"/>
                </a:cubicBezTo>
                <a:cubicBezTo>
                  <a:pt x="2758980" y="5101550"/>
                  <a:pt x="2765491" y="5103299"/>
                  <a:pt x="2772431" y="5105422"/>
                </a:cubicBezTo>
                <a:cubicBezTo>
                  <a:pt x="2779372" y="5107544"/>
                  <a:pt x="2786542" y="5110096"/>
                  <a:pt x="2793942" y="5113079"/>
                </a:cubicBezTo>
                <a:cubicBezTo>
                  <a:pt x="2801341" y="5116062"/>
                  <a:pt x="2808740" y="5119647"/>
                  <a:pt x="2816140" y="5123834"/>
                </a:cubicBezTo>
                <a:cubicBezTo>
                  <a:pt x="2823539" y="5128022"/>
                  <a:pt x="2830853" y="5132955"/>
                  <a:pt x="2838081" y="5138634"/>
                </a:cubicBezTo>
                <a:cubicBezTo>
                  <a:pt x="2845308" y="5144312"/>
                  <a:pt x="2852134" y="5150823"/>
                  <a:pt x="2858558" y="5158165"/>
                </a:cubicBezTo>
                <a:lnTo>
                  <a:pt x="2890394" y="5138375"/>
                </a:lnTo>
                <a:cubicBezTo>
                  <a:pt x="2886609" y="5132639"/>
                  <a:pt x="2882392" y="5127362"/>
                  <a:pt x="2877746" y="5122544"/>
                </a:cubicBezTo>
                <a:cubicBezTo>
                  <a:pt x="2873100" y="5117726"/>
                  <a:pt x="2868338" y="5113309"/>
                  <a:pt x="2863463" y="5109293"/>
                </a:cubicBezTo>
                <a:cubicBezTo>
                  <a:pt x="2858587" y="5105278"/>
                  <a:pt x="2853711" y="5101664"/>
                  <a:pt x="2848836" y="5098452"/>
                </a:cubicBezTo>
                <a:cubicBezTo>
                  <a:pt x="2843960" y="5095240"/>
                  <a:pt x="2839458" y="5092315"/>
                  <a:pt x="2835327" y="5089676"/>
                </a:cubicBezTo>
                <a:cubicBezTo>
                  <a:pt x="2840260" y="5087152"/>
                  <a:pt x="2844792" y="5083969"/>
                  <a:pt x="2848922" y="5080125"/>
                </a:cubicBezTo>
                <a:cubicBezTo>
                  <a:pt x="2853052" y="5076282"/>
                  <a:pt x="2856608" y="5071866"/>
                  <a:pt x="2859591" y="5066875"/>
                </a:cubicBezTo>
                <a:cubicBezTo>
                  <a:pt x="2862573" y="5061885"/>
                  <a:pt x="2864897" y="5056378"/>
                  <a:pt x="2866560" y="5050355"/>
                </a:cubicBezTo>
                <a:cubicBezTo>
                  <a:pt x="2868224" y="5044332"/>
                  <a:pt x="2869055" y="5037879"/>
                  <a:pt x="2869055" y="5030996"/>
                </a:cubicBezTo>
                <a:cubicBezTo>
                  <a:pt x="2869055" y="5023309"/>
                  <a:pt x="2867851" y="5015881"/>
                  <a:pt x="2865442" y="5008711"/>
                </a:cubicBezTo>
                <a:cubicBezTo>
                  <a:pt x="2863033" y="5001541"/>
                  <a:pt x="2859219" y="4995145"/>
                  <a:pt x="2853999" y="4989524"/>
                </a:cubicBezTo>
                <a:cubicBezTo>
                  <a:pt x="2848778" y="4983903"/>
                  <a:pt x="2841982" y="4979400"/>
                  <a:pt x="2833607" y="4976016"/>
                </a:cubicBezTo>
                <a:cubicBezTo>
                  <a:pt x="2825231" y="4972631"/>
                  <a:pt x="2815080" y="4970939"/>
                  <a:pt x="2803147" y="4970939"/>
                </a:cubicBezTo>
                <a:lnTo>
                  <a:pt x="2803147" y="4957345"/>
                </a:lnTo>
                <a:lnTo>
                  <a:pt x="2905886" y="4957345"/>
                </a:lnTo>
                <a:lnTo>
                  <a:pt x="2917238" y="4957345"/>
                </a:lnTo>
                <a:lnTo>
                  <a:pt x="3066095" y="4957345"/>
                </a:lnTo>
                <a:lnTo>
                  <a:pt x="3066095" y="5012411"/>
                </a:lnTo>
                <a:cubicBezTo>
                  <a:pt x="3062998" y="5008166"/>
                  <a:pt x="3059297" y="5003979"/>
                  <a:pt x="3054996" y="4999849"/>
                </a:cubicBezTo>
                <a:cubicBezTo>
                  <a:pt x="3050693" y="4995719"/>
                  <a:pt x="3045818" y="4992048"/>
                  <a:pt x="3040368" y="4988836"/>
                </a:cubicBezTo>
                <a:cubicBezTo>
                  <a:pt x="3034920" y="4985623"/>
                  <a:pt x="3028838" y="4983014"/>
                  <a:pt x="3022127" y="4981006"/>
                </a:cubicBezTo>
                <a:cubicBezTo>
                  <a:pt x="3015416" y="4978998"/>
                  <a:pt x="3008103" y="4977995"/>
                  <a:pt x="3000187" y="4977995"/>
                </a:cubicBezTo>
                <a:cubicBezTo>
                  <a:pt x="2989977" y="4977995"/>
                  <a:pt x="2980426" y="4979457"/>
                  <a:pt x="2971535" y="4982383"/>
                </a:cubicBezTo>
                <a:cubicBezTo>
                  <a:pt x="2962644" y="4985308"/>
                  <a:pt x="2954901" y="4989553"/>
                  <a:pt x="2948304" y="4995117"/>
                </a:cubicBezTo>
                <a:cubicBezTo>
                  <a:pt x="2941707" y="5000681"/>
                  <a:pt x="2936517" y="5007449"/>
                  <a:pt x="2932731" y="5015422"/>
                </a:cubicBezTo>
                <a:cubicBezTo>
                  <a:pt x="2928944" y="5023396"/>
                  <a:pt x="2927053" y="5032430"/>
                  <a:pt x="2927053" y="5042525"/>
                </a:cubicBezTo>
                <a:cubicBezTo>
                  <a:pt x="2927053" y="5049638"/>
                  <a:pt x="2927912" y="5055977"/>
                  <a:pt x="2929633" y="5061541"/>
                </a:cubicBezTo>
                <a:cubicBezTo>
                  <a:pt x="2931354" y="5067104"/>
                  <a:pt x="2933678" y="5072038"/>
                  <a:pt x="2936603" y="5076340"/>
                </a:cubicBezTo>
                <a:cubicBezTo>
                  <a:pt x="2939528" y="5080642"/>
                  <a:pt x="2942912" y="5084313"/>
                  <a:pt x="2946755" y="5087353"/>
                </a:cubicBezTo>
                <a:cubicBezTo>
                  <a:pt x="2950599" y="5090393"/>
                  <a:pt x="2954586" y="5092860"/>
                  <a:pt x="2958715" y="5094753"/>
                </a:cubicBezTo>
                <a:cubicBezTo>
                  <a:pt x="2962845" y="5096645"/>
                  <a:pt x="2967032" y="5098051"/>
                  <a:pt x="2971277" y="5098969"/>
                </a:cubicBezTo>
                <a:cubicBezTo>
                  <a:pt x="2975522" y="5099886"/>
                  <a:pt x="2979479" y="5100345"/>
                  <a:pt x="2983151" y="5100345"/>
                </a:cubicBezTo>
                <a:cubicBezTo>
                  <a:pt x="2990608" y="5100345"/>
                  <a:pt x="2997491" y="5099657"/>
                  <a:pt x="3003802" y="5098280"/>
                </a:cubicBezTo>
                <a:cubicBezTo>
                  <a:pt x="3010111" y="5096904"/>
                  <a:pt x="3015531" y="5094724"/>
                  <a:pt x="3020063" y="5091741"/>
                </a:cubicBezTo>
                <a:cubicBezTo>
                  <a:pt x="3024594" y="5088758"/>
                  <a:pt x="3028150" y="5084829"/>
                  <a:pt x="3030732" y="5079953"/>
                </a:cubicBezTo>
                <a:cubicBezTo>
                  <a:pt x="3033313" y="5075078"/>
                  <a:pt x="3034604" y="5069083"/>
                  <a:pt x="3034604" y="5061971"/>
                </a:cubicBezTo>
                <a:cubicBezTo>
                  <a:pt x="3034604" y="5058414"/>
                  <a:pt x="3033915" y="5054944"/>
                  <a:pt x="3032538" y="5051560"/>
                </a:cubicBezTo>
                <a:cubicBezTo>
                  <a:pt x="3031162" y="5048175"/>
                  <a:pt x="3029241" y="5045164"/>
                  <a:pt x="3026773" y="5042525"/>
                </a:cubicBezTo>
                <a:cubicBezTo>
                  <a:pt x="3024308" y="5039887"/>
                  <a:pt x="3021354" y="5037764"/>
                  <a:pt x="3017911" y="5036158"/>
                </a:cubicBezTo>
                <a:cubicBezTo>
                  <a:pt x="3014470" y="5034552"/>
                  <a:pt x="3010627" y="5033749"/>
                  <a:pt x="3006382" y="5033749"/>
                </a:cubicBezTo>
                <a:cubicBezTo>
                  <a:pt x="3000646" y="5033749"/>
                  <a:pt x="2995942" y="5034868"/>
                  <a:pt x="2992271" y="5037105"/>
                </a:cubicBezTo>
                <a:cubicBezTo>
                  <a:pt x="2988600" y="5039342"/>
                  <a:pt x="2985704" y="5041952"/>
                  <a:pt x="2983581" y="5044935"/>
                </a:cubicBezTo>
                <a:cubicBezTo>
                  <a:pt x="2981459" y="5047917"/>
                  <a:pt x="2979996" y="5051015"/>
                  <a:pt x="2979193" y="5054227"/>
                </a:cubicBezTo>
                <a:cubicBezTo>
                  <a:pt x="2978390" y="5057439"/>
                  <a:pt x="2977988" y="5060307"/>
                  <a:pt x="2977988" y="5062831"/>
                </a:cubicBezTo>
                <a:cubicBezTo>
                  <a:pt x="2975350" y="5062716"/>
                  <a:pt x="2973026" y="5061053"/>
                  <a:pt x="2971019" y="5057841"/>
                </a:cubicBezTo>
                <a:cubicBezTo>
                  <a:pt x="2969011" y="5054629"/>
                  <a:pt x="2968007" y="5050097"/>
                  <a:pt x="2968007" y="5044246"/>
                </a:cubicBezTo>
                <a:cubicBezTo>
                  <a:pt x="2968007" y="5039543"/>
                  <a:pt x="2968667" y="5035556"/>
                  <a:pt x="2969986" y="5032287"/>
                </a:cubicBezTo>
                <a:cubicBezTo>
                  <a:pt x="2971306" y="5029017"/>
                  <a:pt x="2973342" y="5026120"/>
                  <a:pt x="2976095" y="5023596"/>
                </a:cubicBezTo>
                <a:cubicBezTo>
                  <a:pt x="2978849" y="5021072"/>
                  <a:pt x="2982348" y="5019036"/>
                  <a:pt x="2986592" y="5017487"/>
                </a:cubicBezTo>
                <a:cubicBezTo>
                  <a:pt x="2990837" y="5015939"/>
                  <a:pt x="2995828" y="5015164"/>
                  <a:pt x="3001564" y="5015164"/>
                </a:cubicBezTo>
                <a:cubicBezTo>
                  <a:pt x="3007185" y="5015164"/>
                  <a:pt x="3012721" y="5016340"/>
                  <a:pt x="3018170" y="5018692"/>
                </a:cubicBezTo>
                <a:cubicBezTo>
                  <a:pt x="3023619" y="5021044"/>
                  <a:pt x="3028724" y="5024199"/>
                  <a:pt x="3033485" y="5028157"/>
                </a:cubicBezTo>
                <a:cubicBezTo>
                  <a:pt x="3038246" y="5032114"/>
                  <a:pt x="3042634" y="5036675"/>
                  <a:pt x="3046649" y="5041837"/>
                </a:cubicBezTo>
                <a:cubicBezTo>
                  <a:pt x="3050665" y="5047000"/>
                  <a:pt x="3054106" y="5052363"/>
                  <a:pt x="3056974" y="5057927"/>
                </a:cubicBezTo>
                <a:cubicBezTo>
                  <a:pt x="3059843" y="5063491"/>
                  <a:pt x="3062079" y="5069055"/>
                  <a:pt x="3063686" y="5074619"/>
                </a:cubicBezTo>
                <a:cubicBezTo>
                  <a:pt x="3065292" y="5080183"/>
                  <a:pt x="3066095" y="5085374"/>
                  <a:pt x="3066095" y="5090192"/>
                </a:cubicBezTo>
                <a:lnTo>
                  <a:pt x="3066095" y="5148356"/>
                </a:lnTo>
                <a:lnTo>
                  <a:pt x="3106018" y="5148356"/>
                </a:lnTo>
                <a:lnTo>
                  <a:pt x="3106018" y="4957345"/>
                </a:lnTo>
                <a:lnTo>
                  <a:pt x="3144011" y="4957345"/>
                </a:lnTo>
                <a:lnTo>
                  <a:pt x="3154201" y="4957345"/>
                </a:lnTo>
                <a:lnTo>
                  <a:pt x="3296648" y="4957345"/>
                </a:lnTo>
                <a:lnTo>
                  <a:pt x="3296648" y="4975757"/>
                </a:lnTo>
                <a:cubicBezTo>
                  <a:pt x="3287470" y="4975987"/>
                  <a:pt x="3278120" y="4976646"/>
                  <a:pt x="3268599" y="4977736"/>
                </a:cubicBezTo>
                <a:cubicBezTo>
                  <a:pt x="3259077" y="4978826"/>
                  <a:pt x="3249756" y="4980633"/>
                  <a:pt x="3240636" y="4983157"/>
                </a:cubicBezTo>
                <a:cubicBezTo>
                  <a:pt x="3231515" y="4985681"/>
                  <a:pt x="3222796" y="4989065"/>
                  <a:pt x="3214479" y="4993310"/>
                </a:cubicBezTo>
                <a:cubicBezTo>
                  <a:pt x="3206161" y="4997555"/>
                  <a:pt x="3198619" y="5002832"/>
                  <a:pt x="3191850" y="5009141"/>
                </a:cubicBezTo>
                <a:cubicBezTo>
                  <a:pt x="3185081" y="5015451"/>
                  <a:pt x="3179288" y="5022994"/>
                  <a:pt x="3174469" y="5031770"/>
                </a:cubicBezTo>
                <a:cubicBezTo>
                  <a:pt x="3169651" y="5040547"/>
                  <a:pt x="3166210" y="5050785"/>
                  <a:pt x="3164144" y="5062487"/>
                </a:cubicBezTo>
                <a:cubicBezTo>
                  <a:pt x="3170913" y="5063061"/>
                  <a:pt x="3178312" y="5064093"/>
                  <a:pt x="3186343" y="5065585"/>
                </a:cubicBezTo>
                <a:cubicBezTo>
                  <a:pt x="3194374" y="5067076"/>
                  <a:pt x="3202576" y="5069026"/>
                  <a:pt x="3210951" y="5071435"/>
                </a:cubicBezTo>
                <a:cubicBezTo>
                  <a:pt x="3219326" y="5073844"/>
                  <a:pt x="3227701" y="5076712"/>
                  <a:pt x="3236075" y="5080039"/>
                </a:cubicBezTo>
                <a:cubicBezTo>
                  <a:pt x="3244450" y="5083366"/>
                  <a:pt x="3252423" y="5087152"/>
                  <a:pt x="3259994" y="5091397"/>
                </a:cubicBezTo>
                <a:cubicBezTo>
                  <a:pt x="3267566" y="5095642"/>
                  <a:pt x="3274507" y="5100288"/>
                  <a:pt x="3280816" y="5105336"/>
                </a:cubicBezTo>
                <a:cubicBezTo>
                  <a:pt x="3287126" y="5110383"/>
                  <a:pt x="3292404" y="5115833"/>
                  <a:pt x="3296648" y="5121683"/>
                </a:cubicBezTo>
                <a:lnTo>
                  <a:pt x="3296648" y="5148356"/>
                </a:lnTo>
                <a:lnTo>
                  <a:pt x="3336572" y="5148356"/>
                </a:lnTo>
                <a:lnTo>
                  <a:pt x="3336572" y="4957345"/>
                </a:lnTo>
                <a:lnTo>
                  <a:pt x="3372611" y="4957345"/>
                </a:lnTo>
                <a:lnTo>
                  <a:pt x="3384754" y="4957345"/>
                </a:lnTo>
                <a:lnTo>
                  <a:pt x="3392573" y="4957345"/>
                </a:lnTo>
                <a:cubicBezTo>
                  <a:pt x="3396932" y="4957345"/>
                  <a:pt x="3400861" y="4958062"/>
                  <a:pt x="3404360" y="4959496"/>
                </a:cubicBezTo>
                <a:cubicBezTo>
                  <a:pt x="3407859" y="4960930"/>
                  <a:pt x="3410813" y="4962937"/>
                  <a:pt x="3413222" y="4965519"/>
                </a:cubicBezTo>
                <a:cubicBezTo>
                  <a:pt x="3415632" y="4968100"/>
                  <a:pt x="3417496" y="4971140"/>
                  <a:pt x="3418815" y="4974639"/>
                </a:cubicBezTo>
                <a:cubicBezTo>
                  <a:pt x="3420135" y="4978138"/>
                  <a:pt x="3420794" y="4981952"/>
                  <a:pt x="3420794" y="4986082"/>
                </a:cubicBezTo>
                <a:lnTo>
                  <a:pt x="3420794" y="5165564"/>
                </a:lnTo>
                <a:lnTo>
                  <a:pt x="3460717" y="5165564"/>
                </a:lnTo>
                <a:lnTo>
                  <a:pt x="3460717" y="4975413"/>
                </a:lnTo>
                <a:cubicBezTo>
                  <a:pt x="3460717" y="4973692"/>
                  <a:pt x="3460861" y="4971800"/>
                  <a:pt x="3461148" y="4969735"/>
                </a:cubicBezTo>
                <a:cubicBezTo>
                  <a:pt x="3461435" y="4967670"/>
                  <a:pt x="3462094" y="4965719"/>
                  <a:pt x="3463126" y="4963884"/>
                </a:cubicBezTo>
                <a:cubicBezTo>
                  <a:pt x="3464159" y="4962048"/>
                  <a:pt x="3465736" y="4960500"/>
                  <a:pt x="3467859" y="4959238"/>
                </a:cubicBezTo>
                <a:cubicBezTo>
                  <a:pt x="3469981" y="4957976"/>
                  <a:pt x="3472878" y="4957345"/>
                  <a:pt x="3476550" y="4957345"/>
                </a:cubicBezTo>
                <a:lnTo>
                  <a:pt x="3496436" y="4957345"/>
                </a:lnTo>
                <a:lnTo>
                  <a:pt x="3508901" y="4957345"/>
                </a:lnTo>
                <a:lnTo>
                  <a:pt x="3649073" y="4957345"/>
                </a:lnTo>
                <a:lnTo>
                  <a:pt x="3649073" y="4975757"/>
                </a:lnTo>
                <a:cubicBezTo>
                  <a:pt x="3639895" y="4975987"/>
                  <a:pt x="3630545" y="4976646"/>
                  <a:pt x="3621024" y="4977736"/>
                </a:cubicBezTo>
                <a:cubicBezTo>
                  <a:pt x="3611502" y="4978826"/>
                  <a:pt x="3602181" y="4980633"/>
                  <a:pt x="3593061" y="4983157"/>
                </a:cubicBezTo>
                <a:cubicBezTo>
                  <a:pt x="3583940" y="4985681"/>
                  <a:pt x="3575221" y="4989065"/>
                  <a:pt x="3566903" y="4993310"/>
                </a:cubicBezTo>
                <a:cubicBezTo>
                  <a:pt x="3558587" y="4997555"/>
                  <a:pt x="3551044" y="5002832"/>
                  <a:pt x="3544275" y="5009141"/>
                </a:cubicBezTo>
                <a:cubicBezTo>
                  <a:pt x="3537507" y="5015451"/>
                  <a:pt x="3531713" y="5022994"/>
                  <a:pt x="3526894" y="5031770"/>
                </a:cubicBezTo>
                <a:cubicBezTo>
                  <a:pt x="3522077" y="5040547"/>
                  <a:pt x="3518635" y="5050785"/>
                  <a:pt x="3516569" y="5062487"/>
                </a:cubicBezTo>
                <a:cubicBezTo>
                  <a:pt x="3523338" y="5063061"/>
                  <a:pt x="3530737" y="5064093"/>
                  <a:pt x="3538768" y="5065585"/>
                </a:cubicBezTo>
                <a:cubicBezTo>
                  <a:pt x="3546798" y="5067076"/>
                  <a:pt x="3555002" y="5069026"/>
                  <a:pt x="3563377" y="5071435"/>
                </a:cubicBezTo>
                <a:cubicBezTo>
                  <a:pt x="3571751" y="5073844"/>
                  <a:pt x="3580126" y="5076712"/>
                  <a:pt x="3588500" y="5080039"/>
                </a:cubicBezTo>
                <a:cubicBezTo>
                  <a:pt x="3596875" y="5083366"/>
                  <a:pt x="3604848" y="5087152"/>
                  <a:pt x="3612421" y="5091397"/>
                </a:cubicBezTo>
                <a:cubicBezTo>
                  <a:pt x="3619991" y="5095642"/>
                  <a:pt x="3626932" y="5100288"/>
                  <a:pt x="3633241" y="5105336"/>
                </a:cubicBezTo>
                <a:cubicBezTo>
                  <a:pt x="3639552" y="5110383"/>
                  <a:pt x="3644828" y="5115833"/>
                  <a:pt x="3649073" y="5121683"/>
                </a:cubicBezTo>
                <a:lnTo>
                  <a:pt x="3649073" y="5148356"/>
                </a:lnTo>
                <a:lnTo>
                  <a:pt x="3688996" y="5148356"/>
                </a:lnTo>
                <a:lnTo>
                  <a:pt x="3688996" y="4957345"/>
                </a:lnTo>
                <a:lnTo>
                  <a:pt x="3737179" y="4957345"/>
                </a:lnTo>
                <a:lnTo>
                  <a:pt x="3737179" y="4921207"/>
                </a:lnTo>
                <a:lnTo>
                  <a:pt x="3508901" y="4921207"/>
                </a:lnTo>
                <a:lnTo>
                  <a:pt x="3496436" y="4921207"/>
                </a:lnTo>
                <a:lnTo>
                  <a:pt x="3468977" y="4921207"/>
                </a:lnTo>
                <a:cubicBezTo>
                  <a:pt x="3460832" y="4921207"/>
                  <a:pt x="3454178" y="4922354"/>
                  <a:pt x="3449016" y="4924649"/>
                </a:cubicBezTo>
                <a:cubicBezTo>
                  <a:pt x="3443853" y="4926943"/>
                  <a:pt x="3439436" y="4929869"/>
                  <a:pt x="3435765" y="4933425"/>
                </a:cubicBezTo>
                <a:cubicBezTo>
                  <a:pt x="3431865" y="4930213"/>
                  <a:pt x="3427018" y="4927374"/>
                  <a:pt x="3421224" y="4924907"/>
                </a:cubicBezTo>
                <a:cubicBezTo>
                  <a:pt x="3415431" y="4922441"/>
                  <a:pt x="3408920" y="4921207"/>
                  <a:pt x="3401693" y="4921207"/>
                </a:cubicBezTo>
                <a:lnTo>
                  <a:pt x="3384754" y="4921207"/>
                </a:lnTo>
                <a:lnTo>
                  <a:pt x="3372611" y="4921207"/>
                </a:lnTo>
                <a:lnTo>
                  <a:pt x="3154201" y="4921207"/>
                </a:lnTo>
                <a:lnTo>
                  <a:pt x="3144011" y="4921207"/>
                </a:lnTo>
                <a:lnTo>
                  <a:pt x="2917238" y="4921207"/>
                </a:lnTo>
                <a:lnTo>
                  <a:pt x="2905886" y="4921207"/>
                </a:lnTo>
                <a:lnTo>
                  <a:pt x="2867507" y="4921207"/>
                </a:lnTo>
                <a:cubicBezTo>
                  <a:pt x="2865786" y="4912259"/>
                  <a:pt x="2862774" y="4903970"/>
                  <a:pt x="2858472" y="4896341"/>
                </a:cubicBezTo>
                <a:cubicBezTo>
                  <a:pt x="2854170" y="4888712"/>
                  <a:pt x="2848635" y="4882116"/>
                  <a:pt x="2841867" y="4876552"/>
                </a:cubicBezTo>
                <a:cubicBezTo>
                  <a:pt x="2835098" y="4870988"/>
                  <a:pt x="2827010" y="4866571"/>
                  <a:pt x="2817603" y="4863302"/>
                </a:cubicBezTo>
                <a:cubicBezTo>
                  <a:pt x="2808196" y="4860032"/>
                  <a:pt x="2797527" y="4858225"/>
                  <a:pt x="2785596" y="4857881"/>
                </a:cubicBezTo>
                <a:cubicBezTo>
                  <a:pt x="2777909" y="4857651"/>
                  <a:pt x="2771256" y="4856934"/>
                  <a:pt x="2765634" y="4855730"/>
                </a:cubicBezTo>
                <a:cubicBezTo>
                  <a:pt x="2760013" y="4854525"/>
                  <a:pt x="2755194" y="4852919"/>
                  <a:pt x="2751179" y="4850912"/>
                </a:cubicBezTo>
                <a:cubicBezTo>
                  <a:pt x="2747164" y="4848904"/>
                  <a:pt x="2743780" y="4846495"/>
                  <a:pt x="2741026" y="4843684"/>
                </a:cubicBezTo>
                <a:cubicBezTo>
                  <a:pt x="2738273" y="4840873"/>
                  <a:pt x="2735922" y="4837747"/>
                  <a:pt x="2733971" y="4834306"/>
                </a:cubicBezTo>
                <a:close/>
                <a:moveTo>
                  <a:pt x="670934" y="4826562"/>
                </a:moveTo>
                <a:lnTo>
                  <a:pt x="645294" y="4851686"/>
                </a:lnTo>
                <a:cubicBezTo>
                  <a:pt x="649309" y="4857996"/>
                  <a:pt x="654042" y="4863359"/>
                  <a:pt x="659491" y="4867776"/>
                </a:cubicBezTo>
                <a:cubicBezTo>
                  <a:pt x="664940" y="4872192"/>
                  <a:pt x="670819" y="4875864"/>
                  <a:pt x="677129" y="4878789"/>
                </a:cubicBezTo>
                <a:cubicBezTo>
                  <a:pt x="683439" y="4881714"/>
                  <a:pt x="690093" y="4883980"/>
                  <a:pt x="697091" y="4885586"/>
                </a:cubicBezTo>
                <a:cubicBezTo>
                  <a:pt x="704089" y="4887192"/>
                  <a:pt x="711173" y="4888397"/>
                  <a:pt x="718343" y="4889200"/>
                </a:cubicBezTo>
                <a:cubicBezTo>
                  <a:pt x="725513" y="4890003"/>
                  <a:pt x="732626" y="4890491"/>
                  <a:pt x="739681" y="4890663"/>
                </a:cubicBezTo>
                <a:cubicBezTo>
                  <a:pt x="746736" y="4890835"/>
                  <a:pt x="753476" y="4890921"/>
                  <a:pt x="759901" y="4890921"/>
                </a:cubicBezTo>
                <a:cubicBezTo>
                  <a:pt x="765637" y="4890921"/>
                  <a:pt x="771803" y="4891408"/>
                  <a:pt x="778400" y="4892383"/>
                </a:cubicBezTo>
                <a:cubicBezTo>
                  <a:pt x="784996" y="4893359"/>
                  <a:pt x="791162" y="4895022"/>
                  <a:pt x="796899" y="4897374"/>
                </a:cubicBezTo>
                <a:cubicBezTo>
                  <a:pt x="802635" y="4899726"/>
                  <a:pt x="807482" y="4902852"/>
                  <a:pt x="811440" y="4906752"/>
                </a:cubicBezTo>
                <a:cubicBezTo>
                  <a:pt x="815397" y="4910653"/>
                  <a:pt x="817663" y="4915471"/>
                  <a:pt x="818237" y="4921207"/>
                </a:cubicBezTo>
                <a:lnTo>
                  <a:pt x="610361" y="4921207"/>
                </a:lnTo>
                <a:lnTo>
                  <a:pt x="610361" y="4957345"/>
                </a:lnTo>
                <a:lnTo>
                  <a:pt x="715504" y="4957345"/>
                </a:lnTo>
                <a:lnTo>
                  <a:pt x="715504" y="5007076"/>
                </a:lnTo>
                <a:cubicBezTo>
                  <a:pt x="715504" y="5015107"/>
                  <a:pt x="716565" y="5022707"/>
                  <a:pt x="718687" y="5029877"/>
                </a:cubicBezTo>
                <a:cubicBezTo>
                  <a:pt x="720809" y="5037047"/>
                  <a:pt x="724194" y="5043357"/>
                  <a:pt x="728840" y="5048806"/>
                </a:cubicBezTo>
                <a:cubicBezTo>
                  <a:pt x="733486" y="5054256"/>
                  <a:pt x="739423" y="5058558"/>
                  <a:pt x="746651" y="5061713"/>
                </a:cubicBezTo>
                <a:cubicBezTo>
                  <a:pt x="753878" y="5064867"/>
                  <a:pt x="762597" y="5066445"/>
                  <a:pt x="772807" y="5066445"/>
                </a:cubicBezTo>
                <a:cubicBezTo>
                  <a:pt x="776249" y="5066445"/>
                  <a:pt x="780063" y="5066215"/>
                  <a:pt x="784251" y="5065757"/>
                </a:cubicBezTo>
                <a:cubicBezTo>
                  <a:pt x="788438" y="5065298"/>
                  <a:pt x="792654" y="5064437"/>
                  <a:pt x="796899" y="5063175"/>
                </a:cubicBezTo>
                <a:cubicBezTo>
                  <a:pt x="801143" y="5061913"/>
                  <a:pt x="805159" y="5060164"/>
                  <a:pt x="808944" y="5057927"/>
                </a:cubicBezTo>
                <a:cubicBezTo>
                  <a:pt x="812730" y="5055690"/>
                  <a:pt x="816000" y="5052736"/>
                  <a:pt x="818753" y="5049065"/>
                </a:cubicBezTo>
                <a:cubicBezTo>
                  <a:pt x="819556" y="5050097"/>
                  <a:pt x="820216" y="5051588"/>
                  <a:pt x="820732" y="5053539"/>
                </a:cubicBezTo>
                <a:cubicBezTo>
                  <a:pt x="821248" y="5055489"/>
                  <a:pt x="821678" y="5057554"/>
                  <a:pt x="822023" y="5059734"/>
                </a:cubicBezTo>
                <a:cubicBezTo>
                  <a:pt x="822367" y="5061913"/>
                  <a:pt x="822625" y="5064064"/>
                  <a:pt x="822797" y="5066187"/>
                </a:cubicBezTo>
                <a:cubicBezTo>
                  <a:pt x="822969" y="5068309"/>
                  <a:pt x="823055" y="5070059"/>
                  <a:pt x="823055" y="5071435"/>
                </a:cubicBezTo>
                <a:cubicBezTo>
                  <a:pt x="823055" y="5079925"/>
                  <a:pt x="821564" y="5087181"/>
                  <a:pt x="818581" y="5093204"/>
                </a:cubicBezTo>
                <a:cubicBezTo>
                  <a:pt x="815598" y="5099227"/>
                  <a:pt x="811411" y="5104160"/>
                  <a:pt x="806019" y="5108003"/>
                </a:cubicBezTo>
                <a:cubicBezTo>
                  <a:pt x="800627" y="5111846"/>
                  <a:pt x="794203" y="5114657"/>
                  <a:pt x="786746" y="5116435"/>
                </a:cubicBezTo>
                <a:cubicBezTo>
                  <a:pt x="779289" y="5118213"/>
                  <a:pt x="771086" y="5119102"/>
                  <a:pt x="762138" y="5119102"/>
                </a:cubicBezTo>
                <a:cubicBezTo>
                  <a:pt x="750092" y="5119102"/>
                  <a:pt x="738936" y="5116922"/>
                  <a:pt x="728668" y="5112563"/>
                </a:cubicBezTo>
                <a:cubicBezTo>
                  <a:pt x="718400" y="5108204"/>
                  <a:pt x="709223" y="5101607"/>
                  <a:pt x="701135" y="5092774"/>
                </a:cubicBezTo>
                <a:cubicBezTo>
                  <a:pt x="693047" y="5083940"/>
                  <a:pt x="686192" y="5072869"/>
                  <a:pt x="680571" y="5059562"/>
                </a:cubicBezTo>
                <a:cubicBezTo>
                  <a:pt x="674950" y="5046254"/>
                  <a:pt x="670705" y="5030652"/>
                  <a:pt x="667837" y="5012755"/>
                </a:cubicBezTo>
                <a:lnTo>
                  <a:pt x="630495" y="5017401"/>
                </a:lnTo>
                <a:cubicBezTo>
                  <a:pt x="633363" y="5038740"/>
                  <a:pt x="638411" y="5057898"/>
                  <a:pt x="645638" y="5074877"/>
                </a:cubicBezTo>
                <a:cubicBezTo>
                  <a:pt x="652866" y="5091856"/>
                  <a:pt x="662043" y="5106282"/>
                  <a:pt x="673171" y="5118156"/>
                </a:cubicBezTo>
                <a:cubicBezTo>
                  <a:pt x="684299" y="5130029"/>
                  <a:pt x="697320" y="5139121"/>
                  <a:pt x="712234" y="5145431"/>
                </a:cubicBezTo>
                <a:cubicBezTo>
                  <a:pt x="727148" y="5151740"/>
                  <a:pt x="743783" y="5154895"/>
                  <a:pt x="762138" y="5154895"/>
                </a:cubicBezTo>
                <a:cubicBezTo>
                  <a:pt x="777855" y="5154895"/>
                  <a:pt x="791966" y="5152830"/>
                  <a:pt x="804470" y="5148700"/>
                </a:cubicBezTo>
                <a:cubicBezTo>
                  <a:pt x="816975" y="5144570"/>
                  <a:pt x="827558" y="5138691"/>
                  <a:pt x="836219" y="5131062"/>
                </a:cubicBezTo>
                <a:cubicBezTo>
                  <a:pt x="844881" y="5123433"/>
                  <a:pt x="851535" y="5114226"/>
                  <a:pt x="856181" y="5103443"/>
                </a:cubicBezTo>
                <a:cubicBezTo>
                  <a:pt x="860827" y="5092659"/>
                  <a:pt x="863150" y="5080556"/>
                  <a:pt x="863150" y="5067133"/>
                </a:cubicBezTo>
                <a:cubicBezTo>
                  <a:pt x="863150" y="5056464"/>
                  <a:pt x="860971" y="5044877"/>
                  <a:pt x="856611" y="5032373"/>
                </a:cubicBezTo>
                <a:cubicBezTo>
                  <a:pt x="852252" y="5019868"/>
                  <a:pt x="844680" y="5006388"/>
                  <a:pt x="833896" y="4991933"/>
                </a:cubicBezTo>
                <a:lnTo>
                  <a:pt x="802577" y="5001226"/>
                </a:lnTo>
                <a:cubicBezTo>
                  <a:pt x="802577" y="5006732"/>
                  <a:pt x="801860" y="5011379"/>
                  <a:pt x="800426" y="5015164"/>
                </a:cubicBezTo>
                <a:cubicBezTo>
                  <a:pt x="798992" y="5018950"/>
                  <a:pt x="797042" y="5021990"/>
                  <a:pt x="794576" y="5024285"/>
                </a:cubicBezTo>
                <a:cubicBezTo>
                  <a:pt x="792109" y="5026579"/>
                  <a:pt x="789155" y="5028243"/>
                  <a:pt x="785713" y="5029275"/>
                </a:cubicBezTo>
                <a:cubicBezTo>
                  <a:pt x="782272" y="5030308"/>
                  <a:pt x="778543" y="5030824"/>
                  <a:pt x="774528" y="5030824"/>
                </a:cubicBezTo>
                <a:cubicBezTo>
                  <a:pt x="768333" y="5030824"/>
                  <a:pt x="763601" y="5029246"/>
                  <a:pt x="760331" y="5026092"/>
                </a:cubicBezTo>
                <a:cubicBezTo>
                  <a:pt x="757062" y="5022937"/>
                  <a:pt x="755427" y="5018434"/>
                  <a:pt x="755427" y="5012583"/>
                </a:cubicBezTo>
                <a:lnTo>
                  <a:pt x="755427" y="4957345"/>
                </a:lnTo>
                <a:lnTo>
                  <a:pt x="902729" y="4957345"/>
                </a:lnTo>
                <a:lnTo>
                  <a:pt x="902729" y="4921207"/>
                </a:lnTo>
                <a:lnTo>
                  <a:pt x="858332" y="4921207"/>
                </a:lnTo>
                <a:cubicBezTo>
                  <a:pt x="858103" y="4912030"/>
                  <a:pt x="855923" y="4903483"/>
                  <a:pt x="851793" y="4895567"/>
                </a:cubicBezTo>
                <a:cubicBezTo>
                  <a:pt x="847663" y="4887651"/>
                  <a:pt x="841841" y="4880768"/>
                  <a:pt x="834327" y="4874917"/>
                </a:cubicBezTo>
                <a:cubicBezTo>
                  <a:pt x="826812" y="4869066"/>
                  <a:pt x="817864" y="4864477"/>
                  <a:pt x="807482" y="4861150"/>
                </a:cubicBezTo>
                <a:cubicBezTo>
                  <a:pt x="797099" y="4857824"/>
                  <a:pt x="785599" y="4856160"/>
                  <a:pt x="772979" y="4856160"/>
                </a:cubicBezTo>
                <a:cubicBezTo>
                  <a:pt x="759442" y="4856160"/>
                  <a:pt x="747740" y="4855931"/>
                  <a:pt x="737874" y="4855472"/>
                </a:cubicBezTo>
                <a:cubicBezTo>
                  <a:pt x="728008" y="4855013"/>
                  <a:pt x="719175" y="4853808"/>
                  <a:pt x="711374" y="4851858"/>
                </a:cubicBezTo>
                <a:cubicBezTo>
                  <a:pt x="703573" y="4849908"/>
                  <a:pt x="696488" y="4846954"/>
                  <a:pt x="690121" y="4842996"/>
                </a:cubicBezTo>
                <a:cubicBezTo>
                  <a:pt x="683754" y="4839038"/>
                  <a:pt x="677359" y="4833560"/>
                  <a:pt x="670934" y="4826562"/>
                </a:cubicBezTo>
                <a:close/>
                <a:moveTo>
                  <a:pt x="2306974" y="4805224"/>
                </a:moveTo>
                <a:cubicBezTo>
                  <a:pt x="2303990" y="4805224"/>
                  <a:pt x="2301181" y="4805769"/>
                  <a:pt x="2298542" y="4806858"/>
                </a:cubicBezTo>
                <a:cubicBezTo>
                  <a:pt x="2295903" y="4807948"/>
                  <a:pt x="2293609" y="4809468"/>
                  <a:pt x="2291658" y="4811419"/>
                </a:cubicBezTo>
                <a:cubicBezTo>
                  <a:pt x="2289709" y="4813369"/>
                  <a:pt x="2288188" y="4815635"/>
                  <a:pt x="2287098" y="4818216"/>
                </a:cubicBezTo>
                <a:cubicBezTo>
                  <a:pt x="2286009" y="4820797"/>
                  <a:pt x="2285463" y="4823579"/>
                  <a:pt x="2285463" y="4826562"/>
                </a:cubicBezTo>
                <a:cubicBezTo>
                  <a:pt x="2285463" y="4829430"/>
                  <a:pt x="2286009" y="4832155"/>
                  <a:pt x="2287098" y="4834736"/>
                </a:cubicBezTo>
                <a:cubicBezTo>
                  <a:pt x="2288188" y="4837317"/>
                  <a:pt x="2289709" y="4839583"/>
                  <a:pt x="2291658" y="4841533"/>
                </a:cubicBezTo>
                <a:cubicBezTo>
                  <a:pt x="2293609" y="4843483"/>
                  <a:pt x="2295903" y="4845032"/>
                  <a:pt x="2298542" y="4846179"/>
                </a:cubicBezTo>
                <a:cubicBezTo>
                  <a:pt x="2301181" y="4847326"/>
                  <a:pt x="2303990" y="4847900"/>
                  <a:pt x="2306974" y="4847900"/>
                </a:cubicBezTo>
                <a:cubicBezTo>
                  <a:pt x="2309957" y="4847900"/>
                  <a:pt x="2312767" y="4847326"/>
                  <a:pt x="2315405" y="4846179"/>
                </a:cubicBezTo>
                <a:cubicBezTo>
                  <a:pt x="2318044" y="4845032"/>
                  <a:pt x="2320310" y="4843483"/>
                  <a:pt x="2322203" y="4841533"/>
                </a:cubicBezTo>
                <a:cubicBezTo>
                  <a:pt x="2324096" y="4839583"/>
                  <a:pt x="2325587" y="4837317"/>
                  <a:pt x="2326677" y="4834736"/>
                </a:cubicBezTo>
                <a:cubicBezTo>
                  <a:pt x="2327767" y="4832155"/>
                  <a:pt x="2328312" y="4829430"/>
                  <a:pt x="2328312" y="4826562"/>
                </a:cubicBezTo>
                <a:cubicBezTo>
                  <a:pt x="2328312" y="4823579"/>
                  <a:pt x="2327767" y="4820797"/>
                  <a:pt x="2326677" y="4818216"/>
                </a:cubicBezTo>
                <a:cubicBezTo>
                  <a:pt x="2325587" y="4815635"/>
                  <a:pt x="2324067" y="4813369"/>
                  <a:pt x="2322117" y="4811419"/>
                </a:cubicBezTo>
                <a:cubicBezTo>
                  <a:pt x="2320167" y="4809468"/>
                  <a:pt x="2317901" y="4807948"/>
                  <a:pt x="2315320" y="4806858"/>
                </a:cubicBezTo>
                <a:cubicBezTo>
                  <a:pt x="2312739" y="4805769"/>
                  <a:pt x="2309957" y="4805224"/>
                  <a:pt x="2306974" y="4805224"/>
                </a:cubicBezTo>
                <a:close/>
                <a:moveTo>
                  <a:pt x="3655747" y="4706290"/>
                </a:moveTo>
                <a:cubicBezTo>
                  <a:pt x="3657469" y="4706290"/>
                  <a:pt x="3658873" y="4706376"/>
                  <a:pt x="3659963" y="4706548"/>
                </a:cubicBezTo>
                <a:cubicBezTo>
                  <a:pt x="3661054" y="4706720"/>
                  <a:pt x="3662345" y="4707208"/>
                  <a:pt x="3663835" y="4708011"/>
                </a:cubicBezTo>
                <a:cubicBezTo>
                  <a:pt x="3664295" y="4709732"/>
                  <a:pt x="3664610" y="4711911"/>
                  <a:pt x="3664782" y="4714550"/>
                </a:cubicBezTo>
                <a:cubicBezTo>
                  <a:pt x="3664954" y="4717189"/>
                  <a:pt x="3665040" y="4719598"/>
                  <a:pt x="3665040" y="4721778"/>
                </a:cubicBezTo>
                <a:cubicBezTo>
                  <a:pt x="3665040" y="4725793"/>
                  <a:pt x="3664150" y="4728948"/>
                  <a:pt x="3662372" y="4731242"/>
                </a:cubicBezTo>
                <a:cubicBezTo>
                  <a:pt x="3660594" y="4733536"/>
                  <a:pt x="3657984" y="4734684"/>
                  <a:pt x="3654543" y="4734684"/>
                </a:cubicBezTo>
                <a:cubicBezTo>
                  <a:pt x="3650871" y="4734684"/>
                  <a:pt x="3647946" y="4733336"/>
                  <a:pt x="3645766" y="4730640"/>
                </a:cubicBezTo>
                <a:cubicBezTo>
                  <a:pt x="3643586" y="4727944"/>
                  <a:pt x="3642497" y="4724588"/>
                  <a:pt x="3642497" y="4720573"/>
                </a:cubicBezTo>
                <a:cubicBezTo>
                  <a:pt x="3642497" y="4718852"/>
                  <a:pt x="3642783" y="4717131"/>
                  <a:pt x="3643358" y="4715411"/>
                </a:cubicBezTo>
                <a:cubicBezTo>
                  <a:pt x="3643931" y="4713690"/>
                  <a:pt x="3644762" y="4712141"/>
                  <a:pt x="3645852" y="4710764"/>
                </a:cubicBezTo>
                <a:cubicBezTo>
                  <a:pt x="3646942" y="4709388"/>
                  <a:pt x="3648319" y="4708298"/>
                  <a:pt x="3649983" y="4707495"/>
                </a:cubicBezTo>
                <a:cubicBezTo>
                  <a:pt x="3651646" y="4706692"/>
                  <a:pt x="3653568" y="4706290"/>
                  <a:pt x="3655747" y="4706290"/>
                </a:cubicBezTo>
                <a:close/>
                <a:moveTo>
                  <a:pt x="6278293" y="4662581"/>
                </a:moveTo>
                <a:cubicBezTo>
                  <a:pt x="6274278" y="4662581"/>
                  <a:pt x="6270549" y="4663298"/>
                  <a:pt x="6267108" y="4664732"/>
                </a:cubicBezTo>
                <a:cubicBezTo>
                  <a:pt x="6263666" y="4666166"/>
                  <a:pt x="6260684" y="4668174"/>
                  <a:pt x="6258159" y="4670755"/>
                </a:cubicBezTo>
                <a:cubicBezTo>
                  <a:pt x="6255636" y="4673336"/>
                  <a:pt x="6253628" y="4676348"/>
                  <a:pt x="6252137" y="4679789"/>
                </a:cubicBezTo>
                <a:cubicBezTo>
                  <a:pt x="6250645" y="4683231"/>
                  <a:pt x="6249900" y="4686902"/>
                  <a:pt x="6249900" y="4690803"/>
                </a:cubicBezTo>
                <a:cubicBezTo>
                  <a:pt x="6249900" y="4694589"/>
                  <a:pt x="6250645" y="4698174"/>
                  <a:pt x="6252137" y="4701558"/>
                </a:cubicBezTo>
                <a:cubicBezTo>
                  <a:pt x="6253628" y="4704942"/>
                  <a:pt x="6255636" y="4707925"/>
                  <a:pt x="6258159" y="4710506"/>
                </a:cubicBezTo>
                <a:cubicBezTo>
                  <a:pt x="6260684" y="4713087"/>
                  <a:pt x="6263666" y="4715124"/>
                  <a:pt x="6267108" y="4716615"/>
                </a:cubicBezTo>
                <a:cubicBezTo>
                  <a:pt x="6270549" y="4718106"/>
                  <a:pt x="6274278" y="4718852"/>
                  <a:pt x="6278293" y="4718852"/>
                </a:cubicBezTo>
                <a:cubicBezTo>
                  <a:pt x="6282194" y="4718852"/>
                  <a:pt x="6285836" y="4718106"/>
                  <a:pt x="6289220" y="4716615"/>
                </a:cubicBezTo>
                <a:cubicBezTo>
                  <a:pt x="6292605" y="4715124"/>
                  <a:pt x="6295587" y="4713116"/>
                  <a:pt x="6298169" y="4710592"/>
                </a:cubicBezTo>
                <a:cubicBezTo>
                  <a:pt x="6300750" y="4708068"/>
                  <a:pt x="6302786" y="4705114"/>
                  <a:pt x="6304278" y="4701730"/>
                </a:cubicBezTo>
                <a:cubicBezTo>
                  <a:pt x="6305769" y="4698346"/>
                  <a:pt x="6306515" y="4694703"/>
                  <a:pt x="6306515" y="4690803"/>
                </a:cubicBezTo>
                <a:cubicBezTo>
                  <a:pt x="6306515" y="4686902"/>
                  <a:pt x="6305798" y="4683231"/>
                  <a:pt x="6304364" y="4679789"/>
                </a:cubicBezTo>
                <a:cubicBezTo>
                  <a:pt x="6302930" y="4676348"/>
                  <a:pt x="6300923" y="4673336"/>
                  <a:pt x="6298341" y="4670755"/>
                </a:cubicBezTo>
                <a:cubicBezTo>
                  <a:pt x="6295759" y="4668174"/>
                  <a:pt x="6292748" y="4666166"/>
                  <a:pt x="6289306" y="4664732"/>
                </a:cubicBezTo>
                <a:cubicBezTo>
                  <a:pt x="6285865" y="4663298"/>
                  <a:pt x="6282194" y="4662581"/>
                  <a:pt x="6278293" y="4662581"/>
                </a:cubicBezTo>
                <a:close/>
                <a:moveTo>
                  <a:pt x="1359032" y="4656558"/>
                </a:moveTo>
                <a:cubicBezTo>
                  <a:pt x="1355017" y="4656558"/>
                  <a:pt x="1351288" y="4657275"/>
                  <a:pt x="1347847" y="4658709"/>
                </a:cubicBezTo>
                <a:cubicBezTo>
                  <a:pt x="1344405" y="4660143"/>
                  <a:pt x="1341422" y="4662151"/>
                  <a:pt x="1338899" y="4664732"/>
                </a:cubicBezTo>
                <a:cubicBezTo>
                  <a:pt x="1336375" y="4667313"/>
                  <a:pt x="1334367" y="4670325"/>
                  <a:pt x="1332876" y="4673767"/>
                </a:cubicBezTo>
                <a:cubicBezTo>
                  <a:pt x="1331384" y="4677208"/>
                  <a:pt x="1330639" y="4680879"/>
                  <a:pt x="1330639" y="4684780"/>
                </a:cubicBezTo>
                <a:cubicBezTo>
                  <a:pt x="1330639" y="4688566"/>
                  <a:pt x="1331384" y="4692151"/>
                  <a:pt x="1332876" y="4695535"/>
                </a:cubicBezTo>
                <a:cubicBezTo>
                  <a:pt x="1334367" y="4698919"/>
                  <a:pt x="1336375" y="4701902"/>
                  <a:pt x="1338899" y="4704483"/>
                </a:cubicBezTo>
                <a:cubicBezTo>
                  <a:pt x="1341422" y="4707065"/>
                  <a:pt x="1344405" y="4709101"/>
                  <a:pt x="1347847" y="4710592"/>
                </a:cubicBezTo>
                <a:cubicBezTo>
                  <a:pt x="1351288" y="4712084"/>
                  <a:pt x="1355017" y="4712829"/>
                  <a:pt x="1359032" y="4712829"/>
                </a:cubicBezTo>
                <a:cubicBezTo>
                  <a:pt x="1362933" y="4712829"/>
                  <a:pt x="1366575" y="4712084"/>
                  <a:pt x="1369959" y="4710592"/>
                </a:cubicBezTo>
                <a:cubicBezTo>
                  <a:pt x="1373344" y="4709101"/>
                  <a:pt x="1376326" y="4707093"/>
                  <a:pt x="1378908" y="4704569"/>
                </a:cubicBezTo>
                <a:cubicBezTo>
                  <a:pt x="1381489" y="4702045"/>
                  <a:pt x="1383525" y="4699091"/>
                  <a:pt x="1385017" y="4695707"/>
                </a:cubicBezTo>
                <a:cubicBezTo>
                  <a:pt x="1386508" y="4692323"/>
                  <a:pt x="1387254" y="4688680"/>
                  <a:pt x="1387254" y="4684780"/>
                </a:cubicBezTo>
                <a:cubicBezTo>
                  <a:pt x="1387254" y="4680879"/>
                  <a:pt x="1386537" y="4677208"/>
                  <a:pt x="1385103" y="4673767"/>
                </a:cubicBezTo>
                <a:cubicBezTo>
                  <a:pt x="1383668" y="4670325"/>
                  <a:pt x="1381661" y="4667313"/>
                  <a:pt x="1379080" y="4664732"/>
                </a:cubicBezTo>
                <a:cubicBezTo>
                  <a:pt x="1376499" y="4662151"/>
                  <a:pt x="1373487" y="4660143"/>
                  <a:pt x="1370045" y="4658709"/>
                </a:cubicBezTo>
                <a:cubicBezTo>
                  <a:pt x="1366604" y="4657275"/>
                  <a:pt x="1362933" y="4656558"/>
                  <a:pt x="1359032" y="4656558"/>
                </a:cubicBezTo>
                <a:close/>
                <a:moveTo>
                  <a:pt x="2910918" y="4612849"/>
                </a:moveTo>
                <a:cubicBezTo>
                  <a:pt x="2906902" y="4612849"/>
                  <a:pt x="2903175" y="4613566"/>
                  <a:pt x="2899732" y="4615000"/>
                </a:cubicBezTo>
                <a:cubicBezTo>
                  <a:pt x="2896291" y="4616434"/>
                  <a:pt x="2893309" y="4618442"/>
                  <a:pt x="2890785" y="4621023"/>
                </a:cubicBezTo>
                <a:cubicBezTo>
                  <a:pt x="2888261" y="4623605"/>
                  <a:pt x="2886254" y="4626616"/>
                  <a:pt x="2884762" y="4630058"/>
                </a:cubicBezTo>
                <a:cubicBezTo>
                  <a:pt x="2883270" y="4633499"/>
                  <a:pt x="2882524" y="4637170"/>
                  <a:pt x="2882524" y="4641071"/>
                </a:cubicBezTo>
                <a:cubicBezTo>
                  <a:pt x="2882524" y="4644857"/>
                  <a:pt x="2883270" y="4648442"/>
                  <a:pt x="2884762" y="4651826"/>
                </a:cubicBezTo>
                <a:cubicBezTo>
                  <a:pt x="2886254" y="4655210"/>
                  <a:pt x="2888261" y="4658193"/>
                  <a:pt x="2890785" y="4660774"/>
                </a:cubicBezTo>
                <a:cubicBezTo>
                  <a:pt x="2893309" y="4663356"/>
                  <a:pt x="2896291" y="4665392"/>
                  <a:pt x="2899732" y="4666883"/>
                </a:cubicBezTo>
                <a:cubicBezTo>
                  <a:pt x="2903175" y="4668375"/>
                  <a:pt x="2906902" y="4669120"/>
                  <a:pt x="2910918" y="4669120"/>
                </a:cubicBezTo>
                <a:cubicBezTo>
                  <a:pt x="2914818" y="4669120"/>
                  <a:pt x="2918461" y="4668375"/>
                  <a:pt x="2921845" y="4666883"/>
                </a:cubicBezTo>
                <a:cubicBezTo>
                  <a:pt x="2925229" y="4665392"/>
                  <a:pt x="2928213" y="4663384"/>
                  <a:pt x="2930793" y="4660860"/>
                </a:cubicBezTo>
                <a:cubicBezTo>
                  <a:pt x="2933375" y="4658336"/>
                  <a:pt x="2935411" y="4655382"/>
                  <a:pt x="2936902" y="4651998"/>
                </a:cubicBezTo>
                <a:cubicBezTo>
                  <a:pt x="2938394" y="4648614"/>
                  <a:pt x="2939140" y="4644971"/>
                  <a:pt x="2939140" y="4641071"/>
                </a:cubicBezTo>
                <a:cubicBezTo>
                  <a:pt x="2939140" y="4637170"/>
                  <a:pt x="2938422" y="4633499"/>
                  <a:pt x="2936988" y="4630058"/>
                </a:cubicBezTo>
                <a:cubicBezTo>
                  <a:pt x="2935555" y="4626616"/>
                  <a:pt x="2933547" y="4623605"/>
                  <a:pt x="2930966" y="4621023"/>
                </a:cubicBezTo>
                <a:cubicBezTo>
                  <a:pt x="2928385" y="4618442"/>
                  <a:pt x="2925374" y="4616434"/>
                  <a:pt x="2921931" y="4615000"/>
                </a:cubicBezTo>
                <a:cubicBezTo>
                  <a:pt x="2918490" y="4613566"/>
                  <a:pt x="2914818" y="4612849"/>
                  <a:pt x="2910918" y="4612849"/>
                </a:cubicBezTo>
                <a:close/>
                <a:moveTo>
                  <a:pt x="5733234" y="4561225"/>
                </a:moveTo>
                <a:cubicBezTo>
                  <a:pt x="5736216" y="4561225"/>
                  <a:pt x="5738855" y="4561626"/>
                  <a:pt x="5741149" y="4562429"/>
                </a:cubicBezTo>
                <a:lnTo>
                  <a:pt x="5741149" y="4571722"/>
                </a:lnTo>
                <a:cubicBezTo>
                  <a:pt x="5741149" y="4582850"/>
                  <a:pt x="5737478" y="4588414"/>
                  <a:pt x="5730136" y="4588414"/>
                </a:cubicBezTo>
                <a:cubicBezTo>
                  <a:pt x="5728530" y="4588414"/>
                  <a:pt x="5726895" y="4588098"/>
                  <a:pt x="5725232" y="4587467"/>
                </a:cubicBezTo>
                <a:cubicBezTo>
                  <a:pt x="5723568" y="4586836"/>
                  <a:pt x="5722049" y="4585890"/>
                  <a:pt x="5720671" y="4584628"/>
                </a:cubicBezTo>
                <a:cubicBezTo>
                  <a:pt x="5719295" y="4583366"/>
                  <a:pt x="5718148" y="4581760"/>
                  <a:pt x="5717230" y="4579810"/>
                </a:cubicBezTo>
                <a:cubicBezTo>
                  <a:pt x="5716312" y="4577859"/>
                  <a:pt x="5715853" y="4575507"/>
                  <a:pt x="5715853" y="4572754"/>
                </a:cubicBezTo>
                <a:cubicBezTo>
                  <a:pt x="5715853" y="4570804"/>
                  <a:pt x="5716369" y="4569112"/>
                  <a:pt x="5717402" y="4567678"/>
                </a:cubicBezTo>
                <a:cubicBezTo>
                  <a:pt x="5718434" y="4566244"/>
                  <a:pt x="5719754" y="4565039"/>
                  <a:pt x="5721360" y="4564064"/>
                </a:cubicBezTo>
                <a:cubicBezTo>
                  <a:pt x="5722966" y="4563089"/>
                  <a:pt x="5724830" y="4562372"/>
                  <a:pt x="5726952" y="4561913"/>
                </a:cubicBezTo>
                <a:cubicBezTo>
                  <a:pt x="5729075" y="4561454"/>
                  <a:pt x="5731168" y="4561225"/>
                  <a:pt x="5733234" y="4561225"/>
                </a:cubicBezTo>
                <a:close/>
                <a:moveTo>
                  <a:pt x="6382748" y="4526120"/>
                </a:moveTo>
                <a:lnTo>
                  <a:pt x="6382748" y="4589962"/>
                </a:lnTo>
                <a:cubicBezTo>
                  <a:pt x="6377126" y="4585488"/>
                  <a:pt x="6370731" y="4581244"/>
                  <a:pt x="6363561" y="4577228"/>
                </a:cubicBezTo>
                <a:cubicBezTo>
                  <a:pt x="6356390" y="4573213"/>
                  <a:pt x="6348905" y="4569542"/>
                  <a:pt x="6341104" y="4566215"/>
                </a:cubicBezTo>
                <a:cubicBezTo>
                  <a:pt x="6333303" y="4562888"/>
                  <a:pt x="6325501" y="4559991"/>
                  <a:pt x="6317701" y="4557525"/>
                </a:cubicBezTo>
                <a:cubicBezTo>
                  <a:pt x="6309899" y="4555058"/>
                  <a:pt x="6302614" y="4553137"/>
                  <a:pt x="6295846" y="4551760"/>
                </a:cubicBezTo>
                <a:cubicBezTo>
                  <a:pt x="6301697" y="4546139"/>
                  <a:pt x="6308150" y="4541665"/>
                  <a:pt x="6315205" y="4538338"/>
                </a:cubicBezTo>
                <a:cubicBezTo>
                  <a:pt x="6322261" y="4535011"/>
                  <a:pt x="6329574" y="4532429"/>
                  <a:pt x="6337146" y="4530594"/>
                </a:cubicBezTo>
                <a:cubicBezTo>
                  <a:pt x="6344718" y="4528758"/>
                  <a:pt x="6352404" y="4527554"/>
                  <a:pt x="6360205" y="4526980"/>
                </a:cubicBezTo>
                <a:cubicBezTo>
                  <a:pt x="6368006" y="4526407"/>
                  <a:pt x="6375520" y="4526120"/>
                  <a:pt x="6382748" y="4526120"/>
                </a:cubicBezTo>
                <a:close/>
                <a:moveTo>
                  <a:pt x="3010726" y="4526120"/>
                </a:moveTo>
                <a:lnTo>
                  <a:pt x="3010726" y="4589962"/>
                </a:lnTo>
                <a:cubicBezTo>
                  <a:pt x="3005104" y="4585488"/>
                  <a:pt x="2998708" y="4581244"/>
                  <a:pt x="2991538" y="4577228"/>
                </a:cubicBezTo>
                <a:cubicBezTo>
                  <a:pt x="2984368" y="4573213"/>
                  <a:pt x="2976911" y="4569542"/>
                  <a:pt x="2969168" y="4566215"/>
                </a:cubicBezTo>
                <a:cubicBezTo>
                  <a:pt x="2961425" y="4562888"/>
                  <a:pt x="2953653" y="4559991"/>
                  <a:pt x="2945851" y="4557525"/>
                </a:cubicBezTo>
                <a:cubicBezTo>
                  <a:pt x="2938050" y="4555058"/>
                  <a:pt x="2930765" y="4553137"/>
                  <a:pt x="2923997" y="4551760"/>
                </a:cubicBezTo>
                <a:cubicBezTo>
                  <a:pt x="2929847" y="4546139"/>
                  <a:pt x="2936301" y="4541665"/>
                  <a:pt x="2943355" y="4538338"/>
                </a:cubicBezTo>
                <a:cubicBezTo>
                  <a:pt x="2950411" y="4535011"/>
                  <a:pt x="2957725" y="4532429"/>
                  <a:pt x="2965296" y="4530594"/>
                </a:cubicBezTo>
                <a:cubicBezTo>
                  <a:pt x="2972868" y="4528758"/>
                  <a:pt x="2980525" y="4527554"/>
                  <a:pt x="2988269" y="4526980"/>
                </a:cubicBezTo>
                <a:cubicBezTo>
                  <a:pt x="2996013" y="4526407"/>
                  <a:pt x="3003499" y="4526120"/>
                  <a:pt x="3010726" y="4526120"/>
                </a:cubicBezTo>
                <a:close/>
                <a:moveTo>
                  <a:pt x="762999" y="4526120"/>
                </a:moveTo>
                <a:lnTo>
                  <a:pt x="762999" y="4589962"/>
                </a:lnTo>
                <a:cubicBezTo>
                  <a:pt x="757377" y="4585488"/>
                  <a:pt x="750982" y="4581244"/>
                  <a:pt x="743811" y="4577228"/>
                </a:cubicBezTo>
                <a:cubicBezTo>
                  <a:pt x="736641" y="4573213"/>
                  <a:pt x="729156" y="4569542"/>
                  <a:pt x="721355" y="4566215"/>
                </a:cubicBezTo>
                <a:cubicBezTo>
                  <a:pt x="713554" y="4562888"/>
                  <a:pt x="705753" y="4559991"/>
                  <a:pt x="697952" y="4557525"/>
                </a:cubicBezTo>
                <a:cubicBezTo>
                  <a:pt x="690150" y="4555058"/>
                  <a:pt x="682866" y="4553137"/>
                  <a:pt x="676097" y="4551760"/>
                </a:cubicBezTo>
                <a:cubicBezTo>
                  <a:pt x="681948" y="4546139"/>
                  <a:pt x="688401" y="4541665"/>
                  <a:pt x="695456" y="4538338"/>
                </a:cubicBezTo>
                <a:cubicBezTo>
                  <a:pt x="702512" y="4535011"/>
                  <a:pt x="709825" y="4532429"/>
                  <a:pt x="717397" y="4530594"/>
                </a:cubicBezTo>
                <a:cubicBezTo>
                  <a:pt x="724968" y="4528758"/>
                  <a:pt x="732655" y="4527554"/>
                  <a:pt x="740456" y="4526980"/>
                </a:cubicBezTo>
                <a:cubicBezTo>
                  <a:pt x="748257" y="4526407"/>
                  <a:pt x="755771" y="4526120"/>
                  <a:pt x="762999" y="4526120"/>
                </a:cubicBezTo>
                <a:close/>
                <a:moveTo>
                  <a:pt x="4249775" y="4487057"/>
                </a:moveTo>
                <a:cubicBezTo>
                  <a:pt x="4238876" y="4487057"/>
                  <a:pt x="4229326" y="4488663"/>
                  <a:pt x="4221124" y="4491875"/>
                </a:cubicBezTo>
                <a:cubicBezTo>
                  <a:pt x="4212921" y="4495087"/>
                  <a:pt x="4206095" y="4499332"/>
                  <a:pt x="4200646" y="4504609"/>
                </a:cubicBezTo>
                <a:cubicBezTo>
                  <a:pt x="4195196" y="4509887"/>
                  <a:pt x="4191095" y="4515938"/>
                  <a:pt x="4188342" y="4522764"/>
                </a:cubicBezTo>
                <a:cubicBezTo>
                  <a:pt x="4185588" y="4529590"/>
                  <a:pt x="4184212" y="4536559"/>
                  <a:pt x="4184212" y="4543672"/>
                </a:cubicBezTo>
                <a:cubicBezTo>
                  <a:pt x="4184212" y="4550785"/>
                  <a:pt x="4185560" y="4557381"/>
                  <a:pt x="4188256" y="4563462"/>
                </a:cubicBezTo>
                <a:cubicBezTo>
                  <a:pt x="4190952" y="4569542"/>
                  <a:pt x="4194680" y="4574819"/>
                  <a:pt x="4199441" y="4579293"/>
                </a:cubicBezTo>
                <a:cubicBezTo>
                  <a:pt x="4204202" y="4583767"/>
                  <a:pt x="4209881" y="4587266"/>
                  <a:pt x="4216477" y="4589790"/>
                </a:cubicBezTo>
                <a:cubicBezTo>
                  <a:pt x="4223074" y="4592314"/>
                  <a:pt x="4230272" y="4593576"/>
                  <a:pt x="4238074" y="4593576"/>
                </a:cubicBezTo>
                <a:cubicBezTo>
                  <a:pt x="4242778" y="4593576"/>
                  <a:pt x="4247079" y="4592945"/>
                  <a:pt x="4250980" y="4591683"/>
                </a:cubicBezTo>
                <a:cubicBezTo>
                  <a:pt x="4254880" y="4590421"/>
                  <a:pt x="4258265" y="4588528"/>
                  <a:pt x="4261133" y="4586004"/>
                </a:cubicBezTo>
                <a:cubicBezTo>
                  <a:pt x="4264001" y="4583481"/>
                  <a:pt x="4266209" y="4580440"/>
                  <a:pt x="4267758" y="4576884"/>
                </a:cubicBezTo>
                <a:cubicBezTo>
                  <a:pt x="4269307" y="4573328"/>
                  <a:pt x="4270081" y="4569198"/>
                  <a:pt x="4270081" y="4564494"/>
                </a:cubicBezTo>
                <a:cubicBezTo>
                  <a:pt x="4270081" y="4561282"/>
                  <a:pt x="4269421" y="4558041"/>
                  <a:pt x="4268102" y="4554772"/>
                </a:cubicBezTo>
                <a:cubicBezTo>
                  <a:pt x="4266783" y="4551502"/>
                  <a:pt x="4264890" y="4548577"/>
                  <a:pt x="4262423" y="4545995"/>
                </a:cubicBezTo>
                <a:cubicBezTo>
                  <a:pt x="4259957" y="4543414"/>
                  <a:pt x="4256974" y="4541320"/>
                  <a:pt x="4253475" y="4539714"/>
                </a:cubicBezTo>
                <a:cubicBezTo>
                  <a:pt x="4249976" y="4538108"/>
                  <a:pt x="4246104" y="4537305"/>
                  <a:pt x="4241859" y="4537305"/>
                </a:cubicBezTo>
                <a:cubicBezTo>
                  <a:pt x="4238876" y="4537305"/>
                  <a:pt x="4236181" y="4537678"/>
                  <a:pt x="4233772" y="4538424"/>
                </a:cubicBezTo>
                <a:cubicBezTo>
                  <a:pt x="4231362" y="4539169"/>
                  <a:pt x="4229269" y="4540030"/>
                  <a:pt x="4227491" y="4541005"/>
                </a:cubicBezTo>
                <a:cubicBezTo>
                  <a:pt x="4225712" y="4541980"/>
                  <a:pt x="4224278" y="4542955"/>
                  <a:pt x="4223188" y="4543930"/>
                </a:cubicBezTo>
                <a:cubicBezTo>
                  <a:pt x="4222098" y="4544905"/>
                  <a:pt x="4221382" y="4545622"/>
                  <a:pt x="4221037" y="4546081"/>
                </a:cubicBezTo>
                <a:cubicBezTo>
                  <a:pt x="4221037" y="4542984"/>
                  <a:pt x="4221611" y="4540087"/>
                  <a:pt x="4222758" y="4537391"/>
                </a:cubicBezTo>
                <a:cubicBezTo>
                  <a:pt x="4223905" y="4534695"/>
                  <a:pt x="4225569" y="4532343"/>
                  <a:pt x="4227749" y="4530336"/>
                </a:cubicBezTo>
                <a:cubicBezTo>
                  <a:pt x="4229928" y="4528328"/>
                  <a:pt x="4232653" y="4526751"/>
                  <a:pt x="4235923" y="4525604"/>
                </a:cubicBezTo>
                <a:cubicBezTo>
                  <a:pt x="4239192" y="4524456"/>
                  <a:pt x="4242892" y="4523883"/>
                  <a:pt x="4247022" y="4523883"/>
                </a:cubicBezTo>
                <a:cubicBezTo>
                  <a:pt x="4255167" y="4523883"/>
                  <a:pt x="4262079" y="4525403"/>
                  <a:pt x="4267758" y="4528443"/>
                </a:cubicBezTo>
                <a:cubicBezTo>
                  <a:pt x="4273437" y="4531483"/>
                  <a:pt x="4278054" y="4535527"/>
                  <a:pt x="4281611" y="4540575"/>
                </a:cubicBezTo>
                <a:cubicBezTo>
                  <a:pt x="4285167" y="4545622"/>
                  <a:pt x="4287748" y="4551387"/>
                  <a:pt x="4289354" y="4557869"/>
                </a:cubicBezTo>
                <a:cubicBezTo>
                  <a:pt x="4290960" y="4564351"/>
                  <a:pt x="4291763" y="4571033"/>
                  <a:pt x="4291763" y="4577917"/>
                </a:cubicBezTo>
                <a:cubicBezTo>
                  <a:pt x="4291763" y="4587897"/>
                  <a:pt x="4289899" y="4596329"/>
                  <a:pt x="4286171" y="4603213"/>
                </a:cubicBezTo>
                <a:cubicBezTo>
                  <a:pt x="4282442" y="4610096"/>
                  <a:pt x="4277538" y="4615660"/>
                  <a:pt x="4271458" y="4619905"/>
                </a:cubicBezTo>
                <a:cubicBezTo>
                  <a:pt x="4265377" y="4624149"/>
                  <a:pt x="4258437" y="4627218"/>
                  <a:pt x="4250636" y="4629111"/>
                </a:cubicBezTo>
                <a:cubicBezTo>
                  <a:pt x="4242834" y="4631004"/>
                  <a:pt x="4234919" y="4631951"/>
                  <a:pt x="4226888" y="4631951"/>
                </a:cubicBezTo>
                <a:cubicBezTo>
                  <a:pt x="4218513" y="4631951"/>
                  <a:pt x="4210913" y="4630861"/>
                  <a:pt x="4204087" y="4628681"/>
                </a:cubicBezTo>
                <a:cubicBezTo>
                  <a:pt x="4197261" y="4626501"/>
                  <a:pt x="4191066" y="4623346"/>
                  <a:pt x="4185502" y="4619216"/>
                </a:cubicBezTo>
                <a:cubicBezTo>
                  <a:pt x="4179938" y="4615086"/>
                  <a:pt x="4174919" y="4610039"/>
                  <a:pt x="4170445" y="4604073"/>
                </a:cubicBezTo>
                <a:cubicBezTo>
                  <a:pt x="4165972" y="4598108"/>
                  <a:pt x="4161956" y="4591282"/>
                  <a:pt x="4158399" y="4583595"/>
                </a:cubicBezTo>
                <a:cubicBezTo>
                  <a:pt x="4156793" y="4580383"/>
                  <a:pt x="4155072" y="4576655"/>
                  <a:pt x="4153237" y="4572410"/>
                </a:cubicBezTo>
                <a:cubicBezTo>
                  <a:pt x="4151401" y="4568165"/>
                  <a:pt x="4149394" y="4563089"/>
                  <a:pt x="4147214" y="4557181"/>
                </a:cubicBezTo>
                <a:cubicBezTo>
                  <a:pt x="4145034" y="4551272"/>
                  <a:pt x="4142740" y="4544389"/>
                  <a:pt x="4140331" y="4536531"/>
                </a:cubicBezTo>
                <a:cubicBezTo>
                  <a:pt x="4137922" y="4528672"/>
                  <a:pt x="4135398" y="4519409"/>
                  <a:pt x="4132759" y="4508739"/>
                </a:cubicBezTo>
                <a:lnTo>
                  <a:pt x="4094213" y="4517171"/>
                </a:lnTo>
                <a:cubicBezTo>
                  <a:pt x="4096966" y="4528988"/>
                  <a:pt x="4099748" y="4539514"/>
                  <a:pt x="4102559" y="4548749"/>
                </a:cubicBezTo>
                <a:cubicBezTo>
                  <a:pt x="4105369" y="4557984"/>
                  <a:pt x="4108151" y="4566215"/>
                  <a:pt x="4110905" y="4573442"/>
                </a:cubicBezTo>
                <a:cubicBezTo>
                  <a:pt x="4113658" y="4580670"/>
                  <a:pt x="4116383" y="4587123"/>
                  <a:pt x="4119079" y="4592802"/>
                </a:cubicBezTo>
                <a:cubicBezTo>
                  <a:pt x="4121774" y="4598480"/>
                  <a:pt x="4124442" y="4603729"/>
                  <a:pt x="4127080" y="4608547"/>
                </a:cubicBezTo>
                <a:cubicBezTo>
                  <a:pt x="4133275" y="4619675"/>
                  <a:pt x="4140130" y="4629082"/>
                  <a:pt x="4147644" y="4636769"/>
                </a:cubicBezTo>
                <a:cubicBezTo>
                  <a:pt x="4155158" y="4644455"/>
                  <a:pt x="4163132" y="4650708"/>
                  <a:pt x="4171564" y="4655526"/>
                </a:cubicBezTo>
                <a:cubicBezTo>
                  <a:pt x="4179996" y="4660344"/>
                  <a:pt x="4188858" y="4663814"/>
                  <a:pt x="4198150" y="4665937"/>
                </a:cubicBezTo>
                <a:cubicBezTo>
                  <a:pt x="4207443" y="4668059"/>
                  <a:pt x="4217023" y="4669120"/>
                  <a:pt x="4226888" y="4669120"/>
                </a:cubicBezTo>
                <a:cubicBezTo>
                  <a:pt x="4244670" y="4669120"/>
                  <a:pt x="4260186" y="4666654"/>
                  <a:pt x="4273437" y="4661721"/>
                </a:cubicBezTo>
                <a:cubicBezTo>
                  <a:pt x="4286687" y="4656788"/>
                  <a:pt x="4297700" y="4650134"/>
                  <a:pt x="4306476" y="4641759"/>
                </a:cubicBezTo>
                <a:cubicBezTo>
                  <a:pt x="4315253" y="4633385"/>
                  <a:pt x="4321820" y="4623691"/>
                  <a:pt x="4326181" y="4612677"/>
                </a:cubicBezTo>
                <a:cubicBezTo>
                  <a:pt x="4330539" y="4601664"/>
                  <a:pt x="4332719" y="4590077"/>
                  <a:pt x="4332719" y="4577917"/>
                </a:cubicBezTo>
                <a:cubicBezTo>
                  <a:pt x="4332719" y="4565756"/>
                  <a:pt x="4330998" y="4554169"/>
                  <a:pt x="4327557" y="4543156"/>
                </a:cubicBezTo>
                <a:cubicBezTo>
                  <a:pt x="4324115" y="4532143"/>
                  <a:pt x="4318952" y="4522477"/>
                  <a:pt x="4312069" y="4514160"/>
                </a:cubicBezTo>
                <a:cubicBezTo>
                  <a:pt x="4305186" y="4505843"/>
                  <a:pt x="4296553" y="4499246"/>
                  <a:pt x="4286171" y="4494371"/>
                </a:cubicBezTo>
                <a:cubicBezTo>
                  <a:pt x="4275788" y="4489495"/>
                  <a:pt x="4263656" y="4487057"/>
                  <a:pt x="4249775" y="4487057"/>
                </a:cubicBezTo>
                <a:close/>
                <a:moveTo>
                  <a:pt x="6652401" y="4471570"/>
                </a:moveTo>
                <a:lnTo>
                  <a:pt x="6741024" y="4471570"/>
                </a:lnTo>
                <a:lnTo>
                  <a:pt x="6741024" y="4539542"/>
                </a:lnTo>
                <a:cubicBezTo>
                  <a:pt x="6738959" y="4536789"/>
                  <a:pt x="6736434" y="4534208"/>
                  <a:pt x="6733452" y="4531799"/>
                </a:cubicBezTo>
                <a:cubicBezTo>
                  <a:pt x="6730469" y="4529389"/>
                  <a:pt x="6727199" y="4527267"/>
                  <a:pt x="6723643" y="4525431"/>
                </a:cubicBezTo>
                <a:cubicBezTo>
                  <a:pt x="6720087" y="4523596"/>
                  <a:pt x="6716358" y="4522133"/>
                  <a:pt x="6712458" y="4521043"/>
                </a:cubicBezTo>
                <a:cubicBezTo>
                  <a:pt x="6708557" y="4519953"/>
                  <a:pt x="6704542" y="4519409"/>
                  <a:pt x="6700412" y="4519409"/>
                </a:cubicBezTo>
                <a:cubicBezTo>
                  <a:pt x="6699265" y="4519409"/>
                  <a:pt x="6697286" y="4519466"/>
                  <a:pt x="6694475" y="4519581"/>
                </a:cubicBezTo>
                <a:cubicBezTo>
                  <a:pt x="6691664" y="4519695"/>
                  <a:pt x="6688997" y="4519982"/>
                  <a:pt x="6686473" y="4520441"/>
                </a:cubicBezTo>
                <a:cubicBezTo>
                  <a:pt x="6683949" y="4520900"/>
                  <a:pt x="6681999" y="4521359"/>
                  <a:pt x="6680623" y="4521818"/>
                </a:cubicBezTo>
                <a:cubicBezTo>
                  <a:pt x="6679475" y="4518147"/>
                  <a:pt x="6677554" y="4514275"/>
                  <a:pt x="6674858" y="4510202"/>
                </a:cubicBezTo>
                <a:cubicBezTo>
                  <a:pt x="6672162" y="4506130"/>
                  <a:pt x="6669351" y="4501971"/>
                  <a:pt x="6666426" y="4497726"/>
                </a:cubicBezTo>
                <a:cubicBezTo>
                  <a:pt x="6663500" y="4493481"/>
                  <a:pt x="6660718" y="4489179"/>
                  <a:pt x="6658080" y="4484820"/>
                </a:cubicBezTo>
                <a:cubicBezTo>
                  <a:pt x="6655441" y="4480460"/>
                  <a:pt x="6653548" y="4476044"/>
                  <a:pt x="6652401" y="4471570"/>
                </a:cubicBezTo>
                <a:close/>
                <a:moveTo>
                  <a:pt x="5746312" y="4471570"/>
                </a:moveTo>
                <a:lnTo>
                  <a:pt x="5822029" y="4471570"/>
                </a:lnTo>
                <a:lnTo>
                  <a:pt x="5822029" y="4570861"/>
                </a:lnTo>
                <a:cubicBezTo>
                  <a:pt x="5819160" y="4566846"/>
                  <a:pt x="5815718" y="4562831"/>
                  <a:pt x="5811703" y="4558815"/>
                </a:cubicBezTo>
                <a:cubicBezTo>
                  <a:pt x="5807688" y="4554800"/>
                  <a:pt x="5803558" y="4551072"/>
                  <a:pt x="5799313" y="4547630"/>
                </a:cubicBezTo>
                <a:cubicBezTo>
                  <a:pt x="5795069" y="4544188"/>
                  <a:pt x="5790967" y="4541263"/>
                  <a:pt x="5787009" y="4538854"/>
                </a:cubicBezTo>
                <a:cubicBezTo>
                  <a:pt x="5783052" y="4536445"/>
                  <a:pt x="5779811" y="4534781"/>
                  <a:pt x="5777287" y="4533863"/>
                </a:cubicBezTo>
                <a:cubicBezTo>
                  <a:pt x="5776254" y="4528701"/>
                  <a:pt x="5774820" y="4523309"/>
                  <a:pt x="5772985" y="4517688"/>
                </a:cubicBezTo>
                <a:cubicBezTo>
                  <a:pt x="5771149" y="4512066"/>
                  <a:pt x="5768940" y="4506531"/>
                  <a:pt x="5766359" y="4501082"/>
                </a:cubicBezTo>
                <a:cubicBezTo>
                  <a:pt x="5763779" y="4495632"/>
                  <a:pt x="5760824" y="4490384"/>
                  <a:pt x="5757497" y="4485336"/>
                </a:cubicBezTo>
                <a:cubicBezTo>
                  <a:pt x="5754170" y="4480288"/>
                  <a:pt x="5750442" y="4475700"/>
                  <a:pt x="5746312" y="4471570"/>
                </a:cubicBezTo>
                <a:close/>
                <a:moveTo>
                  <a:pt x="3566301" y="4471570"/>
                </a:moveTo>
                <a:lnTo>
                  <a:pt x="3654924" y="4471570"/>
                </a:lnTo>
                <a:lnTo>
                  <a:pt x="3654924" y="4539542"/>
                </a:lnTo>
                <a:cubicBezTo>
                  <a:pt x="3652860" y="4536789"/>
                  <a:pt x="3650335" y="4534208"/>
                  <a:pt x="3647352" y="4531799"/>
                </a:cubicBezTo>
                <a:cubicBezTo>
                  <a:pt x="3644371" y="4529389"/>
                  <a:pt x="3641100" y="4527267"/>
                  <a:pt x="3637544" y="4525431"/>
                </a:cubicBezTo>
                <a:cubicBezTo>
                  <a:pt x="3633988" y="4523596"/>
                  <a:pt x="3630258" y="4522133"/>
                  <a:pt x="3626358" y="4521043"/>
                </a:cubicBezTo>
                <a:cubicBezTo>
                  <a:pt x="3622458" y="4519953"/>
                  <a:pt x="3618442" y="4519409"/>
                  <a:pt x="3614312" y="4519409"/>
                </a:cubicBezTo>
                <a:cubicBezTo>
                  <a:pt x="3613166" y="4519409"/>
                  <a:pt x="3611186" y="4519466"/>
                  <a:pt x="3608376" y="4519581"/>
                </a:cubicBezTo>
                <a:cubicBezTo>
                  <a:pt x="3605565" y="4519695"/>
                  <a:pt x="3602897" y="4519982"/>
                  <a:pt x="3600374" y="4520441"/>
                </a:cubicBezTo>
                <a:cubicBezTo>
                  <a:pt x="3597850" y="4520900"/>
                  <a:pt x="3595900" y="4521359"/>
                  <a:pt x="3594523" y="4521818"/>
                </a:cubicBezTo>
                <a:cubicBezTo>
                  <a:pt x="3593376" y="4518147"/>
                  <a:pt x="3591455" y="4514275"/>
                  <a:pt x="3588758" y="4510202"/>
                </a:cubicBezTo>
                <a:cubicBezTo>
                  <a:pt x="3586062" y="4506130"/>
                  <a:pt x="3583251" y="4501971"/>
                  <a:pt x="3580326" y="4497726"/>
                </a:cubicBezTo>
                <a:cubicBezTo>
                  <a:pt x="3577401" y="4493481"/>
                  <a:pt x="3574619" y="4489179"/>
                  <a:pt x="3571981" y="4484820"/>
                </a:cubicBezTo>
                <a:cubicBezTo>
                  <a:pt x="3569341" y="4480460"/>
                  <a:pt x="3567448" y="4476044"/>
                  <a:pt x="3566301" y="4471570"/>
                </a:cubicBezTo>
                <a:close/>
                <a:moveTo>
                  <a:pt x="3223401" y="4471570"/>
                </a:moveTo>
                <a:lnTo>
                  <a:pt x="3312024" y="4471570"/>
                </a:lnTo>
                <a:lnTo>
                  <a:pt x="3312024" y="4539542"/>
                </a:lnTo>
                <a:cubicBezTo>
                  <a:pt x="3309959" y="4536789"/>
                  <a:pt x="3307435" y="4534208"/>
                  <a:pt x="3304452" y="4531799"/>
                </a:cubicBezTo>
                <a:cubicBezTo>
                  <a:pt x="3301470" y="4529389"/>
                  <a:pt x="3298200" y="4527267"/>
                  <a:pt x="3294644" y="4525431"/>
                </a:cubicBezTo>
                <a:cubicBezTo>
                  <a:pt x="3291087" y="4523596"/>
                  <a:pt x="3287359" y="4522133"/>
                  <a:pt x="3283458" y="4521043"/>
                </a:cubicBezTo>
                <a:cubicBezTo>
                  <a:pt x="3279558" y="4519953"/>
                  <a:pt x="3275543" y="4519409"/>
                  <a:pt x="3271413" y="4519409"/>
                </a:cubicBezTo>
                <a:cubicBezTo>
                  <a:pt x="3270265" y="4519409"/>
                  <a:pt x="3268286" y="4519466"/>
                  <a:pt x="3265475" y="4519581"/>
                </a:cubicBezTo>
                <a:cubicBezTo>
                  <a:pt x="3262665" y="4519695"/>
                  <a:pt x="3259998" y="4519982"/>
                  <a:pt x="3257474" y="4520441"/>
                </a:cubicBezTo>
                <a:cubicBezTo>
                  <a:pt x="3254950" y="4520900"/>
                  <a:pt x="3253000" y="4521359"/>
                  <a:pt x="3251623" y="4521818"/>
                </a:cubicBezTo>
                <a:cubicBezTo>
                  <a:pt x="3250475" y="4518147"/>
                  <a:pt x="3248554" y="4514275"/>
                  <a:pt x="3245859" y="4510202"/>
                </a:cubicBezTo>
                <a:cubicBezTo>
                  <a:pt x="3243162" y="4506130"/>
                  <a:pt x="3240351" y="4501971"/>
                  <a:pt x="3237426" y="4497726"/>
                </a:cubicBezTo>
                <a:cubicBezTo>
                  <a:pt x="3234500" y="4493481"/>
                  <a:pt x="3231718" y="4489179"/>
                  <a:pt x="3229081" y="4484820"/>
                </a:cubicBezTo>
                <a:cubicBezTo>
                  <a:pt x="3226442" y="4480460"/>
                  <a:pt x="3224549" y="4476044"/>
                  <a:pt x="3223401" y="4471570"/>
                </a:cubicBezTo>
                <a:close/>
                <a:moveTo>
                  <a:pt x="1401193" y="4471570"/>
                </a:moveTo>
                <a:lnTo>
                  <a:pt x="1466756" y="4471570"/>
                </a:lnTo>
                <a:lnTo>
                  <a:pt x="1466756" y="4588414"/>
                </a:lnTo>
                <a:cubicBezTo>
                  <a:pt x="1464691" y="4585546"/>
                  <a:pt x="1461249" y="4581961"/>
                  <a:pt x="1456431" y="4577658"/>
                </a:cubicBezTo>
                <a:cubicBezTo>
                  <a:pt x="1451613" y="4573356"/>
                  <a:pt x="1445877" y="4569083"/>
                  <a:pt x="1439223" y="4564838"/>
                </a:cubicBezTo>
                <a:cubicBezTo>
                  <a:pt x="1432569" y="4560594"/>
                  <a:pt x="1425284" y="4556779"/>
                  <a:pt x="1417368" y="4553395"/>
                </a:cubicBezTo>
                <a:cubicBezTo>
                  <a:pt x="1409452" y="4550011"/>
                  <a:pt x="1401364" y="4547860"/>
                  <a:pt x="1393104" y="4546942"/>
                </a:cubicBezTo>
                <a:cubicBezTo>
                  <a:pt x="1396890" y="4543959"/>
                  <a:pt x="1400045" y="4540747"/>
                  <a:pt x="1402569" y="4537305"/>
                </a:cubicBezTo>
                <a:cubicBezTo>
                  <a:pt x="1405093" y="4533863"/>
                  <a:pt x="1407101" y="4530364"/>
                  <a:pt x="1408592" y="4526808"/>
                </a:cubicBezTo>
                <a:cubicBezTo>
                  <a:pt x="1410083" y="4523252"/>
                  <a:pt x="1411145" y="4519695"/>
                  <a:pt x="1411775" y="4516139"/>
                </a:cubicBezTo>
                <a:cubicBezTo>
                  <a:pt x="1412406" y="4512583"/>
                  <a:pt x="1412722" y="4509198"/>
                  <a:pt x="1412722" y="4505986"/>
                </a:cubicBezTo>
                <a:cubicBezTo>
                  <a:pt x="1412722" y="4504724"/>
                  <a:pt x="1412636" y="4502774"/>
                  <a:pt x="1412464" y="4500135"/>
                </a:cubicBezTo>
                <a:cubicBezTo>
                  <a:pt x="1412292" y="4497497"/>
                  <a:pt x="1411833" y="4494543"/>
                  <a:pt x="1411087" y="4491273"/>
                </a:cubicBezTo>
                <a:cubicBezTo>
                  <a:pt x="1410341" y="4488003"/>
                  <a:pt x="1409194" y="4484619"/>
                  <a:pt x="1407645" y="4481120"/>
                </a:cubicBezTo>
                <a:cubicBezTo>
                  <a:pt x="1406097" y="4477621"/>
                  <a:pt x="1403946" y="4474438"/>
                  <a:pt x="1401193" y="4471570"/>
                </a:cubicBezTo>
                <a:close/>
                <a:moveTo>
                  <a:pt x="2190478" y="4460993"/>
                </a:moveTo>
                <a:lnTo>
                  <a:pt x="2227876" y="4460993"/>
                </a:lnTo>
                <a:cubicBezTo>
                  <a:pt x="2230676" y="4464193"/>
                  <a:pt x="2232076" y="4467393"/>
                  <a:pt x="2232076" y="4470593"/>
                </a:cubicBezTo>
                <a:cubicBezTo>
                  <a:pt x="2232076" y="4473926"/>
                  <a:pt x="2230842" y="4476626"/>
                  <a:pt x="2228376" y="4478692"/>
                </a:cubicBezTo>
                <a:cubicBezTo>
                  <a:pt x="2225909" y="4480759"/>
                  <a:pt x="2222344" y="4481792"/>
                  <a:pt x="2217677" y="4481792"/>
                </a:cubicBezTo>
                <a:cubicBezTo>
                  <a:pt x="2212477" y="4481792"/>
                  <a:pt x="2207544" y="4480059"/>
                  <a:pt x="2202877" y="4476593"/>
                </a:cubicBezTo>
                <a:cubicBezTo>
                  <a:pt x="2198211" y="4473126"/>
                  <a:pt x="2194079" y="4467926"/>
                  <a:pt x="2190478" y="4460993"/>
                </a:cubicBezTo>
                <a:close/>
                <a:moveTo>
                  <a:pt x="5649085" y="4435432"/>
                </a:moveTo>
                <a:lnTo>
                  <a:pt x="5649085" y="4471570"/>
                </a:lnTo>
                <a:lnTo>
                  <a:pt x="5683158" y="4471570"/>
                </a:lnTo>
                <a:cubicBezTo>
                  <a:pt x="5687402" y="4471570"/>
                  <a:pt x="5692020" y="4473176"/>
                  <a:pt x="5697011" y="4476388"/>
                </a:cubicBezTo>
                <a:cubicBezTo>
                  <a:pt x="5702001" y="4479600"/>
                  <a:pt x="5706876" y="4483730"/>
                  <a:pt x="5711638" y="4488778"/>
                </a:cubicBezTo>
                <a:cubicBezTo>
                  <a:pt x="5716398" y="4493826"/>
                  <a:pt x="5720815" y="4499562"/>
                  <a:pt x="5724887" y="4505986"/>
                </a:cubicBezTo>
                <a:cubicBezTo>
                  <a:pt x="5728960" y="4512411"/>
                  <a:pt x="5732144" y="4518778"/>
                  <a:pt x="5734439" y="4525087"/>
                </a:cubicBezTo>
                <a:cubicBezTo>
                  <a:pt x="5731685" y="4524973"/>
                  <a:pt x="5729333" y="4524915"/>
                  <a:pt x="5727383" y="4524915"/>
                </a:cubicBezTo>
                <a:cubicBezTo>
                  <a:pt x="5720156" y="4524915"/>
                  <a:pt x="5713272" y="4526120"/>
                  <a:pt x="5706733" y="4528529"/>
                </a:cubicBezTo>
                <a:cubicBezTo>
                  <a:pt x="5700194" y="4530938"/>
                  <a:pt x="5694572" y="4534294"/>
                  <a:pt x="5689869" y="4538596"/>
                </a:cubicBezTo>
                <a:cubicBezTo>
                  <a:pt x="5685165" y="4542898"/>
                  <a:pt x="5681494" y="4547974"/>
                  <a:pt x="5678856" y="4553825"/>
                </a:cubicBezTo>
                <a:cubicBezTo>
                  <a:pt x="5676217" y="4559676"/>
                  <a:pt x="5674897" y="4565986"/>
                  <a:pt x="5674897" y="4572754"/>
                </a:cubicBezTo>
                <a:cubicBezTo>
                  <a:pt x="5674897" y="4580899"/>
                  <a:pt x="5676332" y="4588242"/>
                  <a:pt x="5679199" y="4594781"/>
                </a:cubicBezTo>
                <a:cubicBezTo>
                  <a:pt x="5682068" y="4601320"/>
                  <a:pt x="5685997" y="4606884"/>
                  <a:pt x="5690987" y="4611473"/>
                </a:cubicBezTo>
                <a:cubicBezTo>
                  <a:pt x="5695978" y="4616062"/>
                  <a:pt x="5701828" y="4619561"/>
                  <a:pt x="5708540" y="4621970"/>
                </a:cubicBezTo>
                <a:cubicBezTo>
                  <a:pt x="5715251" y="4624379"/>
                  <a:pt x="5722450" y="4625583"/>
                  <a:pt x="5730136" y="4625583"/>
                </a:cubicBezTo>
                <a:cubicBezTo>
                  <a:pt x="5738855" y="4625583"/>
                  <a:pt x="5746341" y="4624092"/>
                  <a:pt x="5752593" y="4621109"/>
                </a:cubicBezTo>
                <a:cubicBezTo>
                  <a:pt x="5758845" y="4618127"/>
                  <a:pt x="5763950" y="4614312"/>
                  <a:pt x="5767908" y="4609666"/>
                </a:cubicBezTo>
                <a:cubicBezTo>
                  <a:pt x="5771866" y="4605020"/>
                  <a:pt x="5774763" y="4599886"/>
                  <a:pt x="5776598" y="4594264"/>
                </a:cubicBezTo>
                <a:cubicBezTo>
                  <a:pt x="5778434" y="4588643"/>
                  <a:pt x="5779351" y="4583251"/>
                  <a:pt x="5779351" y="4578089"/>
                </a:cubicBezTo>
                <a:cubicBezTo>
                  <a:pt x="5784055" y="4580613"/>
                  <a:pt x="5788845" y="4584484"/>
                  <a:pt x="5793720" y="4589704"/>
                </a:cubicBezTo>
                <a:cubicBezTo>
                  <a:pt x="5798596" y="4594924"/>
                  <a:pt x="5803042" y="4600488"/>
                  <a:pt x="5807057" y="4606396"/>
                </a:cubicBezTo>
                <a:cubicBezTo>
                  <a:pt x="5811072" y="4612304"/>
                  <a:pt x="5814428" y="4618012"/>
                  <a:pt x="5817124" y="4623518"/>
                </a:cubicBezTo>
                <a:cubicBezTo>
                  <a:pt x="5819820" y="4629025"/>
                  <a:pt x="5821455" y="4633270"/>
                  <a:pt x="5822029" y="4636253"/>
                </a:cubicBezTo>
                <a:lnTo>
                  <a:pt x="5822029" y="4662581"/>
                </a:lnTo>
                <a:lnTo>
                  <a:pt x="5861951" y="4662581"/>
                </a:lnTo>
                <a:lnTo>
                  <a:pt x="5861951" y="4471570"/>
                </a:lnTo>
                <a:lnTo>
                  <a:pt x="5896735" y="4471570"/>
                </a:lnTo>
                <a:lnTo>
                  <a:pt x="5910134" y="4471570"/>
                </a:lnTo>
                <a:lnTo>
                  <a:pt x="5916697" y="4471570"/>
                </a:lnTo>
                <a:cubicBezTo>
                  <a:pt x="5921056" y="4471570"/>
                  <a:pt x="5924986" y="4472287"/>
                  <a:pt x="5928484" y="4473721"/>
                </a:cubicBezTo>
                <a:cubicBezTo>
                  <a:pt x="5931983" y="4475155"/>
                  <a:pt x="5934937" y="4477162"/>
                  <a:pt x="5937346" y="4479744"/>
                </a:cubicBezTo>
                <a:cubicBezTo>
                  <a:pt x="5939756" y="4482325"/>
                  <a:pt x="5941620" y="4485365"/>
                  <a:pt x="5942939" y="4488864"/>
                </a:cubicBezTo>
                <a:cubicBezTo>
                  <a:pt x="5944259" y="4492363"/>
                  <a:pt x="5944918" y="4496177"/>
                  <a:pt x="5944918" y="4500307"/>
                </a:cubicBezTo>
                <a:lnTo>
                  <a:pt x="5944918" y="4679789"/>
                </a:lnTo>
                <a:lnTo>
                  <a:pt x="5984841" y="4679789"/>
                </a:lnTo>
                <a:lnTo>
                  <a:pt x="5984841" y="4489638"/>
                </a:lnTo>
                <a:cubicBezTo>
                  <a:pt x="5984841" y="4487917"/>
                  <a:pt x="5984985" y="4486025"/>
                  <a:pt x="5985271" y="4483960"/>
                </a:cubicBezTo>
                <a:cubicBezTo>
                  <a:pt x="5985559" y="4481895"/>
                  <a:pt x="5986218" y="4479944"/>
                  <a:pt x="5987250" y="4478109"/>
                </a:cubicBezTo>
                <a:cubicBezTo>
                  <a:pt x="5988283" y="4476273"/>
                  <a:pt x="5989861" y="4474724"/>
                  <a:pt x="5991983" y="4473462"/>
                </a:cubicBezTo>
                <a:cubicBezTo>
                  <a:pt x="5994105" y="4472201"/>
                  <a:pt x="5997002" y="4471570"/>
                  <a:pt x="6000673" y="4471570"/>
                </a:cubicBezTo>
                <a:lnTo>
                  <a:pt x="6020561" y="4471570"/>
                </a:lnTo>
                <a:lnTo>
                  <a:pt x="6033024" y="4471570"/>
                </a:lnTo>
                <a:lnTo>
                  <a:pt x="6051535" y="4471570"/>
                </a:lnTo>
                <a:lnTo>
                  <a:pt x="6051535" y="4529045"/>
                </a:lnTo>
                <a:cubicBezTo>
                  <a:pt x="6051535" y="4537305"/>
                  <a:pt x="6052195" y="4544733"/>
                  <a:pt x="6053514" y="4551330"/>
                </a:cubicBezTo>
                <a:cubicBezTo>
                  <a:pt x="6054834" y="4557926"/>
                  <a:pt x="6057243" y="4563978"/>
                  <a:pt x="6060742" y="4569485"/>
                </a:cubicBezTo>
                <a:cubicBezTo>
                  <a:pt x="6064240" y="4574991"/>
                  <a:pt x="6069002" y="4580154"/>
                  <a:pt x="6075025" y="4584972"/>
                </a:cubicBezTo>
                <a:cubicBezTo>
                  <a:pt x="6081048" y="4589790"/>
                  <a:pt x="6088705" y="4594609"/>
                  <a:pt x="6097998" y="4599427"/>
                </a:cubicBezTo>
                <a:cubicBezTo>
                  <a:pt x="6100980" y="4592199"/>
                  <a:pt x="6105082" y="4585488"/>
                  <a:pt x="6110301" y="4579293"/>
                </a:cubicBezTo>
                <a:cubicBezTo>
                  <a:pt x="6115521" y="4573098"/>
                  <a:pt x="6121142" y="4567678"/>
                  <a:pt x="6127165" y="4563031"/>
                </a:cubicBezTo>
                <a:cubicBezTo>
                  <a:pt x="6133188" y="4558385"/>
                  <a:pt x="6139240" y="4554628"/>
                  <a:pt x="6145320" y="4551760"/>
                </a:cubicBezTo>
                <a:cubicBezTo>
                  <a:pt x="6151400" y="4548892"/>
                  <a:pt x="6156792" y="4547171"/>
                  <a:pt x="6161496" y="4546598"/>
                </a:cubicBezTo>
                <a:lnTo>
                  <a:pt x="6161496" y="4662581"/>
                </a:lnTo>
                <a:lnTo>
                  <a:pt x="6201419" y="4662581"/>
                </a:lnTo>
                <a:lnTo>
                  <a:pt x="6201419" y="4504782"/>
                </a:lnTo>
                <a:cubicBezTo>
                  <a:pt x="6187423" y="4504782"/>
                  <a:pt x="6174861" y="4505900"/>
                  <a:pt x="6163733" y="4508137"/>
                </a:cubicBezTo>
                <a:cubicBezTo>
                  <a:pt x="6152605" y="4510374"/>
                  <a:pt x="6142624" y="4513357"/>
                  <a:pt x="6133790" y="4517085"/>
                </a:cubicBezTo>
                <a:cubicBezTo>
                  <a:pt x="6124957" y="4520814"/>
                  <a:pt x="6117184" y="4525116"/>
                  <a:pt x="6110473" y="4529992"/>
                </a:cubicBezTo>
                <a:cubicBezTo>
                  <a:pt x="6103762" y="4534867"/>
                  <a:pt x="6097826" y="4539944"/>
                  <a:pt x="6092663" y="4545221"/>
                </a:cubicBezTo>
                <a:cubicBezTo>
                  <a:pt x="6092204" y="4543271"/>
                  <a:pt x="6091889" y="4540718"/>
                  <a:pt x="6091717" y="4537563"/>
                </a:cubicBezTo>
                <a:cubicBezTo>
                  <a:pt x="6091545" y="4534408"/>
                  <a:pt x="6091459" y="4531225"/>
                  <a:pt x="6091459" y="4528013"/>
                </a:cubicBezTo>
                <a:lnTo>
                  <a:pt x="6091459" y="4471570"/>
                </a:lnTo>
                <a:lnTo>
                  <a:pt x="6230110" y="4471570"/>
                </a:lnTo>
                <a:lnTo>
                  <a:pt x="6240998" y="4471570"/>
                </a:lnTo>
                <a:lnTo>
                  <a:pt x="6382748" y="4471570"/>
                </a:lnTo>
                <a:lnTo>
                  <a:pt x="6382748" y="4489982"/>
                </a:lnTo>
                <a:cubicBezTo>
                  <a:pt x="6373570" y="4490212"/>
                  <a:pt x="6364220" y="4490871"/>
                  <a:pt x="6354698" y="4491961"/>
                </a:cubicBezTo>
                <a:cubicBezTo>
                  <a:pt x="6345176" y="4493051"/>
                  <a:pt x="6335855" y="4494858"/>
                  <a:pt x="6326735" y="4497382"/>
                </a:cubicBezTo>
                <a:cubicBezTo>
                  <a:pt x="6317615" y="4499906"/>
                  <a:pt x="6308895" y="4503290"/>
                  <a:pt x="6300578" y="4507535"/>
                </a:cubicBezTo>
                <a:cubicBezTo>
                  <a:pt x="6292261" y="4511780"/>
                  <a:pt x="6284718" y="4517057"/>
                  <a:pt x="6277949" y="4523366"/>
                </a:cubicBezTo>
                <a:cubicBezTo>
                  <a:pt x="6271181" y="4529676"/>
                  <a:pt x="6265387" y="4537219"/>
                  <a:pt x="6260569" y="4545995"/>
                </a:cubicBezTo>
                <a:cubicBezTo>
                  <a:pt x="6255750" y="4554772"/>
                  <a:pt x="6252309" y="4565010"/>
                  <a:pt x="6250244" y="4576712"/>
                </a:cubicBezTo>
                <a:cubicBezTo>
                  <a:pt x="6257012" y="4577286"/>
                  <a:pt x="6264412" y="4578318"/>
                  <a:pt x="6272442" y="4579810"/>
                </a:cubicBezTo>
                <a:cubicBezTo>
                  <a:pt x="6280473" y="4581301"/>
                  <a:pt x="6288676" y="4583251"/>
                  <a:pt x="6297051" y="4585660"/>
                </a:cubicBezTo>
                <a:cubicBezTo>
                  <a:pt x="6305425" y="4588069"/>
                  <a:pt x="6313800" y="4590937"/>
                  <a:pt x="6322175" y="4594264"/>
                </a:cubicBezTo>
                <a:cubicBezTo>
                  <a:pt x="6330549" y="4597591"/>
                  <a:pt x="6338523" y="4601377"/>
                  <a:pt x="6346094" y="4605622"/>
                </a:cubicBezTo>
                <a:cubicBezTo>
                  <a:pt x="6353666" y="4609867"/>
                  <a:pt x="6360606" y="4614513"/>
                  <a:pt x="6366916" y="4619561"/>
                </a:cubicBezTo>
                <a:cubicBezTo>
                  <a:pt x="6373226" y="4624608"/>
                  <a:pt x="6378503" y="4630058"/>
                  <a:pt x="6382748" y="4635908"/>
                </a:cubicBezTo>
                <a:lnTo>
                  <a:pt x="6382748" y="4662581"/>
                </a:lnTo>
                <a:lnTo>
                  <a:pt x="6422671" y="4662581"/>
                </a:lnTo>
                <a:lnTo>
                  <a:pt x="6422671" y="4471570"/>
                </a:lnTo>
                <a:lnTo>
                  <a:pt x="6458710" y="4471570"/>
                </a:lnTo>
                <a:lnTo>
                  <a:pt x="6470854" y="4471570"/>
                </a:lnTo>
                <a:lnTo>
                  <a:pt x="6478672" y="4471570"/>
                </a:lnTo>
                <a:cubicBezTo>
                  <a:pt x="6483031" y="4471570"/>
                  <a:pt x="6486961" y="4472287"/>
                  <a:pt x="6490459" y="4473721"/>
                </a:cubicBezTo>
                <a:cubicBezTo>
                  <a:pt x="6493958" y="4475155"/>
                  <a:pt x="6496912" y="4477162"/>
                  <a:pt x="6499321" y="4479744"/>
                </a:cubicBezTo>
                <a:cubicBezTo>
                  <a:pt x="6501731" y="4482325"/>
                  <a:pt x="6503595" y="4485365"/>
                  <a:pt x="6504914" y="4488864"/>
                </a:cubicBezTo>
                <a:cubicBezTo>
                  <a:pt x="6506234" y="4492363"/>
                  <a:pt x="6506893" y="4496177"/>
                  <a:pt x="6506893" y="4500307"/>
                </a:cubicBezTo>
                <a:lnTo>
                  <a:pt x="6506893" y="4679789"/>
                </a:lnTo>
                <a:lnTo>
                  <a:pt x="6546816" y="4679789"/>
                </a:lnTo>
                <a:lnTo>
                  <a:pt x="6546816" y="4489638"/>
                </a:lnTo>
                <a:cubicBezTo>
                  <a:pt x="6546816" y="4487917"/>
                  <a:pt x="6546960" y="4486025"/>
                  <a:pt x="6547246" y="4483960"/>
                </a:cubicBezTo>
                <a:cubicBezTo>
                  <a:pt x="6547534" y="4481895"/>
                  <a:pt x="6548193" y="4479944"/>
                  <a:pt x="6549225" y="4478109"/>
                </a:cubicBezTo>
                <a:cubicBezTo>
                  <a:pt x="6550258" y="4476273"/>
                  <a:pt x="6551836" y="4474724"/>
                  <a:pt x="6553958" y="4473462"/>
                </a:cubicBezTo>
                <a:cubicBezTo>
                  <a:pt x="6556080" y="4472201"/>
                  <a:pt x="6558977" y="4471570"/>
                  <a:pt x="6562648" y="4471570"/>
                </a:cubicBezTo>
                <a:lnTo>
                  <a:pt x="6582536" y="4471570"/>
                </a:lnTo>
                <a:lnTo>
                  <a:pt x="6594999" y="4471570"/>
                </a:lnTo>
                <a:lnTo>
                  <a:pt x="6612134" y="4471570"/>
                </a:lnTo>
                <a:cubicBezTo>
                  <a:pt x="6612822" y="4478223"/>
                  <a:pt x="6614227" y="4484017"/>
                  <a:pt x="6616350" y="4488950"/>
                </a:cubicBezTo>
                <a:cubicBezTo>
                  <a:pt x="6618472" y="4493883"/>
                  <a:pt x="6620967" y="4498357"/>
                  <a:pt x="6623835" y="4502372"/>
                </a:cubicBezTo>
                <a:cubicBezTo>
                  <a:pt x="6626703" y="4506388"/>
                  <a:pt x="6629686" y="4510116"/>
                  <a:pt x="6632784" y="4513558"/>
                </a:cubicBezTo>
                <a:cubicBezTo>
                  <a:pt x="6635881" y="4516999"/>
                  <a:pt x="6638749" y="4520556"/>
                  <a:pt x="6641388" y="4524227"/>
                </a:cubicBezTo>
                <a:cubicBezTo>
                  <a:pt x="6644026" y="4527898"/>
                  <a:pt x="6646206" y="4531827"/>
                  <a:pt x="6647927" y="4536015"/>
                </a:cubicBezTo>
                <a:cubicBezTo>
                  <a:pt x="6649648" y="4540202"/>
                  <a:pt x="6650508" y="4545049"/>
                  <a:pt x="6650508" y="4550555"/>
                </a:cubicBezTo>
                <a:cubicBezTo>
                  <a:pt x="6650508" y="4553653"/>
                  <a:pt x="6650078" y="4556521"/>
                  <a:pt x="6649218" y="4559160"/>
                </a:cubicBezTo>
                <a:cubicBezTo>
                  <a:pt x="6648357" y="4561798"/>
                  <a:pt x="6647153" y="4564093"/>
                  <a:pt x="6645604" y="4566043"/>
                </a:cubicBezTo>
                <a:cubicBezTo>
                  <a:pt x="6644055" y="4567993"/>
                  <a:pt x="6642191" y="4569542"/>
                  <a:pt x="6640011" y="4570689"/>
                </a:cubicBezTo>
                <a:cubicBezTo>
                  <a:pt x="6637831" y="4571836"/>
                  <a:pt x="6635479" y="4572410"/>
                  <a:pt x="6632956" y="4572410"/>
                </a:cubicBezTo>
                <a:cubicBezTo>
                  <a:pt x="6629858" y="4572410"/>
                  <a:pt x="6626388" y="4572238"/>
                  <a:pt x="6622545" y="4571894"/>
                </a:cubicBezTo>
                <a:cubicBezTo>
                  <a:pt x="6618701" y="4571550"/>
                  <a:pt x="6613797" y="4570460"/>
                  <a:pt x="6607832" y="4568624"/>
                </a:cubicBezTo>
                <a:lnTo>
                  <a:pt x="6607832" y="4605794"/>
                </a:lnTo>
                <a:cubicBezTo>
                  <a:pt x="6613567" y="4607171"/>
                  <a:pt x="6618157" y="4608146"/>
                  <a:pt x="6621598" y="4608719"/>
                </a:cubicBezTo>
                <a:cubicBezTo>
                  <a:pt x="6625040" y="4609293"/>
                  <a:pt x="6628022" y="4609580"/>
                  <a:pt x="6630547" y="4609580"/>
                </a:cubicBezTo>
                <a:cubicBezTo>
                  <a:pt x="6640298" y="4609580"/>
                  <a:pt x="6648758" y="4608576"/>
                  <a:pt x="6655929" y="4606568"/>
                </a:cubicBezTo>
                <a:cubicBezTo>
                  <a:pt x="6663099" y="4604561"/>
                  <a:pt x="6669093" y="4601463"/>
                  <a:pt x="6673911" y="4597276"/>
                </a:cubicBezTo>
                <a:cubicBezTo>
                  <a:pt x="6678730" y="4593089"/>
                  <a:pt x="6682400" y="4587725"/>
                  <a:pt x="6684925" y="4581186"/>
                </a:cubicBezTo>
                <a:cubicBezTo>
                  <a:pt x="6687448" y="4574647"/>
                  <a:pt x="6688883" y="4566903"/>
                  <a:pt x="6689227" y="4557955"/>
                </a:cubicBezTo>
                <a:cubicBezTo>
                  <a:pt x="6692095" y="4557267"/>
                  <a:pt x="6694532" y="4556865"/>
                  <a:pt x="6696540" y="4556750"/>
                </a:cubicBezTo>
                <a:cubicBezTo>
                  <a:pt x="6698548" y="4556636"/>
                  <a:pt x="6700297" y="4556578"/>
                  <a:pt x="6701789" y="4556578"/>
                </a:cubicBezTo>
                <a:cubicBezTo>
                  <a:pt x="6704542" y="4556578"/>
                  <a:pt x="6707524" y="4557181"/>
                  <a:pt x="6710737" y="4558385"/>
                </a:cubicBezTo>
                <a:cubicBezTo>
                  <a:pt x="6713949" y="4559590"/>
                  <a:pt x="6717276" y="4561827"/>
                  <a:pt x="6720718" y="4565096"/>
                </a:cubicBezTo>
                <a:cubicBezTo>
                  <a:pt x="6724160" y="4568366"/>
                  <a:pt x="6727630" y="4572898"/>
                  <a:pt x="6731129" y="4578691"/>
                </a:cubicBezTo>
                <a:cubicBezTo>
                  <a:pt x="6734627" y="4584484"/>
                  <a:pt x="6737926" y="4591970"/>
                  <a:pt x="6741024" y="4601148"/>
                </a:cubicBezTo>
                <a:lnTo>
                  <a:pt x="6741024" y="4662581"/>
                </a:lnTo>
                <a:lnTo>
                  <a:pt x="6780947" y="4662581"/>
                </a:lnTo>
                <a:lnTo>
                  <a:pt x="6780947" y="4471570"/>
                </a:lnTo>
                <a:lnTo>
                  <a:pt x="6829130" y="4471570"/>
                </a:lnTo>
                <a:lnTo>
                  <a:pt x="6829130" y="4435432"/>
                </a:lnTo>
                <a:lnTo>
                  <a:pt x="6594999" y="4435432"/>
                </a:lnTo>
                <a:lnTo>
                  <a:pt x="6582536" y="4435432"/>
                </a:lnTo>
                <a:lnTo>
                  <a:pt x="6555076" y="4435432"/>
                </a:lnTo>
                <a:cubicBezTo>
                  <a:pt x="6546931" y="4435432"/>
                  <a:pt x="6540277" y="4436579"/>
                  <a:pt x="6535115" y="4438874"/>
                </a:cubicBezTo>
                <a:cubicBezTo>
                  <a:pt x="6529952" y="4441168"/>
                  <a:pt x="6525536" y="4444094"/>
                  <a:pt x="6521864" y="4447650"/>
                </a:cubicBezTo>
                <a:cubicBezTo>
                  <a:pt x="6517964" y="4444438"/>
                  <a:pt x="6513117" y="4441599"/>
                  <a:pt x="6507323" y="4439132"/>
                </a:cubicBezTo>
                <a:cubicBezTo>
                  <a:pt x="6501530" y="4436665"/>
                  <a:pt x="6495019" y="4435432"/>
                  <a:pt x="6487792" y="4435432"/>
                </a:cubicBezTo>
                <a:lnTo>
                  <a:pt x="6470854" y="4435432"/>
                </a:lnTo>
                <a:lnTo>
                  <a:pt x="6458710" y="4435432"/>
                </a:lnTo>
                <a:lnTo>
                  <a:pt x="6240998" y="4435432"/>
                </a:lnTo>
                <a:lnTo>
                  <a:pt x="6230110" y="4435432"/>
                </a:lnTo>
                <a:lnTo>
                  <a:pt x="6033024" y="4435432"/>
                </a:lnTo>
                <a:lnTo>
                  <a:pt x="6020561" y="4435432"/>
                </a:lnTo>
                <a:lnTo>
                  <a:pt x="5993101" y="4435432"/>
                </a:lnTo>
                <a:cubicBezTo>
                  <a:pt x="5984956" y="4435432"/>
                  <a:pt x="5978302" y="4436579"/>
                  <a:pt x="5973140" y="4438874"/>
                </a:cubicBezTo>
                <a:cubicBezTo>
                  <a:pt x="5967977" y="4441168"/>
                  <a:pt x="5963561" y="4444094"/>
                  <a:pt x="5959889" y="4447650"/>
                </a:cubicBezTo>
                <a:cubicBezTo>
                  <a:pt x="5955989" y="4444438"/>
                  <a:pt x="5951142" y="4441599"/>
                  <a:pt x="5945348" y="4439132"/>
                </a:cubicBezTo>
                <a:cubicBezTo>
                  <a:pt x="5939555" y="4436665"/>
                  <a:pt x="5933044" y="4435432"/>
                  <a:pt x="5925817" y="4435432"/>
                </a:cubicBezTo>
                <a:lnTo>
                  <a:pt x="5910134" y="4435432"/>
                </a:lnTo>
                <a:lnTo>
                  <a:pt x="5896735" y="4435432"/>
                </a:lnTo>
                <a:close/>
                <a:moveTo>
                  <a:pt x="3496436" y="4435432"/>
                </a:moveTo>
                <a:lnTo>
                  <a:pt x="3496436" y="4471570"/>
                </a:lnTo>
                <a:lnTo>
                  <a:pt x="3526035" y="4471570"/>
                </a:lnTo>
                <a:cubicBezTo>
                  <a:pt x="3526722" y="4478223"/>
                  <a:pt x="3528128" y="4484017"/>
                  <a:pt x="3530251" y="4488950"/>
                </a:cubicBezTo>
                <a:cubicBezTo>
                  <a:pt x="3532372" y="4493883"/>
                  <a:pt x="3534867" y="4498357"/>
                  <a:pt x="3537737" y="4502372"/>
                </a:cubicBezTo>
                <a:cubicBezTo>
                  <a:pt x="3540604" y="4506388"/>
                  <a:pt x="3543586" y="4510116"/>
                  <a:pt x="3546684" y="4513558"/>
                </a:cubicBezTo>
                <a:cubicBezTo>
                  <a:pt x="3549782" y="4516999"/>
                  <a:pt x="3552650" y="4520556"/>
                  <a:pt x="3555288" y="4524227"/>
                </a:cubicBezTo>
                <a:cubicBezTo>
                  <a:pt x="3557928" y="4527898"/>
                  <a:pt x="3560107" y="4531827"/>
                  <a:pt x="3561828" y="4536015"/>
                </a:cubicBezTo>
                <a:cubicBezTo>
                  <a:pt x="3563548" y="4540202"/>
                  <a:pt x="3564408" y="4545049"/>
                  <a:pt x="3564408" y="4550555"/>
                </a:cubicBezTo>
                <a:cubicBezTo>
                  <a:pt x="3564408" y="4553653"/>
                  <a:pt x="3563978" y="4556521"/>
                  <a:pt x="3563118" y="4559160"/>
                </a:cubicBezTo>
                <a:cubicBezTo>
                  <a:pt x="3562258" y="4561798"/>
                  <a:pt x="3561052" y="4564093"/>
                  <a:pt x="3559504" y="4566043"/>
                </a:cubicBezTo>
                <a:cubicBezTo>
                  <a:pt x="3557955" y="4567993"/>
                  <a:pt x="3556091" y="4569542"/>
                  <a:pt x="3553911" y="4570689"/>
                </a:cubicBezTo>
                <a:cubicBezTo>
                  <a:pt x="3551731" y="4571836"/>
                  <a:pt x="3549380" y="4572410"/>
                  <a:pt x="3546856" y="4572410"/>
                </a:cubicBezTo>
                <a:cubicBezTo>
                  <a:pt x="3543758" y="4572410"/>
                  <a:pt x="3540289" y="4572238"/>
                  <a:pt x="3536445" y="4571894"/>
                </a:cubicBezTo>
                <a:cubicBezTo>
                  <a:pt x="3532601" y="4571550"/>
                  <a:pt x="3527698" y="4570460"/>
                  <a:pt x="3521732" y="4568624"/>
                </a:cubicBezTo>
                <a:lnTo>
                  <a:pt x="3521732" y="4605794"/>
                </a:lnTo>
                <a:cubicBezTo>
                  <a:pt x="3527469" y="4607171"/>
                  <a:pt x="3532057" y="4608146"/>
                  <a:pt x="3535499" y="4608719"/>
                </a:cubicBezTo>
                <a:cubicBezTo>
                  <a:pt x="3538941" y="4609293"/>
                  <a:pt x="3541923" y="4609580"/>
                  <a:pt x="3544448" y="4609580"/>
                </a:cubicBezTo>
                <a:cubicBezTo>
                  <a:pt x="3554198" y="4609580"/>
                  <a:pt x="3562659" y="4608576"/>
                  <a:pt x="3569829" y="4606568"/>
                </a:cubicBezTo>
                <a:cubicBezTo>
                  <a:pt x="3576999" y="4604561"/>
                  <a:pt x="3582993" y="4601463"/>
                  <a:pt x="3587812" y="4597276"/>
                </a:cubicBezTo>
                <a:cubicBezTo>
                  <a:pt x="3592630" y="4593089"/>
                  <a:pt x="3596302" y="4587725"/>
                  <a:pt x="3598826" y="4581186"/>
                </a:cubicBezTo>
                <a:cubicBezTo>
                  <a:pt x="3601349" y="4574647"/>
                  <a:pt x="3602783" y="4566903"/>
                  <a:pt x="3603128" y="4557955"/>
                </a:cubicBezTo>
                <a:cubicBezTo>
                  <a:pt x="3605996" y="4557267"/>
                  <a:pt x="3608433" y="4556865"/>
                  <a:pt x="3610441" y="4556750"/>
                </a:cubicBezTo>
                <a:cubicBezTo>
                  <a:pt x="3612448" y="4556636"/>
                  <a:pt x="3614199" y="4556578"/>
                  <a:pt x="3615689" y="4556578"/>
                </a:cubicBezTo>
                <a:cubicBezTo>
                  <a:pt x="3618442" y="4556578"/>
                  <a:pt x="3621426" y="4557181"/>
                  <a:pt x="3624637" y="4558385"/>
                </a:cubicBezTo>
                <a:cubicBezTo>
                  <a:pt x="3627851" y="4559590"/>
                  <a:pt x="3631177" y="4561827"/>
                  <a:pt x="3634618" y="4565096"/>
                </a:cubicBezTo>
                <a:cubicBezTo>
                  <a:pt x="3638060" y="4568366"/>
                  <a:pt x="3641530" y="4572898"/>
                  <a:pt x="3645029" y="4578691"/>
                </a:cubicBezTo>
                <a:cubicBezTo>
                  <a:pt x="3648528" y="4584484"/>
                  <a:pt x="3651827" y="4591970"/>
                  <a:pt x="3654924" y="4601148"/>
                </a:cubicBezTo>
                <a:lnTo>
                  <a:pt x="3654924" y="4662581"/>
                </a:lnTo>
                <a:lnTo>
                  <a:pt x="3658501" y="4662581"/>
                </a:lnTo>
                <a:lnTo>
                  <a:pt x="3658501" y="4674455"/>
                </a:lnTo>
                <a:cubicBezTo>
                  <a:pt x="3650355" y="4675028"/>
                  <a:pt x="3643358" y="4676692"/>
                  <a:pt x="3637507" y="4679445"/>
                </a:cubicBezTo>
                <a:cubicBezTo>
                  <a:pt x="3631655" y="4682199"/>
                  <a:pt x="3626780" y="4685640"/>
                  <a:pt x="3622879" y="4689770"/>
                </a:cubicBezTo>
                <a:cubicBezTo>
                  <a:pt x="3618980" y="4693900"/>
                  <a:pt x="3616111" y="4698546"/>
                  <a:pt x="3614276" y="4703709"/>
                </a:cubicBezTo>
                <a:cubicBezTo>
                  <a:pt x="3612440" y="4708871"/>
                  <a:pt x="3611522" y="4714091"/>
                  <a:pt x="3611522" y="4719368"/>
                </a:cubicBezTo>
                <a:cubicBezTo>
                  <a:pt x="3611522" y="4726252"/>
                  <a:pt x="3612699" y="4732590"/>
                  <a:pt x="3615050" y="4738384"/>
                </a:cubicBezTo>
                <a:cubicBezTo>
                  <a:pt x="3617402" y="4744177"/>
                  <a:pt x="3620614" y="4749167"/>
                  <a:pt x="3624687" y="4753355"/>
                </a:cubicBezTo>
                <a:cubicBezTo>
                  <a:pt x="3628758" y="4757542"/>
                  <a:pt x="3633548" y="4760783"/>
                  <a:pt x="3639056" y="4763077"/>
                </a:cubicBezTo>
                <a:cubicBezTo>
                  <a:pt x="3644563" y="4765372"/>
                  <a:pt x="3650413" y="4766519"/>
                  <a:pt x="3656608" y="4766519"/>
                </a:cubicBezTo>
                <a:cubicBezTo>
                  <a:pt x="3662918" y="4766519"/>
                  <a:pt x="3668825" y="4765544"/>
                  <a:pt x="3674332" y="4763594"/>
                </a:cubicBezTo>
                <a:cubicBezTo>
                  <a:pt x="3679839" y="4761643"/>
                  <a:pt x="3684686" y="4758804"/>
                  <a:pt x="3688873" y="4755076"/>
                </a:cubicBezTo>
                <a:cubicBezTo>
                  <a:pt x="3693061" y="4751347"/>
                  <a:pt x="3696531" y="4746787"/>
                  <a:pt x="3699284" y="4741395"/>
                </a:cubicBezTo>
                <a:cubicBezTo>
                  <a:pt x="3702038" y="4736003"/>
                  <a:pt x="3703816" y="4729865"/>
                  <a:pt x="3704618" y="4722982"/>
                </a:cubicBezTo>
                <a:cubicBezTo>
                  <a:pt x="3706110" y="4723671"/>
                  <a:pt x="3707859" y="4724818"/>
                  <a:pt x="3709867" y="4726424"/>
                </a:cubicBezTo>
                <a:cubicBezTo>
                  <a:pt x="3711875" y="4728030"/>
                  <a:pt x="3714055" y="4729894"/>
                  <a:pt x="3716406" y="4732017"/>
                </a:cubicBezTo>
                <a:cubicBezTo>
                  <a:pt x="3718758" y="4734139"/>
                  <a:pt x="3721167" y="4736491"/>
                  <a:pt x="3723633" y="4739072"/>
                </a:cubicBezTo>
                <a:cubicBezTo>
                  <a:pt x="3726100" y="4741653"/>
                  <a:pt x="3728652" y="4744263"/>
                  <a:pt x="3731291" y="4746902"/>
                </a:cubicBezTo>
                <a:cubicBezTo>
                  <a:pt x="3735535" y="4751261"/>
                  <a:pt x="3740124" y="4755305"/>
                  <a:pt x="3745057" y="4759033"/>
                </a:cubicBezTo>
                <a:cubicBezTo>
                  <a:pt x="3749991" y="4762762"/>
                  <a:pt x="3755411" y="4765974"/>
                  <a:pt x="3761319" y="4768670"/>
                </a:cubicBezTo>
                <a:cubicBezTo>
                  <a:pt x="3767227" y="4771366"/>
                  <a:pt x="3773594" y="4773488"/>
                  <a:pt x="3780420" y="4775037"/>
                </a:cubicBezTo>
                <a:cubicBezTo>
                  <a:pt x="3787246" y="4776586"/>
                  <a:pt x="3794674" y="4777360"/>
                  <a:pt x="3802705" y="4777360"/>
                </a:cubicBezTo>
                <a:cubicBezTo>
                  <a:pt x="3803967" y="4777360"/>
                  <a:pt x="3805344" y="4777303"/>
                  <a:pt x="3806835" y="4777188"/>
                </a:cubicBezTo>
                <a:lnTo>
                  <a:pt x="3806835" y="4745525"/>
                </a:lnTo>
                <a:cubicBezTo>
                  <a:pt x="3795937" y="4745525"/>
                  <a:pt x="3786300" y="4743603"/>
                  <a:pt x="3777925" y="4739760"/>
                </a:cubicBezTo>
                <a:cubicBezTo>
                  <a:pt x="3769550" y="4735917"/>
                  <a:pt x="3762725" y="4731185"/>
                  <a:pt x="3757447" y="4725563"/>
                </a:cubicBezTo>
                <a:cubicBezTo>
                  <a:pt x="3753432" y="4721433"/>
                  <a:pt x="3749216" y="4717131"/>
                  <a:pt x="3744799" y="4712657"/>
                </a:cubicBezTo>
                <a:cubicBezTo>
                  <a:pt x="3740382" y="4708183"/>
                  <a:pt x="3735708" y="4703852"/>
                  <a:pt x="3730775" y="4699665"/>
                </a:cubicBezTo>
                <a:cubicBezTo>
                  <a:pt x="3725841" y="4695478"/>
                  <a:pt x="3720679" y="4691606"/>
                  <a:pt x="3715288" y="4688049"/>
                </a:cubicBezTo>
                <a:cubicBezTo>
                  <a:pt x="3709896" y="4684493"/>
                  <a:pt x="3704275" y="4681625"/>
                  <a:pt x="3698423" y="4679445"/>
                </a:cubicBezTo>
                <a:lnTo>
                  <a:pt x="3698423" y="4654838"/>
                </a:lnTo>
                <a:lnTo>
                  <a:pt x="3694848" y="4654838"/>
                </a:lnTo>
                <a:lnTo>
                  <a:pt x="3694848" y="4471570"/>
                </a:lnTo>
                <a:lnTo>
                  <a:pt x="3734561" y="4471570"/>
                </a:lnTo>
                <a:lnTo>
                  <a:pt x="3743030" y="4471570"/>
                </a:lnTo>
                <a:lnTo>
                  <a:pt x="3886165" y="4471570"/>
                </a:lnTo>
                <a:lnTo>
                  <a:pt x="3886165" y="4517688"/>
                </a:lnTo>
                <a:cubicBezTo>
                  <a:pt x="3873661" y="4505757"/>
                  <a:pt x="3861127" y="4497124"/>
                  <a:pt x="3848565" y="4491789"/>
                </a:cubicBezTo>
                <a:cubicBezTo>
                  <a:pt x="3836003" y="4486455"/>
                  <a:pt x="3823814" y="4483787"/>
                  <a:pt x="3811998" y="4483787"/>
                </a:cubicBezTo>
                <a:cubicBezTo>
                  <a:pt x="3802132" y="4483787"/>
                  <a:pt x="3793384" y="4485078"/>
                  <a:pt x="3785755" y="4487659"/>
                </a:cubicBezTo>
                <a:cubicBezTo>
                  <a:pt x="3778126" y="4490241"/>
                  <a:pt x="3771702" y="4493854"/>
                  <a:pt x="3766482" y="4498501"/>
                </a:cubicBezTo>
                <a:cubicBezTo>
                  <a:pt x="3761262" y="4503147"/>
                  <a:pt x="3757275" y="4508682"/>
                  <a:pt x="3754522" y="4515106"/>
                </a:cubicBezTo>
                <a:cubicBezTo>
                  <a:pt x="3751769" y="4521531"/>
                  <a:pt x="3750392" y="4528644"/>
                  <a:pt x="3750392" y="4536445"/>
                </a:cubicBezTo>
                <a:cubicBezTo>
                  <a:pt x="3750392" y="4543672"/>
                  <a:pt x="3751855" y="4550211"/>
                  <a:pt x="3754780" y="4556062"/>
                </a:cubicBezTo>
                <a:cubicBezTo>
                  <a:pt x="3757706" y="4561913"/>
                  <a:pt x="3761635" y="4566961"/>
                  <a:pt x="3766568" y="4571205"/>
                </a:cubicBezTo>
                <a:cubicBezTo>
                  <a:pt x="3771501" y="4575450"/>
                  <a:pt x="3777151" y="4578720"/>
                  <a:pt x="3783518" y="4581014"/>
                </a:cubicBezTo>
                <a:cubicBezTo>
                  <a:pt x="3789885" y="4583309"/>
                  <a:pt x="3796453" y="4584456"/>
                  <a:pt x="3803221" y="4584456"/>
                </a:cubicBezTo>
                <a:cubicBezTo>
                  <a:pt x="3807007" y="4584456"/>
                  <a:pt x="3810678" y="4583997"/>
                  <a:pt x="3814235" y="4583079"/>
                </a:cubicBezTo>
                <a:cubicBezTo>
                  <a:pt x="3817791" y="4582161"/>
                  <a:pt x="3820946" y="4580699"/>
                  <a:pt x="3823699" y="4578691"/>
                </a:cubicBezTo>
                <a:cubicBezTo>
                  <a:pt x="3826453" y="4576683"/>
                  <a:pt x="3828632" y="4574102"/>
                  <a:pt x="3830238" y="4570947"/>
                </a:cubicBezTo>
                <a:cubicBezTo>
                  <a:pt x="3831845" y="4567792"/>
                  <a:pt x="3832648" y="4563978"/>
                  <a:pt x="3832648" y="4559504"/>
                </a:cubicBezTo>
                <a:cubicBezTo>
                  <a:pt x="3832648" y="4556062"/>
                  <a:pt x="3831959" y="4552993"/>
                  <a:pt x="3830583" y="4550297"/>
                </a:cubicBezTo>
                <a:cubicBezTo>
                  <a:pt x="3829206" y="4547601"/>
                  <a:pt x="3827427" y="4545307"/>
                  <a:pt x="3825248" y="4543414"/>
                </a:cubicBezTo>
                <a:cubicBezTo>
                  <a:pt x="3823068" y="4541521"/>
                  <a:pt x="3820630" y="4540058"/>
                  <a:pt x="3817935" y="4539026"/>
                </a:cubicBezTo>
                <a:cubicBezTo>
                  <a:pt x="3815239" y="4537993"/>
                  <a:pt x="3812571" y="4537477"/>
                  <a:pt x="3809933" y="4537477"/>
                </a:cubicBezTo>
                <a:cubicBezTo>
                  <a:pt x="3805459" y="4537477"/>
                  <a:pt x="3801816" y="4538338"/>
                  <a:pt x="3799005" y="4540058"/>
                </a:cubicBezTo>
                <a:cubicBezTo>
                  <a:pt x="3796194" y="4541779"/>
                  <a:pt x="3794044" y="4543500"/>
                  <a:pt x="3792552" y="4545221"/>
                </a:cubicBezTo>
                <a:cubicBezTo>
                  <a:pt x="3791864" y="4544418"/>
                  <a:pt x="3791118" y="4543357"/>
                  <a:pt x="3790315" y="4542037"/>
                </a:cubicBezTo>
                <a:cubicBezTo>
                  <a:pt x="3789512" y="4540718"/>
                  <a:pt x="3789111" y="4538854"/>
                  <a:pt x="3789111" y="4536445"/>
                </a:cubicBezTo>
                <a:cubicBezTo>
                  <a:pt x="3789111" y="4531856"/>
                  <a:pt x="3790716" y="4528127"/>
                  <a:pt x="3793929" y="4525259"/>
                </a:cubicBezTo>
                <a:cubicBezTo>
                  <a:pt x="3797141" y="4522391"/>
                  <a:pt x="3802132" y="4520957"/>
                  <a:pt x="3808900" y="4520957"/>
                </a:cubicBezTo>
                <a:cubicBezTo>
                  <a:pt x="3822093" y="4520957"/>
                  <a:pt x="3835229" y="4525517"/>
                  <a:pt x="3848307" y="4534638"/>
                </a:cubicBezTo>
                <a:cubicBezTo>
                  <a:pt x="3861386" y="4543758"/>
                  <a:pt x="3874005" y="4556521"/>
                  <a:pt x="3886165" y="4572926"/>
                </a:cubicBezTo>
                <a:lnTo>
                  <a:pt x="3886165" y="4589446"/>
                </a:lnTo>
                <a:lnTo>
                  <a:pt x="3886165" y="4599943"/>
                </a:lnTo>
                <a:cubicBezTo>
                  <a:pt x="3882609" y="4598452"/>
                  <a:pt x="3876500" y="4596760"/>
                  <a:pt x="3867839" y="4594867"/>
                </a:cubicBezTo>
                <a:cubicBezTo>
                  <a:pt x="3859177" y="4592974"/>
                  <a:pt x="3847619" y="4592027"/>
                  <a:pt x="3833164" y="4592027"/>
                </a:cubicBezTo>
                <a:cubicBezTo>
                  <a:pt x="3823298" y="4592027"/>
                  <a:pt x="3814177" y="4593175"/>
                  <a:pt x="3805803" y="4595469"/>
                </a:cubicBezTo>
                <a:cubicBezTo>
                  <a:pt x="3797428" y="4597763"/>
                  <a:pt x="3790200" y="4601090"/>
                  <a:pt x="3784120" y="4605450"/>
                </a:cubicBezTo>
                <a:cubicBezTo>
                  <a:pt x="3778040" y="4609809"/>
                  <a:pt x="3773308" y="4615172"/>
                  <a:pt x="3769924" y="4621540"/>
                </a:cubicBezTo>
                <a:cubicBezTo>
                  <a:pt x="3766539" y="4627907"/>
                  <a:pt x="3764847" y="4635220"/>
                  <a:pt x="3764847" y="4643480"/>
                </a:cubicBezTo>
                <a:cubicBezTo>
                  <a:pt x="3764847" y="4649904"/>
                  <a:pt x="3766138" y="4655641"/>
                  <a:pt x="3768719" y="4660688"/>
                </a:cubicBezTo>
                <a:cubicBezTo>
                  <a:pt x="3771300" y="4665736"/>
                  <a:pt x="3774713" y="4670038"/>
                  <a:pt x="3778958" y="4673594"/>
                </a:cubicBezTo>
                <a:cubicBezTo>
                  <a:pt x="3783202" y="4677151"/>
                  <a:pt x="3788078" y="4679847"/>
                  <a:pt x="3793585" y="4681682"/>
                </a:cubicBezTo>
                <a:cubicBezTo>
                  <a:pt x="3799091" y="4683518"/>
                  <a:pt x="3804713" y="4684436"/>
                  <a:pt x="3810449" y="4684436"/>
                </a:cubicBezTo>
                <a:cubicBezTo>
                  <a:pt x="3814579" y="4684436"/>
                  <a:pt x="3818795" y="4684005"/>
                  <a:pt x="3823097" y="4683145"/>
                </a:cubicBezTo>
                <a:cubicBezTo>
                  <a:pt x="3827399" y="4682285"/>
                  <a:pt x="3831357" y="4680822"/>
                  <a:pt x="3834971" y="4678757"/>
                </a:cubicBezTo>
                <a:cubicBezTo>
                  <a:pt x="3838584" y="4676692"/>
                  <a:pt x="3841538" y="4673967"/>
                  <a:pt x="3843833" y="4670583"/>
                </a:cubicBezTo>
                <a:cubicBezTo>
                  <a:pt x="3846127" y="4667199"/>
                  <a:pt x="3847275" y="4662925"/>
                  <a:pt x="3847275" y="4657763"/>
                </a:cubicBezTo>
                <a:cubicBezTo>
                  <a:pt x="3847275" y="4654665"/>
                  <a:pt x="3846729" y="4651797"/>
                  <a:pt x="3845640" y="4649159"/>
                </a:cubicBezTo>
                <a:cubicBezTo>
                  <a:pt x="3844550" y="4646520"/>
                  <a:pt x="3843030" y="4644226"/>
                  <a:pt x="3841080" y="4642275"/>
                </a:cubicBezTo>
                <a:cubicBezTo>
                  <a:pt x="3839129" y="4640325"/>
                  <a:pt x="3836777" y="4638805"/>
                  <a:pt x="3834024" y="4637715"/>
                </a:cubicBezTo>
                <a:cubicBezTo>
                  <a:pt x="3831271" y="4636625"/>
                  <a:pt x="3828288" y="4636081"/>
                  <a:pt x="3825076" y="4636081"/>
                </a:cubicBezTo>
                <a:cubicBezTo>
                  <a:pt x="3819569" y="4636081"/>
                  <a:pt x="3814751" y="4637515"/>
                  <a:pt x="3810621" y="4640383"/>
                </a:cubicBezTo>
                <a:cubicBezTo>
                  <a:pt x="3806491" y="4643251"/>
                  <a:pt x="3803680" y="4646979"/>
                  <a:pt x="3802189" y="4651568"/>
                </a:cubicBezTo>
                <a:cubicBezTo>
                  <a:pt x="3801156" y="4649847"/>
                  <a:pt x="3800526" y="4648212"/>
                  <a:pt x="3800296" y="4646664"/>
                </a:cubicBezTo>
                <a:cubicBezTo>
                  <a:pt x="3800066" y="4645115"/>
                  <a:pt x="3799952" y="4643537"/>
                  <a:pt x="3799952" y="4641931"/>
                </a:cubicBezTo>
                <a:cubicBezTo>
                  <a:pt x="3799952" y="4639981"/>
                  <a:pt x="3800526" y="4637945"/>
                  <a:pt x="3801673" y="4635822"/>
                </a:cubicBezTo>
                <a:cubicBezTo>
                  <a:pt x="3802820" y="4633700"/>
                  <a:pt x="3804770" y="4631750"/>
                  <a:pt x="3807523" y="4629972"/>
                </a:cubicBezTo>
                <a:cubicBezTo>
                  <a:pt x="3810277" y="4628193"/>
                  <a:pt x="3813948" y="4626731"/>
                  <a:pt x="3818537" y="4625583"/>
                </a:cubicBezTo>
                <a:cubicBezTo>
                  <a:pt x="3823126" y="4624436"/>
                  <a:pt x="3828862" y="4623863"/>
                  <a:pt x="3835745" y="4623863"/>
                </a:cubicBezTo>
                <a:cubicBezTo>
                  <a:pt x="3841252" y="4623863"/>
                  <a:pt x="3846557" y="4624178"/>
                  <a:pt x="3851662" y="4624809"/>
                </a:cubicBezTo>
                <a:cubicBezTo>
                  <a:pt x="3856767" y="4625440"/>
                  <a:pt x="3861529" y="4626300"/>
                  <a:pt x="3865945" y="4627390"/>
                </a:cubicBezTo>
                <a:cubicBezTo>
                  <a:pt x="3870362" y="4628480"/>
                  <a:pt x="3874292" y="4629799"/>
                  <a:pt x="3877733" y="4631348"/>
                </a:cubicBezTo>
                <a:cubicBezTo>
                  <a:pt x="3881175" y="4632897"/>
                  <a:pt x="3883986" y="4634589"/>
                  <a:pt x="3886165" y="4636425"/>
                </a:cubicBezTo>
                <a:lnTo>
                  <a:pt x="3886165" y="4693384"/>
                </a:lnTo>
                <a:lnTo>
                  <a:pt x="3926088" y="4693384"/>
                </a:lnTo>
                <a:lnTo>
                  <a:pt x="3926088" y="4589446"/>
                </a:lnTo>
                <a:lnTo>
                  <a:pt x="3926088" y="4567764"/>
                </a:lnTo>
                <a:lnTo>
                  <a:pt x="3926088" y="4471570"/>
                </a:lnTo>
                <a:lnTo>
                  <a:pt x="3963161" y="4471570"/>
                </a:lnTo>
                <a:lnTo>
                  <a:pt x="3974272" y="4471570"/>
                </a:lnTo>
                <a:lnTo>
                  <a:pt x="3983122" y="4471570"/>
                </a:lnTo>
                <a:cubicBezTo>
                  <a:pt x="3987481" y="4471570"/>
                  <a:pt x="3991411" y="4472287"/>
                  <a:pt x="3994910" y="4473721"/>
                </a:cubicBezTo>
                <a:cubicBezTo>
                  <a:pt x="3998409" y="4475155"/>
                  <a:pt x="4001363" y="4477162"/>
                  <a:pt x="4003772" y="4479744"/>
                </a:cubicBezTo>
                <a:cubicBezTo>
                  <a:pt x="4006181" y="4482325"/>
                  <a:pt x="4008045" y="4485365"/>
                  <a:pt x="4009365" y="4488864"/>
                </a:cubicBezTo>
                <a:cubicBezTo>
                  <a:pt x="4010684" y="4492363"/>
                  <a:pt x="4011344" y="4496177"/>
                  <a:pt x="4011344" y="4500307"/>
                </a:cubicBezTo>
                <a:lnTo>
                  <a:pt x="4011344" y="4679789"/>
                </a:lnTo>
                <a:lnTo>
                  <a:pt x="4051266" y="4679789"/>
                </a:lnTo>
                <a:lnTo>
                  <a:pt x="4051266" y="4489638"/>
                </a:lnTo>
                <a:cubicBezTo>
                  <a:pt x="4051266" y="4487917"/>
                  <a:pt x="4051410" y="4486025"/>
                  <a:pt x="4051697" y="4483960"/>
                </a:cubicBezTo>
                <a:cubicBezTo>
                  <a:pt x="4051983" y="4481895"/>
                  <a:pt x="4052643" y="4479944"/>
                  <a:pt x="4053676" y="4478109"/>
                </a:cubicBezTo>
                <a:cubicBezTo>
                  <a:pt x="4054708" y="4476273"/>
                  <a:pt x="4056285" y="4474724"/>
                  <a:pt x="4058408" y="4473462"/>
                </a:cubicBezTo>
                <a:cubicBezTo>
                  <a:pt x="4060530" y="4472201"/>
                  <a:pt x="4063427" y="4471570"/>
                  <a:pt x="4067098" y="4471570"/>
                </a:cubicBezTo>
                <a:lnTo>
                  <a:pt x="4086985" y="4471570"/>
                </a:lnTo>
                <a:lnTo>
                  <a:pt x="4099450" y="4471570"/>
                </a:lnTo>
                <a:lnTo>
                  <a:pt x="4371266" y="4471570"/>
                </a:lnTo>
                <a:lnTo>
                  <a:pt x="4371266" y="4435432"/>
                </a:lnTo>
                <a:lnTo>
                  <a:pt x="4099450" y="4435432"/>
                </a:lnTo>
                <a:lnTo>
                  <a:pt x="4086985" y="4435432"/>
                </a:lnTo>
                <a:lnTo>
                  <a:pt x="4059526" y="4435432"/>
                </a:lnTo>
                <a:cubicBezTo>
                  <a:pt x="4051381" y="4435432"/>
                  <a:pt x="4044728" y="4436579"/>
                  <a:pt x="4039565" y="4438874"/>
                </a:cubicBezTo>
                <a:cubicBezTo>
                  <a:pt x="4034403" y="4441168"/>
                  <a:pt x="4029986" y="4444094"/>
                  <a:pt x="4026315" y="4447650"/>
                </a:cubicBezTo>
                <a:cubicBezTo>
                  <a:pt x="4022414" y="4444438"/>
                  <a:pt x="4017567" y="4441599"/>
                  <a:pt x="4011774" y="4439132"/>
                </a:cubicBezTo>
                <a:cubicBezTo>
                  <a:pt x="4005980" y="4436665"/>
                  <a:pt x="3999470" y="4435432"/>
                  <a:pt x="3992243" y="4435432"/>
                </a:cubicBezTo>
                <a:lnTo>
                  <a:pt x="3974272" y="4435432"/>
                </a:lnTo>
                <a:lnTo>
                  <a:pt x="3963161" y="4435432"/>
                </a:lnTo>
                <a:lnTo>
                  <a:pt x="3743030" y="4435432"/>
                </a:lnTo>
                <a:lnTo>
                  <a:pt x="3734561" y="4435432"/>
                </a:lnTo>
                <a:close/>
                <a:moveTo>
                  <a:pt x="2524886" y="4435432"/>
                </a:moveTo>
                <a:lnTo>
                  <a:pt x="2524886" y="4471570"/>
                </a:lnTo>
                <a:lnTo>
                  <a:pt x="2555861" y="4471570"/>
                </a:lnTo>
                <a:lnTo>
                  <a:pt x="2555861" y="4529045"/>
                </a:lnTo>
                <a:cubicBezTo>
                  <a:pt x="2555861" y="4537305"/>
                  <a:pt x="2556520" y="4544733"/>
                  <a:pt x="2557840" y="4551330"/>
                </a:cubicBezTo>
                <a:cubicBezTo>
                  <a:pt x="2559159" y="4557926"/>
                  <a:pt x="2561568" y="4563978"/>
                  <a:pt x="2565068" y="4569485"/>
                </a:cubicBezTo>
                <a:cubicBezTo>
                  <a:pt x="2568566" y="4574991"/>
                  <a:pt x="2573327" y="4580154"/>
                  <a:pt x="2579349" y="4584972"/>
                </a:cubicBezTo>
                <a:cubicBezTo>
                  <a:pt x="2585373" y="4589790"/>
                  <a:pt x="2593031" y="4594609"/>
                  <a:pt x="2602324" y="4599427"/>
                </a:cubicBezTo>
                <a:cubicBezTo>
                  <a:pt x="2605306" y="4592199"/>
                  <a:pt x="2609407" y="4585488"/>
                  <a:pt x="2614628" y="4579293"/>
                </a:cubicBezTo>
                <a:cubicBezTo>
                  <a:pt x="2619846" y="4573098"/>
                  <a:pt x="2625468" y="4567678"/>
                  <a:pt x="2631491" y="4563031"/>
                </a:cubicBezTo>
                <a:cubicBezTo>
                  <a:pt x="2637514" y="4558385"/>
                  <a:pt x="2643565" y="4554628"/>
                  <a:pt x="2649647" y="4551760"/>
                </a:cubicBezTo>
                <a:cubicBezTo>
                  <a:pt x="2655726" y="4548892"/>
                  <a:pt x="2661118" y="4547171"/>
                  <a:pt x="2665822" y="4546598"/>
                </a:cubicBezTo>
                <a:lnTo>
                  <a:pt x="2665822" y="4662581"/>
                </a:lnTo>
                <a:lnTo>
                  <a:pt x="2705744" y="4662581"/>
                </a:lnTo>
                <a:lnTo>
                  <a:pt x="2705744" y="4504782"/>
                </a:lnTo>
                <a:cubicBezTo>
                  <a:pt x="2691749" y="4504782"/>
                  <a:pt x="2679187" y="4505900"/>
                  <a:pt x="2668059" y="4508137"/>
                </a:cubicBezTo>
                <a:cubicBezTo>
                  <a:pt x="2656931" y="4510374"/>
                  <a:pt x="2646949" y="4513357"/>
                  <a:pt x="2638117" y="4517085"/>
                </a:cubicBezTo>
                <a:cubicBezTo>
                  <a:pt x="2629283" y="4520814"/>
                  <a:pt x="2621511" y="4525116"/>
                  <a:pt x="2614799" y="4529992"/>
                </a:cubicBezTo>
                <a:cubicBezTo>
                  <a:pt x="2608088" y="4534867"/>
                  <a:pt x="2602151" y="4539944"/>
                  <a:pt x="2596988" y="4545221"/>
                </a:cubicBezTo>
                <a:cubicBezTo>
                  <a:pt x="2596530" y="4543271"/>
                  <a:pt x="2596214" y="4540718"/>
                  <a:pt x="2596042" y="4537563"/>
                </a:cubicBezTo>
                <a:cubicBezTo>
                  <a:pt x="2595869" y="4534408"/>
                  <a:pt x="2595785" y="4531225"/>
                  <a:pt x="2595785" y="4528013"/>
                </a:cubicBezTo>
                <a:lnTo>
                  <a:pt x="2595785" y="4471570"/>
                </a:lnTo>
                <a:lnTo>
                  <a:pt x="2734436" y="4471570"/>
                </a:lnTo>
                <a:lnTo>
                  <a:pt x="2745324" y="4471570"/>
                </a:lnTo>
                <a:lnTo>
                  <a:pt x="2754397" y="4471570"/>
                </a:lnTo>
                <a:cubicBezTo>
                  <a:pt x="2758757" y="4471570"/>
                  <a:pt x="2762687" y="4472287"/>
                  <a:pt x="2766185" y="4473721"/>
                </a:cubicBezTo>
                <a:cubicBezTo>
                  <a:pt x="2769684" y="4475155"/>
                  <a:pt x="2772638" y="4477162"/>
                  <a:pt x="2775048" y="4479744"/>
                </a:cubicBezTo>
                <a:cubicBezTo>
                  <a:pt x="2777457" y="4482325"/>
                  <a:pt x="2779320" y="4485365"/>
                  <a:pt x="2780640" y="4488864"/>
                </a:cubicBezTo>
                <a:cubicBezTo>
                  <a:pt x="2781959" y="4492363"/>
                  <a:pt x="2782619" y="4496177"/>
                  <a:pt x="2782619" y="4500307"/>
                </a:cubicBezTo>
                <a:lnTo>
                  <a:pt x="2782619" y="4679789"/>
                </a:lnTo>
                <a:lnTo>
                  <a:pt x="2822542" y="4679789"/>
                </a:lnTo>
                <a:lnTo>
                  <a:pt x="2822542" y="4489638"/>
                </a:lnTo>
                <a:cubicBezTo>
                  <a:pt x="2822542" y="4487917"/>
                  <a:pt x="2822686" y="4486025"/>
                  <a:pt x="2822972" y="4483960"/>
                </a:cubicBezTo>
                <a:cubicBezTo>
                  <a:pt x="2823259" y="4481895"/>
                  <a:pt x="2823919" y="4479944"/>
                  <a:pt x="2824951" y="4478109"/>
                </a:cubicBezTo>
                <a:cubicBezTo>
                  <a:pt x="2825985" y="4476273"/>
                  <a:pt x="2827561" y="4474724"/>
                  <a:pt x="2829683" y="4473462"/>
                </a:cubicBezTo>
                <a:cubicBezTo>
                  <a:pt x="2831806" y="4472201"/>
                  <a:pt x="2834703" y="4471570"/>
                  <a:pt x="2838374" y="4471570"/>
                </a:cubicBezTo>
                <a:lnTo>
                  <a:pt x="2858261" y="4471570"/>
                </a:lnTo>
                <a:lnTo>
                  <a:pt x="2870726" y="4471570"/>
                </a:lnTo>
                <a:lnTo>
                  <a:pt x="3010726" y="4471570"/>
                </a:lnTo>
                <a:lnTo>
                  <a:pt x="3010726" y="4489982"/>
                </a:lnTo>
                <a:cubicBezTo>
                  <a:pt x="3001548" y="4490212"/>
                  <a:pt x="2992199" y="4490871"/>
                  <a:pt x="2982677" y="4491961"/>
                </a:cubicBezTo>
                <a:cubicBezTo>
                  <a:pt x="2973155" y="4493051"/>
                  <a:pt x="2963863" y="4494858"/>
                  <a:pt x="2954800" y="4497382"/>
                </a:cubicBezTo>
                <a:cubicBezTo>
                  <a:pt x="2945736" y="4499906"/>
                  <a:pt x="2937047" y="4503290"/>
                  <a:pt x="2928729" y="4507535"/>
                </a:cubicBezTo>
                <a:cubicBezTo>
                  <a:pt x="2920412" y="4511780"/>
                  <a:pt x="2912869" y="4517057"/>
                  <a:pt x="2906100" y="4523366"/>
                </a:cubicBezTo>
                <a:cubicBezTo>
                  <a:pt x="2899331" y="4529676"/>
                  <a:pt x="2893537" y="4537219"/>
                  <a:pt x="2888719" y="4545995"/>
                </a:cubicBezTo>
                <a:cubicBezTo>
                  <a:pt x="2883901" y="4554772"/>
                  <a:pt x="2880460" y="4565010"/>
                  <a:pt x="2878394" y="4576712"/>
                </a:cubicBezTo>
                <a:cubicBezTo>
                  <a:pt x="2885163" y="4577286"/>
                  <a:pt x="2892563" y="4578318"/>
                  <a:pt x="2900593" y="4579810"/>
                </a:cubicBezTo>
                <a:cubicBezTo>
                  <a:pt x="2908624" y="4581301"/>
                  <a:pt x="2916826" y="4583251"/>
                  <a:pt x="2925201" y="4585660"/>
                </a:cubicBezTo>
                <a:cubicBezTo>
                  <a:pt x="2933576" y="4588069"/>
                  <a:pt x="2941951" y="4590937"/>
                  <a:pt x="2950325" y="4594264"/>
                </a:cubicBezTo>
                <a:cubicBezTo>
                  <a:pt x="2958700" y="4597591"/>
                  <a:pt x="2966644" y="4601377"/>
                  <a:pt x="2974159" y="4605622"/>
                </a:cubicBezTo>
                <a:cubicBezTo>
                  <a:pt x="2981673" y="4609867"/>
                  <a:pt x="2988584" y="4614513"/>
                  <a:pt x="2994894" y="4619561"/>
                </a:cubicBezTo>
                <a:cubicBezTo>
                  <a:pt x="3001204" y="4624608"/>
                  <a:pt x="3006481" y="4630058"/>
                  <a:pt x="3010726" y="4635908"/>
                </a:cubicBezTo>
                <a:lnTo>
                  <a:pt x="3010726" y="4662581"/>
                </a:lnTo>
                <a:lnTo>
                  <a:pt x="3050822" y="4662581"/>
                </a:lnTo>
                <a:lnTo>
                  <a:pt x="3050822" y="4581186"/>
                </a:lnTo>
                <a:cubicBezTo>
                  <a:pt x="3056443" y="4584054"/>
                  <a:pt x="3062265" y="4586148"/>
                  <a:pt x="3068287" y="4587467"/>
                </a:cubicBezTo>
                <a:cubicBezTo>
                  <a:pt x="3074311" y="4588786"/>
                  <a:pt x="3080420" y="4589446"/>
                  <a:pt x="3086614" y="4589446"/>
                </a:cubicBezTo>
                <a:cubicBezTo>
                  <a:pt x="3094645" y="4589446"/>
                  <a:pt x="3101728" y="4588328"/>
                  <a:pt x="3107866" y="4586091"/>
                </a:cubicBezTo>
                <a:cubicBezTo>
                  <a:pt x="3114005" y="4583853"/>
                  <a:pt x="3119138" y="4580813"/>
                  <a:pt x="3123268" y="4576970"/>
                </a:cubicBezTo>
                <a:cubicBezTo>
                  <a:pt x="3127398" y="4573127"/>
                  <a:pt x="3130525" y="4568624"/>
                  <a:pt x="3132646" y="4563462"/>
                </a:cubicBezTo>
                <a:cubicBezTo>
                  <a:pt x="3134769" y="4558299"/>
                  <a:pt x="3135830" y="4552850"/>
                  <a:pt x="3135830" y="4547114"/>
                </a:cubicBezTo>
                <a:cubicBezTo>
                  <a:pt x="3135830" y="4541378"/>
                  <a:pt x="3134999" y="4535842"/>
                  <a:pt x="3133335" y="4530508"/>
                </a:cubicBezTo>
                <a:cubicBezTo>
                  <a:pt x="3131672" y="4525173"/>
                  <a:pt x="3129090" y="4520441"/>
                  <a:pt x="3125591" y="4516311"/>
                </a:cubicBezTo>
                <a:cubicBezTo>
                  <a:pt x="3122092" y="4512181"/>
                  <a:pt x="3117618" y="4508854"/>
                  <a:pt x="3112169" y="4506330"/>
                </a:cubicBezTo>
                <a:cubicBezTo>
                  <a:pt x="3106719" y="4503806"/>
                  <a:pt x="3100151" y="4502544"/>
                  <a:pt x="3092465" y="4502544"/>
                </a:cubicBezTo>
                <a:cubicBezTo>
                  <a:pt x="3090285" y="4502544"/>
                  <a:pt x="3088048" y="4502745"/>
                  <a:pt x="3085754" y="4503147"/>
                </a:cubicBezTo>
                <a:cubicBezTo>
                  <a:pt x="3083460" y="4503548"/>
                  <a:pt x="3081251" y="4504093"/>
                  <a:pt x="3079129" y="4504782"/>
                </a:cubicBezTo>
                <a:cubicBezTo>
                  <a:pt x="3077006" y="4505470"/>
                  <a:pt x="3075056" y="4506330"/>
                  <a:pt x="3073278" y="4507363"/>
                </a:cubicBezTo>
                <a:cubicBezTo>
                  <a:pt x="3071500" y="4508395"/>
                  <a:pt x="3070037" y="4509485"/>
                  <a:pt x="3068890" y="4510632"/>
                </a:cubicBezTo>
                <a:lnTo>
                  <a:pt x="3084033" y="4534208"/>
                </a:lnTo>
                <a:cubicBezTo>
                  <a:pt x="3085066" y="4533749"/>
                  <a:pt x="3086184" y="4533290"/>
                  <a:pt x="3087389" y="4532831"/>
                </a:cubicBezTo>
                <a:cubicBezTo>
                  <a:pt x="3088593" y="4532372"/>
                  <a:pt x="3089769" y="4532143"/>
                  <a:pt x="3090916" y="4532143"/>
                </a:cubicBezTo>
                <a:cubicBezTo>
                  <a:pt x="3094014" y="4532143"/>
                  <a:pt x="3096624" y="4533290"/>
                  <a:pt x="3098747" y="4535584"/>
                </a:cubicBezTo>
                <a:cubicBezTo>
                  <a:pt x="3100869" y="4537879"/>
                  <a:pt x="3101930" y="4541034"/>
                  <a:pt x="3101930" y="4545049"/>
                </a:cubicBezTo>
                <a:cubicBezTo>
                  <a:pt x="3101930" y="4546655"/>
                  <a:pt x="3101557" y="4548290"/>
                  <a:pt x="3100811" y="4549953"/>
                </a:cubicBezTo>
                <a:cubicBezTo>
                  <a:pt x="3100066" y="4551617"/>
                  <a:pt x="3098919" y="4553108"/>
                  <a:pt x="3097370" y="4554427"/>
                </a:cubicBezTo>
                <a:cubicBezTo>
                  <a:pt x="3095821" y="4555747"/>
                  <a:pt x="3093928" y="4556837"/>
                  <a:pt x="3091691" y="4557697"/>
                </a:cubicBezTo>
                <a:cubicBezTo>
                  <a:pt x="3089454" y="4558557"/>
                  <a:pt x="3086786" y="4558988"/>
                  <a:pt x="3083690" y="4558988"/>
                </a:cubicBezTo>
                <a:cubicBezTo>
                  <a:pt x="3077035" y="4558988"/>
                  <a:pt x="3070898" y="4557754"/>
                  <a:pt x="3065276" y="4555288"/>
                </a:cubicBezTo>
                <a:cubicBezTo>
                  <a:pt x="3059654" y="4552821"/>
                  <a:pt x="3054836" y="4550097"/>
                  <a:pt x="3050822" y="4547114"/>
                </a:cubicBezTo>
                <a:lnTo>
                  <a:pt x="3050822" y="4471570"/>
                </a:lnTo>
                <a:lnTo>
                  <a:pt x="3153536" y="4471570"/>
                </a:lnTo>
                <a:lnTo>
                  <a:pt x="3162503" y="4471570"/>
                </a:lnTo>
                <a:lnTo>
                  <a:pt x="3183135" y="4471570"/>
                </a:lnTo>
                <a:cubicBezTo>
                  <a:pt x="3183822" y="4478223"/>
                  <a:pt x="3185228" y="4484017"/>
                  <a:pt x="3187350" y="4488950"/>
                </a:cubicBezTo>
                <a:cubicBezTo>
                  <a:pt x="3189472" y="4493883"/>
                  <a:pt x="3191968" y="4498357"/>
                  <a:pt x="3194835" y="4502372"/>
                </a:cubicBezTo>
                <a:cubicBezTo>
                  <a:pt x="3197704" y="4506388"/>
                  <a:pt x="3200687" y="4510116"/>
                  <a:pt x="3203784" y="4513558"/>
                </a:cubicBezTo>
                <a:cubicBezTo>
                  <a:pt x="3206882" y="4516999"/>
                  <a:pt x="3209749" y="4520556"/>
                  <a:pt x="3212388" y="4524227"/>
                </a:cubicBezTo>
                <a:cubicBezTo>
                  <a:pt x="3215027" y="4527898"/>
                  <a:pt x="3217207" y="4531827"/>
                  <a:pt x="3218927" y="4536015"/>
                </a:cubicBezTo>
                <a:cubicBezTo>
                  <a:pt x="3220648" y="4540202"/>
                  <a:pt x="3221508" y="4545049"/>
                  <a:pt x="3221508" y="4550555"/>
                </a:cubicBezTo>
                <a:cubicBezTo>
                  <a:pt x="3221508" y="4553653"/>
                  <a:pt x="3221078" y="4556521"/>
                  <a:pt x="3220218" y="4559160"/>
                </a:cubicBezTo>
                <a:cubicBezTo>
                  <a:pt x="3219358" y="4561798"/>
                  <a:pt x="3218153" y="4564093"/>
                  <a:pt x="3216604" y="4566043"/>
                </a:cubicBezTo>
                <a:cubicBezTo>
                  <a:pt x="3215056" y="4567993"/>
                  <a:pt x="3213192" y="4569542"/>
                  <a:pt x="3211011" y="4570689"/>
                </a:cubicBezTo>
                <a:cubicBezTo>
                  <a:pt x="3208831" y="4571836"/>
                  <a:pt x="3206480" y="4572410"/>
                  <a:pt x="3203956" y="4572410"/>
                </a:cubicBezTo>
                <a:cubicBezTo>
                  <a:pt x="3200858" y="4572410"/>
                  <a:pt x="3197389" y="4572238"/>
                  <a:pt x="3193545" y="4571894"/>
                </a:cubicBezTo>
                <a:cubicBezTo>
                  <a:pt x="3189702" y="4571550"/>
                  <a:pt x="3184797" y="4570460"/>
                  <a:pt x="3178833" y="4568624"/>
                </a:cubicBezTo>
                <a:lnTo>
                  <a:pt x="3178833" y="4605794"/>
                </a:lnTo>
                <a:cubicBezTo>
                  <a:pt x="3184569" y="4607171"/>
                  <a:pt x="3189157" y="4608146"/>
                  <a:pt x="3192599" y="4608719"/>
                </a:cubicBezTo>
                <a:cubicBezTo>
                  <a:pt x="3196041" y="4609293"/>
                  <a:pt x="3199023" y="4609580"/>
                  <a:pt x="3201547" y="4609580"/>
                </a:cubicBezTo>
                <a:cubicBezTo>
                  <a:pt x="3211299" y="4609580"/>
                  <a:pt x="3219759" y="4608576"/>
                  <a:pt x="3226929" y="4606568"/>
                </a:cubicBezTo>
                <a:cubicBezTo>
                  <a:pt x="3234099" y="4604561"/>
                  <a:pt x="3240093" y="4601463"/>
                  <a:pt x="3244912" y="4597276"/>
                </a:cubicBezTo>
                <a:cubicBezTo>
                  <a:pt x="3249730" y="4593089"/>
                  <a:pt x="3253401" y="4587725"/>
                  <a:pt x="3255925" y="4581186"/>
                </a:cubicBezTo>
                <a:cubicBezTo>
                  <a:pt x="3258449" y="4574647"/>
                  <a:pt x="3259883" y="4566903"/>
                  <a:pt x="3260227" y="4557955"/>
                </a:cubicBezTo>
                <a:cubicBezTo>
                  <a:pt x="3263095" y="4557267"/>
                  <a:pt x="3265534" y="4556865"/>
                  <a:pt x="3267541" y="4556750"/>
                </a:cubicBezTo>
                <a:cubicBezTo>
                  <a:pt x="3269548" y="4556636"/>
                  <a:pt x="3271298" y="4556578"/>
                  <a:pt x="3272790" y="4556578"/>
                </a:cubicBezTo>
                <a:cubicBezTo>
                  <a:pt x="3275543" y="4556578"/>
                  <a:pt x="3278525" y="4557181"/>
                  <a:pt x="3281737" y="4558385"/>
                </a:cubicBezTo>
                <a:cubicBezTo>
                  <a:pt x="3284950" y="4559590"/>
                  <a:pt x="3288277" y="4561827"/>
                  <a:pt x="3291719" y="4565096"/>
                </a:cubicBezTo>
                <a:cubicBezTo>
                  <a:pt x="3295160" y="4568366"/>
                  <a:pt x="3298630" y="4572898"/>
                  <a:pt x="3302129" y="4578691"/>
                </a:cubicBezTo>
                <a:cubicBezTo>
                  <a:pt x="3305628" y="4584484"/>
                  <a:pt x="3308927" y="4591970"/>
                  <a:pt x="3312024" y="4601148"/>
                </a:cubicBezTo>
                <a:lnTo>
                  <a:pt x="3312024" y="4662581"/>
                </a:lnTo>
                <a:lnTo>
                  <a:pt x="3351948" y="4662581"/>
                </a:lnTo>
                <a:lnTo>
                  <a:pt x="3351948" y="4471570"/>
                </a:lnTo>
                <a:lnTo>
                  <a:pt x="3400130" y="4471570"/>
                </a:lnTo>
                <a:lnTo>
                  <a:pt x="3400130" y="4435432"/>
                </a:lnTo>
                <a:lnTo>
                  <a:pt x="3162503" y="4435432"/>
                </a:lnTo>
                <a:lnTo>
                  <a:pt x="3153536" y="4435432"/>
                </a:lnTo>
                <a:lnTo>
                  <a:pt x="2870726" y="4435432"/>
                </a:lnTo>
                <a:lnTo>
                  <a:pt x="2858261" y="4435432"/>
                </a:lnTo>
                <a:lnTo>
                  <a:pt x="2830803" y="4435432"/>
                </a:lnTo>
                <a:cubicBezTo>
                  <a:pt x="2822657" y="4435432"/>
                  <a:pt x="2816003" y="4436579"/>
                  <a:pt x="2810841" y="4438874"/>
                </a:cubicBezTo>
                <a:cubicBezTo>
                  <a:pt x="2805679" y="4441168"/>
                  <a:pt x="2801262" y="4444094"/>
                  <a:pt x="2797591" y="4447650"/>
                </a:cubicBezTo>
                <a:cubicBezTo>
                  <a:pt x="2793690" y="4444438"/>
                  <a:pt x="2788843" y="4441599"/>
                  <a:pt x="2783050" y="4439132"/>
                </a:cubicBezTo>
                <a:cubicBezTo>
                  <a:pt x="2777256" y="4436665"/>
                  <a:pt x="2770746" y="4435432"/>
                  <a:pt x="2763518" y="4435432"/>
                </a:cubicBezTo>
                <a:lnTo>
                  <a:pt x="2745324" y="4435432"/>
                </a:lnTo>
                <a:lnTo>
                  <a:pt x="2734436" y="4435432"/>
                </a:lnTo>
                <a:close/>
                <a:moveTo>
                  <a:pt x="5000316" y="4340787"/>
                </a:moveTo>
                <a:cubicBezTo>
                  <a:pt x="4987352" y="4340787"/>
                  <a:pt x="4975278" y="4342250"/>
                  <a:pt x="4964092" y="4345175"/>
                </a:cubicBezTo>
                <a:cubicBezTo>
                  <a:pt x="4952907" y="4348100"/>
                  <a:pt x="4943184" y="4352374"/>
                  <a:pt x="4934924" y="4357995"/>
                </a:cubicBezTo>
                <a:cubicBezTo>
                  <a:pt x="4926664" y="4363616"/>
                  <a:pt x="4920154" y="4370586"/>
                  <a:pt x="4915393" y="4378903"/>
                </a:cubicBezTo>
                <a:cubicBezTo>
                  <a:pt x="4910632" y="4387220"/>
                  <a:pt x="4908251" y="4396714"/>
                  <a:pt x="4908251" y="4407383"/>
                </a:cubicBezTo>
                <a:cubicBezTo>
                  <a:pt x="4908251" y="4413807"/>
                  <a:pt x="4908825" y="4419170"/>
                  <a:pt x="4909972" y="4423473"/>
                </a:cubicBezTo>
                <a:cubicBezTo>
                  <a:pt x="4911120" y="4427775"/>
                  <a:pt x="4912726" y="4431761"/>
                  <a:pt x="4914791" y="4435432"/>
                </a:cubicBezTo>
                <a:lnTo>
                  <a:pt x="4899550" y="4435432"/>
                </a:lnTo>
                <a:lnTo>
                  <a:pt x="4887085" y="4435432"/>
                </a:lnTo>
                <a:lnTo>
                  <a:pt x="4859627" y="4435432"/>
                </a:lnTo>
                <a:cubicBezTo>
                  <a:pt x="4851481" y="4435432"/>
                  <a:pt x="4844827" y="4436579"/>
                  <a:pt x="4839665" y="4438874"/>
                </a:cubicBezTo>
                <a:cubicBezTo>
                  <a:pt x="4834502" y="4441168"/>
                  <a:pt x="4830086" y="4444094"/>
                  <a:pt x="4826415" y="4447650"/>
                </a:cubicBezTo>
                <a:cubicBezTo>
                  <a:pt x="4822514" y="4444438"/>
                  <a:pt x="4817667" y="4441599"/>
                  <a:pt x="4811874" y="4439132"/>
                </a:cubicBezTo>
                <a:cubicBezTo>
                  <a:pt x="4806080" y="4436665"/>
                  <a:pt x="4799570" y="4435432"/>
                  <a:pt x="4792342" y="4435432"/>
                </a:cubicBezTo>
                <a:lnTo>
                  <a:pt x="4778827" y="4435432"/>
                </a:lnTo>
                <a:lnTo>
                  <a:pt x="4763260" y="4435432"/>
                </a:lnTo>
                <a:lnTo>
                  <a:pt x="4477510" y="4435432"/>
                </a:lnTo>
                <a:lnTo>
                  <a:pt x="4477510" y="4471570"/>
                </a:lnTo>
                <a:lnTo>
                  <a:pt x="4496611" y="4471570"/>
                </a:lnTo>
                <a:cubicBezTo>
                  <a:pt x="4506133" y="4471570"/>
                  <a:pt x="4514049" y="4472487"/>
                  <a:pt x="4520359" y="4474323"/>
                </a:cubicBezTo>
                <a:cubicBezTo>
                  <a:pt x="4526668" y="4476158"/>
                  <a:pt x="4531716" y="4478797"/>
                  <a:pt x="4535502" y="4482239"/>
                </a:cubicBezTo>
                <a:cubicBezTo>
                  <a:pt x="4539288" y="4485680"/>
                  <a:pt x="4541984" y="4489782"/>
                  <a:pt x="4543590" y="4494543"/>
                </a:cubicBezTo>
                <a:cubicBezTo>
                  <a:pt x="4545196" y="4499304"/>
                  <a:pt x="4545999" y="4504609"/>
                  <a:pt x="4545999" y="4510460"/>
                </a:cubicBezTo>
                <a:cubicBezTo>
                  <a:pt x="4545999" y="4514934"/>
                  <a:pt x="4544708" y="4519236"/>
                  <a:pt x="4542127" y="4523366"/>
                </a:cubicBezTo>
                <a:cubicBezTo>
                  <a:pt x="4539546" y="4527496"/>
                  <a:pt x="4536133" y="4531139"/>
                  <a:pt x="4531888" y="4534294"/>
                </a:cubicBezTo>
                <a:cubicBezTo>
                  <a:pt x="4527643" y="4537449"/>
                  <a:pt x="4522825" y="4539944"/>
                  <a:pt x="4517433" y="4541779"/>
                </a:cubicBezTo>
                <a:cubicBezTo>
                  <a:pt x="4512041" y="4543615"/>
                  <a:pt x="4506592" y="4544533"/>
                  <a:pt x="4501085" y="4544533"/>
                </a:cubicBezTo>
                <a:lnTo>
                  <a:pt x="4496956" y="4544533"/>
                </a:lnTo>
                <a:lnTo>
                  <a:pt x="4496956" y="4580670"/>
                </a:lnTo>
                <a:cubicBezTo>
                  <a:pt x="4507625" y="4580899"/>
                  <a:pt x="4518294" y="4581731"/>
                  <a:pt x="4528963" y="4583165"/>
                </a:cubicBezTo>
                <a:cubicBezTo>
                  <a:pt x="4539632" y="4584599"/>
                  <a:pt x="4550014" y="4587410"/>
                  <a:pt x="4560110" y="4591597"/>
                </a:cubicBezTo>
                <a:cubicBezTo>
                  <a:pt x="4570205" y="4595784"/>
                  <a:pt x="4579871" y="4601693"/>
                  <a:pt x="4589106" y="4609322"/>
                </a:cubicBezTo>
                <a:cubicBezTo>
                  <a:pt x="4598341" y="4616951"/>
                  <a:pt x="4606859" y="4627132"/>
                  <a:pt x="4614660" y="4639866"/>
                </a:cubicBezTo>
                <a:lnTo>
                  <a:pt x="4614660" y="4662581"/>
                </a:lnTo>
                <a:lnTo>
                  <a:pt x="4654755" y="4662581"/>
                </a:lnTo>
                <a:lnTo>
                  <a:pt x="4654755" y="4547802"/>
                </a:lnTo>
                <a:cubicBezTo>
                  <a:pt x="4662671" y="4547802"/>
                  <a:pt x="4669669" y="4548806"/>
                  <a:pt x="4675749" y="4550814"/>
                </a:cubicBezTo>
                <a:cubicBezTo>
                  <a:pt x="4681829" y="4552821"/>
                  <a:pt x="4686906" y="4555402"/>
                  <a:pt x="4690979" y="4558557"/>
                </a:cubicBezTo>
                <a:cubicBezTo>
                  <a:pt x="4695051" y="4561712"/>
                  <a:pt x="4698148" y="4565326"/>
                  <a:pt x="4700271" y="4569399"/>
                </a:cubicBezTo>
                <a:cubicBezTo>
                  <a:pt x="4702393" y="4573471"/>
                  <a:pt x="4703455" y="4577400"/>
                  <a:pt x="4703455" y="4581186"/>
                </a:cubicBezTo>
                <a:cubicBezTo>
                  <a:pt x="4703455" y="4581989"/>
                  <a:pt x="4703340" y="4582792"/>
                  <a:pt x="4703110" y="4583595"/>
                </a:cubicBezTo>
                <a:cubicBezTo>
                  <a:pt x="4701619" y="4583481"/>
                  <a:pt x="4700414" y="4583423"/>
                  <a:pt x="4699497" y="4583423"/>
                </a:cubicBezTo>
                <a:cubicBezTo>
                  <a:pt x="4694908" y="4583423"/>
                  <a:pt x="4690806" y="4584312"/>
                  <a:pt x="4687193" y="4586091"/>
                </a:cubicBezTo>
                <a:cubicBezTo>
                  <a:pt x="4683579" y="4587869"/>
                  <a:pt x="4680625" y="4590192"/>
                  <a:pt x="4678330" y="4593060"/>
                </a:cubicBezTo>
                <a:cubicBezTo>
                  <a:pt x="4676036" y="4595928"/>
                  <a:pt x="4674315" y="4599083"/>
                  <a:pt x="4673168" y="4602524"/>
                </a:cubicBezTo>
                <a:cubicBezTo>
                  <a:pt x="4672021" y="4605966"/>
                  <a:pt x="4671447" y="4609350"/>
                  <a:pt x="4671447" y="4612677"/>
                </a:cubicBezTo>
                <a:cubicBezTo>
                  <a:pt x="4671447" y="4616807"/>
                  <a:pt x="4672308" y="4620564"/>
                  <a:pt x="4674028" y="4623949"/>
                </a:cubicBezTo>
                <a:cubicBezTo>
                  <a:pt x="4675749" y="4627333"/>
                  <a:pt x="4677986" y="4630172"/>
                  <a:pt x="4680740" y="4632467"/>
                </a:cubicBezTo>
                <a:cubicBezTo>
                  <a:pt x="4683493" y="4634761"/>
                  <a:pt x="4686562" y="4636539"/>
                  <a:pt x="4689946" y="4637801"/>
                </a:cubicBezTo>
                <a:cubicBezTo>
                  <a:pt x="4693330" y="4639063"/>
                  <a:pt x="4696686" y="4639694"/>
                  <a:pt x="4700013" y="4639694"/>
                </a:cubicBezTo>
                <a:cubicBezTo>
                  <a:pt x="4706322" y="4639694"/>
                  <a:pt x="4712202" y="4638289"/>
                  <a:pt x="4717651" y="4635478"/>
                </a:cubicBezTo>
                <a:cubicBezTo>
                  <a:pt x="4723101" y="4632667"/>
                  <a:pt x="4727804" y="4628710"/>
                  <a:pt x="4731762" y="4623605"/>
                </a:cubicBezTo>
                <a:cubicBezTo>
                  <a:pt x="4735720" y="4618499"/>
                  <a:pt x="4738818" y="4612390"/>
                  <a:pt x="4741055" y="4605278"/>
                </a:cubicBezTo>
                <a:cubicBezTo>
                  <a:pt x="4743292" y="4598165"/>
                  <a:pt x="4744410" y="4590307"/>
                  <a:pt x="4744410" y="4581702"/>
                </a:cubicBezTo>
                <a:cubicBezTo>
                  <a:pt x="4744410" y="4571722"/>
                  <a:pt x="4742202" y="4562458"/>
                  <a:pt x="4737785" y="4553911"/>
                </a:cubicBezTo>
                <a:cubicBezTo>
                  <a:pt x="4733368" y="4545364"/>
                  <a:pt x="4727374" y="4537965"/>
                  <a:pt x="4719802" y="4531712"/>
                </a:cubicBezTo>
                <a:cubicBezTo>
                  <a:pt x="4712231" y="4525460"/>
                  <a:pt x="4703426" y="4520556"/>
                  <a:pt x="4693388" y="4516999"/>
                </a:cubicBezTo>
                <a:cubicBezTo>
                  <a:pt x="4683349" y="4513443"/>
                  <a:pt x="4672709" y="4511665"/>
                  <a:pt x="4661466" y="4511665"/>
                </a:cubicBezTo>
                <a:lnTo>
                  <a:pt x="4614660" y="4511665"/>
                </a:lnTo>
                <a:lnTo>
                  <a:pt x="4614660" y="4586177"/>
                </a:lnTo>
                <a:cubicBezTo>
                  <a:pt x="4612480" y="4583079"/>
                  <a:pt x="4609325" y="4579781"/>
                  <a:pt x="4605195" y="4576282"/>
                </a:cubicBezTo>
                <a:cubicBezTo>
                  <a:pt x="4601065" y="4572783"/>
                  <a:pt x="4596563" y="4569456"/>
                  <a:pt x="4591687" y="4566301"/>
                </a:cubicBezTo>
                <a:cubicBezTo>
                  <a:pt x="4586811" y="4563146"/>
                  <a:pt x="4581907" y="4560335"/>
                  <a:pt x="4576974" y="4557869"/>
                </a:cubicBezTo>
                <a:cubicBezTo>
                  <a:pt x="4572041" y="4555402"/>
                  <a:pt x="4567681" y="4553710"/>
                  <a:pt x="4563896" y="4552793"/>
                </a:cubicBezTo>
                <a:cubicBezTo>
                  <a:pt x="4566763" y="4550728"/>
                  <a:pt x="4569574" y="4548118"/>
                  <a:pt x="4572328" y="4544963"/>
                </a:cubicBezTo>
                <a:cubicBezTo>
                  <a:pt x="4575082" y="4541808"/>
                  <a:pt x="4577547" y="4538338"/>
                  <a:pt x="4579728" y="4534552"/>
                </a:cubicBezTo>
                <a:cubicBezTo>
                  <a:pt x="4581907" y="4530766"/>
                  <a:pt x="4583656" y="4526808"/>
                  <a:pt x="4584976" y="4522678"/>
                </a:cubicBezTo>
                <a:cubicBezTo>
                  <a:pt x="4586295" y="4518548"/>
                  <a:pt x="4586955" y="4514476"/>
                  <a:pt x="4586955" y="4510460"/>
                </a:cubicBezTo>
                <a:cubicBezTo>
                  <a:pt x="4586955" y="4507592"/>
                  <a:pt x="4586811" y="4504495"/>
                  <a:pt x="4586524" y="4501168"/>
                </a:cubicBezTo>
                <a:cubicBezTo>
                  <a:pt x="4586238" y="4497841"/>
                  <a:pt x="4585721" y="4494485"/>
                  <a:pt x="4584976" y="4491101"/>
                </a:cubicBezTo>
                <a:cubicBezTo>
                  <a:pt x="4584230" y="4487717"/>
                  <a:pt x="4583111" y="4484361"/>
                  <a:pt x="4581620" y="4481034"/>
                </a:cubicBezTo>
                <a:cubicBezTo>
                  <a:pt x="4580129" y="4477707"/>
                  <a:pt x="4578178" y="4474552"/>
                  <a:pt x="4575769" y="4471570"/>
                </a:cubicBezTo>
                <a:lnTo>
                  <a:pt x="4763260" y="4471570"/>
                </a:lnTo>
                <a:lnTo>
                  <a:pt x="4778827" y="4471570"/>
                </a:lnTo>
                <a:lnTo>
                  <a:pt x="4783222" y="4471570"/>
                </a:lnTo>
                <a:cubicBezTo>
                  <a:pt x="4787581" y="4471570"/>
                  <a:pt x="4791511" y="4472287"/>
                  <a:pt x="4795010" y="4473721"/>
                </a:cubicBezTo>
                <a:cubicBezTo>
                  <a:pt x="4798508" y="4475155"/>
                  <a:pt x="4801463" y="4477162"/>
                  <a:pt x="4803872" y="4479744"/>
                </a:cubicBezTo>
                <a:cubicBezTo>
                  <a:pt x="4806281" y="4482325"/>
                  <a:pt x="4808145" y="4485365"/>
                  <a:pt x="4809464" y="4488864"/>
                </a:cubicBezTo>
                <a:cubicBezTo>
                  <a:pt x="4810784" y="4492363"/>
                  <a:pt x="4811443" y="4496177"/>
                  <a:pt x="4811443" y="4500307"/>
                </a:cubicBezTo>
                <a:lnTo>
                  <a:pt x="4811443" y="4679789"/>
                </a:lnTo>
                <a:lnTo>
                  <a:pt x="4851367" y="4679789"/>
                </a:lnTo>
                <a:lnTo>
                  <a:pt x="4851367" y="4489638"/>
                </a:lnTo>
                <a:cubicBezTo>
                  <a:pt x="4851367" y="4487917"/>
                  <a:pt x="4851510" y="4486025"/>
                  <a:pt x="4851797" y="4483960"/>
                </a:cubicBezTo>
                <a:cubicBezTo>
                  <a:pt x="4852084" y="4481895"/>
                  <a:pt x="4852743" y="4479944"/>
                  <a:pt x="4853776" y="4478109"/>
                </a:cubicBezTo>
                <a:cubicBezTo>
                  <a:pt x="4854808" y="4476273"/>
                  <a:pt x="4856386" y="4474724"/>
                  <a:pt x="4858508" y="4473462"/>
                </a:cubicBezTo>
                <a:cubicBezTo>
                  <a:pt x="4860630" y="4472201"/>
                  <a:pt x="4863527" y="4471570"/>
                  <a:pt x="4867198" y="4471570"/>
                </a:cubicBezTo>
                <a:lnTo>
                  <a:pt x="4887085" y="4471570"/>
                </a:lnTo>
                <a:lnTo>
                  <a:pt x="4899550" y="4471570"/>
                </a:lnTo>
                <a:lnTo>
                  <a:pt x="4918060" y="4471570"/>
                </a:lnTo>
                <a:lnTo>
                  <a:pt x="4918060" y="4678069"/>
                </a:lnTo>
                <a:lnTo>
                  <a:pt x="4958327" y="4678069"/>
                </a:lnTo>
                <a:lnTo>
                  <a:pt x="4958327" y="4471570"/>
                </a:lnTo>
                <a:lnTo>
                  <a:pt x="4991860" y="4471570"/>
                </a:lnTo>
                <a:lnTo>
                  <a:pt x="5006511" y="4471570"/>
                </a:lnTo>
                <a:lnTo>
                  <a:pt x="5088227" y="4471570"/>
                </a:lnTo>
                <a:cubicBezTo>
                  <a:pt x="5077557" y="4488663"/>
                  <a:pt x="5071879" y="4512525"/>
                  <a:pt x="5071190" y="4543156"/>
                </a:cubicBezTo>
                <a:lnTo>
                  <a:pt x="5107672" y="4543156"/>
                </a:lnTo>
                <a:cubicBezTo>
                  <a:pt x="5114096" y="4543156"/>
                  <a:pt x="5119373" y="4544045"/>
                  <a:pt x="5123503" y="4545823"/>
                </a:cubicBezTo>
                <a:cubicBezTo>
                  <a:pt x="5127633" y="4547601"/>
                  <a:pt x="5130903" y="4550068"/>
                  <a:pt x="5133312" y="4553223"/>
                </a:cubicBezTo>
                <a:cubicBezTo>
                  <a:pt x="5135721" y="4556378"/>
                  <a:pt x="5137385" y="4560077"/>
                  <a:pt x="5138303" y="4564322"/>
                </a:cubicBezTo>
                <a:cubicBezTo>
                  <a:pt x="5139220" y="4568567"/>
                  <a:pt x="5139679" y="4573156"/>
                  <a:pt x="5139679" y="4578089"/>
                </a:cubicBezTo>
                <a:cubicBezTo>
                  <a:pt x="5139679" y="4584628"/>
                  <a:pt x="5138848" y="4590335"/>
                  <a:pt x="5137184" y="4595211"/>
                </a:cubicBezTo>
                <a:cubicBezTo>
                  <a:pt x="5135521" y="4600087"/>
                  <a:pt x="5133226" y="4604130"/>
                  <a:pt x="5130301" y="4607343"/>
                </a:cubicBezTo>
                <a:cubicBezTo>
                  <a:pt x="5127375" y="4610555"/>
                  <a:pt x="5123962" y="4612935"/>
                  <a:pt x="5120062" y="4614484"/>
                </a:cubicBezTo>
                <a:cubicBezTo>
                  <a:pt x="5116161" y="4616033"/>
                  <a:pt x="5111917" y="4616807"/>
                  <a:pt x="5107328" y="4616807"/>
                </a:cubicBezTo>
                <a:cubicBezTo>
                  <a:pt x="5098035" y="4616807"/>
                  <a:pt x="5089804" y="4614599"/>
                  <a:pt x="5082634" y="4610182"/>
                </a:cubicBezTo>
                <a:cubicBezTo>
                  <a:pt x="5075464" y="4605765"/>
                  <a:pt x="5068838" y="4598681"/>
                  <a:pt x="5062758" y="4588930"/>
                </a:cubicBezTo>
                <a:cubicBezTo>
                  <a:pt x="5057366" y="4580440"/>
                  <a:pt x="5052921" y="4571320"/>
                  <a:pt x="5049422" y="4561569"/>
                </a:cubicBezTo>
                <a:cubicBezTo>
                  <a:pt x="5045923" y="4551817"/>
                  <a:pt x="5043370" y="4541435"/>
                  <a:pt x="5041764" y="4530422"/>
                </a:cubicBezTo>
                <a:lnTo>
                  <a:pt x="5004078" y="4537477"/>
                </a:lnTo>
                <a:cubicBezTo>
                  <a:pt x="5007176" y="4553882"/>
                  <a:pt x="5011306" y="4568538"/>
                  <a:pt x="5016468" y="4581444"/>
                </a:cubicBezTo>
                <a:cubicBezTo>
                  <a:pt x="5021631" y="4594350"/>
                  <a:pt x="5027711" y="4605737"/>
                  <a:pt x="5034709" y="4615603"/>
                </a:cubicBezTo>
                <a:cubicBezTo>
                  <a:pt x="5039183" y="4622027"/>
                  <a:pt x="5044202" y="4627620"/>
                  <a:pt x="5049766" y="4632381"/>
                </a:cubicBezTo>
                <a:cubicBezTo>
                  <a:pt x="5055330" y="4637142"/>
                  <a:pt x="5061238" y="4641128"/>
                  <a:pt x="5067491" y="4644340"/>
                </a:cubicBezTo>
                <a:cubicBezTo>
                  <a:pt x="5073743" y="4647553"/>
                  <a:pt x="5080225" y="4649962"/>
                  <a:pt x="5086936" y="4651568"/>
                </a:cubicBezTo>
                <a:cubicBezTo>
                  <a:pt x="5093647" y="4653174"/>
                  <a:pt x="5100444" y="4653977"/>
                  <a:pt x="5107328" y="4653977"/>
                </a:cubicBezTo>
                <a:cubicBezTo>
                  <a:pt x="5116964" y="4653977"/>
                  <a:pt x="5126228" y="4652342"/>
                  <a:pt x="5135119" y="4649073"/>
                </a:cubicBezTo>
                <a:cubicBezTo>
                  <a:pt x="5144010" y="4645803"/>
                  <a:pt x="5151811" y="4640956"/>
                  <a:pt x="5158522" y="4634532"/>
                </a:cubicBezTo>
                <a:cubicBezTo>
                  <a:pt x="5165233" y="4628107"/>
                  <a:pt x="5170596" y="4620163"/>
                  <a:pt x="5174612" y="4610698"/>
                </a:cubicBezTo>
                <a:cubicBezTo>
                  <a:pt x="5178628" y="4601234"/>
                  <a:pt x="5180635" y="4590364"/>
                  <a:pt x="5180635" y="4578089"/>
                </a:cubicBezTo>
                <a:cubicBezTo>
                  <a:pt x="5180635" y="4567764"/>
                  <a:pt x="5179086" y="4558242"/>
                  <a:pt x="5175989" y="4549523"/>
                </a:cubicBezTo>
                <a:cubicBezTo>
                  <a:pt x="5172891" y="4540804"/>
                  <a:pt x="5168503" y="4533319"/>
                  <a:pt x="5162824" y="4527066"/>
                </a:cubicBezTo>
                <a:cubicBezTo>
                  <a:pt x="5157146" y="4520814"/>
                  <a:pt x="5150291" y="4515910"/>
                  <a:pt x="5142260" y="4512353"/>
                </a:cubicBezTo>
                <a:cubicBezTo>
                  <a:pt x="5134230" y="4508797"/>
                  <a:pt x="5125339" y="4507019"/>
                  <a:pt x="5115588" y="4507019"/>
                </a:cubicBezTo>
                <a:lnTo>
                  <a:pt x="5112834" y="4507019"/>
                </a:lnTo>
                <a:cubicBezTo>
                  <a:pt x="5113408" y="4503462"/>
                  <a:pt x="5114383" y="4499963"/>
                  <a:pt x="5115760" y="4496522"/>
                </a:cubicBezTo>
                <a:cubicBezTo>
                  <a:pt x="5117136" y="4493080"/>
                  <a:pt x="5118742" y="4489839"/>
                  <a:pt x="5120578" y="4486799"/>
                </a:cubicBezTo>
                <a:cubicBezTo>
                  <a:pt x="5122413" y="4483759"/>
                  <a:pt x="5124450" y="4480948"/>
                  <a:pt x="5126687" y="4478367"/>
                </a:cubicBezTo>
                <a:cubicBezTo>
                  <a:pt x="5128924" y="4475786"/>
                  <a:pt x="5131190" y="4473520"/>
                  <a:pt x="5133485" y="4471570"/>
                </a:cubicBezTo>
                <a:lnTo>
                  <a:pt x="5158780" y="4471570"/>
                </a:lnTo>
                <a:cubicBezTo>
                  <a:pt x="5159927" y="4478109"/>
                  <a:pt x="5162021" y="4485078"/>
                  <a:pt x="5165061" y="4492478"/>
                </a:cubicBezTo>
                <a:cubicBezTo>
                  <a:pt x="5168102" y="4499877"/>
                  <a:pt x="5171830" y="4506933"/>
                  <a:pt x="5176247" y="4513644"/>
                </a:cubicBezTo>
                <a:cubicBezTo>
                  <a:pt x="5180663" y="4520355"/>
                  <a:pt x="5185596" y="4526435"/>
                  <a:pt x="5191046" y="4531885"/>
                </a:cubicBezTo>
                <a:cubicBezTo>
                  <a:pt x="5196495" y="4537334"/>
                  <a:pt x="5202317" y="4541435"/>
                  <a:pt x="5208512" y="4544188"/>
                </a:cubicBezTo>
                <a:lnTo>
                  <a:pt x="5208512" y="4662581"/>
                </a:lnTo>
                <a:lnTo>
                  <a:pt x="5248435" y="4662581"/>
                </a:lnTo>
                <a:lnTo>
                  <a:pt x="5248435" y="4513902"/>
                </a:lnTo>
                <a:lnTo>
                  <a:pt x="5232604" y="4513902"/>
                </a:lnTo>
                <a:cubicBezTo>
                  <a:pt x="5228588" y="4513902"/>
                  <a:pt x="5224745" y="4512583"/>
                  <a:pt x="5221074" y="4509944"/>
                </a:cubicBezTo>
                <a:cubicBezTo>
                  <a:pt x="5217403" y="4507305"/>
                  <a:pt x="5214105" y="4503950"/>
                  <a:pt x="5211179" y="4499877"/>
                </a:cubicBezTo>
                <a:cubicBezTo>
                  <a:pt x="5208254" y="4495805"/>
                  <a:pt x="5205730" y="4491273"/>
                  <a:pt x="5203608" y="4486283"/>
                </a:cubicBezTo>
                <a:cubicBezTo>
                  <a:pt x="5201486" y="4481292"/>
                  <a:pt x="5199908" y="4476388"/>
                  <a:pt x="5198876" y="4471570"/>
                </a:cubicBezTo>
                <a:lnTo>
                  <a:pt x="5277610" y="4471570"/>
                </a:lnTo>
                <a:lnTo>
                  <a:pt x="5288014" y="4471570"/>
                </a:lnTo>
                <a:lnTo>
                  <a:pt x="5444186" y="4471570"/>
                </a:lnTo>
                <a:lnTo>
                  <a:pt x="5444186" y="4496005"/>
                </a:lnTo>
                <a:cubicBezTo>
                  <a:pt x="5442924" y="4495776"/>
                  <a:pt x="5440773" y="4495403"/>
                  <a:pt x="5437733" y="4494887"/>
                </a:cubicBezTo>
                <a:cubicBezTo>
                  <a:pt x="5434693" y="4494371"/>
                  <a:pt x="5431624" y="4494112"/>
                  <a:pt x="5428527" y="4494112"/>
                </a:cubicBezTo>
                <a:cubicBezTo>
                  <a:pt x="5422676" y="4494112"/>
                  <a:pt x="5416796" y="4494801"/>
                  <a:pt x="5410889" y="4496177"/>
                </a:cubicBezTo>
                <a:cubicBezTo>
                  <a:pt x="5404980" y="4497554"/>
                  <a:pt x="5399789" y="4500078"/>
                  <a:pt x="5395315" y="4503749"/>
                </a:cubicBezTo>
                <a:cubicBezTo>
                  <a:pt x="5390841" y="4499734"/>
                  <a:pt x="5385248" y="4496550"/>
                  <a:pt x="5378537" y="4494198"/>
                </a:cubicBezTo>
                <a:cubicBezTo>
                  <a:pt x="5371825" y="4491847"/>
                  <a:pt x="5364455" y="4490671"/>
                  <a:pt x="5356424" y="4490671"/>
                </a:cubicBezTo>
                <a:cubicBezTo>
                  <a:pt x="5348967" y="4490671"/>
                  <a:pt x="5341567" y="4491761"/>
                  <a:pt x="5334225" y="4493940"/>
                </a:cubicBezTo>
                <a:cubicBezTo>
                  <a:pt x="5326883" y="4496120"/>
                  <a:pt x="5320316" y="4499590"/>
                  <a:pt x="5314522" y="4504351"/>
                </a:cubicBezTo>
                <a:cubicBezTo>
                  <a:pt x="5308728" y="4509112"/>
                  <a:pt x="5304054" y="4515221"/>
                  <a:pt x="5300497" y="4522678"/>
                </a:cubicBezTo>
                <a:cubicBezTo>
                  <a:pt x="5296941" y="4530135"/>
                  <a:pt x="5295163" y="4539141"/>
                  <a:pt x="5295163" y="4549695"/>
                </a:cubicBezTo>
                <a:cubicBezTo>
                  <a:pt x="5295163" y="4557611"/>
                  <a:pt x="5296166" y="4564867"/>
                  <a:pt x="5298174" y="4571464"/>
                </a:cubicBezTo>
                <a:cubicBezTo>
                  <a:pt x="5300182" y="4578060"/>
                  <a:pt x="5303136" y="4583739"/>
                  <a:pt x="5307036" y="4588500"/>
                </a:cubicBezTo>
                <a:cubicBezTo>
                  <a:pt x="5310937" y="4593261"/>
                  <a:pt x="5315784" y="4596960"/>
                  <a:pt x="5321577" y="4599599"/>
                </a:cubicBezTo>
                <a:cubicBezTo>
                  <a:pt x="5327371" y="4602238"/>
                  <a:pt x="5334053" y="4603557"/>
                  <a:pt x="5341625" y="4603557"/>
                </a:cubicBezTo>
                <a:cubicBezTo>
                  <a:pt x="5345870" y="4603557"/>
                  <a:pt x="5349742" y="4602840"/>
                  <a:pt x="5353241" y="4601406"/>
                </a:cubicBezTo>
                <a:cubicBezTo>
                  <a:pt x="5356739" y="4599972"/>
                  <a:pt x="5359751" y="4598022"/>
                  <a:pt x="5362275" y="4595555"/>
                </a:cubicBezTo>
                <a:cubicBezTo>
                  <a:pt x="5364799" y="4593089"/>
                  <a:pt x="5366778" y="4590134"/>
                  <a:pt x="5368212" y="4586693"/>
                </a:cubicBezTo>
                <a:cubicBezTo>
                  <a:pt x="5369646" y="4583251"/>
                  <a:pt x="5370363" y="4579523"/>
                  <a:pt x="5370363" y="4575507"/>
                </a:cubicBezTo>
                <a:cubicBezTo>
                  <a:pt x="5370363" y="4571951"/>
                  <a:pt x="5369646" y="4568538"/>
                  <a:pt x="5368212" y="4565269"/>
                </a:cubicBezTo>
                <a:cubicBezTo>
                  <a:pt x="5366778" y="4561999"/>
                  <a:pt x="5364827" y="4559102"/>
                  <a:pt x="5362361" y="4556578"/>
                </a:cubicBezTo>
                <a:cubicBezTo>
                  <a:pt x="5359895" y="4554054"/>
                  <a:pt x="5356998" y="4552076"/>
                  <a:pt x="5353671" y="4550642"/>
                </a:cubicBezTo>
                <a:cubicBezTo>
                  <a:pt x="5350344" y="4549207"/>
                  <a:pt x="5346845" y="4548491"/>
                  <a:pt x="5343174" y="4548491"/>
                </a:cubicBezTo>
                <a:cubicBezTo>
                  <a:pt x="5341912" y="4548491"/>
                  <a:pt x="5340736" y="4548519"/>
                  <a:pt x="5339646" y="4548577"/>
                </a:cubicBezTo>
                <a:cubicBezTo>
                  <a:pt x="5338556" y="4548634"/>
                  <a:pt x="5337724" y="4548720"/>
                  <a:pt x="5337151" y="4548835"/>
                </a:cubicBezTo>
                <a:cubicBezTo>
                  <a:pt x="5336463" y="4546884"/>
                  <a:pt x="5336118" y="4544819"/>
                  <a:pt x="5336118" y="4542640"/>
                </a:cubicBezTo>
                <a:cubicBezTo>
                  <a:pt x="5336118" y="4538969"/>
                  <a:pt x="5336778" y="4536043"/>
                  <a:pt x="5338097" y="4533863"/>
                </a:cubicBezTo>
                <a:cubicBezTo>
                  <a:pt x="5339417" y="4531684"/>
                  <a:pt x="5341080" y="4530049"/>
                  <a:pt x="5343088" y="4528959"/>
                </a:cubicBezTo>
                <a:cubicBezTo>
                  <a:pt x="5345095" y="4527869"/>
                  <a:pt x="5347189" y="4527152"/>
                  <a:pt x="5349369" y="4526808"/>
                </a:cubicBezTo>
                <a:cubicBezTo>
                  <a:pt x="5351549" y="4526464"/>
                  <a:pt x="5353499" y="4526292"/>
                  <a:pt x="5355220" y="4526292"/>
                </a:cubicBezTo>
                <a:cubicBezTo>
                  <a:pt x="5358432" y="4526292"/>
                  <a:pt x="5361300" y="4527038"/>
                  <a:pt x="5363824" y="4528529"/>
                </a:cubicBezTo>
                <a:cubicBezTo>
                  <a:pt x="5366348" y="4530020"/>
                  <a:pt x="5368470" y="4532085"/>
                  <a:pt x="5370191" y="4534724"/>
                </a:cubicBezTo>
                <a:cubicBezTo>
                  <a:pt x="5371912" y="4537362"/>
                  <a:pt x="5373202" y="4540460"/>
                  <a:pt x="5374063" y="4544016"/>
                </a:cubicBezTo>
                <a:cubicBezTo>
                  <a:pt x="5374923" y="4547573"/>
                  <a:pt x="5375354" y="4551358"/>
                  <a:pt x="5375354" y="4555374"/>
                </a:cubicBezTo>
                <a:lnTo>
                  <a:pt x="5412695" y="4555374"/>
                </a:lnTo>
                <a:cubicBezTo>
                  <a:pt x="5412695" y="4551588"/>
                  <a:pt x="5412924" y="4548118"/>
                  <a:pt x="5413384" y="4544963"/>
                </a:cubicBezTo>
                <a:cubicBezTo>
                  <a:pt x="5413842" y="4541808"/>
                  <a:pt x="5414703" y="4539112"/>
                  <a:pt x="5415965" y="4536875"/>
                </a:cubicBezTo>
                <a:cubicBezTo>
                  <a:pt x="5417226" y="4534638"/>
                  <a:pt x="5418919" y="4532888"/>
                  <a:pt x="5421041" y="4531626"/>
                </a:cubicBezTo>
                <a:cubicBezTo>
                  <a:pt x="5423163" y="4530364"/>
                  <a:pt x="5425888" y="4529734"/>
                  <a:pt x="5429215" y="4529734"/>
                </a:cubicBezTo>
                <a:cubicBezTo>
                  <a:pt x="5434263" y="4529734"/>
                  <a:pt x="5438020" y="4531684"/>
                  <a:pt x="5440487" y="4535584"/>
                </a:cubicBezTo>
                <a:cubicBezTo>
                  <a:pt x="5442953" y="4539485"/>
                  <a:pt x="5444186" y="4544991"/>
                  <a:pt x="5444186" y="4552104"/>
                </a:cubicBezTo>
                <a:lnTo>
                  <a:pt x="5444186" y="4662581"/>
                </a:lnTo>
                <a:lnTo>
                  <a:pt x="5484110" y="4662581"/>
                </a:lnTo>
                <a:lnTo>
                  <a:pt x="5484110" y="4471570"/>
                </a:lnTo>
                <a:lnTo>
                  <a:pt x="5532292" y="4471570"/>
                </a:lnTo>
                <a:lnTo>
                  <a:pt x="5532292" y="4435432"/>
                </a:lnTo>
                <a:lnTo>
                  <a:pt x="5288014" y="4435432"/>
                </a:lnTo>
                <a:lnTo>
                  <a:pt x="5277610" y="4435432"/>
                </a:lnTo>
                <a:lnTo>
                  <a:pt x="5006511" y="4435432"/>
                </a:lnTo>
                <a:lnTo>
                  <a:pt x="4991860" y="4435432"/>
                </a:lnTo>
                <a:lnTo>
                  <a:pt x="4968652" y="4435432"/>
                </a:lnTo>
                <a:cubicBezTo>
                  <a:pt x="4962343" y="4435432"/>
                  <a:pt x="4957524" y="4433023"/>
                  <a:pt x="4954197" y="4428205"/>
                </a:cubicBezTo>
                <a:cubicBezTo>
                  <a:pt x="4950871" y="4423386"/>
                  <a:pt x="4949207" y="4416847"/>
                  <a:pt x="4949207" y="4408587"/>
                </a:cubicBezTo>
                <a:cubicBezTo>
                  <a:pt x="4949207" y="4403081"/>
                  <a:pt x="4950526" y="4398320"/>
                  <a:pt x="4953165" y="4394305"/>
                </a:cubicBezTo>
                <a:cubicBezTo>
                  <a:pt x="4955803" y="4390289"/>
                  <a:pt x="4959446" y="4386991"/>
                  <a:pt x="4964092" y="4384410"/>
                </a:cubicBezTo>
                <a:cubicBezTo>
                  <a:pt x="4968738" y="4381829"/>
                  <a:pt x="4974216" y="4379936"/>
                  <a:pt x="4980526" y="4378731"/>
                </a:cubicBezTo>
                <a:cubicBezTo>
                  <a:pt x="4986836" y="4377526"/>
                  <a:pt x="4993662" y="4376924"/>
                  <a:pt x="5001004" y="4376924"/>
                </a:cubicBezTo>
                <a:cubicBezTo>
                  <a:pt x="5009493" y="4376924"/>
                  <a:pt x="5018126" y="4377699"/>
                  <a:pt x="5026902" y="4379247"/>
                </a:cubicBezTo>
                <a:cubicBezTo>
                  <a:pt x="5035679" y="4380796"/>
                  <a:pt x="5044455" y="4383234"/>
                  <a:pt x="5053231" y="4386561"/>
                </a:cubicBezTo>
                <a:cubicBezTo>
                  <a:pt x="5062007" y="4389888"/>
                  <a:pt x="5070697" y="4394276"/>
                  <a:pt x="5079301" y="4399725"/>
                </a:cubicBezTo>
                <a:cubicBezTo>
                  <a:pt x="5087906" y="4405174"/>
                  <a:pt x="5096338" y="4411742"/>
                  <a:pt x="5104598" y="4419429"/>
                </a:cubicBezTo>
                <a:lnTo>
                  <a:pt x="5129894" y="4392067"/>
                </a:lnTo>
                <a:cubicBezTo>
                  <a:pt x="5118880" y="4382316"/>
                  <a:pt x="5108211" y="4374142"/>
                  <a:pt x="5097886" y="4367546"/>
                </a:cubicBezTo>
                <a:cubicBezTo>
                  <a:pt x="5087561" y="4360949"/>
                  <a:pt x="5077208" y="4355672"/>
                  <a:pt x="5066825" y="4351714"/>
                </a:cubicBezTo>
                <a:cubicBezTo>
                  <a:pt x="5056443" y="4347756"/>
                  <a:pt x="5045803" y="4344945"/>
                  <a:pt x="5034904" y="4343282"/>
                </a:cubicBezTo>
                <a:cubicBezTo>
                  <a:pt x="5024006" y="4341619"/>
                  <a:pt x="5012476" y="4340787"/>
                  <a:pt x="5000316" y="4340787"/>
                </a:cubicBezTo>
                <a:close/>
                <a:moveTo>
                  <a:pt x="1076017" y="4340787"/>
                </a:moveTo>
                <a:cubicBezTo>
                  <a:pt x="1063054" y="4340787"/>
                  <a:pt x="1050979" y="4342250"/>
                  <a:pt x="1039794" y="4345175"/>
                </a:cubicBezTo>
                <a:cubicBezTo>
                  <a:pt x="1028608" y="4348100"/>
                  <a:pt x="1018886" y="4352374"/>
                  <a:pt x="1010626" y="4357995"/>
                </a:cubicBezTo>
                <a:cubicBezTo>
                  <a:pt x="1002366" y="4363616"/>
                  <a:pt x="995855" y="4370586"/>
                  <a:pt x="991094" y="4378903"/>
                </a:cubicBezTo>
                <a:cubicBezTo>
                  <a:pt x="986334" y="4387220"/>
                  <a:pt x="983953" y="4396714"/>
                  <a:pt x="983953" y="4407383"/>
                </a:cubicBezTo>
                <a:cubicBezTo>
                  <a:pt x="983953" y="4413807"/>
                  <a:pt x="984527" y="4419170"/>
                  <a:pt x="985674" y="4423473"/>
                </a:cubicBezTo>
                <a:cubicBezTo>
                  <a:pt x="986821" y="4427775"/>
                  <a:pt x="988427" y="4431761"/>
                  <a:pt x="990492" y="4435432"/>
                </a:cubicBezTo>
                <a:lnTo>
                  <a:pt x="975251" y="4435432"/>
                </a:lnTo>
                <a:lnTo>
                  <a:pt x="962787" y="4435432"/>
                </a:lnTo>
                <a:lnTo>
                  <a:pt x="935328" y="4435432"/>
                </a:lnTo>
                <a:cubicBezTo>
                  <a:pt x="927183" y="4435432"/>
                  <a:pt x="920529" y="4436579"/>
                  <a:pt x="915366" y="4438874"/>
                </a:cubicBezTo>
                <a:cubicBezTo>
                  <a:pt x="910204" y="4441168"/>
                  <a:pt x="905787" y="4444094"/>
                  <a:pt x="902116" y="4447650"/>
                </a:cubicBezTo>
                <a:cubicBezTo>
                  <a:pt x="898215" y="4444438"/>
                  <a:pt x="893368" y="4441599"/>
                  <a:pt x="887575" y="4439132"/>
                </a:cubicBezTo>
                <a:cubicBezTo>
                  <a:pt x="881781" y="4436665"/>
                  <a:pt x="875271" y="4435432"/>
                  <a:pt x="868043" y="4435432"/>
                </a:cubicBezTo>
                <a:lnTo>
                  <a:pt x="851105" y="4435432"/>
                </a:lnTo>
                <a:lnTo>
                  <a:pt x="838961" y="4435432"/>
                </a:lnTo>
                <a:lnTo>
                  <a:pt x="610361" y="4435432"/>
                </a:lnTo>
                <a:lnTo>
                  <a:pt x="610361" y="4471570"/>
                </a:lnTo>
                <a:lnTo>
                  <a:pt x="762999" y="4471570"/>
                </a:lnTo>
                <a:lnTo>
                  <a:pt x="762999" y="4489982"/>
                </a:lnTo>
                <a:cubicBezTo>
                  <a:pt x="753821" y="4490212"/>
                  <a:pt x="744471" y="4490871"/>
                  <a:pt x="734949" y="4491961"/>
                </a:cubicBezTo>
                <a:cubicBezTo>
                  <a:pt x="725427" y="4493051"/>
                  <a:pt x="716106" y="4494858"/>
                  <a:pt x="706986" y="4497382"/>
                </a:cubicBezTo>
                <a:cubicBezTo>
                  <a:pt x="697865" y="4499906"/>
                  <a:pt x="689147" y="4503290"/>
                  <a:pt x="680829" y="4507535"/>
                </a:cubicBezTo>
                <a:cubicBezTo>
                  <a:pt x="672512" y="4511780"/>
                  <a:pt x="664969" y="4517057"/>
                  <a:pt x="658201" y="4523366"/>
                </a:cubicBezTo>
                <a:cubicBezTo>
                  <a:pt x="651432" y="4529676"/>
                  <a:pt x="645638" y="4537219"/>
                  <a:pt x="640820" y="4545995"/>
                </a:cubicBezTo>
                <a:cubicBezTo>
                  <a:pt x="636002" y="4554772"/>
                  <a:pt x="632560" y="4565010"/>
                  <a:pt x="630495" y="4576712"/>
                </a:cubicBezTo>
                <a:cubicBezTo>
                  <a:pt x="637264" y="4577286"/>
                  <a:pt x="644663" y="4578318"/>
                  <a:pt x="652694" y="4579810"/>
                </a:cubicBezTo>
                <a:cubicBezTo>
                  <a:pt x="660724" y="4581301"/>
                  <a:pt x="668927" y="4583251"/>
                  <a:pt x="677302" y="4585660"/>
                </a:cubicBezTo>
                <a:cubicBezTo>
                  <a:pt x="685676" y="4588069"/>
                  <a:pt x="694051" y="4590937"/>
                  <a:pt x="702426" y="4594264"/>
                </a:cubicBezTo>
                <a:cubicBezTo>
                  <a:pt x="710800" y="4597591"/>
                  <a:pt x="718773" y="4601377"/>
                  <a:pt x="726345" y="4605622"/>
                </a:cubicBezTo>
                <a:cubicBezTo>
                  <a:pt x="733917" y="4609867"/>
                  <a:pt x="740857" y="4614513"/>
                  <a:pt x="747167" y="4619561"/>
                </a:cubicBezTo>
                <a:cubicBezTo>
                  <a:pt x="753477" y="4624608"/>
                  <a:pt x="758754" y="4630058"/>
                  <a:pt x="762999" y="4635908"/>
                </a:cubicBezTo>
                <a:lnTo>
                  <a:pt x="762999" y="4662581"/>
                </a:lnTo>
                <a:lnTo>
                  <a:pt x="802922" y="4662581"/>
                </a:lnTo>
                <a:lnTo>
                  <a:pt x="802922" y="4471570"/>
                </a:lnTo>
                <a:lnTo>
                  <a:pt x="838961" y="4471570"/>
                </a:lnTo>
                <a:lnTo>
                  <a:pt x="851105" y="4471570"/>
                </a:lnTo>
                <a:lnTo>
                  <a:pt x="858923" y="4471570"/>
                </a:lnTo>
                <a:cubicBezTo>
                  <a:pt x="863282" y="4471570"/>
                  <a:pt x="867212" y="4472287"/>
                  <a:pt x="870711" y="4473721"/>
                </a:cubicBezTo>
                <a:cubicBezTo>
                  <a:pt x="874210" y="4475155"/>
                  <a:pt x="877164" y="4477162"/>
                  <a:pt x="879573" y="4479744"/>
                </a:cubicBezTo>
                <a:cubicBezTo>
                  <a:pt x="881982" y="4482325"/>
                  <a:pt x="883846" y="4485365"/>
                  <a:pt x="885166" y="4488864"/>
                </a:cubicBezTo>
                <a:cubicBezTo>
                  <a:pt x="886485" y="4492363"/>
                  <a:pt x="887144" y="4496177"/>
                  <a:pt x="887144" y="4500307"/>
                </a:cubicBezTo>
                <a:lnTo>
                  <a:pt x="887144" y="4679789"/>
                </a:lnTo>
                <a:lnTo>
                  <a:pt x="927068" y="4679789"/>
                </a:lnTo>
                <a:lnTo>
                  <a:pt x="927068" y="4489638"/>
                </a:lnTo>
                <a:cubicBezTo>
                  <a:pt x="927068" y="4487917"/>
                  <a:pt x="927211" y="4486025"/>
                  <a:pt x="927498" y="4483960"/>
                </a:cubicBezTo>
                <a:cubicBezTo>
                  <a:pt x="927785" y="4481895"/>
                  <a:pt x="928445" y="4479944"/>
                  <a:pt x="929477" y="4478109"/>
                </a:cubicBezTo>
                <a:cubicBezTo>
                  <a:pt x="930510" y="4476273"/>
                  <a:pt x="932087" y="4474724"/>
                  <a:pt x="934209" y="4473462"/>
                </a:cubicBezTo>
                <a:cubicBezTo>
                  <a:pt x="936332" y="4472201"/>
                  <a:pt x="939228" y="4471570"/>
                  <a:pt x="942899" y="4471570"/>
                </a:cubicBezTo>
                <a:lnTo>
                  <a:pt x="962787" y="4471570"/>
                </a:lnTo>
                <a:lnTo>
                  <a:pt x="975251" y="4471570"/>
                </a:lnTo>
                <a:lnTo>
                  <a:pt x="993762" y="4471570"/>
                </a:lnTo>
                <a:lnTo>
                  <a:pt x="993762" y="4678069"/>
                </a:lnTo>
                <a:lnTo>
                  <a:pt x="1034029" y="4678069"/>
                </a:lnTo>
                <a:lnTo>
                  <a:pt x="1034029" y="4471570"/>
                </a:lnTo>
                <a:lnTo>
                  <a:pt x="1067562" y="4471570"/>
                </a:lnTo>
                <a:lnTo>
                  <a:pt x="1082212" y="4471570"/>
                </a:lnTo>
                <a:lnTo>
                  <a:pt x="1234138" y="4471570"/>
                </a:lnTo>
                <a:lnTo>
                  <a:pt x="1234138" y="4496005"/>
                </a:lnTo>
                <a:cubicBezTo>
                  <a:pt x="1232876" y="4495776"/>
                  <a:pt x="1230724" y="4495403"/>
                  <a:pt x="1227684" y="4494887"/>
                </a:cubicBezTo>
                <a:cubicBezTo>
                  <a:pt x="1224644" y="4494371"/>
                  <a:pt x="1221576" y="4494112"/>
                  <a:pt x="1218478" y="4494112"/>
                </a:cubicBezTo>
                <a:cubicBezTo>
                  <a:pt x="1212627" y="4494112"/>
                  <a:pt x="1206748" y="4494801"/>
                  <a:pt x="1200839" y="4496177"/>
                </a:cubicBezTo>
                <a:cubicBezTo>
                  <a:pt x="1194932" y="4497554"/>
                  <a:pt x="1189740" y="4500078"/>
                  <a:pt x="1185266" y="4503749"/>
                </a:cubicBezTo>
                <a:cubicBezTo>
                  <a:pt x="1180792" y="4499734"/>
                  <a:pt x="1175199" y="4496550"/>
                  <a:pt x="1168488" y="4494198"/>
                </a:cubicBezTo>
                <a:cubicBezTo>
                  <a:pt x="1161777" y="4491847"/>
                  <a:pt x="1154406" y="4490671"/>
                  <a:pt x="1146376" y="4490671"/>
                </a:cubicBezTo>
                <a:cubicBezTo>
                  <a:pt x="1138918" y="4490671"/>
                  <a:pt x="1131519" y="4491761"/>
                  <a:pt x="1124177" y="4493940"/>
                </a:cubicBezTo>
                <a:cubicBezTo>
                  <a:pt x="1116835" y="4496120"/>
                  <a:pt x="1110267" y="4499590"/>
                  <a:pt x="1104473" y="4504351"/>
                </a:cubicBezTo>
                <a:cubicBezTo>
                  <a:pt x="1098680" y="4509112"/>
                  <a:pt x="1094005" y="4515221"/>
                  <a:pt x="1090448" y="4522678"/>
                </a:cubicBezTo>
                <a:cubicBezTo>
                  <a:pt x="1086892" y="4530135"/>
                  <a:pt x="1085114" y="4539141"/>
                  <a:pt x="1085114" y="4549695"/>
                </a:cubicBezTo>
                <a:cubicBezTo>
                  <a:pt x="1085114" y="4557611"/>
                  <a:pt x="1086118" y="4564867"/>
                  <a:pt x="1088126" y="4571464"/>
                </a:cubicBezTo>
                <a:cubicBezTo>
                  <a:pt x="1090133" y="4578060"/>
                  <a:pt x="1093087" y="4583739"/>
                  <a:pt x="1096988" y="4588500"/>
                </a:cubicBezTo>
                <a:cubicBezTo>
                  <a:pt x="1100888" y="4593261"/>
                  <a:pt x="1105735" y="4596960"/>
                  <a:pt x="1111529" y="4599599"/>
                </a:cubicBezTo>
                <a:cubicBezTo>
                  <a:pt x="1117322" y="4602238"/>
                  <a:pt x="1124005" y="4603557"/>
                  <a:pt x="1131577" y="4603557"/>
                </a:cubicBezTo>
                <a:cubicBezTo>
                  <a:pt x="1135821" y="4603557"/>
                  <a:pt x="1139693" y="4602840"/>
                  <a:pt x="1143192" y="4601406"/>
                </a:cubicBezTo>
                <a:cubicBezTo>
                  <a:pt x="1146691" y="4599972"/>
                  <a:pt x="1149702" y="4598022"/>
                  <a:pt x="1152226" y="4595555"/>
                </a:cubicBezTo>
                <a:cubicBezTo>
                  <a:pt x="1154750" y="4593089"/>
                  <a:pt x="1156729" y="4590134"/>
                  <a:pt x="1158163" y="4586693"/>
                </a:cubicBezTo>
                <a:cubicBezTo>
                  <a:pt x="1159597" y="4583251"/>
                  <a:pt x="1160314" y="4579523"/>
                  <a:pt x="1160314" y="4575507"/>
                </a:cubicBezTo>
                <a:cubicBezTo>
                  <a:pt x="1160314" y="4571951"/>
                  <a:pt x="1159597" y="4568538"/>
                  <a:pt x="1158163" y="4565269"/>
                </a:cubicBezTo>
                <a:cubicBezTo>
                  <a:pt x="1156729" y="4561999"/>
                  <a:pt x="1154779" y="4559102"/>
                  <a:pt x="1152312" y="4556578"/>
                </a:cubicBezTo>
                <a:cubicBezTo>
                  <a:pt x="1149846" y="4554054"/>
                  <a:pt x="1146949" y="4552076"/>
                  <a:pt x="1143622" y="4550642"/>
                </a:cubicBezTo>
                <a:cubicBezTo>
                  <a:pt x="1140295" y="4549207"/>
                  <a:pt x="1136796" y="4548491"/>
                  <a:pt x="1133125" y="4548491"/>
                </a:cubicBezTo>
                <a:cubicBezTo>
                  <a:pt x="1131863" y="4548491"/>
                  <a:pt x="1130687" y="4548519"/>
                  <a:pt x="1129597" y="4548577"/>
                </a:cubicBezTo>
                <a:cubicBezTo>
                  <a:pt x="1128508" y="4548634"/>
                  <a:pt x="1127676" y="4548720"/>
                  <a:pt x="1127102" y="4548835"/>
                </a:cubicBezTo>
                <a:cubicBezTo>
                  <a:pt x="1126414" y="4546884"/>
                  <a:pt x="1126070" y="4544819"/>
                  <a:pt x="1126070" y="4542640"/>
                </a:cubicBezTo>
                <a:cubicBezTo>
                  <a:pt x="1126070" y="4538969"/>
                  <a:pt x="1126730" y="4536043"/>
                  <a:pt x="1128049" y="4533863"/>
                </a:cubicBezTo>
                <a:cubicBezTo>
                  <a:pt x="1129368" y="4531684"/>
                  <a:pt x="1131031" y="4530049"/>
                  <a:pt x="1133039" y="4528959"/>
                </a:cubicBezTo>
                <a:cubicBezTo>
                  <a:pt x="1135046" y="4527869"/>
                  <a:pt x="1137140" y="4527152"/>
                  <a:pt x="1139320" y="4526808"/>
                </a:cubicBezTo>
                <a:cubicBezTo>
                  <a:pt x="1141500" y="4526464"/>
                  <a:pt x="1143450" y="4526292"/>
                  <a:pt x="1145171" y="4526292"/>
                </a:cubicBezTo>
                <a:cubicBezTo>
                  <a:pt x="1148383" y="4526292"/>
                  <a:pt x="1151251" y="4527038"/>
                  <a:pt x="1153775" y="4528529"/>
                </a:cubicBezTo>
                <a:cubicBezTo>
                  <a:pt x="1156299" y="4530020"/>
                  <a:pt x="1158421" y="4532085"/>
                  <a:pt x="1160142" y="4534724"/>
                </a:cubicBezTo>
                <a:cubicBezTo>
                  <a:pt x="1161863" y="4537362"/>
                  <a:pt x="1163153" y="4540460"/>
                  <a:pt x="1164014" y="4544016"/>
                </a:cubicBezTo>
                <a:cubicBezTo>
                  <a:pt x="1164874" y="4547573"/>
                  <a:pt x="1165305" y="4551358"/>
                  <a:pt x="1165305" y="4555374"/>
                </a:cubicBezTo>
                <a:lnTo>
                  <a:pt x="1202646" y="4555374"/>
                </a:lnTo>
                <a:cubicBezTo>
                  <a:pt x="1202646" y="4551588"/>
                  <a:pt x="1202876" y="4548118"/>
                  <a:pt x="1203335" y="4544963"/>
                </a:cubicBezTo>
                <a:cubicBezTo>
                  <a:pt x="1203793" y="4541808"/>
                  <a:pt x="1204654" y="4539112"/>
                  <a:pt x="1205916" y="4536875"/>
                </a:cubicBezTo>
                <a:cubicBezTo>
                  <a:pt x="1207178" y="4534638"/>
                  <a:pt x="1208870" y="4532888"/>
                  <a:pt x="1210993" y="4531626"/>
                </a:cubicBezTo>
                <a:cubicBezTo>
                  <a:pt x="1213115" y="4530364"/>
                  <a:pt x="1215839" y="4529734"/>
                  <a:pt x="1219166" y="4529734"/>
                </a:cubicBezTo>
                <a:cubicBezTo>
                  <a:pt x="1224214" y="4529734"/>
                  <a:pt x="1227971" y="4531684"/>
                  <a:pt x="1230438" y="4535584"/>
                </a:cubicBezTo>
                <a:cubicBezTo>
                  <a:pt x="1232904" y="4539485"/>
                  <a:pt x="1234138" y="4544991"/>
                  <a:pt x="1234138" y="4552104"/>
                </a:cubicBezTo>
                <a:lnTo>
                  <a:pt x="1234138" y="4662581"/>
                </a:lnTo>
                <a:lnTo>
                  <a:pt x="1274060" y="4662581"/>
                </a:lnTo>
                <a:lnTo>
                  <a:pt x="1274060" y="4471570"/>
                </a:lnTo>
                <a:lnTo>
                  <a:pt x="1305687" y="4471570"/>
                </a:lnTo>
                <a:lnTo>
                  <a:pt x="1321691" y="4471570"/>
                </a:lnTo>
                <a:cubicBezTo>
                  <a:pt x="1327426" y="4471570"/>
                  <a:pt x="1333248" y="4472258"/>
                  <a:pt x="1339157" y="4473635"/>
                </a:cubicBezTo>
                <a:cubicBezTo>
                  <a:pt x="1345065" y="4475011"/>
                  <a:pt x="1350428" y="4477191"/>
                  <a:pt x="1355246" y="4480174"/>
                </a:cubicBezTo>
                <a:cubicBezTo>
                  <a:pt x="1360065" y="4483156"/>
                  <a:pt x="1364023" y="4487000"/>
                  <a:pt x="1367120" y="4491703"/>
                </a:cubicBezTo>
                <a:cubicBezTo>
                  <a:pt x="1370218" y="4496407"/>
                  <a:pt x="1371766" y="4502086"/>
                  <a:pt x="1371766" y="4508739"/>
                </a:cubicBezTo>
                <a:cubicBezTo>
                  <a:pt x="1371766" y="4513099"/>
                  <a:pt x="1370676" y="4517229"/>
                  <a:pt x="1368497" y="4521129"/>
                </a:cubicBezTo>
                <a:cubicBezTo>
                  <a:pt x="1366317" y="4525030"/>
                  <a:pt x="1363564" y="4528414"/>
                  <a:pt x="1360237" y="4531282"/>
                </a:cubicBezTo>
                <a:cubicBezTo>
                  <a:pt x="1356910" y="4534150"/>
                  <a:pt x="1353239" y="4536416"/>
                  <a:pt x="1349224" y="4538080"/>
                </a:cubicBezTo>
                <a:cubicBezTo>
                  <a:pt x="1345208" y="4539743"/>
                  <a:pt x="1341308" y="4540575"/>
                  <a:pt x="1337522" y="4540575"/>
                </a:cubicBezTo>
                <a:lnTo>
                  <a:pt x="1326853" y="4540575"/>
                </a:lnTo>
                <a:lnTo>
                  <a:pt x="1326853" y="4576368"/>
                </a:lnTo>
                <a:cubicBezTo>
                  <a:pt x="1343602" y="4576712"/>
                  <a:pt x="1358545" y="4578031"/>
                  <a:pt x="1371680" y="4580326"/>
                </a:cubicBezTo>
                <a:cubicBezTo>
                  <a:pt x="1384816" y="4582620"/>
                  <a:pt x="1396890" y="4586406"/>
                  <a:pt x="1407903" y="4591683"/>
                </a:cubicBezTo>
                <a:cubicBezTo>
                  <a:pt x="1418917" y="4596960"/>
                  <a:pt x="1429156" y="4603958"/>
                  <a:pt x="1438621" y="4612677"/>
                </a:cubicBezTo>
                <a:cubicBezTo>
                  <a:pt x="1448085" y="4621396"/>
                  <a:pt x="1457463" y="4632237"/>
                  <a:pt x="1466756" y="4645201"/>
                </a:cubicBezTo>
                <a:lnTo>
                  <a:pt x="1466756" y="4662581"/>
                </a:lnTo>
                <a:lnTo>
                  <a:pt x="1506679" y="4662581"/>
                </a:lnTo>
                <a:lnTo>
                  <a:pt x="1506679" y="4471570"/>
                </a:lnTo>
                <a:lnTo>
                  <a:pt x="1543812" y="4471570"/>
                </a:lnTo>
                <a:lnTo>
                  <a:pt x="1554862" y="4471570"/>
                </a:lnTo>
                <a:lnTo>
                  <a:pt x="1563773" y="4471570"/>
                </a:lnTo>
                <a:cubicBezTo>
                  <a:pt x="1568132" y="4471570"/>
                  <a:pt x="1572062" y="4472287"/>
                  <a:pt x="1575561" y="4473721"/>
                </a:cubicBezTo>
                <a:cubicBezTo>
                  <a:pt x="1579060" y="4475155"/>
                  <a:pt x="1582014" y="4477162"/>
                  <a:pt x="1584423" y="4479744"/>
                </a:cubicBezTo>
                <a:cubicBezTo>
                  <a:pt x="1586832" y="4482325"/>
                  <a:pt x="1588696" y="4485365"/>
                  <a:pt x="1590016" y="4488864"/>
                </a:cubicBezTo>
                <a:cubicBezTo>
                  <a:pt x="1591335" y="4492363"/>
                  <a:pt x="1591995" y="4496177"/>
                  <a:pt x="1591995" y="4500307"/>
                </a:cubicBezTo>
                <a:lnTo>
                  <a:pt x="1591995" y="4679789"/>
                </a:lnTo>
                <a:lnTo>
                  <a:pt x="1631918" y="4679789"/>
                </a:lnTo>
                <a:lnTo>
                  <a:pt x="1631918" y="4489638"/>
                </a:lnTo>
                <a:cubicBezTo>
                  <a:pt x="1631918" y="4487917"/>
                  <a:pt x="1632061" y="4486025"/>
                  <a:pt x="1632348" y="4483960"/>
                </a:cubicBezTo>
                <a:cubicBezTo>
                  <a:pt x="1632635" y="4481895"/>
                  <a:pt x="1633294" y="4479944"/>
                  <a:pt x="1634327" y="4478109"/>
                </a:cubicBezTo>
                <a:cubicBezTo>
                  <a:pt x="1635360" y="4476273"/>
                  <a:pt x="1636937" y="4474724"/>
                  <a:pt x="1639059" y="4473462"/>
                </a:cubicBezTo>
                <a:cubicBezTo>
                  <a:pt x="1641182" y="4472201"/>
                  <a:pt x="1644078" y="4471570"/>
                  <a:pt x="1647749" y="4471570"/>
                </a:cubicBezTo>
                <a:lnTo>
                  <a:pt x="1667636" y="4471570"/>
                </a:lnTo>
                <a:lnTo>
                  <a:pt x="1680101" y="4471570"/>
                </a:lnTo>
                <a:lnTo>
                  <a:pt x="1772779" y="4471570"/>
                </a:lnTo>
                <a:lnTo>
                  <a:pt x="1772779" y="4521301"/>
                </a:lnTo>
                <a:cubicBezTo>
                  <a:pt x="1772779" y="4529332"/>
                  <a:pt x="1773840" y="4536932"/>
                  <a:pt x="1775963" y="4544102"/>
                </a:cubicBezTo>
                <a:cubicBezTo>
                  <a:pt x="1778085" y="4551272"/>
                  <a:pt x="1781469" y="4557582"/>
                  <a:pt x="1786115" y="4563031"/>
                </a:cubicBezTo>
                <a:cubicBezTo>
                  <a:pt x="1790762" y="4568481"/>
                  <a:pt x="1796698" y="4572783"/>
                  <a:pt x="1803926" y="4575938"/>
                </a:cubicBezTo>
                <a:cubicBezTo>
                  <a:pt x="1811153" y="4579092"/>
                  <a:pt x="1819872" y="4580670"/>
                  <a:pt x="1830083" y="4580670"/>
                </a:cubicBezTo>
                <a:cubicBezTo>
                  <a:pt x="1833524" y="4580670"/>
                  <a:pt x="1837339" y="4580440"/>
                  <a:pt x="1841526" y="4579982"/>
                </a:cubicBezTo>
                <a:cubicBezTo>
                  <a:pt x="1845714" y="4579523"/>
                  <a:pt x="1849929" y="4578662"/>
                  <a:pt x="1854174" y="4577400"/>
                </a:cubicBezTo>
                <a:cubicBezTo>
                  <a:pt x="1858419" y="4576138"/>
                  <a:pt x="1862434" y="4574389"/>
                  <a:pt x="1866220" y="4572152"/>
                </a:cubicBezTo>
                <a:cubicBezTo>
                  <a:pt x="1870006" y="4569915"/>
                  <a:pt x="1873275" y="4566961"/>
                  <a:pt x="1876029" y="4563290"/>
                </a:cubicBezTo>
                <a:cubicBezTo>
                  <a:pt x="1876832" y="4564322"/>
                  <a:pt x="1877491" y="4565813"/>
                  <a:pt x="1878008" y="4567764"/>
                </a:cubicBezTo>
                <a:cubicBezTo>
                  <a:pt x="1878524" y="4569714"/>
                  <a:pt x="1878954" y="4571779"/>
                  <a:pt x="1879298" y="4573959"/>
                </a:cubicBezTo>
                <a:cubicBezTo>
                  <a:pt x="1879642" y="4576138"/>
                  <a:pt x="1879900" y="4578289"/>
                  <a:pt x="1880072" y="4580412"/>
                </a:cubicBezTo>
                <a:cubicBezTo>
                  <a:pt x="1880245" y="4582534"/>
                  <a:pt x="1880331" y="4584284"/>
                  <a:pt x="1880331" y="4585660"/>
                </a:cubicBezTo>
                <a:cubicBezTo>
                  <a:pt x="1880331" y="4594150"/>
                  <a:pt x="1878839" y="4601406"/>
                  <a:pt x="1875857" y="4607429"/>
                </a:cubicBezTo>
                <a:cubicBezTo>
                  <a:pt x="1872874" y="4613452"/>
                  <a:pt x="1868687" y="4618385"/>
                  <a:pt x="1863294" y="4622228"/>
                </a:cubicBezTo>
                <a:cubicBezTo>
                  <a:pt x="1857902" y="4626071"/>
                  <a:pt x="1851478" y="4628882"/>
                  <a:pt x="1844021" y="4630660"/>
                </a:cubicBezTo>
                <a:cubicBezTo>
                  <a:pt x="1836564" y="4632438"/>
                  <a:pt x="1828362" y="4633327"/>
                  <a:pt x="1819413" y="4633327"/>
                </a:cubicBezTo>
                <a:cubicBezTo>
                  <a:pt x="1807368" y="4633327"/>
                  <a:pt x="1796211" y="4631147"/>
                  <a:pt x="1785943" y="4626788"/>
                </a:cubicBezTo>
                <a:cubicBezTo>
                  <a:pt x="1775676" y="4622429"/>
                  <a:pt x="1766498" y="4615832"/>
                  <a:pt x="1758410" y="4606999"/>
                </a:cubicBezTo>
                <a:cubicBezTo>
                  <a:pt x="1750322" y="4598165"/>
                  <a:pt x="1743468" y="4587094"/>
                  <a:pt x="1737846" y="4573787"/>
                </a:cubicBezTo>
                <a:cubicBezTo>
                  <a:pt x="1732225" y="4560479"/>
                  <a:pt x="1727980" y="4544877"/>
                  <a:pt x="1725112" y="4526980"/>
                </a:cubicBezTo>
                <a:lnTo>
                  <a:pt x="1687770" y="4531626"/>
                </a:lnTo>
                <a:cubicBezTo>
                  <a:pt x="1690638" y="4552965"/>
                  <a:pt x="1695686" y="4572123"/>
                  <a:pt x="1702914" y="4589102"/>
                </a:cubicBezTo>
                <a:cubicBezTo>
                  <a:pt x="1710141" y="4606081"/>
                  <a:pt x="1719319" y="4620507"/>
                  <a:pt x="1730447" y="4632381"/>
                </a:cubicBezTo>
                <a:cubicBezTo>
                  <a:pt x="1741574" y="4644254"/>
                  <a:pt x="1754596" y="4653346"/>
                  <a:pt x="1769509" y="4659656"/>
                </a:cubicBezTo>
                <a:cubicBezTo>
                  <a:pt x="1784423" y="4665965"/>
                  <a:pt x="1801058" y="4669120"/>
                  <a:pt x="1819413" y="4669120"/>
                </a:cubicBezTo>
                <a:cubicBezTo>
                  <a:pt x="1835130" y="4669120"/>
                  <a:pt x="1849241" y="4667055"/>
                  <a:pt x="1861746" y="4662925"/>
                </a:cubicBezTo>
                <a:cubicBezTo>
                  <a:pt x="1874250" y="4658795"/>
                  <a:pt x="1884834" y="4652916"/>
                  <a:pt x="1893495" y="4645287"/>
                </a:cubicBezTo>
                <a:cubicBezTo>
                  <a:pt x="1902156" y="4637658"/>
                  <a:pt x="1908810" y="4628451"/>
                  <a:pt x="1913457" y="4617668"/>
                </a:cubicBezTo>
                <a:cubicBezTo>
                  <a:pt x="1918103" y="4606884"/>
                  <a:pt x="1920426" y="4594781"/>
                  <a:pt x="1920426" y="4581358"/>
                </a:cubicBezTo>
                <a:cubicBezTo>
                  <a:pt x="1920426" y="4570689"/>
                  <a:pt x="1918246" y="4559102"/>
                  <a:pt x="1913887" y="4546598"/>
                </a:cubicBezTo>
                <a:cubicBezTo>
                  <a:pt x="1909527" y="4534093"/>
                  <a:pt x="1901955" y="4520613"/>
                  <a:pt x="1891172" y="4506158"/>
                </a:cubicBezTo>
                <a:lnTo>
                  <a:pt x="1859853" y="4515451"/>
                </a:lnTo>
                <a:cubicBezTo>
                  <a:pt x="1859853" y="4520957"/>
                  <a:pt x="1859136" y="4525604"/>
                  <a:pt x="1857702" y="4529389"/>
                </a:cubicBezTo>
                <a:cubicBezTo>
                  <a:pt x="1856268" y="4533175"/>
                  <a:pt x="1854317" y="4536215"/>
                  <a:pt x="1851851" y="4538510"/>
                </a:cubicBezTo>
                <a:cubicBezTo>
                  <a:pt x="1849385" y="4540804"/>
                  <a:pt x="1846430" y="4542468"/>
                  <a:pt x="1842989" y="4543500"/>
                </a:cubicBezTo>
                <a:cubicBezTo>
                  <a:pt x="1839547" y="4544533"/>
                  <a:pt x="1835819" y="4545049"/>
                  <a:pt x="1831803" y="4545049"/>
                </a:cubicBezTo>
                <a:cubicBezTo>
                  <a:pt x="1825608" y="4545049"/>
                  <a:pt x="1820876" y="4543471"/>
                  <a:pt x="1817606" y="4540317"/>
                </a:cubicBezTo>
                <a:cubicBezTo>
                  <a:pt x="1814337" y="4537162"/>
                  <a:pt x="1812702" y="4532659"/>
                  <a:pt x="1812702" y="4526808"/>
                </a:cubicBezTo>
                <a:lnTo>
                  <a:pt x="1812702" y="4471570"/>
                </a:lnTo>
                <a:lnTo>
                  <a:pt x="1943862" y="4471570"/>
                </a:lnTo>
                <a:lnTo>
                  <a:pt x="1960004" y="4471570"/>
                </a:lnTo>
                <a:lnTo>
                  <a:pt x="1963822" y="4471570"/>
                </a:lnTo>
                <a:cubicBezTo>
                  <a:pt x="1968182" y="4471570"/>
                  <a:pt x="1972112" y="4472287"/>
                  <a:pt x="1975610" y="4473721"/>
                </a:cubicBezTo>
                <a:cubicBezTo>
                  <a:pt x="1979110" y="4475155"/>
                  <a:pt x="1982064" y="4477162"/>
                  <a:pt x="1984473" y="4479744"/>
                </a:cubicBezTo>
                <a:cubicBezTo>
                  <a:pt x="1986882" y="4482325"/>
                  <a:pt x="1988746" y="4485365"/>
                  <a:pt x="1990065" y="4488864"/>
                </a:cubicBezTo>
                <a:cubicBezTo>
                  <a:pt x="1991384" y="4492363"/>
                  <a:pt x="1992044" y="4496177"/>
                  <a:pt x="1992044" y="4500307"/>
                </a:cubicBezTo>
                <a:lnTo>
                  <a:pt x="1992044" y="4679789"/>
                </a:lnTo>
                <a:lnTo>
                  <a:pt x="2031967" y="4679789"/>
                </a:lnTo>
                <a:lnTo>
                  <a:pt x="2031967" y="4489638"/>
                </a:lnTo>
                <a:cubicBezTo>
                  <a:pt x="2031967" y="4487917"/>
                  <a:pt x="2032111" y="4486025"/>
                  <a:pt x="2032398" y="4483960"/>
                </a:cubicBezTo>
                <a:cubicBezTo>
                  <a:pt x="2032684" y="4481895"/>
                  <a:pt x="2033344" y="4479944"/>
                  <a:pt x="2034376" y="4478109"/>
                </a:cubicBezTo>
                <a:cubicBezTo>
                  <a:pt x="2035409" y="4476273"/>
                  <a:pt x="2036987" y="4474724"/>
                  <a:pt x="2039109" y="4473462"/>
                </a:cubicBezTo>
                <a:cubicBezTo>
                  <a:pt x="2041231" y="4472201"/>
                  <a:pt x="2044128" y="4471570"/>
                  <a:pt x="2047799" y="4471570"/>
                </a:cubicBezTo>
                <a:lnTo>
                  <a:pt x="2080150" y="4471570"/>
                </a:lnTo>
                <a:lnTo>
                  <a:pt x="2080150" y="4457930"/>
                </a:lnTo>
                <a:lnTo>
                  <a:pt x="2082085" y="4460993"/>
                </a:lnTo>
                <a:lnTo>
                  <a:pt x="2094884" y="4460993"/>
                </a:lnTo>
                <a:cubicBezTo>
                  <a:pt x="2105017" y="4460993"/>
                  <a:pt x="2113416" y="4466526"/>
                  <a:pt x="2120083" y="4477592"/>
                </a:cubicBezTo>
                <a:cubicBezTo>
                  <a:pt x="2112216" y="4479859"/>
                  <a:pt x="2105517" y="4484125"/>
                  <a:pt x="2099984" y="4490392"/>
                </a:cubicBezTo>
                <a:cubicBezTo>
                  <a:pt x="2094451" y="4496658"/>
                  <a:pt x="2091685" y="4504058"/>
                  <a:pt x="2091685" y="4512590"/>
                </a:cubicBezTo>
                <a:cubicBezTo>
                  <a:pt x="2091685" y="4520990"/>
                  <a:pt x="2094118" y="4527856"/>
                  <a:pt x="2098984" y="4533189"/>
                </a:cubicBezTo>
                <a:cubicBezTo>
                  <a:pt x="2103850" y="4538522"/>
                  <a:pt x="2109949" y="4541189"/>
                  <a:pt x="2117283" y="4541189"/>
                </a:cubicBezTo>
                <a:cubicBezTo>
                  <a:pt x="2125416" y="4541189"/>
                  <a:pt x="2131815" y="4538589"/>
                  <a:pt x="2136482" y="4533389"/>
                </a:cubicBezTo>
                <a:cubicBezTo>
                  <a:pt x="2141147" y="4528189"/>
                  <a:pt x="2143481" y="4522056"/>
                  <a:pt x="2143481" y="4514990"/>
                </a:cubicBezTo>
                <a:cubicBezTo>
                  <a:pt x="2143481" y="4509657"/>
                  <a:pt x="2141948" y="4504991"/>
                  <a:pt x="2138881" y="4500991"/>
                </a:cubicBezTo>
                <a:cubicBezTo>
                  <a:pt x="2140348" y="4500458"/>
                  <a:pt x="2142081" y="4500191"/>
                  <a:pt x="2144081" y="4500191"/>
                </a:cubicBezTo>
                <a:cubicBezTo>
                  <a:pt x="2150081" y="4500191"/>
                  <a:pt x="2155347" y="4503258"/>
                  <a:pt x="2159880" y="4509391"/>
                </a:cubicBezTo>
                <a:cubicBezTo>
                  <a:pt x="2164413" y="4515523"/>
                  <a:pt x="2166680" y="4523256"/>
                  <a:pt x="2166680" y="4532589"/>
                </a:cubicBezTo>
                <a:cubicBezTo>
                  <a:pt x="2166680" y="4546722"/>
                  <a:pt x="2161447" y="4558388"/>
                  <a:pt x="2150980" y="4567587"/>
                </a:cubicBezTo>
                <a:cubicBezTo>
                  <a:pt x="2140515" y="4576786"/>
                  <a:pt x="2132282" y="4581386"/>
                  <a:pt x="2126282" y="4581386"/>
                </a:cubicBezTo>
                <a:cubicBezTo>
                  <a:pt x="2120683" y="4581386"/>
                  <a:pt x="2116283" y="4575253"/>
                  <a:pt x="2113084" y="4562987"/>
                </a:cubicBezTo>
                <a:lnTo>
                  <a:pt x="2096484" y="4568987"/>
                </a:lnTo>
                <a:cubicBezTo>
                  <a:pt x="2102751" y="4587252"/>
                  <a:pt x="2108983" y="4600385"/>
                  <a:pt x="2115182" y="4608385"/>
                </a:cubicBezTo>
                <a:cubicBezTo>
                  <a:pt x="2121383" y="4616384"/>
                  <a:pt x="2128082" y="4620384"/>
                  <a:pt x="2135281" y="4620384"/>
                </a:cubicBezTo>
                <a:cubicBezTo>
                  <a:pt x="2141015" y="4620384"/>
                  <a:pt x="2147447" y="4618351"/>
                  <a:pt x="2154581" y="4614284"/>
                </a:cubicBezTo>
                <a:cubicBezTo>
                  <a:pt x="2161713" y="4610218"/>
                  <a:pt x="2172280" y="4602818"/>
                  <a:pt x="2186279" y="4592086"/>
                </a:cubicBezTo>
                <a:cubicBezTo>
                  <a:pt x="2200278" y="4581353"/>
                  <a:pt x="2213410" y="4571653"/>
                  <a:pt x="2225676" y="4562987"/>
                </a:cubicBezTo>
                <a:cubicBezTo>
                  <a:pt x="2224476" y="4569920"/>
                  <a:pt x="2223876" y="4577120"/>
                  <a:pt x="2223876" y="4584586"/>
                </a:cubicBezTo>
                <a:cubicBezTo>
                  <a:pt x="2223876" y="4608318"/>
                  <a:pt x="2231542" y="4636983"/>
                  <a:pt x="2246875" y="4670581"/>
                </a:cubicBezTo>
                <a:lnTo>
                  <a:pt x="2263474" y="4675380"/>
                </a:lnTo>
                <a:cubicBezTo>
                  <a:pt x="2255474" y="4651782"/>
                  <a:pt x="2251475" y="4627050"/>
                  <a:pt x="2251475" y="4601185"/>
                </a:cubicBezTo>
                <a:cubicBezTo>
                  <a:pt x="2251475" y="4574120"/>
                  <a:pt x="2258741" y="4551855"/>
                  <a:pt x="2273274" y="4534389"/>
                </a:cubicBezTo>
                <a:lnTo>
                  <a:pt x="2241875" y="4512990"/>
                </a:lnTo>
                <a:cubicBezTo>
                  <a:pt x="2226276" y="4518990"/>
                  <a:pt x="2207344" y="4530056"/>
                  <a:pt x="2185079" y="4546188"/>
                </a:cubicBezTo>
                <a:cubicBezTo>
                  <a:pt x="2186146" y="4540722"/>
                  <a:pt x="2186679" y="4535456"/>
                  <a:pt x="2186679" y="4530389"/>
                </a:cubicBezTo>
                <a:cubicBezTo>
                  <a:pt x="2186679" y="4515857"/>
                  <a:pt x="2182279" y="4503491"/>
                  <a:pt x="2173479" y="4493292"/>
                </a:cubicBezTo>
                <a:cubicBezTo>
                  <a:pt x="2164680" y="4483092"/>
                  <a:pt x="2152814" y="4477392"/>
                  <a:pt x="2137881" y="4476193"/>
                </a:cubicBezTo>
                <a:cubicBezTo>
                  <a:pt x="2135482" y="4470193"/>
                  <a:pt x="2133081" y="4465127"/>
                  <a:pt x="2130682" y="4460993"/>
                </a:cubicBezTo>
                <a:lnTo>
                  <a:pt x="2167480" y="4460993"/>
                </a:lnTo>
                <a:cubicBezTo>
                  <a:pt x="2175080" y="4476859"/>
                  <a:pt x="2183679" y="4488792"/>
                  <a:pt x="2193278" y="4496791"/>
                </a:cubicBezTo>
                <a:cubicBezTo>
                  <a:pt x="2202877" y="4504791"/>
                  <a:pt x="2212877" y="4508791"/>
                  <a:pt x="2223277" y="4508791"/>
                </a:cubicBezTo>
                <a:cubicBezTo>
                  <a:pt x="2232876" y="4508791"/>
                  <a:pt x="2240575" y="4506057"/>
                  <a:pt x="2246374" y="4500591"/>
                </a:cubicBezTo>
                <a:cubicBezTo>
                  <a:pt x="2252175" y="4495125"/>
                  <a:pt x="2255074" y="4488592"/>
                  <a:pt x="2255074" y="4480992"/>
                </a:cubicBezTo>
                <a:cubicBezTo>
                  <a:pt x="2255074" y="4474326"/>
                  <a:pt x="2253007" y="4467660"/>
                  <a:pt x="2248874" y="4460993"/>
                </a:cubicBezTo>
                <a:lnTo>
                  <a:pt x="2301160" y="4460993"/>
                </a:lnTo>
                <a:lnTo>
                  <a:pt x="2302760" y="4460993"/>
                </a:lnTo>
                <a:cubicBezTo>
                  <a:pt x="2310226" y="4460993"/>
                  <a:pt x="2317326" y="4466560"/>
                  <a:pt x="2324059" y="4477692"/>
                </a:cubicBezTo>
                <a:cubicBezTo>
                  <a:pt x="2330791" y="4488825"/>
                  <a:pt x="2334158" y="4498858"/>
                  <a:pt x="2334158" y="4507791"/>
                </a:cubicBezTo>
                <a:lnTo>
                  <a:pt x="2334158" y="4642782"/>
                </a:lnTo>
                <a:lnTo>
                  <a:pt x="2369355" y="4665781"/>
                </a:lnTo>
                <a:lnTo>
                  <a:pt x="2369355" y="4460993"/>
                </a:lnTo>
                <a:lnTo>
                  <a:pt x="2410353" y="4460993"/>
                </a:lnTo>
                <a:lnTo>
                  <a:pt x="2395954" y="4438195"/>
                </a:lnTo>
                <a:lnTo>
                  <a:pt x="2367556" y="4438195"/>
                </a:lnTo>
                <a:cubicBezTo>
                  <a:pt x="2365556" y="4435262"/>
                  <a:pt x="2363589" y="4432095"/>
                  <a:pt x="2361657" y="4428695"/>
                </a:cubicBezTo>
                <a:cubicBezTo>
                  <a:pt x="2359722" y="4425296"/>
                  <a:pt x="2356723" y="4419529"/>
                  <a:pt x="2352657" y="4411397"/>
                </a:cubicBezTo>
                <a:cubicBezTo>
                  <a:pt x="2348590" y="4403264"/>
                  <a:pt x="2342424" y="4399197"/>
                  <a:pt x="2334158" y="4399197"/>
                </a:cubicBezTo>
                <a:lnTo>
                  <a:pt x="2334158" y="4460993"/>
                </a:lnTo>
                <a:cubicBezTo>
                  <a:pt x="2328292" y="4451794"/>
                  <a:pt x="2323025" y="4445694"/>
                  <a:pt x="2318359" y="4442695"/>
                </a:cubicBezTo>
                <a:cubicBezTo>
                  <a:pt x="2316026" y="4441195"/>
                  <a:pt x="2313176" y="4440070"/>
                  <a:pt x="2309809" y="4439320"/>
                </a:cubicBezTo>
                <a:lnTo>
                  <a:pt x="2299983" y="4438371"/>
                </a:lnTo>
                <a:lnTo>
                  <a:pt x="2299872" y="4438195"/>
                </a:lnTo>
                <a:lnTo>
                  <a:pt x="2298160" y="4438195"/>
                </a:lnTo>
                <a:lnTo>
                  <a:pt x="2286761" y="4438195"/>
                </a:lnTo>
                <a:lnTo>
                  <a:pt x="2080150" y="4438195"/>
                </a:lnTo>
                <a:lnTo>
                  <a:pt x="2080150" y="4435432"/>
                </a:lnTo>
                <a:lnTo>
                  <a:pt x="2040227" y="4435432"/>
                </a:lnTo>
                <a:cubicBezTo>
                  <a:pt x="2032082" y="4435432"/>
                  <a:pt x="2025428" y="4436579"/>
                  <a:pt x="2020266" y="4438874"/>
                </a:cubicBezTo>
                <a:cubicBezTo>
                  <a:pt x="2015103" y="4441168"/>
                  <a:pt x="2010686" y="4444094"/>
                  <a:pt x="2007015" y="4447650"/>
                </a:cubicBezTo>
                <a:cubicBezTo>
                  <a:pt x="2003114" y="4444438"/>
                  <a:pt x="1998267" y="4441599"/>
                  <a:pt x="1992475" y="4439132"/>
                </a:cubicBezTo>
                <a:cubicBezTo>
                  <a:pt x="1986681" y="4436665"/>
                  <a:pt x="1980170" y="4435432"/>
                  <a:pt x="1972943" y="4435432"/>
                </a:cubicBezTo>
                <a:lnTo>
                  <a:pt x="1960004" y="4435432"/>
                </a:lnTo>
                <a:lnTo>
                  <a:pt x="1943862" y="4435432"/>
                </a:lnTo>
                <a:lnTo>
                  <a:pt x="1680101" y="4435432"/>
                </a:lnTo>
                <a:lnTo>
                  <a:pt x="1667636" y="4435432"/>
                </a:lnTo>
                <a:lnTo>
                  <a:pt x="1640178" y="4435432"/>
                </a:lnTo>
                <a:cubicBezTo>
                  <a:pt x="1632033" y="4435432"/>
                  <a:pt x="1625379" y="4436579"/>
                  <a:pt x="1620216" y="4438874"/>
                </a:cubicBezTo>
                <a:cubicBezTo>
                  <a:pt x="1615054" y="4441168"/>
                  <a:pt x="1610637" y="4444094"/>
                  <a:pt x="1606966" y="4447650"/>
                </a:cubicBezTo>
                <a:cubicBezTo>
                  <a:pt x="1603065" y="4444438"/>
                  <a:pt x="1598218" y="4441599"/>
                  <a:pt x="1592425" y="4439132"/>
                </a:cubicBezTo>
                <a:cubicBezTo>
                  <a:pt x="1586631" y="4436665"/>
                  <a:pt x="1580121" y="4435432"/>
                  <a:pt x="1572893" y="4435432"/>
                </a:cubicBezTo>
                <a:lnTo>
                  <a:pt x="1554862" y="4435432"/>
                </a:lnTo>
                <a:lnTo>
                  <a:pt x="1543812" y="4435432"/>
                </a:lnTo>
                <a:lnTo>
                  <a:pt x="1322244" y="4435432"/>
                </a:lnTo>
                <a:lnTo>
                  <a:pt x="1305687" y="4435432"/>
                </a:lnTo>
                <a:lnTo>
                  <a:pt x="1082212" y="4435432"/>
                </a:lnTo>
                <a:lnTo>
                  <a:pt x="1067562" y="4435432"/>
                </a:lnTo>
                <a:lnTo>
                  <a:pt x="1044354" y="4435432"/>
                </a:lnTo>
                <a:cubicBezTo>
                  <a:pt x="1038044" y="4435432"/>
                  <a:pt x="1033226" y="4433023"/>
                  <a:pt x="1029899" y="4428205"/>
                </a:cubicBezTo>
                <a:cubicBezTo>
                  <a:pt x="1026572" y="4423386"/>
                  <a:pt x="1024909" y="4416847"/>
                  <a:pt x="1024909" y="4408587"/>
                </a:cubicBezTo>
                <a:cubicBezTo>
                  <a:pt x="1024909" y="4403081"/>
                  <a:pt x="1026228" y="4398320"/>
                  <a:pt x="1028867" y="4394305"/>
                </a:cubicBezTo>
                <a:cubicBezTo>
                  <a:pt x="1031505" y="4390289"/>
                  <a:pt x="1035148" y="4386991"/>
                  <a:pt x="1039794" y="4384410"/>
                </a:cubicBezTo>
                <a:cubicBezTo>
                  <a:pt x="1044440" y="4381829"/>
                  <a:pt x="1049918" y="4379936"/>
                  <a:pt x="1056228" y="4378731"/>
                </a:cubicBezTo>
                <a:cubicBezTo>
                  <a:pt x="1062537" y="4377526"/>
                  <a:pt x="1069363" y="4376924"/>
                  <a:pt x="1076705" y="4376924"/>
                </a:cubicBezTo>
                <a:cubicBezTo>
                  <a:pt x="1085195" y="4376924"/>
                  <a:pt x="1093828" y="4377699"/>
                  <a:pt x="1102604" y="4379247"/>
                </a:cubicBezTo>
                <a:cubicBezTo>
                  <a:pt x="1111380" y="4380796"/>
                  <a:pt x="1120156" y="4383234"/>
                  <a:pt x="1128932" y="4386561"/>
                </a:cubicBezTo>
                <a:cubicBezTo>
                  <a:pt x="1137708" y="4389888"/>
                  <a:pt x="1146399" y="4394276"/>
                  <a:pt x="1155003" y="4399725"/>
                </a:cubicBezTo>
                <a:cubicBezTo>
                  <a:pt x="1163607" y="4405174"/>
                  <a:pt x="1172039" y="4411742"/>
                  <a:pt x="1180299" y="4419429"/>
                </a:cubicBezTo>
                <a:lnTo>
                  <a:pt x="1205595" y="4392067"/>
                </a:lnTo>
                <a:cubicBezTo>
                  <a:pt x="1194582" y="4382316"/>
                  <a:pt x="1183913" y="4374142"/>
                  <a:pt x="1173588" y="4367546"/>
                </a:cubicBezTo>
                <a:cubicBezTo>
                  <a:pt x="1163263" y="4360949"/>
                  <a:pt x="1152909" y="4355672"/>
                  <a:pt x="1142527" y="4351714"/>
                </a:cubicBezTo>
                <a:cubicBezTo>
                  <a:pt x="1132144" y="4347756"/>
                  <a:pt x="1121504" y="4344945"/>
                  <a:pt x="1110606" y="4343282"/>
                </a:cubicBezTo>
                <a:cubicBezTo>
                  <a:pt x="1099707" y="4341619"/>
                  <a:pt x="1088177" y="4340787"/>
                  <a:pt x="1076017" y="4340787"/>
                </a:cubicBezTo>
                <a:close/>
                <a:moveTo>
                  <a:pt x="3725594" y="4233956"/>
                </a:moveTo>
                <a:cubicBezTo>
                  <a:pt x="3721579" y="4233956"/>
                  <a:pt x="3717850" y="4234673"/>
                  <a:pt x="3714409" y="4236107"/>
                </a:cubicBezTo>
                <a:cubicBezTo>
                  <a:pt x="3710968" y="4237541"/>
                  <a:pt x="3707984" y="4239549"/>
                  <a:pt x="3705460" y="4242130"/>
                </a:cubicBezTo>
                <a:cubicBezTo>
                  <a:pt x="3702936" y="4244711"/>
                  <a:pt x="3700928" y="4247723"/>
                  <a:pt x="3699437" y="4251164"/>
                </a:cubicBezTo>
                <a:cubicBezTo>
                  <a:pt x="3697947" y="4254606"/>
                  <a:pt x="3697201" y="4258277"/>
                  <a:pt x="3697201" y="4262178"/>
                </a:cubicBezTo>
                <a:cubicBezTo>
                  <a:pt x="3697201" y="4265964"/>
                  <a:pt x="3697947" y="4269549"/>
                  <a:pt x="3699437" y="4272933"/>
                </a:cubicBezTo>
                <a:cubicBezTo>
                  <a:pt x="3700929" y="4276317"/>
                  <a:pt x="3702936" y="4279300"/>
                  <a:pt x="3705460" y="4281881"/>
                </a:cubicBezTo>
                <a:cubicBezTo>
                  <a:pt x="3707984" y="4284462"/>
                  <a:pt x="3710968" y="4286499"/>
                  <a:pt x="3714409" y="4287990"/>
                </a:cubicBezTo>
                <a:cubicBezTo>
                  <a:pt x="3717850" y="4289481"/>
                  <a:pt x="3721578" y="4290227"/>
                  <a:pt x="3725594" y="4290227"/>
                </a:cubicBezTo>
                <a:cubicBezTo>
                  <a:pt x="3729494" y="4290227"/>
                  <a:pt x="3733137" y="4289481"/>
                  <a:pt x="3736521" y="4287990"/>
                </a:cubicBezTo>
                <a:cubicBezTo>
                  <a:pt x="3739905" y="4286499"/>
                  <a:pt x="3742888" y="4284491"/>
                  <a:pt x="3745469" y="4281967"/>
                </a:cubicBezTo>
                <a:cubicBezTo>
                  <a:pt x="3748050" y="4279443"/>
                  <a:pt x="3750087" y="4276489"/>
                  <a:pt x="3751578" y="4273105"/>
                </a:cubicBezTo>
                <a:cubicBezTo>
                  <a:pt x="3753070" y="4269721"/>
                  <a:pt x="3753815" y="4266078"/>
                  <a:pt x="3753815" y="4262178"/>
                </a:cubicBezTo>
                <a:cubicBezTo>
                  <a:pt x="3753815" y="4258277"/>
                  <a:pt x="3753099" y="4254606"/>
                  <a:pt x="3751664" y="4251164"/>
                </a:cubicBezTo>
                <a:cubicBezTo>
                  <a:pt x="3750230" y="4247723"/>
                  <a:pt x="3748223" y="4244711"/>
                  <a:pt x="3745641" y="4242130"/>
                </a:cubicBezTo>
                <a:cubicBezTo>
                  <a:pt x="3743060" y="4239549"/>
                  <a:pt x="3740049" y="4237541"/>
                  <a:pt x="3736607" y="4236107"/>
                </a:cubicBezTo>
                <a:cubicBezTo>
                  <a:pt x="3733165" y="4234673"/>
                  <a:pt x="3729494" y="4233956"/>
                  <a:pt x="3725594" y="4233956"/>
                </a:cubicBezTo>
                <a:close/>
                <a:moveTo>
                  <a:pt x="1487220" y="4233956"/>
                </a:moveTo>
                <a:cubicBezTo>
                  <a:pt x="1483205" y="4233956"/>
                  <a:pt x="1479476" y="4234673"/>
                  <a:pt x="1476035" y="4236107"/>
                </a:cubicBezTo>
                <a:cubicBezTo>
                  <a:pt x="1472593" y="4237541"/>
                  <a:pt x="1469610" y="4239549"/>
                  <a:pt x="1467086" y="4242130"/>
                </a:cubicBezTo>
                <a:cubicBezTo>
                  <a:pt x="1464562" y="4244711"/>
                  <a:pt x="1462555" y="4247723"/>
                  <a:pt x="1461063" y="4251164"/>
                </a:cubicBezTo>
                <a:cubicBezTo>
                  <a:pt x="1459572" y="4254606"/>
                  <a:pt x="1458826" y="4258277"/>
                  <a:pt x="1458826" y="4262178"/>
                </a:cubicBezTo>
                <a:cubicBezTo>
                  <a:pt x="1458826" y="4265964"/>
                  <a:pt x="1459572" y="4269549"/>
                  <a:pt x="1461063" y="4272933"/>
                </a:cubicBezTo>
                <a:cubicBezTo>
                  <a:pt x="1462555" y="4276317"/>
                  <a:pt x="1464562" y="4279300"/>
                  <a:pt x="1467086" y="4281881"/>
                </a:cubicBezTo>
                <a:cubicBezTo>
                  <a:pt x="1469610" y="4284462"/>
                  <a:pt x="1472593" y="4286499"/>
                  <a:pt x="1476035" y="4287990"/>
                </a:cubicBezTo>
                <a:cubicBezTo>
                  <a:pt x="1479476" y="4289481"/>
                  <a:pt x="1483205" y="4290227"/>
                  <a:pt x="1487220" y="4290227"/>
                </a:cubicBezTo>
                <a:cubicBezTo>
                  <a:pt x="1491120" y="4290227"/>
                  <a:pt x="1494763" y="4289481"/>
                  <a:pt x="1498147" y="4287990"/>
                </a:cubicBezTo>
                <a:cubicBezTo>
                  <a:pt x="1501532" y="4286499"/>
                  <a:pt x="1504514" y="4284491"/>
                  <a:pt x="1507095" y="4281967"/>
                </a:cubicBezTo>
                <a:cubicBezTo>
                  <a:pt x="1509677" y="4279443"/>
                  <a:pt x="1511713" y="4276489"/>
                  <a:pt x="1513204" y="4273105"/>
                </a:cubicBezTo>
                <a:cubicBezTo>
                  <a:pt x="1514696" y="4269721"/>
                  <a:pt x="1515442" y="4266078"/>
                  <a:pt x="1515442" y="4262178"/>
                </a:cubicBezTo>
                <a:cubicBezTo>
                  <a:pt x="1515442" y="4258277"/>
                  <a:pt x="1514724" y="4254606"/>
                  <a:pt x="1513291" y="4251164"/>
                </a:cubicBezTo>
                <a:cubicBezTo>
                  <a:pt x="1511856" y="4247723"/>
                  <a:pt x="1509849" y="4244711"/>
                  <a:pt x="1507267" y="4242130"/>
                </a:cubicBezTo>
                <a:cubicBezTo>
                  <a:pt x="1504686" y="4239549"/>
                  <a:pt x="1501675" y="4237541"/>
                  <a:pt x="1498233" y="4236107"/>
                </a:cubicBezTo>
                <a:cubicBezTo>
                  <a:pt x="1494792" y="4234673"/>
                  <a:pt x="1491120" y="4233956"/>
                  <a:pt x="1487220" y="4233956"/>
                </a:cubicBezTo>
                <a:close/>
                <a:moveTo>
                  <a:pt x="2316099" y="4108508"/>
                </a:moveTo>
                <a:cubicBezTo>
                  <a:pt x="2324703" y="4108508"/>
                  <a:pt x="2331672" y="4108967"/>
                  <a:pt x="2337007" y="4109885"/>
                </a:cubicBezTo>
                <a:cubicBezTo>
                  <a:pt x="2342341" y="4110802"/>
                  <a:pt x="2345755" y="4111663"/>
                  <a:pt x="2347245" y="4112466"/>
                </a:cubicBezTo>
                <a:lnTo>
                  <a:pt x="2347245" y="4170114"/>
                </a:lnTo>
                <a:cubicBezTo>
                  <a:pt x="2341854" y="4165295"/>
                  <a:pt x="2335544" y="4160678"/>
                  <a:pt x="2328317" y="4156261"/>
                </a:cubicBezTo>
                <a:cubicBezTo>
                  <a:pt x="2321089" y="4151844"/>
                  <a:pt x="2313488" y="4147858"/>
                  <a:pt x="2305515" y="4144301"/>
                </a:cubicBezTo>
                <a:cubicBezTo>
                  <a:pt x="2297542" y="4140745"/>
                  <a:pt x="2289426" y="4137819"/>
                  <a:pt x="2281166" y="4135525"/>
                </a:cubicBezTo>
                <a:cubicBezTo>
                  <a:pt x="2272906" y="4133231"/>
                  <a:pt x="2265162" y="4131854"/>
                  <a:pt x="2257935" y="4131395"/>
                </a:cubicBezTo>
                <a:cubicBezTo>
                  <a:pt x="2260344" y="4127724"/>
                  <a:pt x="2263527" y="4124483"/>
                  <a:pt x="2267486" y="4121672"/>
                </a:cubicBezTo>
                <a:cubicBezTo>
                  <a:pt x="2271443" y="4118862"/>
                  <a:pt x="2275946" y="4116481"/>
                  <a:pt x="2280994" y="4114531"/>
                </a:cubicBezTo>
                <a:cubicBezTo>
                  <a:pt x="2286041" y="4112581"/>
                  <a:pt x="2291548" y="4111089"/>
                  <a:pt x="2297513" y="4110057"/>
                </a:cubicBezTo>
                <a:cubicBezTo>
                  <a:pt x="2303480" y="4109024"/>
                  <a:pt x="2309674" y="4108508"/>
                  <a:pt x="2316099" y="4108508"/>
                </a:cubicBezTo>
                <a:close/>
                <a:moveTo>
                  <a:pt x="3022497" y="4099216"/>
                </a:moveTo>
                <a:lnTo>
                  <a:pt x="3022497" y="4159789"/>
                </a:lnTo>
                <a:cubicBezTo>
                  <a:pt x="3019170" y="4156806"/>
                  <a:pt x="3015299" y="4153622"/>
                  <a:pt x="3010882" y="4150238"/>
                </a:cubicBezTo>
                <a:cubicBezTo>
                  <a:pt x="3006465" y="4146854"/>
                  <a:pt x="3001762" y="4143613"/>
                  <a:pt x="2996771" y="4140515"/>
                </a:cubicBezTo>
                <a:cubicBezTo>
                  <a:pt x="2991781" y="4137418"/>
                  <a:pt x="2986589" y="4134607"/>
                  <a:pt x="2981197" y="4132083"/>
                </a:cubicBezTo>
                <a:cubicBezTo>
                  <a:pt x="2975806" y="4129559"/>
                  <a:pt x="2970470" y="4127609"/>
                  <a:pt x="2965194" y="4126233"/>
                </a:cubicBezTo>
                <a:cubicBezTo>
                  <a:pt x="2967719" y="4122906"/>
                  <a:pt x="2971045" y="4119751"/>
                  <a:pt x="2975175" y="4116768"/>
                </a:cubicBezTo>
                <a:cubicBezTo>
                  <a:pt x="2979304" y="4113785"/>
                  <a:pt x="2983922" y="4111089"/>
                  <a:pt x="2989028" y="4108680"/>
                </a:cubicBezTo>
                <a:cubicBezTo>
                  <a:pt x="2994132" y="4106271"/>
                  <a:pt x="2999524" y="4104263"/>
                  <a:pt x="3005203" y="4102657"/>
                </a:cubicBezTo>
                <a:cubicBezTo>
                  <a:pt x="3010882" y="4101051"/>
                  <a:pt x="3016646" y="4099904"/>
                  <a:pt x="3022497" y="4099216"/>
                </a:cubicBezTo>
                <a:close/>
                <a:moveTo>
                  <a:pt x="1165123" y="4099216"/>
                </a:moveTo>
                <a:lnTo>
                  <a:pt x="1165123" y="4159789"/>
                </a:lnTo>
                <a:cubicBezTo>
                  <a:pt x="1161796" y="4156806"/>
                  <a:pt x="1157925" y="4153622"/>
                  <a:pt x="1153507" y="4150238"/>
                </a:cubicBezTo>
                <a:cubicBezTo>
                  <a:pt x="1149091" y="4146854"/>
                  <a:pt x="1144387" y="4143613"/>
                  <a:pt x="1139397" y="4140515"/>
                </a:cubicBezTo>
                <a:cubicBezTo>
                  <a:pt x="1134407" y="4137418"/>
                  <a:pt x="1129216" y="4134607"/>
                  <a:pt x="1123824" y="4132083"/>
                </a:cubicBezTo>
                <a:cubicBezTo>
                  <a:pt x="1118431" y="4129559"/>
                  <a:pt x="1113097" y="4127609"/>
                  <a:pt x="1107820" y="4126233"/>
                </a:cubicBezTo>
                <a:cubicBezTo>
                  <a:pt x="1110344" y="4122906"/>
                  <a:pt x="1113671" y="4119751"/>
                  <a:pt x="1117801" y="4116768"/>
                </a:cubicBezTo>
                <a:cubicBezTo>
                  <a:pt x="1121931" y="4113785"/>
                  <a:pt x="1126548" y="4111089"/>
                  <a:pt x="1131653" y="4108680"/>
                </a:cubicBezTo>
                <a:cubicBezTo>
                  <a:pt x="1136758" y="4106271"/>
                  <a:pt x="1142150" y="4104263"/>
                  <a:pt x="1147829" y="4102657"/>
                </a:cubicBezTo>
                <a:cubicBezTo>
                  <a:pt x="1153507" y="4101051"/>
                  <a:pt x="1159272" y="4099904"/>
                  <a:pt x="1165123" y="4099216"/>
                </a:cubicBezTo>
                <a:close/>
                <a:moveTo>
                  <a:pt x="4163422" y="4097495"/>
                </a:moveTo>
                <a:lnTo>
                  <a:pt x="4163422" y="4161337"/>
                </a:lnTo>
                <a:cubicBezTo>
                  <a:pt x="4157801" y="4156863"/>
                  <a:pt x="4151405" y="4152618"/>
                  <a:pt x="4144235" y="4148603"/>
                </a:cubicBezTo>
                <a:cubicBezTo>
                  <a:pt x="4137065" y="4144588"/>
                  <a:pt x="4129579" y="4140917"/>
                  <a:pt x="4121778" y="4137590"/>
                </a:cubicBezTo>
                <a:cubicBezTo>
                  <a:pt x="4113977" y="4134263"/>
                  <a:pt x="4106176" y="4131366"/>
                  <a:pt x="4098375" y="4128900"/>
                </a:cubicBezTo>
                <a:cubicBezTo>
                  <a:pt x="4090574" y="4126433"/>
                  <a:pt x="4083289" y="4124512"/>
                  <a:pt x="4076521" y="4123135"/>
                </a:cubicBezTo>
                <a:cubicBezTo>
                  <a:pt x="4082372" y="4117514"/>
                  <a:pt x="4088825" y="4113040"/>
                  <a:pt x="4095880" y="4109713"/>
                </a:cubicBezTo>
                <a:cubicBezTo>
                  <a:pt x="4102935" y="4106386"/>
                  <a:pt x="4110249" y="4103804"/>
                  <a:pt x="4117821" y="4101969"/>
                </a:cubicBezTo>
                <a:cubicBezTo>
                  <a:pt x="4125392" y="4100133"/>
                  <a:pt x="4133079" y="4098929"/>
                  <a:pt x="4140880" y="4098355"/>
                </a:cubicBezTo>
                <a:cubicBezTo>
                  <a:pt x="4148681" y="4097782"/>
                  <a:pt x="4156195" y="4097495"/>
                  <a:pt x="4163422" y="4097495"/>
                </a:cubicBezTo>
                <a:close/>
                <a:moveTo>
                  <a:pt x="3830048" y="4097495"/>
                </a:moveTo>
                <a:lnTo>
                  <a:pt x="3830048" y="4161337"/>
                </a:lnTo>
                <a:cubicBezTo>
                  <a:pt x="3824427" y="4156863"/>
                  <a:pt x="3818031" y="4152618"/>
                  <a:pt x="3810860" y="4148603"/>
                </a:cubicBezTo>
                <a:cubicBezTo>
                  <a:pt x="3803691" y="4144588"/>
                  <a:pt x="3796205" y="4140917"/>
                  <a:pt x="3788404" y="4137590"/>
                </a:cubicBezTo>
                <a:cubicBezTo>
                  <a:pt x="3780603" y="4134263"/>
                  <a:pt x="3772802" y="4131366"/>
                  <a:pt x="3765001" y="4128900"/>
                </a:cubicBezTo>
                <a:cubicBezTo>
                  <a:pt x="3757199" y="4126433"/>
                  <a:pt x="3749915" y="4124512"/>
                  <a:pt x="3743146" y="4123135"/>
                </a:cubicBezTo>
                <a:cubicBezTo>
                  <a:pt x="3748997" y="4117514"/>
                  <a:pt x="3755450" y="4113040"/>
                  <a:pt x="3762505" y="4109713"/>
                </a:cubicBezTo>
                <a:cubicBezTo>
                  <a:pt x="3769561" y="4106386"/>
                  <a:pt x="3776874" y="4103804"/>
                  <a:pt x="3784446" y="4101969"/>
                </a:cubicBezTo>
                <a:cubicBezTo>
                  <a:pt x="3792017" y="4100133"/>
                  <a:pt x="3799704" y="4098929"/>
                  <a:pt x="3807505" y="4098355"/>
                </a:cubicBezTo>
                <a:cubicBezTo>
                  <a:pt x="3815306" y="4097782"/>
                  <a:pt x="3822820" y="4097495"/>
                  <a:pt x="3830048" y="4097495"/>
                </a:cubicBezTo>
                <a:close/>
                <a:moveTo>
                  <a:pt x="1591674" y="4097495"/>
                </a:moveTo>
                <a:lnTo>
                  <a:pt x="1591674" y="4161337"/>
                </a:lnTo>
                <a:cubicBezTo>
                  <a:pt x="1586053" y="4156863"/>
                  <a:pt x="1579657" y="4152618"/>
                  <a:pt x="1572487" y="4148603"/>
                </a:cubicBezTo>
                <a:cubicBezTo>
                  <a:pt x="1565317" y="4144588"/>
                  <a:pt x="1557831" y="4140917"/>
                  <a:pt x="1550030" y="4137590"/>
                </a:cubicBezTo>
                <a:cubicBezTo>
                  <a:pt x="1542229" y="4134263"/>
                  <a:pt x="1534428" y="4131366"/>
                  <a:pt x="1526627" y="4128900"/>
                </a:cubicBezTo>
                <a:cubicBezTo>
                  <a:pt x="1518826" y="4126433"/>
                  <a:pt x="1511541" y="4124512"/>
                  <a:pt x="1504772" y="4123135"/>
                </a:cubicBezTo>
                <a:cubicBezTo>
                  <a:pt x="1510623" y="4117514"/>
                  <a:pt x="1517076" y="4113040"/>
                  <a:pt x="1524131" y="4109713"/>
                </a:cubicBezTo>
                <a:cubicBezTo>
                  <a:pt x="1531187" y="4106386"/>
                  <a:pt x="1538501" y="4103804"/>
                  <a:pt x="1546072" y="4101969"/>
                </a:cubicBezTo>
                <a:cubicBezTo>
                  <a:pt x="1553644" y="4100133"/>
                  <a:pt x="1561330" y="4098929"/>
                  <a:pt x="1569131" y="4098355"/>
                </a:cubicBezTo>
                <a:cubicBezTo>
                  <a:pt x="1576932" y="4097782"/>
                  <a:pt x="1584446" y="4097495"/>
                  <a:pt x="1591674" y="4097495"/>
                </a:cubicBezTo>
                <a:close/>
                <a:moveTo>
                  <a:pt x="680227" y="4042945"/>
                </a:moveTo>
                <a:lnTo>
                  <a:pt x="768850" y="4042945"/>
                </a:lnTo>
                <a:lnTo>
                  <a:pt x="768850" y="4110917"/>
                </a:lnTo>
                <a:cubicBezTo>
                  <a:pt x="766785" y="4108164"/>
                  <a:pt x="764261" y="4105583"/>
                  <a:pt x="761278" y="4103173"/>
                </a:cubicBezTo>
                <a:cubicBezTo>
                  <a:pt x="758295" y="4100764"/>
                  <a:pt x="755026" y="4098642"/>
                  <a:pt x="751469" y="4096806"/>
                </a:cubicBezTo>
                <a:cubicBezTo>
                  <a:pt x="747913" y="4094971"/>
                  <a:pt x="744184" y="4093508"/>
                  <a:pt x="740284" y="4092418"/>
                </a:cubicBezTo>
                <a:cubicBezTo>
                  <a:pt x="736383" y="4091328"/>
                  <a:pt x="732368" y="4090784"/>
                  <a:pt x="728238" y="4090784"/>
                </a:cubicBezTo>
                <a:cubicBezTo>
                  <a:pt x="727091" y="4090784"/>
                  <a:pt x="725112" y="4090841"/>
                  <a:pt x="722301" y="4090956"/>
                </a:cubicBezTo>
                <a:cubicBezTo>
                  <a:pt x="719490" y="4091070"/>
                  <a:pt x="716823" y="4091357"/>
                  <a:pt x="714299" y="4091816"/>
                </a:cubicBezTo>
                <a:cubicBezTo>
                  <a:pt x="711775" y="4092275"/>
                  <a:pt x="709825" y="4092734"/>
                  <a:pt x="708448" y="4093193"/>
                </a:cubicBezTo>
                <a:cubicBezTo>
                  <a:pt x="707301" y="4089522"/>
                  <a:pt x="705380" y="4085650"/>
                  <a:pt x="702684" y="4081577"/>
                </a:cubicBezTo>
                <a:cubicBezTo>
                  <a:pt x="699988" y="4077504"/>
                  <a:pt x="697177" y="4073346"/>
                  <a:pt x="694252" y="4069101"/>
                </a:cubicBezTo>
                <a:cubicBezTo>
                  <a:pt x="691326" y="4064856"/>
                  <a:pt x="688544" y="4060554"/>
                  <a:pt x="685906" y="4056195"/>
                </a:cubicBezTo>
                <a:cubicBezTo>
                  <a:pt x="683267" y="4051835"/>
                  <a:pt x="681374" y="4047419"/>
                  <a:pt x="680227" y="4042945"/>
                </a:cubicBezTo>
                <a:close/>
                <a:moveTo>
                  <a:pt x="2773016" y="4040191"/>
                </a:moveTo>
                <a:cubicBezTo>
                  <a:pt x="2786552" y="4040191"/>
                  <a:pt x="2797250" y="4042400"/>
                  <a:pt x="2805109" y="4046816"/>
                </a:cubicBezTo>
                <a:cubicBezTo>
                  <a:pt x="2812968" y="4051233"/>
                  <a:pt x="2818962" y="4058260"/>
                  <a:pt x="2823092" y="4067897"/>
                </a:cubicBezTo>
                <a:lnTo>
                  <a:pt x="2773876" y="4090095"/>
                </a:lnTo>
                <a:cubicBezTo>
                  <a:pt x="2774105" y="4088833"/>
                  <a:pt x="2774248" y="4087543"/>
                  <a:pt x="2774307" y="4086223"/>
                </a:cubicBezTo>
                <a:cubicBezTo>
                  <a:pt x="2774363" y="4084904"/>
                  <a:pt x="2774392" y="4083613"/>
                  <a:pt x="2774392" y="4082351"/>
                </a:cubicBezTo>
                <a:cubicBezTo>
                  <a:pt x="2774392" y="4077992"/>
                  <a:pt x="2773847" y="4073776"/>
                  <a:pt x="2772757" y="4069703"/>
                </a:cubicBezTo>
                <a:cubicBezTo>
                  <a:pt x="2771667" y="4065631"/>
                  <a:pt x="2770090" y="4061902"/>
                  <a:pt x="2768024" y="4058518"/>
                </a:cubicBezTo>
                <a:cubicBezTo>
                  <a:pt x="2765960" y="4055134"/>
                  <a:pt x="2763466" y="4052208"/>
                  <a:pt x="2760540" y="4049742"/>
                </a:cubicBezTo>
                <a:cubicBezTo>
                  <a:pt x="2757614" y="4047275"/>
                  <a:pt x="2754258" y="4045468"/>
                  <a:pt x="2750472" y="4044321"/>
                </a:cubicBezTo>
                <a:cubicBezTo>
                  <a:pt x="2753111" y="4043059"/>
                  <a:pt x="2756410" y="4042055"/>
                  <a:pt x="2760367" y="4041310"/>
                </a:cubicBezTo>
                <a:cubicBezTo>
                  <a:pt x="2764325" y="4040564"/>
                  <a:pt x="2768541" y="4040191"/>
                  <a:pt x="2773016" y="4040191"/>
                </a:cubicBezTo>
                <a:close/>
                <a:moveTo>
                  <a:pt x="1896237" y="4006807"/>
                </a:moveTo>
                <a:lnTo>
                  <a:pt x="1896237" y="4042945"/>
                </a:lnTo>
                <a:lnTo>
                  <a:pt x="2115641" y="4042945"/>
                </a:lnTo>
                <a:lnTo>
                  <a:pt x="2115641" y="4163402"/>
                </a:lnTo>
                <a:cubicBezTo>
                  <a:pt x="2114953" y="4162943"/>
                  <a:pt x="2113289" y="4161653"/>
                  <a:pt x="2110651" y="4159530"/>
                </a:cubicBezTo>
                <a:cubicBezTo>
                  <a:pt x="2108012" y="4157408"/>
                  <a:pt x="2105115" y="4155142"/>
                  <a:pt x="2101960" y="4152733"/>
                </a:cubicBezTo>
                <a:cubicBezTo>
                  <a:pt x="2098805" y="4150324"/>
                  <a:pt x="2095708" y="4148058"/>
                  <a:pt x="2092669" y="4145936"/>
                </a:cubicBezTo>
                <a:cubicBezTo>
                  <a:pt x="2089628" y="4143814"/>
                  <a:pt x="2087420" y="4142408"/>
                  <a:pt x="2086043" y="4141720"/>
                </a:cubicBezTo>
                <a:cubicBezTo>
                  <a:pt x="2086502" y="4138737"/>
                  <a:pt x="2086845" y="4135869"/>
                  <a:pt x="2087076" y="4133116"/>
                </a:cubicBezTo>
                <a:cubicBezTo>
                  <a:pt x="2087305" y="4130363"/>
                  <a:pt x="2087420" y="4127839"/>
                  <a:pt x="2087420" y="4125544"/>
                </a:cubicBezTo>
                <a:cubicBezTo>
                  <a:pt x="2087420" y="4117743"/>
                  <a:pt x="2086301" y="4109827"/>
                  <a:pt x="2084063" y="4101797"/>
                </a:cubicBezTo>
                <a:cubicBezTo>
                  <a:pt x="2081827" y="4093766"/>
                  <a:pt x="2078299" y="4086481"/>
                  <a:pt x="2073480" y="4079942"/>
                </a:cubicBezTo>
                <a:cubicBezTo>
                  <a:pt x="2068662" y="4073403"/>
                  <a:pt x="2062410" y="4068040"/>
                  <a:pt x="2054725" y="4063853"/>
                </a:cubicBezTo>
                <a:cubicBezTo>
                  <a:pt x="2047038" y="4059665"/>
                  <a:pt x="2037745" y="4057572"/>
                  <a:pt x="2026847" y="4057572"/>
                </a:cubicBezTo>
                <a:cubicBezTo>
                  <a:pt x="2019275" y="4057572"/>
                  <a:pt x="2012134" y="4058891"/>
                  <a:pt x="2005422" y="4061529"/>
                </a:cubicBezTo>
                <a:cubicBezTo>
                  <a:pt x="1998711" y="4064168"/>
                  <a:pt x="1992860" y="4067839"/>
                  <a:pt x="1987870" y="4072543"/>
                </a:cubicBezTo>
                <a:cubicBezTo>
                  <a:pt x="1982880" y="4077246"/>
                  <a:pt x="1978951" y="4082782"/>
                  <a:pt x="1976083" y="4089149"/>
                </a:cubicBezTo>
                <a:cubicBezTo>
                  <a:pt x="1973215" y="4095516"/>
                  <a:pt x="1971781" y="4102370"/>
                  <a:pt x="1971781" y="4109713"/>
                </a:cubicBezTo>
                <a:cubicBezTo>
                  <a:pt x="1971781" y="4113498"/>
                  <a:pt x="1972498" y="4117141"/>
                  <a:pt x="1973932" y="4120640"/>
                </a:cubicBezTo>
                <a:cubicBezTo>
                  <a:pt x="1975365" y="4124139"/>
                  <a:pt x="1977344" y="4127236"/>
                  <a:pt x="1979868" y="4129932"/>
                </a:cubicBezTo>
                <a:cubicBezTo>
                  <a:pt x="1982392" y="4132628"/>
                  <a:pt x="1985375" y="4134779"/>
                  <a:pt x="1988816" y="4136385"/>
                </a:cubicBezTo>
                <a:cubicBezTo>
                  <a:pt x="1992258" y="4137991"/>
                  <a:pt x="1995987" y="4138795"/>
                  <a:pt x="2000002" y="4138795"/>
                </a:cubicBezTo>
                <a:cubicBezTo>
                  <a:pt x="2003787" y="4138795"/>
                  <a:pt x="2007402" y="4138106"/>
                  <a:pt x="2010843" y="4136730"/>
                </a:cubicBezTo>
                <a:cubicBezTo>
                  <a:pt x="2014285" y="4135353"/>
                  <a:pt x="2017296" y="4133460"/>
                  <a:pt x="2019877" y="4131051"/>
                </a:cubicBezTo>
                <a:cubicBezTo>
                  <a:pt x="2022458" y="4128642"/>
                  <a:pt x="2024524" y="4125802"/>
                  <a:pt x="2026072" y="4122533"/>
                </a:cubicBezTo>
                <a:cubicBezTo>
                  <a:pt x="2027621" y="4119263"/>
                  <a:pt x="2028396" y="4115735"/>
                  <a:pt x="2028396" y="4111950"/>
                </a:cubicBezTo>
                <a:cubicBezTo>
                  <a:pt x="2028396" y="4108508"/>
                  <a:pt x="2028051" y="4105325"/>
                  <a:pt x="2027363" y="4102399"/>
                </a:cubicBezTo>
                <a:cubicBezTo>
                  <a:pt x="2026674" y="4099474"/>
                  <a:pt x="2025700" y="4097208"/>
                  <a:pt x="2024438" y="4095602"/>
                </a:cubicBezTo>
                <a:cubicBezTo>
                  <a:pt x="2025355" y="4095143"/>
                  <a:pt x="2026129" y="4094885"/>
                  <a:pt x="2026761" y="4094827"/>
                </a:cubicBezTo>
                <a:cubicBezTo>
                  <a:pt x="2027391" y="4094770"/>
                  <a:pt x="2028223" y="4094741"/>
                  <a:pt x="2029256" y="4094741"/>
                </a:cubicBezTo>
                <a:cubicBezTo>
                  <a:pt x="2032354" y="4094741"/>
                  <a:pt x="2034992" y="4095745"/>
                  <a:pt x="2037171" y="4097753"/>
                </a:cubicBezTo>
                <a:cubicBezTo>
                  <a:pt x="2039351" y="4099760"/>
                  <a:pt x="2041129" y="4102256"/>
                  <a:pt x="2042506" y="4105238"/>
                </a:cubicBezTo>
                <a:cubicBezTo>
                  <a:pt x="2043883" y="4108221"/>
                  <a:pt x="2044887" y="4111548"/>
                  <a:pt x="2045517" y="4115219"/>
                </a:cubicBezTo>
                <a:cubicBezTo>
                  <a:pt x="2046148" y="4118890"/>
                  <a:pt x="2046464" y="4122332"/>
                  <a:pt x="2046464" y="4125544"/>
                </a:cubicBezTo>
                <a:cubicBezTo>
                  <a:pt x="2046464" y="4132657"/>
                  <a:pt x="2045747" y="4139311"/>
                  <a:pt x="2044313" y="4145506"/>
                </a:cubicBezTo>
                <a:cubicBezTo>
                  <a:pt x="2042879" y="4151701"/>
                  <a:pt x="2040728" y="4157121"/>
                  <a:pt x="2037860" y="4161768"/>
                </a:cubicBezTo>
                <a:cubicBezTo>
                  <a:pt x="2034992" y="4166414"/>
                  <a:pt x="2031407" y="4170085"/>
                  <a:pt x="2027105" y="4172781"/>
                </a:cubicBezTo>
                <a:cubicBezTo>
                  <a:pt x="2022803" y="4175477"/>
                  <a:pt x="2017727" y="4176825"/>
                  <a:pt x="2011875" y="4176825"/>
                </a:cubicBezTo>
                <a:cubicBezTo>
                  <a:pt x="2004763" y="4176825"/>
                  <a:pt x="1997908" y="4175505"/>
                  <a:pt x="1991312" y="4172867"/>
                </a:cubicBezTo>
                <a:cubicBezTo>
                  <a:pt x="1984715" y="4170228"/>
                  <a:pt x="1978492" y="4166844"/>
                  <a:pt x="1972640" y="4162714"/>
                </a:cubicBezTo>
                <a:cubicBezTo>
                  <a:pt x="1966790" y="4158584"/>
                  <a:pt x="1961341" y="4153995"/>
                  <a:pt x="1956293" y="4148947"/>
                </a:cubicBezTo>
                <a:cubicBezTo>
                  <a:pt x="1951246" y="4143900"/>
                  <a:pt x="1946714" y="4138967"/>
                  <a:pt x="1942699" y="4134148"/>
                </a:cubicBezTo>
                <a:cubicBezTo>
                  <a:pt x="1938684" y="4129330"/>
                  <a:pt x="1935214" y="4124913"/>
                  <a:pt x="1932288" y="4120898"/>
                </a:cubicBezTo>
                <a:cubicBezTo>
                  <a:pt x="1929363" y="4116883"/>
                  <a:pt x="1927097" y="4113843"/>
                  <a:pt x="1925491" y="4111778"/>
                </a:cubicBezTo>
                <a:lnTo>
                  <a:pt x="1897097" y="4133460"/>
                </a:lnTo>
                <a:cubicBezTo>
                  <a:pt x="1903751" y="4143785"/>
                  <a:pt x="1911237" y="4153766"/>
                  <a:pt x="1919554" y="4163402"/>
                </a:cubicBezTo>
                <a:cubicBezTo>
                  <a:pt x="1927871" y="4173039"/>
                  <a:pt x="1936877" y="4181614"/>
                  <a:pt x="1946571" y="4189129"/>
                </a:cubicBezTo>
                <a:cubicBezTo>
                  <a:pt x="1956264" y="4196643"/>
                  <a:pt x="1966561" y="4202666"/>
                  <a:pt x="1977459" y="4207197"/>
                </a:cubicBezTo>
                <a:cubicBezTo>
                  <a:pt x="1988358" y="4211729"/>
                  <a:pt x="1999715" y="4213995"/>
                  <a:pt x="2011531" y="4213995"/>
                </a:cubicBezTo>
                <a:cubicBezTo>
                  <a:pt x="2017841" y="4213995"/>
                  <a:pt x="2024150" y="4213077"/>
                  <a:pt x="2030460" y="4211241"/>
                </a:cubicBezTo>
                <a:cubicBezTo>
                  <a:pt x="2036770" y="4209406"/>
                  <a:pt x="2042707" y="4206824"/>
                  <a:pt x="2048271" y="4203498"/>
                </a:cubicBezTo>
                <a:cubicBezTo>
                  <a:pt x="2053835" y="4200171"/>
                  <a:pt x="2058912" y="4196098"/>
                  <a:pt x="2063500" y="4191280"/>
                </a:cubicBezTo>
                <a:cubicBezTo>
                  <a:pt x="2068089" y="4186461"/>
                  <a:pt x="2071760" y="4181012"/>
                  <a:pt x="2074513" y="4174932"/>
                </a:cubicBezTo>
                <a:cubicBezTo>
                  <a:pt x="2076119" y="4175505"/>
                  <a:pt x="2078156" y="4176538"/>
                  <a:pt x="2080622" y="4178029"/>
                </a:cubicBezTo>
                <a:cubicBezTo>
                  <a:pt x="2083089" y="4179521"/>
                  <a:pt x="2085728" y="4181328"/>
                  <a:pt x="2088538" y="4183450"/>
                </a:cubicBezTo>
                <a:cubicBezTo>
                  <a:pt x="2091349" y="4185572"/>
                  <a:pt x="2094188" y="4187838"/>
                  <a:pt x="2097056" y="4190247"/>
                </a:cubicBezTo>
                <a:cubicBezTo>
                  <a:pt x="2099925" y="4192656"/>
                  <a:pt x="2102592" y="4195066"/>
                  <a:pt x="2105058" y="4197475"/>
                </a:cubicBezTo>
                <a:cubicBezTo>
                  <a:pt x="2107524" y="4199884"/>
                  <a:pt x="2109705" y="4202178"/>
                  <a:pt x="2111597" y="4204358"/>
                </a:cubicBezTo>
                <a:cubicBezTo>
                  <a:pt x="2113490" y="4206538"/>
                  <a:pt x="2114838" y="4208431"/>
                  <a:pt x="2115641" y="4210037"/>
                </a:cubicBezTo>
                <a:lnTo>
                  <a:pt x="2115641" y="4233956"/>
                </a:lnTo>
                <a:lnTo>
                  <a:pt x="2155565" y="4233956"/>
                </a:lnTo>
                <a:lnTo>
                  <a:pt x="2155565" y="4042945"/>
                </a:lnTo>
                <a:lnTo>
                  <a:pt x="2203748" y="4042945"/>
                </a:lnTo>
                <a:lnTo>
                  <a:pt x="2203748" y="4006807"/>
                </a:lnTo>
                <a:close/>
                <a:moveTo>
                  <a:pt x="2771294" y="4003021"/>
                </a:moveTo>
                <a:cubicBezTo>
                  <a:pt x="2764067" y="4003021"/>
                  <a:pt x="2756524" y="4004025"/>
                  <a:pt x="2748665" y="4006033"/>
                </a:cubicBezTo>
                <a:cubicBezTo>
                  <a:pt x="2740807" y="4008040"/>
                  <a:pt x="2732920" y="4011023"/>
                  <a:pt x="2725005" y="4014981"/>
                </a:cubicBezTo>
                <a:cubicBezTo>
                  <a:pt x="2717089" y="4018939"/>
                  <a:pt x="2709345" y="4023843"/>
                  <a:pt x="2701773" y="4029694"/>
                </a:cubicBezTo>
                <a:cubicBezTo>
                  <a:pt x="2694202" y="4035545"/>
                  <a:pt x="2687146" y="4042371"/>
                  <a:pt x="2680608" y="4050172"/>
                </a:cubicBezTo>
                <a:lnTo>
                  <a:pt x="2695406" y="4079770"/>
                </a:lnTo>
                <a:lnTo>
                  <a:pt x="2712614" y="4067036"/>
                </a:lnTo>
                <a:cubicBezTo>
                  <a:pt x="2720415" y="4067495"/>
                  <a:pt x="2726008" y="4069531"/>
                  <a:pt x="2729393" y="4073145"/>
                </a:cubicBezTo>
                <a:cubicBezTo>
                  <a:pt x="2732777" y="4076759"/>
                  <a:pt x="2734468" y="4081893"/>
                  <a:pt x="2734468" y="4088546"/>
                </a:cubicBezTo>
                <a:cubicBezTo>
                  <a:pt x="2734468" y="4094053"/>
                  <a:pt x="2732777" y="4098871"/>
                  <a:pt x="2729393" y="4103001"/>
                </a:cubicBezTo>
                <a:cubicBezTo>
                  <a:pt x="2726008" y="4107131"/>
                  <a:pt x="2721562" y="4110573"/>
                  <a:pt x="2716057" y="4113326"/>
                </a:cubicBezTo>
                <a:lnTo>
                  <a:pt x="2705387" y="4118661"/>
                </a:lnTo>
                <a:lnTo>
                  <a:pt x="2720186" y="4147915"/>
                </a:lnTo>
                <a:lnTo>
                  <a:pt x="2827221" y="4102141"/>
                </a:lnTo>
                <a:lnTo>
                  <a:pt x="2827221" y="4233956"/>
                </a:lnTo>
                <a:lnTo>
                  <a:pt x="2867145" y="4233956"/>
                </a:lnTo>
                <a:lnTo>
                  <a:pt x="2867145" y="4042945"/>
                </a:lnTo>
                <a:lnTo>
                  <a:pt x="2896361" y="4042945"/>
                </a:lnTo>
                <a:lnTo>
                  <a:pt x="2908616" y="4042945"/>
                </a:lnTo>
                <a:lnTo>
                  <a:pt x="3022497" y="4042945"/>
                </a:lnTo>
                <a:lnTo>
                  <a:pt x="3022497" y="4063250"/>
                </a:lnTo>
                <a:cubicBezTo>
                  <a:pt x="3009075" y="4064627"/>
                  <a:pt x="2996513" y="4067495"/>
                  <a:pt x="2984811" y="4071854"/>
                </a:cubicBezTo>
                <a:cubicBezTo>
                  <a:pt x="2973109" y="4076214"/>
                  <a:pt x="2962670" y="4081979"/>
                  <a:pt x="2953492" y="4089149"/>
                </a:cubicBezTo>
                <a:cubicBezTo>
                  <a:pt x="2944314" y="4096319"/>
                  <a:pt x="2936513" y="4104837"/>
                  <a:pt x="2930089" y="4114703"/>
                </a:cubicBezTo>
                <a:cubicBezTo>
                  <a:pt x="2923666" y="4124569"/>
                  <a:pt x="2918960" y="4135697"/>
                  <a:pt x="2915979" y="4148087"/>
                </a:cubicBezTo>
                <a:cubicBezTo>
                  <a:pt x="2919879" y="4148775"/>
                  <a:pt x="2924754" y="4149980"/>
                  <a:pt x="2930606" y="4151701"/>
                </a:cubicBezTo>
                <a:cubicBezTo>
                  <a:pt x="2936456" y="4153422"/>
                  <a:pt x="2942737" y="4155687"/>
                  <a:pt x="2949448" y="4158498"/>
                </a:cubicBezTo>
                <a:cubicBezTo>
                  <a:pt x="2956159" y="4161309"/>
                  <a:pt x="2963072" y="4164607"/>
                  <a:pt x="2970184" y="4168393"/>
                </a:cubicBezTo>
                <a:cubicBezTo>
                  <a:pt x="2977297" y="4172179"/>
                  <a:pt x="2984151" y="4176366"/>
                  <a:pt x="2990748" y="4180955"/>
                </a:cubicBezTo>
                <a:cubicBezTo>
                  <a:pt x="2997345" y="4185544"/>
                  <a:pt x="3003396" y="4190534"/>
                  <a:pt x="3008903" y="4195926"/>
                </a:cubicBezTo>
                <a:cubicBezTo>
                  <a:pt x="3014410" y="4201318"/>
                  <a:pt x="3018941" y="4207054"/>
                  <a:pt x="3022497" y="4213134"/>
                </a:cubicBezTo>
                <a:lnTo>
                  <a:pt x="3022497" y="4233956"/>
                </a:lnTo>
                <a:lnTo>
                  <a:pt x="3062421" y="4233956"/>
                </a:lnTo>
                <a:lnTo>
                  <a:pt x="3062421" y="4099043"/>
                </a:lnTo>
                <a:cubicBezTo>
                  <a:pt x="3067124" y="4099388"/>
                  <a:pt x="3072000" y="4100305"/>
                  <a:pt x="3077048" y="4101797"/>
                </a:cubicBezTo>
                <a:cubicBezTo>
                  <a:pt x="3082095" y="4103288"/>
                  <a:pt x="3086799" y="4105210"/>
                  <a:pt x="3091159" y="4107562"/>
                </a:cubicBezTo>
                <a:cubicBezTo>
                  <a:pt x="3095518" y="4109913"/>
                  <a:pt x="3099333" y="4112609"/>
                  <a:pt x="3102602" y="4115649"/>
                </a:cubicBezTo>
                <a:cubicBezTo>
                  <a:pt x="3105871" y="4118690"/>
                  <a:pt x="3108137" y="4121873"/>
                  <a:pt x="3109399" y="4125200"/>
                </a:cubicBezTo>
                <a:cubicBezTo>
                  <a:pt x="3106876" y="4125315"/>
                  <a:pt x="3104065" y="4125917"/>
                  <a:pt x="3100967" y="4127007"/>
                </a:cubicBezTo>
                <a:cubicBezTo>
                  <a:pt x="3097870" y="4128097"/>
                  <a:pt x="3094944" y="4129760"/>
                  <a:pt x="3092191" y="4131997"/>
                </a:cubicBezTo>
                <a:cubicBezTo>
                  <a:pt x="3089438" y="4134234"/>
                  <a:pt x="3087143" y="4137102"/>
                  <a:pt x="3085308" y="4140601"/>
                </a:cubicBezTo>
                <a:cubicBezTo>
                  <a:pt x="3083472" y="4144100"/>
                  <a:pt x="3082554" y="4148374"/>
                  <a:pt x="3082554" y="4153422"/>
                </a:cubicBezTo>
                <a:cubicBezTo>
                  <a:pt x="3082554" y="4156863"/>
                  <a:pt x="3083214" y="4160247"/>
                  <a:pt x="3084533" y="4163574"/>
                </a:cubicBezTo>
                <a:cubicBezTo>
                  <a:pt x="3085853" y="4166901"/>
                  <a:pt x="3087745" y="4169884"/>
                  <a:pt x="3090212" y="4172523"/>
                </a:cubicBezTo>
                <a:cubicBezTo>
                  <a:pt x="3092679" y="4175161"/>
                  <a:pt x="3095662" y="4177312"/>
                  <a:pt x="3099160" y="4178976"/>
                </a:cubicBezTo>
                <a:cubicBezTo>
                  <a:pt x="3102659" y="4180639"/>
                  <a:pt x="3106589" y="4181471"/>
                  <a:pt x="3110948" y="4181471"/>
                </a:cubicBezTo>
                <a:cubicBezTo>
                  <a:pt x="3114733" y="4181471"/>
                  <a:pt x="3118921" y="4180611"/>
                  <a:pt x="3123510" y="4178890"/>
                </a:cubicBezTo>
                <a:cubicBezTo>
                  <a:pt x="3128099" y="4177169"/>
                  <a:pt x="3132372" y="4174358"/>
                  <a:pt x="3136331" y="4170458"/>
                </a:cubicBezTo>
                <a:cubicBezTo>
                  <a:pt x="3140288" y="4166557"/>
                  <a:pt x="3143614" y="4161481"/>
                  <a:pt x="3146311" y="4155228"/>
                </a:cubicBezTo>
                <a:cubicBezTo>
                  <a:pt x="3149007" y="4148976"/>
                  <a:pt x="3150355" y="4141376"/>
                  <a:pt x="3150355" y="4132427"/>
                </a:cubicBezTo>
                <a:cubicBezTo>
                  <a:pt x="3150355" y="4122791"/>
                  <a:pt x="3148060" y="4113900"/>
                  <a:pt x="3143472" y="4105755"/>
                </a:cubicBezTo>
                <a:cubicBezTo>
                  <a:pt x="3138883" y="4097609"/>
                  <a:pt x="3132602" y="4090497"/>
                  <a:pt x="3124628" y="4084416"/>
                </a:cubicBezTo>
                <a:cubicBezTo>
                  <a:pt x="3116656" y="4078336"/>
                  <a:pt x="3107334" y="4073461"/>
                  <a:pt x="3096665" y="4069789"/>
                </a:cubicBezTo>
                <a:cubicBezTo>
                  <a:pt x="3085996" y="4066118"/>
                  <a:pt x="3074581" y="4063939"/>
                  <a:pt x="3062421" y="4063250"/>
                </a:cubicBezTo>
                <a:lnTo>
                  <a:pt x="3062421" y="4042945"/>
                </a:lnTo>
                <a:lnTo>
                  <a:pt x="3188213" y="4042945"/>
                </a:lnTo>
                <a:lnTo>
                  <a:pt x="3188213" y="4006807"/>
                </a:lnTo>
                <a:lnTo>
                  <a:pt x="2908616" y="4006807"/>
                </a:lnTo>
                <a:lnTo>
                  <a:pt x="2896361" y="4006807"/>
                </a:lnTo>
                <a:lnTo>
                  <a:pt x="2827221" y="4006807"/>
                </a:lnTo>
                <a:lnTo>
                  <a:pt x="2827221" y="4018681"/>
                </a:lnTo>
                <a:cubicBezTo>
                  <a:pt x="2824812" y="4016960"/>
                  <a:pt x="2821944" y="4015182"/>
                  <a:pt x="2818617" y="4013346"/>
                </a:cubicBezTo>
                <a:cubicBezTo>
                  <a:pt x="2815291" y="4011511"/>
                  <a:pt x="2811361" y="4009819"/>
                  <a:pt x="2806829" y="4008270"/>
                </a:cubicBezTo>
                <a:cubicBezTo>
                  <a:pt x="2802297" y="4006721"/>
                  <a:pt x="2797107" y="4005459"/>
                  <a:pt x="2791256" y="4004484"/>
                </a:cubicBezTo>
                <a:cubicBezTo>
                  <a:pt x="2785406" y="4003509"/>
                  <a:pt x="2778751" y="4003021"/>
                  <a:pt x="2771294" y="4003021"/>
                </a:cubicBezTo>
                <a:close/>
                <a:moveTo>
                  <a:pt x="2268604" y="4003021"/>
                </a:moveTo>
                <a:cubicBezTo>
                  <a:pt x="2261835" y="4003021"/>
                  <a:pt x="2255353" y="4004140"/>
                  <a:pt x="2249159" y="4006377"/>
                </a:cubicBezTo>
                <a:cubicBezTo>
                  <a:pt x="2242963" y="4008614"/>
                  <a:pt x="2237486" y="4011855"/>
                  <a:pt x="2232725" y="4016100"/>
                </a:cubicBezTo>
                <a:cubicBezTo>
                  <a:pt x="2227964" y="4020344"/>
                  <a:pt x="2224149" y="4025507"/>
                  <a:pt x="2221281" y="4031587"/>
                </a:cubicBezTo>
                <a:cubicBezTo>
                  <a:pt x="2218413" y="4037667"/>
                  <a:pt x="2216979" y="4044551"/>
                  <a:pt x="2216979" y="4052237"/>
                </a:cubicBezTo>
                <a:cubicBezTo>
                  <a:pt x="2216979" y="4059464"/>
                  <a:pt x="2218729" y="4067036"/>
                  <a:pt x="2222228" y="4074952"/>
                </a:cubicBezTo>
                <a:cubicBezTo>
                  <a:pt x="2225727" y="4082868"/>
                  <a:pt x="2230975" y="4090325"/>
                  <a:pt x="2237973" y="4097323"/>
                </a:cubicBezTo>
                <a:cubicBezTo>
                  <a:pt x="2230631" y="4104550"/>
                  <a:pt x="2224608" y="4113843"/>
                  <a:pt x="2219904" y="4125200"/>
                </a:cubicBezTo>
                <a:cubicBezTo>
                  <a:pt x="2215201" y="4136557"/>
                  <a:pt x="2212620" y="4148833"/>
                  <a:pt x="2212161" y="4162026"/>
                </a:cubicBezTo>
                <a:cubicBezTo>
                  <a:pt x="2229139" y="4162485"/>
                  <a:pt x="2244312" y="4164291"/>
                  <a:pt x="2257676" y="4167446"/>
                </a:cubicBezTo>
                <a:cubicBezTo>
                  <a:pt x="2271042" y="4170601"/>
                  <a:pt x="2283116" y="4174731"/>
                  <a:pt x="2293900" y="4179836"/>
                </a:cubicBezTo>
                <a:cubicBezTo>
                  <a:pt x="2304684" y="4184941"/>
                  <a:pt x="2314407" y="4190792"/>
                  <a:pt x="2323068" y="4197389"/>
                </a:cubicBezTo>
                <a:cubicBezTo>
                  <a:pt x="2331730" y="4203985"/>
                  <a:pt x="2339789" y="4210954"/>
                  <a:pt x="2347245" y="4218297"/>
                </a:cubicBezTo>
                <a:lnTo>
                  <a:pt x="2347245" y="4233956"/>
                </a:lnTo>
                <a:lnTo>
                  <a:pt x="2387169" y="4233956"/>
                </a:lnTo>
                <a:lnTo>
                  <a:pt x="2387169" y="4042945"/>
                </a:lnTo>
                <a:lnTo>
                  <a:pt x="2420111" y="4042945"/>
                </a:lnTo>
                <a:lnTo>
                  <a:pt x="2435352" y="4042945"/>
                </a:lnTo>
                <a:lnTo>
                  <a:pt x="2450225" y="4042945"/>
                </a:lnTo>
                <a:cubicBezTo>
                  <a:pt x="2447587" y="4049369"/>
                  <a:pt x="2445436" y="4056224"/>
                  <a:pt x="2443773" y="4063508"/>
                </a:cubicBezTo>
                <a:cubicBezTo>
                  <a:pt x="2442109" y="4070793"/>
                  <a:pt x="2441277" y="4078279"/>
                  <a:pt x="2441277" y="4085965"/>
                </a:cubicBezTo>
                <a:cubicBezTo>
                  <a:pt x="2441277" y="4091128"/>
                  <a:pt x="2442081" y="4096663"/>
                  <a:pt x="2443687" y="4102571"/>
                </a:cubicBezTo>
                <a:cubicBezTo>
                  <a:pt x="2445293" y="4108479"/>
                  <a:pt x="2447300" y="4114531"/>
                  <a:pt x="2449709" y="4120726"/>
                </a:cubicBezTo>
                <a:cubicBezTo>
                  <a:pt x="2452118" y="4126921"/>
                  <a:pt x="2454729" y="4133173"/>
                  <a:pt x="2457539" y="4139483"/>
                </a:cubicBezTo>
                <a:cubicBezTo>
                  <a:pt x="2460349" y="4145793"/>
                  <a:pt x="2462959" y="4151901"/>
                  <a:pt x="2465368" y="4157810"/>
                </a:cubicBezTo>
                <a:cubicBezTo>
                  <a:pt x="2467778" y="4163718"/>
                  <a:pt x="2469785" y="4169368"/>
                  <a:pt x="2471391" y="4174760"/>
                </a:cubicBezTo>
                <a:cubicBezTo>
                  <a:pt x="2472998" y="4180152"/>
                  <a:pt x="2473800" y="4184970"/>
                  <a:pt x="2473800" y="4189215"/>
                </a:cubicBezTo>
                <a:cubicBezTo>
                  <a:pt x="2473800" y="4193689"/>
                  <a:pt x="2473370" y="4197647"/>
                  <a:pt x="2472509" y="4201088"/>
                </a:cubicBezTo>
                <a:cubicBezTo>
                  <a:pt x="2471650" y="4204530"/>
                  <a:pt x="2470216" y="4207599"/>
                  <a:pt x="2468208" y="4210295"/>
                </a:cubicBezTo>
                <a:cubicBezTo>
                  <a:pt x="2466201" y="4212991"/>
                  <a:pt x="2463590" y="4215314"/>
                  <a:pt x="2460379" y="4217264"/>
                </a:cubicBezTo>
                <a:cubicBezTo>
                  <a:pt x="2457166" y="4219214"/>
                  <a:pt x="2453266" y="4220878"/>
                  <a:pt x="2448676" y="4222255"/>
                </a:cubicBezTo>
                <a:lnTo>
                  <a:pt x="2456248" y="4256499"/>
                </a:lnTo>
                <a:cubicBezTo>
                  <a:pt x="2466573" y="4253975"/>
                  <a:pt x="2475436" y="4250562"/>
                  <a:pt x="2482835" y="4246260"/>
                </a:cubicBezTo>
                <a:cubicBezTo>
                  <a:pt x="2490235" y="4241958"/>
                  <a:pt x="2496286" y="4236939"/>
                  <a:pt x="2500990" y="4231203"/>
                </a:cubicBezTo>
                <a:cubicBezTo>
                  <a:pt x="2505693" y="4225467"/>
                  <a:pt x="2509164" y="4219014"/>
                  <a:pt x="2511401" y="4211844"/>
                </a:cubicBezTo>
                <a:cubicBezTo>
                  <a:pt x="2513638" y="4204673"/>
                  <a:pt x="2514757" y="4196958"/>
                  <a:pt x="2514757" y="4188698"/>
                </a:cubicBezTo>
                <a:cubicBezTo>
                  <a:pt x="2514757" y="4183651"/>
                  <a:pt x="2513953" y="4178259"/>
                  <a:pt x="2512347" y="4172523"/>
                </a:cubicBezTo>
                <a:cubicBezTo>
                  <a:pt x="2510741" y="4166787"/>
                  <a:pt x="2508734" y="4160907"/>
                  <a:pt x="2506324" y="4154884"/>
                </a:cubicBezTo>
                <a:cubicBezTo>
                  <a:pt x="2503915" y="4148861"/>
                  <a:pt x="2501305" y="4142695"/>
                  <a:pt x="2498495" y="4136385"/>
                </a:cubicBezTo>
                <a:cubicBezTo>
                  <a:pt x="2495684" y="4130076"/>
                  <a:pt x="2493074" y="4123795"/>
                  <a:pt x="2490665" y="4117542"/>
                </a:cubicBezTo>
                <a:cubicBezTo>
                  <a:pt x="2488256" y="4111290"/>
                  <a:pt x="2486248" y="4105095"/>
                  <a:pt x="2484642" y="4098957"/>
                </a:cubicBezTo>
                <a:cubicBezTo>
                  <a:pt x="2483036" y="4092820"/>
                  <a:pt x="2482233" y="4086940"/>
                  <a:pt x="2482233" y="4081319"/>
                </a:cubicBezTo>
                <a:cubicBezTo>
                  <a:pt x="2482233" y="4079254"/>
                  <a:pt x="2482376" y="4076644"/>
                  <a:pt x="2482663" y="4073489"/>
                </a:cubicBezTo>
                <a:cubicBezTo>
                  <a:pt x="2482950" y="4070334"/>
                  <a:pt x="2483380" y="4067007"/>
                  <a:pt x="2483954" y="4063508"/>
                </a:cubicBezTo>
                <a:cubicBezTo>
                  <a:pt x="2484527" y="4060009"/>
                  <a:pt x="2485331" y="4056482"/>
                  <a:pt x="2486363" y="4052925"/>
                </a:cubicBezTo>
                <a:cubicBezTo>
                  <a:pt x="2487396" y="4049369"/>
                  <a:pt x="2488657" y="4046042"/>
                  <a:pt x="2490149" y="4042945"/>
                </a:cubicBezTo>
                <a:lnTo>
                  <a:pt x="2534411" y="4042945"/>
                </a:lnTo>
                <a:lnTo>
                  <a:pt x="2550206" y="4042945"/>
                </a:lnTo>
                <a:lnTo>
                  <a:pt x="2554372" y="4042945"/>
                </a:lnTo>
                <a:cubicBezTo>
                  <a:pt x="2558732" y="4042945"/>
                  <a:pt x="2562661" y="4043662"/>
                  <a:pt x="2566161" y="4045096"/>
                </a:cubicBezTo>
                <a:cubicBezTo>
                  <a:pt x="2569659" y="4046530"/>
                  <a:pt x="2572614" y="4048537"/>
                  <a:pt x="2575022" y="4051118"/>
                </a:cubicBezTo>
                <a:cubicBezTo>
                  <a:pt x="2577431" y="4053700"/>
                  <a:pt x="2579296" y="4056740"/>
                  <a:pt x="2580616" y="4060239"/>
                </a:cubicBezTo>
                <a:cubicBezTo>
                  <a:pt x="2581935" y="4063738"/>
                  <a:pt x="2582595" y="4067552"/>
                  <a:pt x="2582595" y="4071682"/>
                </a:cubicBezTo>
                <a:lnTo>
                  <a:pt x="2582595" y="4251164"/>
                </a:lnTo>
                <a:lnTo>
                  <a:pt x="2622517" y="4251164"/>
                </a:lnTo>
                <a:lnTo>
                  <a:pt x="2622517" y="4061013"/>
                </a:lnTo>
                <a:cubicBezTo>
                  <a:pt x="2622517" y="4059292"/>
                  <a:pt x="2622661" y="4057399"/>
                  <a:pt x="2622947" y="4055334"/>
                </a:cubicBezTo>
                <a:cubicBezTo>
                  <a:pt x="2623234" y="4053270"/>
                  <a:pt x="2623894" y="4051319"/>
                  <a:pt x="2624927" y="4049484"/>
                </a:cubicBezTo>
                <a:cubicBezTo>
                  <a:pt x="2625959" y="4047648"/>
                  <a:pt x="2627536" y="4046099"/>
                  <a:pt x="2629659" y="4044837"/>
                </a:cubicBezTo>
                <a:cubicBezTo>
                  <a:pt x="2631781" y="4043576"/>
                  <a:pt x="2634678" y="4042945"/>
                  <a:pt x="2638349" y="4042945"/>
                </a:cubicBezTo>
                <a:lnTo>
                  <a:pt x="2670700" y="4042945"/>
                </a:lnTo>
                <a:lnTo>
                  <a:pt x="2670700" y="4006807"/>
                </a:lnTo>
                <a:lnTo>
                  <a:pt x="2630777" y="4006807"/>
                </a:lnTo>
                <a:cubicBezTo>
                  <a:pt x="2622632" y="4006807"/>
                  <a:pt x="2615978" y="4007954"/>
                  <a:pt x="2610816" y="4010249"/>
                </a:cubicBezTo>
                <a:cubicBezTo>
                  <a:pt x="2605653" y="4012543"/>
                  <a:pt x="2601237" y="4015469"/>
                  <a:pt x="2597566" y="4019025"/>
                </a:cubicBezTo>
                <a:cubicBezTo>
                  <a:pt x="2593665" y="4015813"/>
                  <a:pt x="2588818" y="4012974"/>
                  <a:pt x="2583024" y="4010507"/>
                </a:cubicBezTo>
                <a:cubicBezTo>
                  <a:pt x="2577232" y="4008040"/>
                  <a:pt x="2570721" y="4006807"/>
                  <a:pt x="2563493" y="4006807"/>
                </a:cubicBezTo>
                <a:lnTo>
                  <a:pt x="2550206" y="4006807"/>
                </a:lnTo>
                <a:lnTo>
                  <a:pt x="2534411" y="4006807"/>
                </a:lnTo>
                <a:lnTo>
                  <a:pt x="2435352" y="4006807"/>
                </a:lnTo>
                <a:lnTo>
                  <a:pt x="2420111" y="4006807"/>
                </a:lnTo>
                <a:lnTo>
                  <a:pt x="2347245" y="4006807"/>
                </a:lnTo>
                <a:lnTo>
                  <a:pt x="2347245" y="4075296"/>
                </a:lnTo>
                <a:cubicBezTo>
                  <a:pt x="2343575" y="4074264"/>
                  <a:pt x="2339301" y="4073346"/>
                  <a:pt x="2334425" y="4072543"/>
                </a:cubicBezTo>
                <a:cubicBezTo>
                  <a:pt x="2329550" y="4071740"/>
                  <a:pt x="2323212" y="4071338"/>
                  <a:pt x="2315411" y="4071338"/>
                </a:cubicBezTo>
                <a:cubicBezTo>
                  <a:pt x="2310363" y="4071338"/>
                  <a:pt x="2305830" y="4071510"/>
                  <a:pt x="2301816" y="4071854"/>
                </a:cubicBezTo>
                <a:cubicBezTo>
                  <a:pt x="2297801" y="4072199"/>
                  <a:pt x="2294072" y="4072715"/>
                  <a:pt x="2290630" y="4073403"/>
                </a:cubicBezTo>
                <a:cubicBezTo>
                  <a:pt x="2287189" y="4074092"/>
                  <a:pt x="2283976" y="4074866"/>
                  <a:pt x="2280994" y="4075726"/>
                </a:cubicBezTo>
                <a:cubicBezTo>
                  <a:pt x="2278011" y="4076587"/>
                  <a:pt x="2274970" y="4077533"/>
                  <a:pt x="2271873" y="4078566"/>
                </a:cubicBezTo>
                <a:cubicBezTo>
                  <a:pt x="2269349" y="4077074"/>
                  <a:pt x="2266912" y="4075067"/>
                  <a:pt x="2264560" y="4072543"/>
                </a:cubicBezTo>
                <a:cubicBezTo>
                  <a:pt x="2262208" y="4070019"/>
                  <a:pt x="2260115" y="4067237"/>
                  <a:pt x="2258280" y="4064197"/>
                </a:cubicBezTo>
                <a:cubicBezTo>
                  <a:pt x="2256443" y="4061157"/>
                  <a:pt x="2254981" y="4058088"/>
                  <a:pt x="2253890" y="4054990"/>
                </a:cubicBezTo>
                <a:cubicBezTo>
                  <a:pt x="2252801" y="4051893"/>
                  <a:pt x="2252256" y="4049082"/>
                  <a:pt x="2252256" y="4046558"/>
                </a:cubicBezTo>
                <a:cubicBezTo>
                  <a:pt x="2252715" y="4047017"/>
                  <a:pt x="2253489" y="4047935"/>
                  <a:pt x="2254579" y="4049312"/>
                </a:cubicBezTo>
                <a:cubicBezTo>
                  <a:pt x="2255669" y="4050688"/>
                  <a:pt x="2257160" y="4052122"/>
                  <a:pt x="2259053" y="4053614"/>
                </a:cubicBezTo>
                <a:cubicBezTo>
                  <a:pt x="2260946" y="4055105"/>
                  <a:pt x="2263298" y="4056424"/>
                  <a:pt x="2266109" y="4057572"/>
                </a:cubicBezTo>
                <a:cubicBezTo>
                  <a:pt x="2268919" y="4058719"/>
                  <a:pt x="2272217" y="4059292"/>
                  <a:pt x="2276003" y="4059292"/>
                </a:cubicBezTo>
                <a:cubicBezTo>
                  <a:pt x="2280478" y="4059292"/>
                  <a:pt x="2284465" y="4058461"/>
                  <a:pt x="2287963" y="4056797"/>
                </a:cubicBezTo>
                <a:cubicBezTo>
                  <a:pt x="2291463" y="4055134"/>
                  <a:pt x="2294416" y="4052983"/>
                  <a:pt x="2296826" y="4050344"/>
                </a:cubicBezTo>
                <a:cubicBezTo>
                  <a:pt x="2299235" y="4047705"/>
                  <a:pt x="2301042" y="4044723"/>
                  <a:pt x="2302246" y="4041396"/>
                </a:cubicBezTo>
                <a:cubicBezTo>
                  <a:pt x="2303451" y="4038069"/>
                  <a:pt x="2304053" y="4034685"/>
                  <a:pt x="2304053" y="4031243"/>
                </a:cubicBezTo>
                <a:cubicBezTo>
                  <a:pt x="2304053" y="4022868"/>
                  <a:pt x="2301128" y="4016071"/>
                  <a:pt x="2295278" y="4010851"/>
                </a:cubicBezTo>
                <a:cubicBezTo>
                  <a:pt x="2289426" y="4005631"/>
                  <a:pt x="2280535" y="4003021"/>
                  <a:pt x="2268604" y="4003021"/>
                </a:cubicBezTo>
                <a:close/>
                <a:moveTo>
                  <a:pt x="1603278" y="3926617"/>
                </a:moveTo>
                <a:cubicBezTo>
                  <a:pt x="1611538" y="3926617"/>
                  <a:pt x="1619654" y="3926961"/>
                  <a:pt x="1627628" y="3927649"/>
                </a:cubicBezTo>
                <a:cubicBezTo>
                  <a:pt x="1635601" y="3928338"/>
                  <a:pt x="1643115" y="3929657"/>
                  <a:pt x="1650170" y="3931607"/>
                </a:cubicBezTo>
                <a:cubicBezTo>
                  <a:pt x="1657226" y="3933557"/>
                  <a:pt x="1663708" y="3936339"/>
                  <a:pt x="1669616" y="3939953"/>
                </a:cubicBezTo>
                <a:cubicBezTo>
                  <a:pt x="1675524" y="3943567"/>
                  <a:pt x="1680629" y="3948357"/>
                  <a:pt x="1684931" y="3954322"/>
                </a:cubicBezTo>
                <a:cubicBezTo>
                  <a:pt x="1689233" y="3960288"/>
                  <a:pt x="1692589" y="3967572"/>
                  <a:pt x="1694998" y="3976177"/>
                </a:cubicBezTo>
                <a:cubicBezTo>
                  <a:pt x="1697407" y="3984781"/>
                  <a:pt x="1698612" y="3994991"/>
                  <a:pt x="1698612" y="4006807"/>
                </a:cubicBezTo>
                <a:lnTo>
                  <a:pt x="1679780" y="4006807"/>
                </a:lnTo>
                <a:lnTo>
                  <a:pt x="1667636" y="4006807"/>
                </a:lnTo>
                <a:lnTo>
                  <a:pt x="1631499" y="4006807"/>
                </a:lnTo>
                <a:lnTo>
                  <a:pt x="1631499" y="3989083"/>
                </a:lnTo>
                <a:cubicBezTo>
                  <a:pt x="1631499" y="3977152"/>
                  <a:pt x="1628230" y="3968404"/>
                  <a:pt x="1621690" y="3962840"/>
                </a:cubicBezTo>
                <a:cubicBezTo>
                  <a:pt x="1615151" y="3957276"/>
                  <a:pt x="1606318" y="3954494"/>
                  <a:pt x="1595190" y="3954494"/>
                </a:cubicBezTo>
                <a:lnTo>
                  <a:pt x="1552169" y="3954494"/>
                </a:lnTo>
                <a:cubicBezTo>
                  <a:pt x="1545745" y="3954494"/>
                  <a:pt x="1541156" y="3954093"/>
                  <a:pt x="1538403" y="3953290"/>
                </a:cubicBezTo>
                <a:cubicBezTo>
                  <a:pt x="1535649" y="3952487"/>
                  <a:pt x="1534273" y="3950249"/>
                  <a:pt x="1534273" y="3946578"/>
                </a:cubicBezTo>
                <a:cubicBezTo>
                  <a:pt x="1534273" y="3942907"/>
                  <a:pt x="1536137" y="3939781"/>
                  <a:pt x="1539865" y="3937200"/>
                </a:cubicBezTo>
                <a:cubicBezTo>
                  <a:pt x="1543594" y="3934619"/>
                  <a:pt x="1548613" y="3932554"/>
                  <a:pt x="1554923" y="3931005"/>
                </a:cubicBezTo>
                <a:cubicBezTo>
                  <a:pt x="1561232" y="3929456"/>
                  <a:pt x="1568575" y="3928338"/>
                  <a:pt x="1576949" y="3927649"/>
                </a:cubicBezTo>
                <a:cubicBezTo>
                  <a:pt x="1585324" y="3926961"/>
                  <a:pt x="1594100" y="3926617"/>
                  <a:pt x="1603278" y="3926617"/>
                </a:cubicBezTo>
                <a:close/>
                <a:moveTo>
                  <a:pt x="4019241" y="3912162"/>
                </a:moveTo>
                <a:cubicBezTo>
                  <a:pt x="4006278" y="3912162"/>
                  <a:pt x="3994203" y="3913625"/>
                  <a:pt x="3983018" y="3916550"/>
                </a:cubicBezTo>
                <a:cubicBezTo>
                  <a:pt x="3971832" y="3919475"/>
                  <a:pt x="3962110" y="3923749"/>
                  <a:pt x="3953849" y="3929370"/>
                </a:cubicBezTo>
                <a:cubicBezTo>
                  <a:pt x="3945590" y="3934991"/>
                  <a:pt x="3939079" y="3941961"/>
                  <a:pt x="3934318" y="3950278"/>
                </a:cubicBezTo>
                <a:cubicBezTo>
                  <a:pt x="3929557" y="3958595"/>
                  <a:pt x="3927177" y="3968089"/>
                  <a:pt x="3927177" y="3978758"/>
                </a:cubicBezTo>
                <a:cubicBezTo>
                  <a:pt x="3927177" y="3985182"/>
                  <a:pt x="3927750" y="3990545"/>
                  <a:pt x="3928897" y="3994847"/>
                </a:cubicBezTo>
                <a:cubicBezTo>
                  <a:pt x="3930045" y="3999150"/>
                  <a:pt x="3931651" y="4003136"/>
                  <a:pt x="3933716" y="4006807"/>
                </a:cubicBezTo>
                <a:lnTo>
                  <a:pt x="3918154" y="4006807"/>
                </a:lnTo>
                <a:lnTo>
                  <a:pt x="3906011" y="4006807"/>
                </a:lnTo>
                <a:lnTo>
                  <a:pt x="3686926" y="4006807"/>
                </a:lnTo>
                <a:lnTo>
                  <a:pt x="3677411" y="4006807"/>
                </a:lnTo>
                <a:lnTo>
                  <a:pt x="3640981" y="4006807"/>
                </a:lnTo>
                <a:cubicBezTo>
                  <a:pt x="3634212" y="4006807"/>
                  <a:pt x="3628361" y="4008098"/>
                  <a:pt x="3623428" y="4010679"/>
                </a:cubicBezTo>
                <a:cubicBezTo>
                  <a:pt x="3618496" y="4013260"/>
                  <a:pt x="3614537" y="4016386"/>
                  <a:pt x="3611555" y="4020058"/>
                </a:cubicBezTo>
                <a:cubicBezTo>
                  <a:pt x="3608802" y="4017878"/>
                  <a:pt x="3605503" y="4015956"/>
                  <a:pt x="3601660" y="4014293"/>
                </a:cubicBezTo>
                <a:cubicBezTo>
                  <a:pt x="3597817" y="4012629"/>
                  <a:pt x="3593772" y="4011253"/>
                  <a:pt x="3589528" y="4010163"/>
                </a:cubicBezTo>
                <a:cubicBezTo>
                  <a:pt x="3585283" y="4009073"/>
                  <a:pt x="3581039" y="4008241"/>
                  <a:pt x="3576794" y="4007668"/>
                </a:cubicBezTo>
                <a:cubicBezTo>
                  <a:pt x="3572550" y="4007094"/>
                  <a:pt x="3568649" y="4006807"/>
                  <a:pt x="3565092" y="4006807"/>
                </a:cubicBezTo>
                <a:lnTo>
                  <a:pt x="3305936" y="4006807"/>
                </a:lnTo>
                <a:lnTo>
                  <a:pt x="3305936" y="4042945"/>
                </a:lnTo>
                <a:lnTo>
                  <a:pt x="3525342" y="4042945"/>
                </a:lnTo>
                <a:lnTo>
                  <a:pt x="3525342" y="4163402"/>
                </a:lnTo>
                <a:cubicBezTo>
                  <a:pt x="3524653" y="4162943"/>
                  <a:pt x="3522990" y="4161653"/>
                  <a:pt x="3520351" y="4159530"/>
                </a:cubicBezTo>
                <a:cubicBezTo>
                  <a:pt x="3517712" y="4157408"/>
                  <a:pt x="3514815" y="4155142"/>
                  <a:pt x="3511661" y="4152733"/>
                </a:cubicBezTo>
                <a:cubicBezTo>
                  <a:pt x="3508506" y="4150324"/>
                  <a:pt x="3505409" y="4148058"/>
                  <a:pt x="3502368" y="4145936"/>
                </a:cubicBezTo>
                <a:cubicBezTo>
                  <a:pt x="3499327" y="4143814"/>
                  <a:pt x="3497120" y="4142408"/>
                  <a:pt x="3495744" y="4141720"/>
                </a:cubicBezTo>
                <a:cubicBezTo>
                  <a:pt x="3496202" y="4138737"/>
                  <a:pt x="3496545" y="4135869"/>
                  <a:pt x="3496775" y="4133116"/>
                </a:cubicBezTo>
                <a:cubicBezTo>
                  <a:pt x="3497005" y="4130363"/>
                  <a:pt x="3497120" y="4127839"/>
                  <a:pt x="3497120" y="4125544"/>
                </a:cubicBezTo>
                <a:cubicBezTo>
                  <a:pt x="3497120" y="4117743"/>
                  <a:pt x="3496001" y="4109827"/>
                  <a:pt x="3493764" y="4101797"/>
                </a:cubicBezTo>
                <a:cubicBezTo>
                  <a:pt x="3491527" y="4093766"/>
                  <a:pt x="3487999" y="4086481"/>
                  <a:pt x="3483180" y="4079942"/>
                </a:cubicBezTo>
                <a:cubicBezTo>
                  <a:pt x="3478363" y="4073403"/>
                  <a:pt x="3472111" y="4068040"/>
                  <a:pt x="3464424" y="4063853"/>
                </a:cubicBezTo>
                <a:cubicBezTo>
                  <a:pt x="3456737" y="4059665"/>
                  <a:pt x="3447445" y="4057572"/>
                  <a:pt x="3436547" y="4057572"/>
                </a:cubicBezTo>
                <a:cubicBezTo>
                  <a:pt x="3428975" y="4057572"/>
                  <a:pt x="3421833" y="4058891"/>
                  <a:pt x="3415122" y="4061529"/>
                </a:cubicBezTo>
                <a:cubicBezTo>
                  <a:pt x="3408412" y="4064168"/>
                  <a:pt x="3402561" y="4067839"/>
                  <a:pt x="3397570" y="4072543"/>
                </a:cubicBezTo>
                <a:cubicBezTo>
                  <a:pt x="3392580" y="4077246"/>
                  <a:pt x="3388651" y="4082782"/>
                  <a:pt x="3385782" y="4089149"/>
                </a:cubicBezTo>
                <a:cubicBezTo>
                  <a:pt x="3382915" y="4095516"/>
                  <a:pt x="3381480" y="4102370"/>
                  <a:pt x="3381480" y="4109713"/>
                </a:cubicBezTo>
                <a:cubicBezTo>
                  <a:pt x="3381480" y="4113498"/>
                  <a:pt x="3382197" y="4117141"/>
                  <a:pt x="3383631" y="4120640"/>
                </a:cubicBezTo>
                <a:cubicBezTo>
                  <a:pt x="3385066" y="4124139"/>
                  <a:pt x="3387044" y="4127236"/>
                  <a:pt x="3389569" y="4129932"/>
                </a:cubicBezTo>
                <a:cubicBezTo>
                  <a:pt x="3392092" y="4132628"/>
                  <a:pt x="3395075" y="4134779"/>
                  <a:pt x="3398516" y="4136385"/>
                </a:cubicBezTo>
                <a:cubicBezTo>
                  <a:pt x="3401958" y="4137991"/>
                  <a:pt x="3405687" y="4138795"/>
                  <a:pt x="3409702" y="4138795"/>
                </a:cubicBezTo>
                <a:cubicBezTo>
                  <a:pt x="3413488" y="4138795"/>
                  <a:pt x="3417101" y="4138106"/>
                  <a:pt x="3420543" y="4136730"/>
                </a:cubicBezTo>
                <a:cubicBezTo>
                  <a:pt x="3423985" y="4135353"/>
                  <a:pt x="3426996" y="4133460"/>
                  <a:pt x="3429577" y="4131051"/>
                </a:cubicBezTo>
                <a:cubicBezTo>
                  <a:pt x="3432158" y="4128642"/>
                  <a:pt x="3434223" y="4125802"/>
                  <a:pt x="3435772" y="4122533"/>
                </a:cubicBezTo>
                <a:cubicBezTo>
                  <a:pt x="3437321" y="4119263"/>
                  <a:pt x="3438095" y="4115735"/>
                  <a:pt x="3438095" y="4111950"/>
                </a:cubicBezTo>
                <a:cubicBezTo>
                  <a:pt x="3438095" y="4108508"/>
                  <a:pt x="3437751" y="4105325"/>
                  <a:pt x="3437063" y="4102399"/>
                </a:cubicBezTo>
                <a:cubicBezTo>
                  <a:pt x="3436374" y="4099474"/>
                  <a:pt x="3435400" y="4097208"/>
                  <a:pt x="3434138" y="4095602"/>
                </a:cubicBezTo>
                <a:cubicBezTo>
                  <a:pt x="3435055" y="4095143"/>
                  <a:pt x="3435830" y="4094885"/>
                  <a:pt x="3436461" y="4094827"/>
                </a:cubicBezTo>
                <a:cubicBezTo>
                  <a:pt x="3437091" y="4094770"/>
                  <a:pt x="3437923" y="4094741"/>
                  <a:pt x="3438955" y="4094741"/>
                </a:cubicBezTo>
                <a:cubicBezTo>
                  <a:pt x="3442054" y="4094741"/>
                  <a:pt x="3444691" y="4095745"/>
                  <a:pt x="3446872" y="4097753"/>
                </a:cubicBezTo>
                <a:cubicBezTo>
                  <a:pt x="3449051" y="4099760"/>
                  <a:pt x="3450829" y="4102256"/>
                  <a:pt x="3452206" y="4105238"/>
                </a:cubicBezTo>
                <a:cubicBezTo>
                  <a:pt x="3453582" y="4108221"/>
                  <a:pt x="3454587" y="4111548"/>
                  <a:pt x="3455218" y="4115219"/>
                </a:cubicBezTo>
                <a:cubicBezTo>
                  <a:pt x="3455849" y="4118890"/>
                  <a:pt x="3456164" y="4122332"/>
                  <a:pt x="3456164" y="4125544"/>
                </a:cubicBezTo>
                <a:cubicBezTo>
                  <a:pt x="3456164" y="4132657"/>
                  <a:pt x="3455447" y="4139311"/>
                  <a:pt x="3454014" y="4145506"/>
                </a:cubicBezTo>
                <a:cubicBezTo>
                  <a:pt x="3452579" y="4151701"/>
                  <a:pt x="3450428" y="4157121"/>
                  <a:pt x="3447560" y="4161768"/>
                </a:cubicBezTo>
                <a:cubicBezTo>
                  <a:pt x="3444691" y="4166414"/>
                  <a:pt x="3441107" y="4170085"/>
                  <a:pt x="3436805" y="4172781"/>
                </a:cubicBezTo>
                <a:cubicBezTo>
                  <a:pt x="3432503" y="4175477"/>
                  <a:pt x="3427426" y="4176825"/>
                  <a:pt x="3421576" y="4176825"/>
                </a:cubicBezTo>
                <a:cubicBezTo>
                  <a:pt x="3414462" y="4176825"/>
                  <a:pt x="3407608" y="4175505"/>
                  <a:pt x="3401012" y="4172867"/>
                </a:cubicBezTo>
                <a:cubicBezTo>
                  <a:pt x="3394415" y="4170228"/>
                  <a:pt x="3388191" y="4166844"/>
                  <a:pt x="3382341" y="4162714"/>
                </a:cubicBezTo>
                <a:cubicBezTo>
                  <a:pt x="3376490" y="4158584"/>
                  <a:pt x="3371040" y="4153995"/>
                  <a:pt x="3365992" y="4148947"/>
                </a:cubicBezTo>
                <a:cubicBezTo>
                  <a:pt x="3360945" y="4143900"/>
                  <a:pt x="3356413" y="4138967"/>
                  <a:pt x="3352398" y="4134148"/>
                </a:cubicBezTo>
                <a:cubicBezTo>
                  <a:pt x="3348383" y="4129330"/>
                  <a:pt x="3344914" y="4124913"/>
                  <a:pt x="3341987" y="4120898"/>
                </a:cubicBezTo>
                <a:cubicBezTo>
                  <a:pt x="3339062" y="4116883"/>
                  <a:pt x="3336796" y="4113843"/>
                  <a:pt x="3335190" y="4111778"/>
                </a:cubicBezTo>
                <a:lnTo>
                  <a:pt x="3306796" y="4133460"/>
                </a:lnTo>
                <a:cubicBezTo>
                  <a:pt x="3313450" y="4143785"/>
                  <a:pt x="3320937" y="4153766"/>
                  <a:pt x="3329254" y="4163402"/>
                </a:cubicBezTo>
                <a:cubicBezTo>
                  <a:pt x="3337570" y="4173039"/>
                  <a:pt x="3346576" y="4181614"/>
                  <a:pt x="3356270" y="4189129"/>
                </a:cubicBezTo>
                <a:cubicBezTo>
                  <a:pt x="3365964" y="4196643"/>
                  <a:pt x="3376260" y="4202666"/>
                  <a:pt x="3387159" y="4207197"/>
                </a:cubicBezTo>
                <a:cubicBezTo>
                  <a:pt x="3398057" y="4211729"/>
                  <a:pt x="3409415" y="4213995"/>
                  <a:pt x="3421232" y="4213995"/>
                </a:cubicBezTo>
                <a:cubicBezTo>
                  <a:pt x="3427541" y="4213995"/>
                  <a:pt x="3433851" y="4213077"/>
                  <a:pt x="3440161" y="4211241"/>
                </a:cubicBezTo>
                <a:cubicBezTo>
                  <a:pt x="3446470" y="4209406"/>
                  <a:pt x="3452407" y="4206824"/>
                  <a:pt x="3457971" y="4203498"/>
                </a:cubicBezTo>
                <a:cubicBezTo>
                  <a:pt x="3463534" y="4200171"/>
                  <a:pt x="3468611" y="4196098"/>
                  <a:pt x="3473200" y="4191280"/>
                </a:cubicBezTo>
                <a:cubicBezTo>
                  <a:pt x="3477789" y="4186461"/>
                  <a:pt x="3481460" y="4181012"/>
                  <a:pt x="3484213" y="4174932"/>
                </a:cubicBezTo>
                <a:cubicBezTo>
                  <a:pt x="3485820" y="4175505"/>
                  <a:pt x="3487856" y="4176538"/>
                  <a:pt x="3490322" y="4178029"/>
                </a:cubicBezTo>
                <a:cubicBezTo>
                  <a:pt x="3492789" y="4179521"/>
                  <a:pt x="3495428" y="4181328"/>
                  <a:pt x="3498238" y="4183450"/>
                </a:cubicBezTo>
                <a:cubicBezTo>
                  <a:pt x="3501048" y="4185572"/>
                  <a:pt x="3503888" y="4187838"/>
                  <a:pt x="3506756" y="4190247"/>
                </a:cubicBezTo>
                <a:cubicBezTo>
                  <a:pt x="3509626" y="4192656"/>
                  <a:pt x="3512292" y="4195066"/>
                  <a:pt x="3514758" y="4197475"/>
                </a:cubicBezTo>
                <a:cubicBezTo>
                  <a:pt x="3517225" y="4199884"/>
                  <a:pt x="3519404" y="4202178"/>
                  <a:pt x="3521297" y="4204358"/>
                </a:cubicBezTo>
                <a:cubicBezTo>
                  <a:pt x="3523190" y="4206538"/>
                  <a:pt x="3524538" y="4208431"/>
                  <a:pt x="3525342" y="4210037"/>
                </a:cubicBezTo>
                <a:lnTo>
                  <a:pt x="3525342" y="4233956"/>
                </a:lnTo>
                <a:lnTo>
                  <a:pt x="3565264" y="4233956"/>
                </a:lnTo>
                <a:lnTo>
                  <a:pt x="3565264" y="4042945"/>
                </a:lnTo>
                <a:lnTo>
                  <a:pt x="3566813" y="4042945"/>
                </a:lnTo>
                <a:cubicBezTo>
                  <a:pt x="3571976" y="4043174"/>
                  <a:pt x="3576536" y="4044436"/>
                  <a:pt x="3580495" y="4046730"/>
                </a:cubicBezTo>
                <a:cubicBezTo>
                  <a:pt x="3584451" y="4049025"/>
                  <a:pt x="3587778" y="4052008"/>
                  <a:pt x="3590475" y="4055679"/>
                </a:cubicBezTo>
                <a:cubicBezTo>
                  <a:pt x="3593170" y="4059350"/>
                  <a:pt x="3595235" y="4063537"/>
                  <a:pt x="3596669" y="4068241"/>
                </a:cubicBezTo>
                <a:cubicBezTo>
                  <a:pt x="3598104" y="4072944"/>
                  <a:pt x="3598820" y="4077877"/>
                  <a:pt x="3598820" y="4083040"/>
                </a:cubicBezTo>
                <a:lnTo>
                  <a:pt x="3598820" y="4251164"/>
                </a:lnTo>
                <a:lnTo>
                  <a:pt x="3638743" y="4251164"/>
                </a:lnTo>
                <a:lnTo>
                  <a:pt x="3638743" y="4062734"/>
                </a:lnTo>
                <a:cubicBezTo>
                  <a:pt x="3638743" y="4060440"/>
                  <a:pt x="3638858" y="4058117"/>
                  <a:pt x="3639087" y="4055765"/>
                </a:cubicBezTo>
                <a:cubicBezTo>
                  <a:pt x="3639318" y="4053413"/>
                  <a:pt x="3639805" y="4051291"/>
                  <a:pt x="3640551" y="4049398"/>
                </a:cubicBezTo>
                <a:cubicBezTo>
                  <a:pt x="3641296" y="4047505"/>
                  <a:pt x="3642358" y="4045956"/>
                  <a:pt x="3643735" y="4044751"/>
                </a:cubicBezTo>
                <a:cubicBezTo>
                  <a:pt x="3645110" y="4043547"/>
                  <a:pt x="3646889" y="4042945"/>
                  <a:pt x="3649069" y="4042945"/>
                </a:cubicBezTo>
                <a:lnTo>
                  <a:pt x="3677411" y="4042945"/>
                </a:lnTo>
                <a:lnTo>
                  <a:pt x="3686926" y="4042945"/>
                </a:lnTo>
                <a:lnTo>
                  <a:pt x="3830048" y="4042945"/>
                </a:lnTo>
                <a:lnTo>
                  <a:pt x="3830048" y="4061357"/>
                </a:lnTo>
                <a:cubicBezTo>
                  <a:pt x="3820870" y="4061587"/>
                  <a:pt x="3811520" y="4062246"/>
                  <a:pt x="3801998" y="4063336"/>
                </a:cubicBezTo>
                <a:cubicBezTo>
                  <a:pt x="3792476" y="4064426"/>
                  <a:pt x="3783155" y="4066233"/>
                  <a:pt x="3774035" y="4068757"/>
                </a:cubicBezTo>
                <a:cubicBezTo>
                  <a:pt x="3764915" y="4071281"/>
                  <a:pt x="3756196" y="4074665"/>
                  <a:pt x="3747878" y="4078910"/>
                </a:cubicBezTo>
                <a:cubicBezTo>
                  <a:pt x="3739561" y="4083154"/>
                  <a:pt x="3732018" y="4088432"/>
                  <a:pt x="3725250" y="4094741"/>
                </a:cubicBezTo>
                <a:cubicBezTo>
                  <a:pt x="3718481" y="4101051"/>
                  <a:pt x="3712688" y="4108594"/>
                  <a:pt x="3707869" y="4117370"/>
                </a:cubicBezTo>
                <a:cubicBezTo>
                  <a:pt x="3703052" y="4126146"/>
                  <a:pt x="3699610" y="4136385"/>
                  <a:pt x="3697545" y="4148087"/>
                </a:cubicBezTo>
                <a:cubicBezTo>
                  <a:pt x="3704313" y="4148661"/>
                  <a:pt x="3711713" y="4149693"/>
                  <a:pt x="3719743" y="4151184"/>
                </a:cubicBezTo>
                <a:cubicBezTo>
                  <a:pt x="3727774" y="4152676"/>
                  <a:pt x="3735976" y="4154626"/>
                  <a:pt x="3744351" y="4157035"/>
                </a:cubicBezTo>
                <a:cubicBezTo>
                  <a:pt x="3752725" y="4159444"/>
                  <a:pt x="3761100" y="4162312"/>
                  <a:pt x="3769475" y="4165639"/>
                </a:cubicBezTo>
                <a:cubicBezTo>
                  <a:pt x="3777850" y="4168966"/>
                  <a:pt x="3785823" y="4172752"/>
                  <a:pt x="3793394" y="4176997"/>
                </a:cubicBezTo>
                <a:cubicBezTo>
                  <a:pt x="3800966" y="4181242"/>
                  <a:pt x="3807907" y="4185888"/>
                  <a:pt x="3814216" y="4190936"/>
                </a:cubicBezTo>
                <a:cubicBezTo>
                  <a:pt x="3820526" y="4195983"/>
                  <a:pt x="3825803" y="4201433"/>
                  <a:pt x="3830048" y="4207283"/>
                </a:cubicBezTo>
                <a:lnTo>
                  <a:pt x="3830048" y="4233956"/>
                </a:lnTo>
                <a:lnTo>
                  <a:pt x="3869971" y="4233956"/>
                </a:lnTo>
                <a:lnTo>
                  <a:pt x="3869971" y="4042945"/>
                </a:lnTo>
                <a:lnTo>
                  <a:pt x="3906011" y="4042945"/>
                </a:lnTo>
                <a:lnTo>
                  <a:pt x="3918154" y="4042945"/>
                </a:lnTo>
                <a:lnTo>
                  <a:pt x="3936986" y="4042945"/>
                </a:lnTo>
                <a:lnTo>
                  <a:pt x="3936986" y="4249444"/>
                </a:lnTo>
                <a:lnTo>
                  <a:pt x="3977253" y="4249444"/>
                </a:lnTo>
                <a:lnTo>
                  <a:pt x="3977253" y="4042945"/>
                </a:lnTo>
                <a:lnTo>
                  <a:pt x="4010785" y="4042945"/>
                </a:lnTo>
                <a:lnTo>
                  <a:pt x="4025436" y="4042945"/>
                </a:lnTo>
                <a:lnTo>
                  <a:pt x="4163422" y="4042945"/>
                </a:lnTo>
                <a:lnTo>
                  <a:pt x="4163422" y="4061357"/>
                </a:lnTo>
                <a:cubicBezTo>
                  <a:pt x="4154245" y="4061587"/>
                  <a:pt x="4144895" y="4062246"/>
                  <a:pt x="4135373" y="4063336"/>
                </a:cubicBezTo>
                <a:cubicBezTo>
                  <a:pt x="4125851" y="4064426"/>
                  <a:pt x="4116530" y="4066233"/>
                  <a:pt x="4107410" y="4068757"/>
                </a:cubicBezTo>
                <a:cubicBezTo>
                  <a:pt x="4098289" y="4071281"/>
                  <a:pt x="4089571" y="4074665"/>
                  <a:pt x="4081253" y="4078910"/>
                </a:cubicBezTo>
                <a:cubicBezTo>
                  <a:pt x="4072936" y="4083154"/>
                  <a:pt x="4065393" y="4088432"/>
                  <a:pt x="4058624" y="4094741"/>
                </a:cubicBezTo>
                <a:cubicBezTo>
                  <a:pt x="4051856" y="4101051"/>
                  <a:pt x="4046062" y="4108594"/>
                  <a:pt x="4041244" y="4117370"/>
                </a:cubicBezTo>
                <a:cubicBezTo>
                  <a:pt x="4036426" y="4126146"/>
                  <a:pt x="4032984" y="4136385"/>
                  <a:pt x="4030919" y="4148087"/>
                </a:cubicBezTo>
                <a:cubicBezTo>
                  <a:pt x="4037688" y="4148661"/>
                  <a:pt x="4045087" y="4149693"/>
                  <a:pt x="4053117" y="4151184"/>
                </a:cubicBezTo>
                <a:cubicBezTo>
                  <a:pt x="4061148" y="4152676"/>
                  <a:pt x="4069351" y="4154626"/>
                  <a:pt x="4077725" y="4157035"/>
                </a:cubicBezTo>
                <a:cubicBezTo>
                  <a:pt x="4086100" y="4159444"/>
                  <a:pt x="4094475" y="4162312"/>
                  <a:pt x="4102849" y="4165639"/>
                </a:cubicBezTo>
                <a:cubicBezTo>
                  <a:pt x="4111224" y="4168966"/>
                  <a:pt x="4119197" y="4172752"/>
                  <a:pt x="4126769" y="4176997"/>
                </a:cubicBezTo>
                <a:cubicBezTo>
                  <a:pt x="4134340" y="4181242"/>
                  <a:pt x="4141281" y="4185888"/>
                  <a:pt x="4147591" y="4190936"/>
                </a:cubicBezTo>
                <a:cubicBezTo>
                  <a:pt x="4153901" y="4195983"/>
                  <a:pt x="4159178" y="4201433"/>
                  <a:pt x="4163422" y="4207283"/>
                </a:cubicBezTo>
                <a:lnTo>
                  <a:pt x="4163422" y="4233956"/>
                </a:lnTo>
                <a:lnTo>
                  <a:pt x="4203346" y="4233956"/>
                </a:lnTo>
                <a:lnTo>
                  <a:pt x="4203346" y="4042945"/>
                </a:lnTo>
                <a:lnTo>
                  <a:pt x="4251529" y="4042945"/>
                </a:lnTo>
                <a:lnTo>
                  <a:pt x="4251529" y="4006807"/>
                </a:lnTo>
                <a:lnTo>
                  <a:pt x="4025436" y="4006807"/>
                </a:lnTo>
                <a:lnTo>
                  <a:pt x="4010785" y="4006807"/>
                </a:lnTo>
                <a:lnTo>
                  <a:pt x="3987578" y="4006807"/>
                </a:lnTo>
                <a:cubicBezTo>
                  <a:pt x="3981268" y="4006807"/>
                  <a:pt x="3976449" y="4004398"/>
                  <a:pt x="3973123" y="3999580"/>
                </a:cubicBezTo>
                <a:cubicBezTo>
                  <a:pt x="3969796" y="3994761"/>
                  <a:pt x="3968132" y="3988222"/>
                  <a:pt x="3968132" y="3979962"/>
                </a:cubicBezTo>
                <a:cubicBezTo>
                  <a:pt x="3968132" y="3974456"/>
                  <a:pt x="3969452" y="3969695"/>
                  <a:pt x="3972090" y="3965679"/>
                </a:cubicBezTo>
                <a:cubicBezTo>
                  <a:pt x="3974729" y="3961664"/>
                  <a:pt x="3978371" y="3958366"/>
                  <a:pt x="3983018" y="3955785"/>
                </a:cubicBezTo>
                <a:cubicBezTo>
                  <a:pt x="3987664" y="3953204"/>
                  <a:pt x="3993141" y="3951311"/>
                  <a:pt x="3999451" y="3950106"/>
                </a:cubicBezTo>
                <a:cubicBezTo>
                  <a:pt x="4005761" y="3948901"/>
                  <a:pt x="4012587" y="3948299"/>
                  <a:pt x="4019929" y="3948299"/>
                </a:cubicBezTo>
                <a:cubicBezTo>
                  <a:pt x="4028419" y="3948299"/>
                  <a:pt x="4037052" y="3949074"/>
                  <a:pt x="4045827" y="3950622"/>
                </a:cubicBezTo>
                <a:cubicBezTo>
                  <a:pt x="4054603" y="3952171"/>
                  <a:pt x="4063380" y="3954609"/>
                  <a:pt x="4072156" y="3957936"/>
                </a:cubicBezTo>
                <a:cubicBezTo>
                  <a:pt x="4080932" y="3961263"/>
                  <a:pt x="4089622" y="3965651"/>
                  <a:pt x="4098226" y="3971100"/>
                </a:cubicBezTo>
                <a:cubicBezTo>
                  <a:pt x="4106830" y="3976549"/>
                  <a:pt x="4115263" y="3983117"/>
                  <a:pt x="4123522" y="3990804"/>
                </a:cubicBezTo>
                <a:lnTo>
                  <a:pt x="4148819" y="3963442"/>
                </a:lnTo>
                <a:cubicBezTo>
                  <a:pt x="4137805" y="3953691"/>
                  <a:pt x="4127136" y="3945517"/>
                  <a:pt x="4116811" y="3938921"/>
                </a:cubicBezTo>
                <a:cubicBezTo>
                  <a:pt x="4106486" y="3932324"/>
                  <a:pt x="4096133" y="3927047"/>
                  <a:pt x="4085750" y="3923089"/>
                </a:cubicBezTo>
                <a:cubicBezTo>
                  <a:pt x="4075368" y="3919131"/>
                  <a:pt x="4064728" y="3916320"/>
                  <a:pt x="4053829" y="3914657"/>
                </a:cubicBezTo>
                <a:cubicBezTo>
                  <a:pt x="4042931" y="3912994"/>
                  <a:pt x="4031401" y="3912162"/>
                  <a:pt x="4019241" y="3912162"/>
                </a:cubicBezTo>
                <a:close/>
                <a:moveTo>
                  <a:pt x="1603278" y="3892200"/>
                </a:moveTo>
                <a:cubicBezTo>
                  <a:pt x="1587905" y="3892200"/>
                  <a:pt x="1573594" y="3893491"/>
                  <a:pt x="1560344" y="3896072"/>
                </a:cubicBezTo>
                <a:cubicBezTo>
                  <a:pt x="1547093" y="3898653"/>
                  <a:pt x="1535563" y="3902410"/>
                  <a:pt x="1525755" y="3907344"/>
                </a:cubicBezTo>
                <a:cubicBezTo>
                  <a:pt x="1515946" y="3912277"/>
                  <a:pt x="1508260" y="3918328"/>
                  <a:pt x="1502696" y="3925498"/>
                </a:cubicBezTo>
                <a:cubicBezTo>
                  <a:pt x="1497132" y="3932668"/>
                  <a:pt x="1494350" y="3940785"/>
                  <a:pt x="1494350" y="3949848"/>
                </a:cubicBezTo>
                <a:cubicBezTo>
                  <a:pt x="1494350" y="3956158"/>
                  <a:pt x="1495267" y="3961836"/>
                  <a:pt x="1497103" y="3966884"/>
                </a:cubicBezTo>
                <a:cubicBezTo>
                  <a:pt x="1498938" y="3971932"/>
                  <a:pt x="1501979" y="3976205"/>
                  <a:pt x="1506223" y="3979704"/>
                </a:cubicBezTo>
                <a:cubicBezTo>
                  <a:pt x="1510468" y="3983203"/>
                  <a:pt x="1516089" y="3985899"/>
                  <a:pt x="1523087" y="3987792"/>
                </a:cubicBezTo>
                <a:cubicBezTo>
                  <a:pt x="1530086" y="3989685"/>
                  <a:pt x="1538690" y="3990631"/>
                  <a:pt x="1548900" y="3990631"/>
                </a:cubicBezTo>
                <a:lnTo>
                  <a:pt x="1577293" y="3990631"/>
                </a:lnTo>
                <a:cubicBezTo>
                  <a:pt x="1580735" y="3990631"/>
                  <a:pt x="1583431" y="3991119"/>
                  <a:pt x="1585381" y="3992094"/>
                </a:cubicBezTo>
                <a:cubicBezTo>
                  <a:pt x="1587331" y="3993069"/>
                  <a:pt x="1588766" y="3994360"/>
                  <a:pt x="1589683" y="3995966"/>
                </a:cubicBezTo>
                <a:cubicBezTo>
                  <a:pt x="1590601" y="3997572"/>
                  <a:pt x="1591146" y="3999350"/>
                  <a:pt x="1591318" y="4001301"/>
                </a:cubicBezTo>
                <a:lnTo>
                  <a:pt x="1591568" y="4006807"/>
                </a:lnTo>
                <a:lnTo>
                  <a:pt x="1451501" y="4006807"/>
                </a:lnTo>
                <a:lnTo>
                  <a:pt x="1439037" y="4006807"/>
                </a:lnTo>
                <a:lnTo>
                  <a:pt x="1411578" y="4006807"/>
                </a:lnTo>
                <a:cubicBezTo>
                  <a:pt x="1403433" y="4006807"/>
                  <a:pt x="1396779" y="4007954"/>
                  <a:pt x="1391616" y="4010249"/>
                </a:cubicBezTo>
                <a:cubicBezTo>
                  <a:pt x="1386454" y="4012543"/>
                  <a:pt x="1382037" y="4015469"/>
                  <a:pt x="1378366" y="4019025"/>
                </a:cubicBezTo>
                <a:cubicBezTo>
                  <a:pt x="1374466" y="4015813"/>
                  <a:pt x="1369618" y="4012974"/>
                  <a:pt x="1363825" y="4010507"/>
                </a:cubicBezTo>
                <a:cubicBezTo>
                  <a:pt x="1358032" y="4008040"/>
                  <a:pt x="1351521" y="4006807"/>
                  <a:pt x="1344294" y="4006807"/>
                </a:cubicBezTo>
                <a:lnTo>
                  <a:pt x="1330839" y="4006807"/>
                </a:lnTo>
                <a:lnTo>
                  <a:pt x="1315212" y="4006807"/>
                </a:lnTo>
                <a:lnTo>
                  <a:pt x="1050339" y="4006807"/>
                </a:lnTo>
                <a:lnTo>
                  <a:pt x="1038987" y="4006807"/>
                </a:lnTo>
                <a:lnTo>
                  <a:pt x="856956" y="4006807"/>
                </a:lnTo>
                <a:lnTo>
                  <a:pt x="848487" y="4006807"/>
                </a:lnTo>
                <a:lnTo>
                  <a:pt x="610362" y="4006807"/>
                </a:lnTo>
                <a:lnTo>
                  <a:pt x="610362" y="4042945"/>
                </a:lnTo>
                <a:lnTo>
                  <a:pt x="639960" y="4042945"/>
                </a:lnTo>
                <a:cubicBezTo>
                  <a:pt x="640648" y="4049598"/>
                  <a:pt x="642053" y="4055392"/>
                  <a:pt x="644176" y="4060325"/>
                </a:cubicBezTo>
                <a:cubicBezTo>
                  <a:pt x="646298" y="4065258"/>
                  <a:pt x="648793" y="4069732"/>
                  <a:pt x="651661" y="4073747"/>
                </a:cubicBezTo>
                <a:cubicBezTo>
                  <a:pt x="654529" y="4077763"/>
                  <a:pt x="657512" y="4081491"/>
                  <a:pt x="660610" y="4084933"/>
                </a:cubicBezTo>
                <a:cubicBezTo>
                  <a:pt x="663707" y="4088374"/>
                  <a:pt x="666575" y="4091931"/>
                  <a:pt x="669214" y="4095602"/>
                </a:cubicBezTo>
                <a:cubicBezTo>
                  <a:pt x="671852" y="4099273"/>
                  <a:pt x="674032" y="4103202"/>
                  <a:pt x="675753" y="4107389"/>
                </a:cubicBezTo>
                <a:cubicBezTo>
                  <a:pt x="677474" y="4111577"/>
                  <a:pt x="678334" y="4116424"/>
                  <a:pt x="678334" y="4121930"/>
                </a:cubicBezTo>
                <a:cubicBezTo>
                  <a:pt x="678334" y="4125028"/>
                  <a:pt x="677904" y="4127896"/>
                  <a:pt x="677043" y="4130535"/>
                </a:cubicBezTo>
                <a:cubicBezTo>
                  <a:pt x="676183" y="4133173"/>
                  <a:pt x="674979" y="4135468"/>
                  <a:pt x="673430" y="4137418"/>
                </a:cubicBezTo>
                <a:cubicBezTo>
                  <a:pt x="671881" y="4139368"/>
                  <a:pt x="670017" y="4140917"/>
                  <a:pt x="667837" y="4142064"/>
                </a:cubicBezTo>
                <a:cubicBezTo>
                  <a:pt x="665657" y="4143211"/>
                  <a:pt x="663306" y="4143785"/>
                  <a:pt x="660782" y="4143785"/>
                </a:cubicBezTo>
                <a:cubicBezTo>
                  <a:pt x="657684" y="4143785"/>
                  <a:pt x="654214" y="4143613"/>
                  <a:pt x="650371" y="4143269"/>
                </a:cubicBezTo>
                <a:cubicBezTo>
                  <a:pt x="646528" y="4142925"/>
                  <a:pt x="641623" y="4141835"/>
                  <a:pt x="635658" y="4139999"/>
                </a:cubicBezTo>
                <a:lnTo>
                  <a:pt x="635658" y="4177169"/>
                </a:lnTo>
                <a:cubicBezTo>
                  <a:pt x="641394" y="4178546"/>
                  <a:pt x="645983" y="4179521"/>
                  <a:pt x="649424" y="4180094"/>
                </a:cubicBezTo>
                <a:cubicBezTo>
                  <a:pt x="652866" y="4180668"/>
                  <a:pt x="655849" y="4180955"/>
                  <a:pt x="658373" y="4180955"/>
                </a:cubicBezTo>
                <a:cubicBezTo>
                  <a:pt x="668124" y="4180955"/>
                  <a:pt x="676585" y="4179951"/>
                  <a:pt x="683755" y="4177943"/>
                </a:cubicBezTo>
                <a:cubicBezTo>
                  <a:pt x="690925" y="4175936"/>
                  <a:pt x="696919" y="4172838"/>
                  <a:pt x="701737" y="4168651"/>
                </a:cubicBezTo>
                <a:cubicBezTo>
                  <a:pt x="706556" y="4164463"/>
                  <a:pt x="710227" y="4159100"/>
                  <a:pt x="712751" y="4152561"/>
                </a:cubicBezTo>
                <a:cubicBezTo>
                  <a:pt x="715275" y="4146022"/>
                  <a:pt x="716708" y="4138278"/>
                  <a:pt x="717053" y="4129330"/>
                </a:cubicBezTo>
                <a:cubicBezTo>
                  <a:pt x="719921" y="4128642"/>
                  <a:pt x="722359" y="4128240"/>
                  <a:pt x="724366" y="4128125"/>
                </a:cubicBezTo>
                <a:cubicBezTo>
                  <a:pt x="726374" y="4128011"/>
                  <a:pt x="728123" y="4127953"/>
                  <a:pt x="729615" y="4127953"/>
                </a:cubicBezTo>
                <a:cubicBezTo>
                  <a:pt x="732368" y="4127953"/>
                  <a:pt x="735351" y="4128556"/>
                  <a:pt x="738563" y="4129760"/>
                </a:cubicBezTo>
                <a:cubicBezTo>
                  <a:pt x="741775" y="4130965"/>
                  <a:pt x="745102" y="4133202"/>
                  <a:pt x="748544" y="4136471"/>
                </a:cubicBezTo>
                <a:cubicBezTo>
                  <a:pt x="751985" y="4139741"/>
                  <a:pt x="755456" y="4144272"/>
                  <a:pt x="758955" y="4150066"/>
                </a:cubicBezTo>
                <a:cubicBezTo>
                  <a:pt x="762454" y="4155859"/>
                  <a:pt x="765752" y="4163345"/>
                  <a:pt x="768850" y="4172523"/>
                </a:cubicBezTo>
                <a:lnTo>
                  <a:pt x="768850" y="4233956"/>
                </a:lnTo>
                <a:lnTo>
                  <a:pt x="808773" y="4233956"/>
                </a:lnTo>
                <a:lnTo>
                  <a:pt x="808773" y="4042945"/>
                </a:lnTo>
                <a:lnTo>
                  <a:pt x="848487" y="4042945"/>
                </a:lnTo>
                <a:lnTo>
                  <a:pt x="856956" y="4042945"/>
                </a:lnTo>
                <a:lnTo>
                  <a:pt x="896326" y="4042945"/>
                </a:lnTo>
                <a:lnTo>
                  <a:pt x="896326" y="4067552"/>
                </a:lnTo>
                <a:cubicBezTo>
                  <a:pt x="891393" y="4069503"/>
                  <a:pt x="887348" y="4072830"/>
                  <a:pt x="884194" y="4077533"/>
                </a:cubicBezTo>
                <a:cubicBezTo>
                  <a:pt x="881039" y="4082237"/>
                  <a:pt x="879461" y="4087571"/>
                  <a:pt x="879461" y="4093537"/>
                </a:cubicBezTo>
                <a:cubicBezTo>
                  <a:pt x="879461" y="4097323"/>
                  <a:pt x="880178" y="4100908"/>
                  <a:pt x="881613" y="4104292"/>
                </a:cubicBezTo>
                <a:cubicBezTo>
                  <a:pt x="883046" y="4107676"/>
                  <a:pt x="885025" y="4110659"/>
                  <a:pt x="887549" y="4113240"/>
                </a:cubicBezTo>
                <a:cubicBezTo>
                  <a:pt x="890073" y="4115822"/>
                  <a:pt x="893056" y="4117858"/>
                  <a:pt x="896497" y="4119349"/>
                </a:cubicBezTo>
                <a:cubicBezTo>
                  <a:pt x="899939" y="4120841"/>
                  <a:pt x="903668" y="4121586"/>
                  <a:pt x="907684" y="4121586"/>
                </a:cubicBezTo>
                <a:cubicBezTo>
                  <a:pt x="911928" y="4121586"/>
                  <a:pt x="915771" y="4120812"/>
                  <a:pt x="919213" y="4119263"/>
                </a:cubicBezTo>
                <a:cubicBezTo>
                  <a:pt x="922655" y="4117714"/>
                  <a:pt x="925609" y="4115678"/>
                  <a:pt x="928075" y="4113154"/>
                </a:cubicBezTo>
                <a:cubicBezTo>
                  <a:pt x="930542" y="4110630"/>
                  <a:pt x="932434" y="4107734"/>
                  <a:pt x="933754" y="4104464"/>
                </a:cubicBezTo>
                <a:cubicBezTo>
                  <a:pt x="935073" y="4101195"/>
                  <a:pt x="935733" y="4097839"/>
                  <a:pt x="935733" y="4094397"/>
                </a:cubicBezTo>
                <a:cubicBezTo>
                  <a:pt x="935733" y="4093479"/>
                  <a:pt x="935675" y="4092734"/>
                  <a:pt x="935561" y="4092160"/>
                </a:cubicBezTo>
                <a:cubicBezTo>
                  <a:pt x="940494" y="4092160"/>
                  <a:pt x="944652" y="4092849"/>
                  <a:pt x="948036" y="4094225"/>
                </a:cubicBezTo>
                <a:cubicBezTo>
                  <a:pt x="951421" y="4095602"/>
                  <a:pt x="954174" y="4097466"/>
                  <a:pt x="956297" y="4099818"/>
                </a:cubicBezTo>
                <a:cubicBezTo>
                  <a:pt x="958419" y="4102170"/>
                  <a:pt x="959939" y="4104808"/>
                  <a:pt x="960857" y="4107734"/>
                </a:cubicBezTo>
                <a:cubicBezTo>
                  <a:pt x="961774" y="4110659"/>
                  <a:pt x="962233" y="4113671"/>
                  <a:pt x="962233" y="4116768"/>
                </a:cubicBezTo>
                <a:cubicBezTo>
                  <a:pt x="962233" y="4123078"/>
                  <a:pt x="961057" y="4128470"/>
                  <a:pt x="958706" y="4132944"/>
                </a:cubicBezTo>
                <a:cubicBezTo>
                  <a:pt x="956354" y="4137418"/>
                  <a:pt x="953113" y="4141089"/>
                  <a:pt x="948983" y="4143957"/>
                </a:cubicBezTo>
                <a:cubicBezTo>
                  <a:pt x="944853" y="4146825"/>
                  <a:pt x="939977" y="4148947"/>
                  <a:pt x="934356" y="4150324"/>
                </a:cubicBezTo>
                <a:cubicBezTo>
                  <a:pt x="928735" y="4151701"/>
                  <a:pt x="922655" y="4152389"/>
                  <a:pt x="916115" y="4152389"/>
                </a:cubicBezTo>
                <a:cubicBezTo>
                  <a:pt x="905675" y="4152389"/>
                  <a:pt x="896440" y="4151729"/>
                  <a:pt x="888410" y="4150410"/>
                </a:cubicBezTo>
                <a:cubicBezTo>
                  <a:pt x="880379" y="4149091"/>
                  <a:pt x="874127" y="4147915"/>
                  <a:pt x="869653" y="4146882"/>
                </a:cubicBezTo>
                <a:lnTo>
                  <a:pt x="869653" y="4182159"/>
                </a:lnTo>
                <a:cubicBezTo>
                  <a:pt x="874471" y="4183192"/>
                  <a:pt x="879920" y="4184396"/>
                  <a:pt x="886000" y="4185773"/>
                </a:cubicBezTo>
                <a:cubicBezTo>
                  <a:pt x="892081" y="4187150"/>
                  <a:pt x="898591" y="4188899"/>
                  <a:pt x="905532" y="4191022"/>
                </a:cubicBezTo>
                <a:cubicBezTo>
                  <a:pt x="912473" y="4193144"/>
                  <a:pt x="919643" y="4195696"/>
                  <a:pt x="927043" y="4198679"/>
                </a:cubicBezTo>
                <a:cubicBezTo>
                  <a:pt x="934442" y="4201662"/>
                  <a:pt x="941842" y="4205247"/>
                  <a:pt x="949242" y="4209434"/>
                </a:cubicBezTo>
                <a:cubicBezTo>
                  <a:pt x="956641" y="4213622"/>
                  <a:pt x="963954" y="4218555"/>
                  <a:pt x="971182" y="4224234"/>
                </a:cubicBezTo>
                <a:cubicBezTo>
                  <a:pt x="978409" y="4229912"/>
                  <a:pt x="985235" y="4236423"/>
                  <a:pt x="991659" y="4243765"/>
                </a:cubicBezTo>
                <a:lnTo>
                  <a:pt x="1023495" y="4223975"/>
                </a:lnTo>
                <a:cubicBezTo>
                  <a:pt x="1019709" y="4218239"/>
                  <a:pt x="1015493" y="4212962"/>
                  <a:pt x="1010847" y="4208144"/>
                </a:cubicBezTo>
                <a:cubicBezTo>
                  <a:pt x="1006200" y="4203325"/>
                  <a:pt x="1001440" y="4198909"/>
                  <a:pt x="996564" y="4194893"/>
                </a:cubicBezTo>
                <a:cubicBezTo>
                  <a:pt x="991688" y="4190878"/>
                  <a:pt x="986812" y="4187264"/>
                  <a:pt x="981937" y="4184052"/>
                </a:cubicBezTo>
                <a:cubicBezTo>
                  <a:pt x="977061" y="4180840"/>
                  <a:pt x="972559" y="4177915"/>
                  <a:pt x="968428" y="4175276"/>
                </a:cubicBezTo>
                <a:cubicBezTo>
                  <a:pt x="973362" y="4172752"/>
                  <a:pt x="977893" y="4169569"/>
                  <a:pt x="982023" y="4165725"/>
                </a:cubicBezTo>
                <a:cubicBezTo>
                  <a:pt x="986153" y="4161882"/>
                  <a:pt x="989710" y="4157466"/>
                  <a:pt x="992692" y="4152475"/>
                </a:cubicBezTo>
                <a:cubicBezTo>
                  <a:pt x="995675" y="4147485"/>
                  <a:pt x="997998" y="4141978"/>
                  <a:pt x="999661" y="4135955"/>
                </a:cubicBezTo>
                <a:cubicBezTo>
                  <a:pt x="1001325" y="4129932"/>
                  <a:pt x="1002157" y="4123479"/>
                  <a:pt x="1002157" y="4116596"/>
                </a:cubicBezTo>
                <a:cubicBezTo>
                  <a:pt x="1002157" y="4108910"/>
                  <a:pt x="1000952" y="4101481"/>
                  <a:pt x="998543" y="4094311"/>
                </a:cubicBezTo>
                <a:cubicBezTo>
                  <a:pt x="996134" y="4087141"/>
                  <a:pt x="992319" y="4080745"/>
                  <a:pt x="987100" y="4075124"/>
                </a:cubicBezTo>
                <a:cubicBezTo>
                  <a:pt x="981879" y="4069503"/>
                  <a:pt x="975082" y="4065000"/>
                  <a:pt x="966708" y="4061616"/>
                </a:cubicBezTo>
                <a:cubicBezTo>
                  <a:pt x="958333" y="4058231"/>
                  <a:pt x="948180" y="4056539"/>
                  <a:pt x="936249" y="4056539"/>
                </a:cubicBezTo>
                <a:lnTo>
                  <a:pt x="936249" y="4042945"/>
                </a:lnTo>
                <a:lnTo>
                  <a:pt x="1038987" y="4042945"/>
                </a:lnTo>
                <a:lnTo>
                  <a:pt x="1050339" y="4042945"/>
                </a:lnTo>
                <a:lnTo>
                  <a:pt x="1165123" y="4042945"/>
                </a:lnTo>
                <a:lnTo>
                  <a:pt x="1165123" y="4063250"/>
                </a:lnTo>
                <a:cubicBezTo>
                  <a:pt x="1151701" y="4064627"/>
                  <a:pt x="1139139" y="4067495"/>
                  <a:pt x="1127437" y="4071854"/>
                </a:cubicBezTo>
                <a:cubicBezTo>
                  <a:pt x="1115735" y="4076214"/>
                  <a:pt x="1105296" y="4081979"/>
                  <a:pt x="1096118" y="4089149"/>
                </a:cubicBezTo>
                <a:cubicBezTo>
                  <a:pt x="1086941" y="4096319"/>
                  <a:pt x="1079139" y="4104837"/>
                  <a:pt x="1072715" y="4114703"/>
                </a:cubicBezTo>
                <a:cubicBezTo>
                  <a:pt x="1066290" y="4124569"/>
                  <a:pt x="1061587" y="4135697"/>
                  <a:pt x="1058604" y="4148087"/>
                </a:cubicBezTo>
                <a:cubicBezTo>
                  <a:pt x="1062505" y="4148775"/>
                  <a:pt x="1067381" y="4149980"/>
                  <a:pt x="1073231" y="4151701"/>
                </a:cubicBezTo>
                <a:cubicBezTo>
                  <a:pt x="1079082" y="4153422"/>
                  <a:pt x="1085363" y="4155687"/>
                  <a:pt x="1092074" y="4158498"/>
                </a:cubicBezTo>
                <a:cubicBezTo>
                  <a:pt x="1098785" y="4161309"/>
                  <a:pt x="1105697" y="4164607"/>
                  <a:pt x="1112810" y="4168393"/>
                </a:cubicBezTo>
                <a:cubicBezTo>
                  <a:pt x="1119923" y="4172179"/>
                  <a:pt x="1126778" y="4176366"/>
                  <a:pt x="1133374" y="4180955"/>
                </a:cubicBezTo>
                <a:cubicBezTo>
                  <a:pt x="1139970" y="4185544"/>
                  <a:pt x="1146022" y="4190534"/>
                  <a:pt x="1151529" y="4195926"/>
                </a:cubicBezTo>
                <a:cubicBezTo>
                  <a:pt x="1157035" y="4201318"/>
                  <a:pt x="1161567" y="4207054"/>
                  <a:pt x="1165123" y="4213134"/>
                </a:cubicBezTo>
                <a:lnTo>
                  <a:pt x="1165123" y="4233956"/>
                </a:lnTo>
                <a:lnTo>
                  <a:pt x="1205047" y="4233956"/>
                </a:lnTo>
                <a:lnTo>
                  <a:pt x="1205047" y="4099043"/>
                </a:lnTo>
                <a:cubicBezTo>
                  <a:pt x="1209750" y="4099388"/>
                  <a:pt x="1214626" y="4100305"/>
                  <a:pt x="1219673" y="4101797"/>
                </a:cubicBezTo>
                <a:cubicBezTo>
                  <a:pt x="1224721" y="4103288"/>
                  <a:pt x="1229425" y="4105210"/>
                  <a:pt x="1233784" y="4107562"/>
                </a:cubicBezTo>
                <a:cubicBezTo>
                  <a:pt x="1238144" y="4109913"/>
                  <a:pt x="1241958" y="4112609"/>
                  <a:pt x="1245228" y="4115649"/>
                </a:cubicBezTo>
                <a:cubicBezTo>
                  <a:pt x="1248497" y="4118690"/>
                  <a:pt x="1250763" y="4121873"/>
                  <a:pt x="1252025" y="4125200"/>
                </a:cubicBezTo>
                <a:cubicBezTo>
                  <a:pt x="1249501" y="4125315"/>
                  <a:pt x="1246690" y="4125917"/>
                  <a:pt x="1243593" y="4127007"/>
                </a:cubicBezTo>
                <a:cubicBezTo>
                  <a:pt x="1240495" y="4128097"/>
                  <a:pt x="1237570" y="4129760"/>
                  <a:pt x="1234817" y="4131997"/>
                </a:cubicBezTo>
                <a:cubicBezTo>
                  <a:pt x="1232063" y="4134234"/>
                  <a:pt x="1229769" y="4137102"/>
                  <a:pt x="1227933" y="4140601"/>
                </a:cubicBezTo>
                <a:cubicBezTo>
                  <a:pt x="1226098" y="4144100"/>
                  <a:pt x="1225180" y="4148374"/>
                  <a:pt x="1225180" y="4153422"/>
                </a:cubicBezTo>
                <a:cubicBezTo>
                  <a:pt x="1225180" y="4156863"/>
                  <a:pt x="1225840" y="4160247"/>
                  <a:pt x="1227159" y="4163574"/>
                </a:cubicBezTo>
                <a:cubicBezTo>
                  <a:pt x="1228478" y="4166901"/>
                  <a:pt x="1230371" y="4169884"/>
                  <a:pt x="1232838" y="4172523"/>
                </a:cubicBezTo>
                <a:cubicBezTo>
                  <a:pt x="1235304" y="4175161"/>
                  <a:pt x="1238287" y="4177312"/>
                  <a:pt x="1241786" y="4178976"/>
                </a:cubicBezTo>
                <a:cubicBezTo>
                  <a:pt x="1245285" y="4180639"/>
                  <a:pt x="1249214" y="4181471"/>
                  <a:pt x="1253574" y="4181471"/>
                </a:cubicBezTo>
                <a:cubicBezTo>
                  <a:pt x="1257359" y="4181471"/>
                  <a:pt x="1261547" y="4180611"/>
                  <a:pt x="1266136" y="4178890"/>
                </a:cubicBezTo>
                <a:cubicBezTo>
                  <a:pt x="1270725" y="4177169"/>
                  <a:pt x="1274998" y="4174358"/>
                  <a:pt x="1278956" y="4170458"/>
                </a:cubicBezTo>
                <a:cubicBezTo>
                  <a:pt x="1282914" y="4166557"/>
                  <a:pt x="1286241" y="4161481"/>
                  <a:pt x="1288936" y="4155228"/>
                </a:cubicBezTo>
                <a:cubicBezTo>
                  <a:pt x="1291633" y="4148976"/>
                  <a:pt x="1292980" y="4141376"/>
                  <a:pt x="1292980" y="4132427"/>
                </a:cubicBezTo>
                <a:cubicBezTo>
                  <a:pt x="1292980" y="4122791"/>
                  <a:pt x="1290686" y="4113900"/>
                  <a:pt x="1286097" y="4105755"/>
                </a:cubicBezTo>
                <a:cubicBezTo>
                  <a:pt x="1281508" y="4097609"/>
                  <a:pt x="1275227" y="4090497"/>
                  <a:pt x="1267254" y="4084416"/>
                </a:cubicBezTo>
                <a:cubicBezTo>
                  <a:pt x="1259281" y="4078336"/>
                  <a:pt x="1249960" y="4073461"/>
                  <a:pt x="1239291" y="4069789"/>
                </a:cubicBezTo>
                <a:cubicBezTo>
                  <a:pt x="1228622" y="4066118"/>
                  <a:pt x="1217207" y="4063939"/>
                  <a:pt x="1205047" y="4063250"/>
                </a:cubicBezTo>
                <a:lnTo>
                  <a:pt x="1205047" y="4042945"/>
                </a:lnTo>
                <a:lnTo>
                  <a:pt x="1315212" y="4042945"/>
                </a:lnTo>
                <a:lnTo>
                  <a:pt x="1330839" y="4042945"/>
                </a:lnTo>
                <a:lnTo>
                  <a:pt x="1335174" y="4042945"/>
                </a:lnTo>
                <a:cubicBezTo>
                  <a:pt x="1339533" y="4042945"/>
                  <a:pt x="1343462" y="4043662"/>
                  <a:pt x="1346961" y="4045096"/>
                </a:cubicBezTo>
                <a:cubicBezTo>
                  <a:pt x="1350460" y="4046530"/>
                  <a:pt x="1353414" y="4048537"/>
                  <a:pt x="1355823" y="4051118"/>
                </a:cubicBezTo>
                <a:cubicBezTo>
                  <a:pt x="1358233" y="4053700"/>
                  <a:pt x="1360096" y="4056740"/>
                  <a:pt x="1361416" y="4060239"/>
                </a:cubicBezTo>
                <a:cubicBezTo>
                  <a:pt x="1362735" y="4063738"/>
                  <a:pt x="1363395" y="4067552"/>
                  <a:pt x="1363395" y="4071682"/>
                </a:cubicBezTo>
                <a:lnTo>
                  <a:pt x="1363395" y="4251164"/>
                </a:lnTo>
                <a:lnTo>
                  <a:pt x="1403318" y="4251164"/>
                </a:lnTo>
                <a:lnTo>
                  <a:pt x="1403318" y="4061013"/>
                </a:lnTo>
                <a:cubicBezTo>
                  <a:pt x="1403318" y="4059292"/>
                  <a:pt x="1403461" y="4057399"/>
                  <a:pt x="1403748" y="4055334"/>
                </a:cubicBezTo>
                <a:cubicBezTo>
                  <a:pt x="1404035" y="4053270"/>
                  <a:pt x="1404695" y="4051319"/>
                  <a:pt x="1405727" y="4049484"/>
                </a:cubicBezTo>
                <a:cubicBezTo>
                  <a:pt x="1406760" y="4047648"/>
                  <a:pt x="1408337" y="4046099"/>
                  <a:pt x="1410459" y="4044837"/>
                </a:cubicBezTo>
                <a:cubicBezTo>
                  <a:pt x="1412582" y="4043576"/>
                  <a:pt x="1415478" y="4042945"/>
                  <a:pt x="1419149" y="4042945"/>
                </a:cubicBezTo>
                <a:lnTo>
                  <a:pt x="1439037" y="4042945"/>
                </a:lnTo>
                <a:lnTo>
                  <a:pt x="1451501" y="4042945"/>
                </a:lnTo>
                <a:lnTo>
                  <a:pt x="1591674" y="4042945"/>
                </a:lnTo>
                <a:lnTo>
                  <a:pt x="1591674" y="4061357"/>
                </a:lnTo>
                <a:cubicBezTo>
                  <a:pt x="1582496" y="4061587"/>
                  <a:pt x="1573147" y="4062246"/>
                  <a:pt x="1563624" y="4063336"/>
                </a:cubicBezTo>
                <a:cubicBezTo>
                  <a:pt x="1554102" y="4064426"/>
                  <a:pt x="1544781" y="4066233"/>
                  <a:pt x="1535661" y="4068757"/>
                </a:cubicBezTo>
                <a:cubicBezTo>
                  <a:pt x="1526540" y="4071281"/>
                  <a:pt x="1517822" y="4074665"/>
                  <a:pt x="1509505" y="4078910"/>
                </a:cubicBezTo>
                <a:cubicBezTo>
                  <a:pt x="1501187" y="4083154"/>
                  <a:pt x="1493644" y="4088432"/>
                  <a:pt x="1486876" y="4094741"/>
                </a:cubicBezTo>
                <a:cubicBezTo>
                  <a:pt x="1480107" y="4101051"/>
                  <a:pt x="1474314" y="4108594"/>
                  <a:pt x="1469495" y="4117370"/>
                </a:cubicBezTo>
                <a:cubicBezTo>
                  <a:pt x="1464677" y="4126146"/>
                  <a:pt x="1461235" y="4136385"/>
                  <a:pt x="1459171" y="4148087"/>
                </a:cubicBezTo>
                <a:cubicBezTo>
                  <a:pt x="1465939" y="4148661"/>
                  <a:pt x="1473338" y="4149693"/>
                  <a:pt x="1481369" y="4151184"/>
                </a:cubicBezTo>
                <a:cubicBezTo>
                  <a:pt x="1489399" y="4152676"/>
                  <a:pt x="1497602" y="4154626"/>
                  <a:pt x="1505977" y="4157035"/>
                </a:cubicBezTo>
                <a:cubicBezTo>
                  <a:pt x="1514352" y="4159444"/>
                  <a:pt x="1522727" y="4162312"/>
                  <a:pt x="1531101" y="4165639"/>
                </a:cubicBezTo>
                <a:cubicBezTo>
                  <a:pt x="1539476" y="4168966"/>
                  <a:pt x="1547449" y="4172752"/>
                  <a:pt x="1555020" y="4176997"/>
                </a:cubicBezTo>
                <a:cubicBezTo>
                  <a:pt x="1562592" y="4181242"/>
                  <a:pt x="1569533" y="4185888"/>
                  <a:pt x="1575842" y="4190936"/>
                </a:cubicBezTo>
                <a:cubicBezTo>
                  <a:pt x="1582152" y="4195983"/>
                  <a:pt x="1587429" y="4201433"/>
                  <a:pt x="1591674" y="4207283"/>
                </a:cubicBezTo>
                <a:lnTo>
                  <a:pt x="1591674" y="4233956"/>
                </a:lnTo>
                <a:lnTo>
                  <a:pt x="1631597" y="4233956"/>
                </a:lnTo>
                <a:lnTo>
                  <a:pt x="1631597" y="4042945"/>
                </a:lnTo>
                <a:lnTo>
                  <a:pt x="1667636" y="4042945"/>
                </a:lnTo>
                <a:lnTo>
                  <a:pt x="1679780" y="4042945"/>
                </a:lnTo>
                <a:lnTo>
                  <a:pt x="1698612" y="4042945"/>
                </a:lnTo>
                <a:lnTo>
                  <a:pt x="1698612" y="4249444"/>
                </a:lnTo>
                <a:lnTo>
                  <a:pt x="1738534" y="4249444"/>
                </a:lnTo>
                <a:lnTo>
                  <a:pt x="1738534" y="4042945"/>
                </a:lnTo>
                <a:lnTo>
                  <a:pt x="1786718" y="4042945"/>
                </a:lnTo>
                <a:lnTo>
                  <a:pt x="1786718" y="4006807"/>
                </a:lnTo>
                <a:lnTo>
                  <a:pt x="1738707" y="4006807"/>
                </a:lnTo>
                <a:cubicBezTo>
                  <a:pt x="1738707" y="3984322"/>
                  <a:pt x="1735523" y="3965880"/>
                  <a:pt x="1729156" y="3951483"/>
                </a:cubicBezTo>
                <a:cubicBezTo>
                  <a:pt x="1722789" y="3937085"/>
                  <a:pt x="1713726" y="3925498"/>
                  <a:pt x="1701967" y="3916722"/>
                </a:cubicBezTo>
                <a:cubicBezTo>
                  <a:pt x="1690208" y="3907946"/>
                  <a:pt x="1675983" y="3901665"/>
                  <a:pt x="1659291" y="3897879"/>
                </a:cubicBezTo>
                <a:cubicBezTo>
                  <a:pt x="1642599" y="3894093"/>
                  <a:pt x="1623928" y="3892200"/>
                  <a:pt x="1603278" y="3892200"/>
                </a:cubicBezTo>
                <a:close/>
                <a:moveTo>
                  <a:pt x="2959231" y="3799308"/>
                </a:moveTo>
                <a:cubicBezTo>
                  <a:pt x="2955217" y="3799308"/>
                  <a:pt x="2951488" y="3800025"/>
                  <a:pt x="2948046" y="3801459"/>
                </a:cubicBezTo>
                <a:cubicBezTo>
                  <a:pt x="2944605" y="3802893"/>
                  <a:pt x="2941621" y="3804901"/>
                  <a:pt x="2939098" y="3807482"/>
                </a:cubicBezTo>
                <a:cubicBezTo>
                  <a:pt x="2936574" y="3810063"/>
                  <a:pt x="2934566" y="3813075"/>
                  <a:pt x="2933074" y="3816516"/>
                </a:cubicBezTo>
                <a:cubicBezTo>
                  <a:pt x="2931583" y="3819958"/>
                  <a:pt x="2930839" y="3823629"/>
                  <a:pt x="2930839" y="3827530"/>
                </a:cubicBezTo>
                <a:cubicBezTo>
                  <a:pt x="2930839" y="3831316"/>
                  <a:pt x="2931583" y="3834901"/>
                  <a:pt x="2933074" y="3838285"/>
                </a:cubicBezTo>
                <a:cubicBezTo>
                  <a:pt x="2934566" y="3841669"/>
                  <a:pt x="2936574" y="3844652"/>
                  <a:pt x="2939098" y="3847233"/>
                </a:cubicBezTo>
                <a:cubicBezTo>
                  <a:pt x="2941621" y="3849814"/>
                  <a:pt x="2944605" y="3851851"/>
                  <a:pt x="2948046" y="3853342"/>
                </a:cubicBezTo>
                <a:cubicBezTo>
                  <a:pt x="2951488" y="3854834"/>
                  <a:pt x="2955217" y="3855579"/>
                  <a:pt x="2959231" y="3855579"/>
                </a:cubicBezTo>
                <a:cubicBezTo>
                  <a:pt x="2963132" y="3855579"/>
                  <a:pt x="2966775" y="3854834"/>
                  <a:pt x="2970159" y="3853342"/>
                </a:cubicBezTo>
                <a:cubicBezTo>
                  <a:pt x="2973543" y="3851851"/>
                  <a:pt x="2976526" y="3849843"/>
                  <a:pt x="2979107" y="3847319"/>
                </a:cubicBezTo>
                <a:cubicBezTo>
                  <a:pt x="2981688" y="3844795"/>
                  <a:pt x="2983724" y="3841841"/>
                  <a:pt x="2985215" y="3838457"/>
                </a:cubicBezTo>
                <a:cubicBezTo>
                  <a:pt x="2986707" y="3835073"/>
                  <a:pt x="2987453" y="3831430"/>
                  <a:pt x="2987453" y="3827530"/>
                </a:cubicBezTo>
                <a:cubicBezTo>
                  <a:pt x="2987453" y="3823629"/>
                  <a:pt x="2986736" y="3819958"/>
                  <a:pt x="2985303" y="3816516"/>
                </a:cubicBezTo>
                <a:cubicBezTo>
                  <a:pt x="2983868" y="3813075"/>
                  <a:pt x="2981860" y="3810063"/>
                  <a:pt x="2979280" y="3807482"/>
                </a:cubicBezTo>
                <a:cubicBezTo>
                  <a:pt x="2976698" y="3804901"/>
                  <a:pt x="2973686" y="3802893"/>
                  <a:pt x="2970245" y="3801459"/>
                </a:cubicBezTo>
                <a:cubicBezTo>
                  <a:pt x="2966803" y="3800025"/>
                  <a:pt x="2963132" y="3799308"/>
                  <a:pt x="2959231" y="3799308"/>
                </a:cubicBezTo>
                <a:close/>
                <a:moveTo>
                  <a:pt x="3320493" y="3755599"/>
                </a:moveTo>
                <a:cubicBezTo>
                  <a:pt x="3316478" y="3755599"/>
                  <a:pt x="3312750" y="3756316"/>
                  <a:pt x="3309309" y="3757750"/>
                </a:cubicBezTo>
                <a:cubicBezTo>
                  <a:pt x="3305866" y="3759184"/>
                  <a:pt x="3302883" y="3761192"/>
                  <a:pt x="3300360" y="3763773"/>
                </a:cubicBezTo>
                <a:cubicBezTo>
                  <a:pt x="3297836" y="3766354"/>
                  <a:pt x="3295829" y="3769366"/>
                  <a:pt x="3294337" y="3772808"/>
                </a:cubicBezTo>
                <a:cubicBezTo>
                  <a:pt x="3292845" y="3776249"/>
                  <a:pt x="3292100" y="3779920"/>
                  <a:pt x="3292100" y="3783821"/>
                </a:cubicBezTo>
                <a:cubicBezTo>
                  <a:pt x="3292100" y="3787607"/>
                  <a:pt x="3292845" y="3791192"/>
                  <a:pt x="3294337" y="3794576"/>
                </a:cubicBezTo>
                <a:cubicBezTo>
                  <a:pt x="3295829" y="3797960"/>
                  <a:pt x="3297836" y="3800943"/>
                  <a:pt x="3300360" y="3803524"/>
                </a:cubicBezTo>
                <a:cubicBezTo>
                  <a:pt x="3302883" y="3806106"/>
                  <a:pt x="3305866" y="3808142"/>
                  <a:pt x="3309309" y="3809633"/>
                </a:cubicBezTo>
                <a:cubicBezTo>
                  <a:pt x="3312750" y="3811125"/>
                  <a:pt x="3316478" y="3811870"/>
                  <a:pt x="3320493" y="3811870"/>
                </a:cubicBezTo>
                <a:cubicBezTo>
                  <a:pt x="3324393" y="3811870"/>
                  <a:pt x="3328037" y="3811125"/>
                  <a:pt x="3331420" y="3809633"/>
                </a:cubicBezTo>
                <a:cubicBezTo>
                  <a:pt x="3334804" y="3808142"/>
                  <a:pt x="3337788" y="3806134"/>
                  <a:pt x="3340368" y="3803610"/>
                </a:cubicBezTo>
                <a:cubicBezTo>
                  <a:pt x="3342949" y="3801086"/>
                  <a:pt x="3344986" y="3798132"/>
                  <a:pt x="3346478" y="3794748"/>
                </a:cubicBezTo>
                <a:cubicBezTo>
                  <a:pt x="3347969" y="3791364"/>
                  <a:pt x="3348715" y="3787721"/>
                  <a:pt x="3348715" y="3783821"/>
                </a:cubicBezTo>
                <a:cubicBezTo>
                  <a:pt x="3348715" y="3779920"/>
                  <a:pt x="3347998" y="3776249"/>
                  <a:pt x="3346563" y="3772808"/>
                </a:cubicBezTo>
                <a:cubicBezTo>
                  <a:pt x="3345130" y="3769366"/>
                  <a:pt x="3343122" y="3766354"/>
                  <a:pt x="3340541" y="3763773"/>
                </a:cubicBezTo>
                <a:cubicBezTo>
                  <a:pt x="3337960" y="3761192"/>
                  <a:pt x="3334949" y="3759184"/>
                  <a:pt x="3331507" y="3757750"/>
                </a:cubicBezTo>
                <a:cubicBezTo>
                  <a:pt x="3328065" y="3756316"/>
                  <a:pt x="3324393" y="3755599"/>
                  <a:pt x="3320493" y="3755599"/>
                </a:cubicBezTo>
                <a:close/>
                <a:moveTo>
                  <a:pt x="1560690" y="3753362"/>
                </a:moveTo>
                <a:lnTo>
                  <a:pt x="1571875" y="3753362"/>
                </a:lnTo>
                <a:lnTo>
                  <a:pt x="1571875" y="3764720"/>
                </a:lnTo>
                <a:cubicBezTo>
                  <a:pt x="1571875" y="3768047"/>
                  <a:pt x="1571072" y="3770513"/>
                  <a:pt x="1569466" y="3772119"/>
                </a:cubicBezTo>
                <a:cubicBezTo>
                  <a:pt x="1567860" y="3773725"/>
                  <a:pt x="1565852" y="3774528"/>
                  <a:pt x="1563443" y="3774528"/>
                </a:cubicBezTo>
                <a:cubicBezTo>
                  <a:pt x="1561952" y="3774528"/>
                  <a:pt x="1560460" y="3774328"/>
                  <a:pt x="1558969" y="3773926"/>
                </a:cubicBezTo>
                <a:cubicBezTo>
                  <a:pt x="1557477" y="3773525"/>
                  <a:pt x="1556159" y="3772865"/>
                  <a:pt x="1555011" y="3771947"/>
                </a:cubicBezTo>
                <a:cubicBezTo>
                  <a:pt x="1553864" y="3771029"/>
                  <a:pt x="1552946" y="3769796"/>
                  <a:pt x="1552258" y="3768247"/>
                </a:cubicBezTo>
                <a:cubicBezTo>
                  <a:pt x="1551570" y="3766699"/>
                  <a:pt x="1551225" y="3764777"/>
                  <a:pt x="1551225" y="3762483"/>
                </a:cubicBezTo>
                <a:cubicBezTo>
                  <a:pt x="1551225" y="3759500"/>
                  <a:pt x="1552143" y="3757234"/>
                  <a:pt x="1553979" y="3755685"/>
                </a:cubicBezTo>
                <a:cubicBezTo>
                  <a:pt x="1555814" y="3754137"/>
                  <a:pt x="1558051" y="3753362"/>
                  <a:pt x="1560690" y="3753362"/>
                </a:cubicBezTo>
                <a:close/>
                <a:moveTo>
                  <a:pt x="4799784" y="3703975"/>
                </a:moveTo>
                <a:cubicBezTo>
                  <a:pt x="4802766" y="3703975"/>
                  <a:pt x="4805405" y="3704376"/>
                  <a:pt x="4807699" y="3705179"/>
                </a:cubicBezTo>
                <a:lnTo>
                  <a:pt x="4807699" y="3714472"/>
                </a:lnTo>
                <a:cubicBezTo>
                  <a:pt x="4807699" y="3725600"/>
                  <a:pt x="4804028" y="3731164"/>
                  <a:pt x="4796686" y="3731164"/>
                </a:cubicBezTo>
                <a:cubicBezTo>
                  <a:pt x="4795080" y="3731164"/>
                  <a:pt x="4793445" y="3730848"/>
                  <a:pt x="4791782" y="3730217"/>
                </a:cubicBezTo>
                <a:cubicBezTo>
                  <a:pt x="4790118" y="3729586"/>
                  <a:pt x="4788598" y="3728640"/>
                  <a:pt x="4787222" y="3727378"/>
                </a:cubicBezTo>
                <a:cubicBezTo>
                  <a:pt x="4785845" y="3726116"/>
                  <a:pt x="4784698" y="3724510"/>
                  <a:pt x="4783780" y="3722559"/>
                </a:cubicBezTo>
                <a:cubicBezTo>
                  <a:pt x="4782862" y="3720609"/>
                  <a:pt x="4782403" y="3718257"/>
                  <a:pt x="4782403" y="3715504"/>
                </a:cubicBezTo>
                <a:cubicBezTo>
                  <a:pt x="4782403" y="3713554"/>
                  <a:pt x="4782920" y="3711862"/>
                  <a:pt x="4783952" y="3710428"/>
                </a:cubicBezTo>
                <a:cubicBezTo>
                  <a:pt x="4784985" y="3708994"/>
                  <a:pt x="4786304" y="3707789"/>
                  <a:pt x="4787910" y="3706814"/>
                </a:cubicBezTo>
                <a:cubicBezTo>
                  <a:pt x="4789516" y="3705839"/>
                  <a:pt x="4791380" y="3705122"/>
                  <a:pt x="4793503" y="3704663"/>
                </a:cubicBezTo>
                <a:cubicBezTo>
                  <a:pt x="4795625" y="3704204"/>
                  <a:pt x="4797719" y="3703975"/>
                  <a:pt x="4799784" y="3703975"/>
                </a:cubicBezTo>
                <a:close/>
                <a:moveTo>
                  <a:pt x="808810" y="3703975"/>
                </a:moveTo>
                <a:cubicBezTo>
                  <a:pt x="811793" y="3703975"/>
                  <a:pt x="814431" y="3704376"/>
                  <a:pt x="816726" y="3705179"/>
                </a:cubicBezTo>
                <a:lnTo>
                  <a:pt x="816726" y="3714472"/>
                </a:lnTo>
                <a:cubicBezTo>
                  <a:pt x="816726" y="3725600"/>
                  <a:pt x="813055" y="3731164"/>
                  <a:pt x="805712" y="3731164"/>
                </a:cubicBezTo>
                <a:cubicBezTo>
                  <a:pt x="804106" y="3731164"/>
                  <a:pt x="802472" y="3730848"/>
                  <a:pt x="800808" y="3730217"/>
                </a:cubicBezTo>
                <a:cubicBezTo>
                  <a:pt x="799145" y="3729586"/>
                  <a:pt x="797625" y="3728640"/>
                  <a:pt x="796248" y="3727378"/>
                </a:cubicBezTo>
                <a:cubicBezTo>
                  <a:pt x="794871" y="3726116"/>
                  <a:pt x="793724" y="3724510"/>
                  <a:pt x="792806" y="3722559"/>
                </a:cubicBezTo>
                <a:cubicBezTo>
                  <a:pt x="791888" y="3720609"/>
                  <a:pt x="791430" y="3718257"/>
                  <a:pt x="791430" y="3715504"/>
                </a:cubicBezTo>
                <a:cubicBezTo>
                  <a:pt x="791430" y="3713554"/>
                  <a:pt x="791946" y="3711862"/>
                  <a:pt x="792978" y="3710428"/>
                </a:cubicBezTo>
                <a:cubicBezTo>
                  <a:pt x="794011" y="3708994"/>
                  <a:pt x="795330" y="3707789"/>
                  <a:pt x="796936" y="3706814"/>
                </a:cubicBezTo>
                <a:cubicBezTo>
                  <a:pt x="798542" y="3705839"/>
                  <a:pt x="800407" y="3705122"/>
                  <a:pt x="802529" y="3704663"/>
                </a:cubicBezTo>
                <a:cubicBezTo>
                  <a:pt x="804651" y="3704204"/>
                  <a:pt x="806745" y="3703975"/>
                  <a:pt x="808810" y="3703975"/>
                </a:cubicBezTo>
                <a:close/>
                <a:moveTo>
                  <a:pt x="3420302" y="3668870"/>
                </a:moveTo>
                <a:lnTo>
                  <a:pt x="3420302" y="3732712"/>
                </a:lnTo>
                <a:cubicBezTo>
                  <a:pt x="3414680" y="3728238"/>
                  <a:pt x="3408284" y="3723993"/>
                  <a:pt x="3401114" y="3719978"/>
                </a:cubicBezTo>
                <a:cubicBezTo>
                  <a:pt x="3393943" y="3715963"/>
                  <a:pt x="3386487" y="3712292"/>
                  <a:pt x="3378743" y="3708965"/>
                </a:cubicBezTo>
                <a:cubicBezTo>
                  <a:pt x="3371000" y="3705638"/>
                  <a:pt x="3363227" y="3702741"/>
                  <a:pt x="3355426" y="3700275"/>
                </a:cubicBezTo>
                <a:cubicBezTo>
                  <a:pt x="3347625" y="3697808"/>
                  <a:pt x="3340340" y="3695887"/>
                  <a:pt x="3333572" y="3694510"/>
                </a:cubicBezTo>
                <a:cubicBezTo>
                  <a:pt x="3339423" y="3688889"/>
                  <a:pt x="3345876" y="3684414"/>
                  <a:pt x="3352931" y="3681088"/>
                </a:cubicBezTo>
                <a:cubicBezTo>
                  <a:pt x="3359986" y="3677761"/>
                  <a:pt x="3367300" y="3675179"/>
                  <a:pt x="3374871" y="3673344"/>
                </a:cubicBezTo>
                <a:cubicBezTo>
                  <a:pt x="3382443" y="3671508"/>
                  <a:pt x="3390100" y="3670304"/>
                  <a:pt x="3397845" y="3669730"/>
                </a:cubicBezTo>
                <a:cubicBezTo>
                  <a:pt x="3405588" y="3669157"/>
                  <a:pt x="3413074" y="3668870"/>
                  <a:pt x="3420302" y="3668870"/>
                </a:cubicBezTo>
                <a:close/>
                <a:moveTo>
                  <a:pt x="1482392" y="3657512"/>
                </a:moveTo>
                <a:cubicBezTo>
                  <a:pt x="1483998" y="3657512"/>
                  <a:pt x="1485805" y="3657627"/>
                  <a:pt x="1487813" y="3657856"/>
                </a:cubicBezTo>
                <a:cubicBezTo>
                  <a:pt x="1489821" y="3658086"/>
                  <a:pt x="1491283" y="3658430"/>
                  <a:pt x="1492201" y="3658889"/>
                </a:cubicBezTo>
                <a:lnTo>
                  <a:pt x="1492201" y="3665256"/>
                </a:lnTo>
                <a:cubicBezTo>
                  <a:pt x="1492201" y="3668698"/>
                  <a:pt x="1491886" y="3671566"/>
                  <a:pt x="1491255" y="3673860"/>
                </a:cubicBezTo>
                <a:cubicBezTo>
                  <a:pt x="1490624" y="3676155"/>
                  <a:pt x="1489763" y="3677990"/>
                  <a:pt x="1488673" y="3679367"/>
                </a:cubicBezTo>
                <a:cubicBezTo>
                  <a:pt x="1487584" y="3680743"/>
                  <a:pt x="1486321" y="3681747"/>
                  <a:pt x="1484887" y="3682378"/>
                </a:cubicBezTo>
                <a:cubicBezTo>
                  <a:pt x="1483454" y="3683009"/>
                  <a:pt x="1481991" y="3683325"/>
                  <a:pt x="1480499" y="3683325"/>
                </a:cubicBezTo>
                <a:cubicBezTo>
                  <a:pt x="1475337" y="3683325"/>
                  <a:pt x="1471551" y="3682177"/>
                  <a:pt x="1469142" y="3679883"/>
                </a:cubicBezTo>
                <a:cubicBezTo>
                  <a:pt x="1466733" y="3677589"/>
                  <a:pt x="1465528" y="3674778"/>
                  <a:pt x="1465528" y="3671451"/>
                </a:cubicBezTo>
                <a:cubicBezTo>
                  <a:pt x="1465528" y="3669042"/>
                  <a:pt x="1466016" y="3666948"/>
                  <a:pt x="1466991" y="3665170"/>
                </a:cubicBezTo>
                <a:cubicBezTo>
                  <a:pt x="1467966" y="3663392"/>
                  <a:pt x="1469228" y="3661929"/>
                  <a:pt x="1470777" y="3660782"/>
                </a:cubicBezTo>
                <a:cubicBezTo>
                  <a:pt x="1472325" y="3659635"/>
                  <a:pt x="1474104" y="3658803"/>
                  <a:pt x="1476111" y="3658287"/>
                </a:cubicBezTo>
                <a:cubicBezTo>
                  <a:pt x="1478119" y="3657770"/>
                  <a:pt x="1480213" y="3657512"/>
                  <a:pt x="1482392" y="3657512"/>
                </a:cubicBezTo>
                <a:close/>
                <a:moveTo>
                  <a:pt x="4812862" y="3614320"/>
                </a:moveTo>
                <a:lnTo>
                  <a:pt x="4888578" y="3614320"/>
                </a:lnTo>
                <a:lnTo>
                  <a:pt x="4888578" y="3713611"/>
                </a:lnTo>
                <a:cubicBezTo>
                  <a:pt x="4885710" y="3709596"/>
                  <a:pt x="4882268" y="3705581"/>
                  <a:pt x="4878253" y="3701565"/>
                </a:cubicBezTo>
                <a:cubicBezTo>
                  <a:pt x="4874239" y="3697550"/>
                  <a:pt x="4870108" y="3693822"/>
                  <a:pt x="4865863" y="3690380"/>
                </a:cubicBezTo>
                <a:cubicBezTo>
                  <a:pt x="4861619" y="3686938"/>
                  <a:pt x="4857517" y="3684013"/>
                  <a:pt x="4853559" y="3681604"/>
                </a:cubicBezTo>
                <a:cubicBezTo>
                  <a:pt x="4849602" y="3679195"/>
                  <a:pt x="4846361" y="3677531"/>
                  <a:pt x="4843837" y="3676613"/>
                </a:cubicBezTo>
                <a:cubicBezTo>
                  <a:pt x="4842804" y="3671451"/>
                  <a:pt x="4841370" y="3666059"/>
                  <a:pt x="4839535" y="3660438"/>
                </a:cubicBezTo>
                <a:cubicBezTo>
                  <a:pt x="4837699" y="3654816"/>
                  <a:pt x="4835491" y="3649281"/>
                  <a:pt x="4832910" y="3643832"/>
                </a:cubicBezTo>
                <a:cubicBezTo>
                  <a:pt x="4830328" y="3638382"/>
                  <a:pt x="4827374" y="3633134"/>
                  <a:pt x="4824047" y="3628086"/>
                </a:cubicBezTo>
                <a:cubicBezTo>
                  <a:pt x="4820720" y="3623038"/>
                  <a:pt x="4816992" y="3618450"/>
                  <a:pt x="4812862" y="3614320"/>
                </a:cubicBezTo>
                <a:close/>
                <a:moveTo>
                  <a:pt x="4185426" y="3614320"/>
                </a:moveTo>
                <a:lnTo>
                  <a:pt x="4274048" y="3614320"/>
                </a:lnTo>
                <a:lnTo>
                  <a:pt x="4274048" y="3682292"/>
                </a:lnTo>
                <a:cubicBezTo>
                  <a:pt x="4271983" y="3679539"/>
                  <a:pt x="4269459" y="3676958"/>
                  <a:pt x="4266477" y="3674548"/>
                </a:cubicBezTo>
                <a:cubicBezTo>
                  <a:pt x="4263494" y="3672139"/>
                  <a:pt x="4260224" y="3670017"/>
                  <a:pt x="4256668" y="3668181"/>
                </a:cubicBezTo>
                <a:cubicBezTo>
                  <a:pt x="4253111" y="3666346"/>
                  <a:pt x="4249383" y="3664883"/>
                  <a:pt x="4245482" y="3663793"/>
                </a:cubicBezTo>
                <a:cubicBezTo>
                  <a:pt x="4241582" y="3662703"/>
                  <a:pt x="4237567" y="3662158"/>
                  <a:pt x="4233437" y="3662158"/>
                </a:cubicBezTo>
                <a:cubicBezTo>
                  <a:pt x="4232289" y="3662158"/>
                  <a:pt x="4230310" y="3662216"/>
                  <a:pt x="4227500" y="3662331"/>
                </a:cubicBezTo>
                <a:cubicBezTo>
                  <a:pt x="4224689" y="3662445"/>
                  <a:pt x="4222022" y="3662732"/>
                  <a:pt x="4219498" y="3663191"/>
                </a:cubicBezTo>
                <a:cubicBezTo>
                  <a:pt x="4216974" y="3663650"/>
                  <a:pt x="4215024" y="3664109"/>
                  <a:pt x="4213648" y="3664568"/>
                </a:cubicBezTo>
                <a:cubicBezTo>
                  <a:pt x="4212500" y="3660897"/>
                  <a:pt x="4210578" y="3657025"/>
                  <a:pt x="4207882" y="3652952"/>
                </a:cubicBezTo>
                <a:cubicBezTo>
                  <a:pt x="4205186" y="3648879"/>
                  <a:pt x="4202376" y="3644721"/>
                  <a:pt x="4199450" y="3640476"/>
                </a:cubicBezTo>
                <a:cubicBezTo>
                  <a:pt x="4196525" y="3636231"/>
                  <a:pt x="4193743" y="3631929"/>
                  <a:pt x="4191104" y="3627570"/>
                </a:cubicBezTo>
                <a:cubicBezTo>
                  <a:pt x="4188467" y="3623210"/>
                  <a:pt x="4186573" y="3618794"/>
                  <a:pt x="4185426" y="3614320"/>
                </a:cubicBezTo>
                <a:close/>
                <a:moveTo>
                  <a:pt x="3001391" y="3614320"/>
                </a:moveTo>
                <a:lnTo>
                  <a:pt x="3066955" y="3614320"/>
                </a:lnTo>
                <a:lnTo>
                  <a:pt x="3066955" y="3731164"/>
                </a:lnTo>
                <a:cubicBezTo>
                  <a:pt x="3064890" y="3728296"/>
                  <a:pt x="3061448" y="3724710"/>
                  <a:pt x="3056630" y="3720408"/>
                </a:cubicBezTo>
                <a:cubicBezTo>
                  <a:pt x="3051812" y="3716106"/>
                  <a:pt x="3046076" y="3711833"/>
                  <a:pt x="3039422" y="3707588"/>
                </a:cubicBezTo>
                <a:cubicBezTo>
                  <a:pt x="3032768" y="3703344"/>
                  <a:pt x="3025483" y="3699529"/>
                  <a:pt x="3017568" y="3696145"/>
                </a:cubicBezTo>
                <a:cubicBezTo>
                  <a:pt x="3009652" y="3692760"/>
                  <a:pt x="3001564" y="3690609"/>
                  <a:pt x="2993304" y="3689692"/>
                </a:cubicBezTo>
                <a:cubicBezTo>
                  <a:pt x="2997089" y="3686709"/>
                  <a:pt x="3000244" y="3683497"/>
                  <a:pt x="3002768" y="3680055"/>
                </a:cubicBezTo>
                <a:cubicBezTo>
                  <a:pt x="3005292" y="3676613"/>
                  <a:pt x="3007300" y="3673114"/>
                  <a:pt x="3008791" y="3669558"/>
                </a:cubicBezTo>
                <a:cubicBezTo>
                  <a:pt x="3010283" y="3666002"/>
                  <a:pt x="3011344" y="3662445"/>
                  <a:pt x="3011975" y="3658889"/>
                </a:cubicBezTo>
                <a:cubicBezTo>
                  <a:pt x="3012606" y="3655333"/>
                  <a:pt x="3012922" y="3651948"/>
                  <a:pt x="3012922" y="3648736"/>
                </a:cubicBezTo>
                <a:cubicBezTo>
                  <a:pt x="3012922" y="3647474"/>
                  <a:pt x="3012836" y="3645524"/>
                  <a:pt x="3012663" y="3642885"/>
                </a:cubicBezTo>
                <a:cubicBezTo>
                  <a:pt x="3012491" y="3640247"/>
                  <a:pt x="3012032" y="3637293"/>
                  <a:pt x="3011286" y="3634023"/>
                </a:cubicBezTo>
                <a:cubicBezTo>
                  <a:pt x="3010541" y="3630753"/>
                  <a:pt x="3009394" y="3627369"/>
                  <a:pt x="3007845" y="3623870"/>
                </a:cubicBezTo>
                <a:cubicBezTo>
                  <a:pt x="3006296" y="3620371"/>
                  <a:pt x="3004145" y="3617188"/>
                  <a:pt x="3001391" y="3614320"/>
                </a:cubicBezTo>
                <a:close/>
                <a:moveTo>
                  <a:pt x="1611798" y="3614320"/>
                </a:moveTo>
                <a:lnTo>
                  <a:pt x="1629867" y="3614320"/>
                </a:lnTo>
                <a:lnTo>
                  <a:pt x="1649656" y="3614320"/>
                </a:lnTo>
                <a:lnTo>
                  <a:pt x="1651205" y="3614320"/>
                </a:lnTo>
                <a:lnTo>
                  <a:pt x="1651205" y="3744758"/>
                </a:lnTo>
                <a:cubicBezTo>
                  <a:pt x="1649255" y="3743037"/>
                  <a:pt x="1646588" y="3741030"/>
                  <a:pt x="1643203" y="3738735"/>
                </a:cubicBezTo>
                <a:cubicBezTo>
                  <a:pt x="1639819" y="3736441"/>
                  <a:pt x="1636205" y="3734232"/>
                  <a:pt x="1632362" y="3732110"/>
                </a:cubicBezTo>
                <a:cubicBezTo>
                  <a:pt x="1628519" y="3729988"/>
                  <a:pt x="1624762" y="3728037"/>
                  <a:pt x="1621091" y="3726259"/>
                </a:cubicBezTo>
                <a:cubicBezTo>
                  <a:pt x="1617420" y="3724481"/>
                  <a:pt x="1614322" y="3723248"/>
                  <a:pt x="1611798" y="3722559"/>
                </a:cubicBezTo>
                <a:lnTo>
                  <a:pt x="1611798" y="3700189"/>
                </a:lnTo>
                <a:lnTo>
                  <a:pt x="1611798" y="3695370"/>
                </a:lnTo>
                <a:close/>
                <a:moveTo>
                  <a:pt x="1511474" y="3614320"/>
                </a:moveTo>
                <a:lnTo>
                  <a:pt x="1571875" y="3614320"/>
                </a:lnTo>
                <a:lnTo>
                  <a:pt x="1571875" y="3660093"/>
                </a:lnTo>
                <a:cubicBezTo>
                  <a:pt x="1569007" y="3657799"/>
                  <a:pt x="1565393" y="3655304"/>
                  <a:pt x="1561034" y="3652608"/>
                </a:cubicBezTo>
                <a:cubicBezTo>
                  <a:pt x="1556675" y="3649912"/>
                  <a:pt x="1552143" y="3647302"/>
                  <a:pt x="1547440" y="3644778"/>
                </a:cubicBezTo>
                <a:cubicBezTo>
                  <a:pt x="1542736" y="3642254"/>
                  <a:pt x="1538147" y="3639960"/>
                  <a:pt x="1533673" y="3637895"/>
                </a:cubicBezTo>
                <a:cubicBezTo>
                  <a:pt x="1529199" y="3635830"/>
                  <a:pt x="1525413" y="3634224"/>
                  <a:pt x="1522315" y="3633077"/>
                </a:cubicBezTo>
                <a:cubicBezTo>
                  <a:pt x="1521856" y="3631929"/>
                  <a:pt x="1521197" y="3630438"/>
                  <a:pt x="1520336" y="3628602"/>
                </a:cubicBezTo>
                <a:cubicBezTo>
                  <a:pt x="1519476" y="3626767"/>
                  <a:pt x="1518501" y="3624960"/>
                  <a:pt x="1517411" y="3623182"/>
                </a:cubicBezTo>
                <a:cubicBezTo>
                  <a:pt x="1516321" y="3621404"/>
                  <a:pt x="1515260" y="3619711"/>
                  <a:pt x="1514227" y="3618105"/>
                </a:cubicBezTo>
                <a:cubicBezTo>
                  <a:pt x="1513195" y="3616499"/>
                  <a:pt x="1512277" y="3615237"/>
                  <a:pt x="1511474" y="3614320"/>
                </a:cubicBezTo>
                <a:close/>
                <a:moveTo>
                  <a:pt x="821888" y="3614320"/>
                </a:moveTo>
                <a:lnTo>
                  <a:pt x="897605" y="3614320"/>
                </a:lnTo>
                <a:lnTo>
                  <a:pt x="897605" y="3713611"/>
                </a:lnTo>
                <a:cubicBezTo>
                  <a:pt x="894737" y="3709596"/>
                  <a:pt x="891295" y="3705581"/>
                  <a:pt x="887279" y="3701565"/>
                </a:cubicBezTo>
                <a:cubicBezTo>
                  <a:pt x="883264" y="3697550"/>
                  <a:pt x="879134" y="3693822"/>
                  <a:pt x="874890" y="3690380"/>
                </a:cubicBezTo>
                <a:cubicBezTo>
                  <a:pt x="870645" y="3686938"/>
                  <a:pt x="866543" y="3684013"/>
                  <a:pt x="862586" y="3681604"/>
                </a:cubicBezTo>
                <a:cubicBezTo>
                  <a:pt x="858628" y="3679195"/>
                  <a:pt x="855387" y="3677531"/>
                  <a:pt x="852863" y="3676613"/>
                </a:cubicBezTo>
                <a:cubicBezTo>
                  <a:pt x="851830" y="3671451"/>
                  <a:pt x="850397" y="3666059"/>
                  <a:pt x="848561" y="3660438"/>
                </a:cubicBezTo>
                <a:cubicBezTo>
                  <a:pt x="846725" y="3654816"/>
                  <a:pt x="844517" y="3649281"/>
                  <a:pt x="841936" y="3643832"/>
                </a:cubicBezTo>
                <a:cubicBezTo>
                  <a:pt x="839355" y="3638382"/>
                  <a:pt x="836400" y="3633134"/>
                  <a:pt x="833074" y="3628086"/>
                </a:cubicBezTo>
                <a:cubicBezTo>
                  <a:pt x="829747" y="3623038"/>
                  <a:pt x="826018" y="3618450"/>
                  <a:pt x="821888" y="3614320"/>
                </a:cubicBezTo>
                <a:close/>
                <a:moveTo>
                  <a:pt x="2058160" y="3578182"/>
                </a:moveTo>
                <a:lnTo>
                  <a:pt x="2058160" y="3614320"/>
                </a:lnTo>
                <a:lnTo>
                  <a:pt x="2277567" y="3614320"/>
                </a:lnTo>
                <a:lnTo>
                  <a:pt x="2277567" y="3734777"/>
                </a:lnTo>
                <a:cubicBezTo>
                  <a:pt x="2276878" y="3734318"/>
                  <a:pt x="2275214" y="3733028"/>
                  <a:pt x="2272576" y="3730905"/>
                </a:cubicBezTo>
                <a:cubicBezTo>
                  <a:pt x="2269937" y="3728783"/>
                  <a:pt x="2267040" y="3726517"/>
                  <a:pt x="2263885" y="3724108"/>
                </a:cubicBezTo>
                <a:cubicBezTo>
                  <a:pt x="2260731" y="3721699"/>
                  <a:pt x="2257633" y="3719433"/>
                  <a:pt x="2254594" y="3717311"/>
                </a:cubicBezTo>
                <a:cubicBezTo>
                  <a:pt x="2251553" y="3715189"/>
                  <a:pt x="2249345" y="3713783"/>
                  <a:pt x="2247968" y="3713095"/>
                </a:cubicBezTo>
                <a:cubicBezTo>
                  <a:pt x="2248427" y="3710112"/>
                  <a:pt x="2248771" y="3707244"/>
                  <a:pt x="2249001" y="3704491"/>
                </a:cubicBezTo>
                <a:cubicBezTo>
                  <a:pt x="2249230" y="3701737"/>
                  <a:pt x="2249345" y="3699214"/>
                  <a:pt x="2249345" y="3696919"/>
                </a:cubicBezTo>
                <a:cubicBezTo>
                  <a:pt x="2249345" y="3689118"/>
                  <a:pt x="2248227" y="3681202"/>
                  <a:pt x="2245989" y="3673172"/>
                </a:cubicBezTo>
                <a:cubicBezTo>
                  <a:pt x="2243752" y="3665141"/>
                  <a:pt x="2240225" y="3657856"/>
                  <a:pt x="2235405" y="3651317"/>
                </a:cubicBezTo>
                <a:cubicBezTo>
                  <a:pt x="2230588" y="3644778"/>
                  <a:pt x="2224335" y="3639415"/>
                  <a:pt x="2216649" y="3635228"/>
                </a:cubicBezTo>
                <a:cubicBezTo>
                  <a:pt x="2208963" y="3631040"/>
                  <a:pt x="2199670" y="3628947"/>
                  <a:pt x="2188772" y="3628947"/>
                </a:cubicBezTo>
                <a:cubicBezTo>
                  <a:pt x="2181200" y="3628947"/>
                  <a:pt x="2174059" y="3630266"/>
                  <a:pt x="2167347" y="3632904"/>
                </a:cubicBezTo>
                <a:cubicBezTo>
                  <a:pt x="2160636" y="3635543"/>
                  <a:pt x="2154785" y="3639214"/>
                  <a:pt x="2149795" y="3643918"/>
                </a:cubicBezTo>
                <a:cubicBezTo>
                  <a:pt x="2144804" y="3648621"/>
                  <a:pt x="2140876" y="3654157"/>
                  <a:pt x="2138007" y="3660524"/>
                </a:cubicBezTo>
                <a:cubicBezTo>
                  <a:pt x="2135139" y="3666891"/>
                  <a:pt x="2133706" y="3673745"/>
                  <a:pt x="2133706" y="3681088"/>
                </a:cubicBezTo>
                <a:cubicBezTo>
                  <a:pt x="2133706" y="3684873"/>
                  <a:pt x="2134422" y="3688516"/>
                  <a:pt x="2135856" y="3692015"/>
                </a:cubicBezTo>
                <a:cubicBezTo>
                  <a:pt x="2137291" y="3695514"/>
                  <a:pt x="2139269" y="3698611"/>
                  <a:pt x="2141793" y="3701307"/>
                </a:cubicBezTo>
                <a:cubicBezTo>
                  <a:pt x="2144317" y="3704003"/>
                  <a:pt x="2147300" y="3706154"/>
                  <a:pt x="2150741" y="3707760"/>
                </a:cubicBezTo>
                <a:cubicBezTo>
                  <a:pt x="2154183" y="3709366"/>
                  <a:pt x="2157912" y="3710169"/>
                  <a:pt x="2161926" y="3710169"/>
                </a:cubicBezTo>
                <a:cubicBezTo>
                  <a:pt x="2165712" y="3710169"/>
                  <a:pt x="2169326" y="3709481"/>
                  <a:pt x="2172768" y="3708105"/>
                </a:cubicBezTo>
                <a:cubicBezTo>
                  <a:pt x="2176209" y="3706728"/>
                  <a:pt x="2179221" y="3704835"/>
                  <a:pt x="2181803" y="3702426"/>
                </a:cubicBezTo>
                <a:cubicBezTo>
                  <a:pt x="2184383" y="3700017"/>
                  <a:pt x="2186448" y="3697177"/>
                  <a:pt x="2187997" y="3693908"/>
                </a:cubicBezTo>
                <a:cubicBezTo>
                  <a:pt x="2189546" y="3690638"/>
                  <a:pt x="2190320" y="3687110"/>
                  <a:pt x="2190320" y="3683325"/>
                </a:cubicBezTo>
                <a:cubicBezTo>
                  <a:pt x="2190320" y="3679883"/>
                  <a:pt x="2189976" y="3676699"/>
                  <a:pt x="2189288" y="3673774"/>
                </a:cubicBezTo>
                <a:cubicBezTo>
                  <a:pt x="2188600" y="3670849"/>
                  <a:pt x="2187624" y="3668583"/>
                  <a:pt x="2186362" y="3666977"/>
                </a:cubicBezTo>
                <a:cubicBezTo>
                  <a:pt x="2187280" y="3666518"/>
                  <a:pt x="2188054" y="3666260"/>
                  <a:pt x="2188686" y="3666202"/>
                </a:cubicBezTo>
                <a:cubicBezTo>
                  <a:pt x="2189317" y="3666145"/>
                  <a:pt x="2190148" y="3666116"/>
                  <a:pt x="2191181" y="3666116"/>
                </a:cubicBezTo>
                <a:cubicBezTo>
                  <a:pt x="2194279" y="3666116"/>
                  <a:pt x="2196917" y="3667120"/>
                  <a:pt x="2199096" y="3669128"/>
                </a:cubicBezTo>
                <a:cubicBezTo>
                  <a:pt x="2201277" y="3671135"/>
                  <a:pt x="2203055" y="3673631"/>
                  <a:pt x="2204431" y="3676613"/>
                </a:cubicBezTo>
                <a:cubicBezTo>
                  <a:pt x="2205808" y="3679596"/>
                  <a:pt x="2206811" y="3682923"/>
                  <a:pt x="2207443" y="3686594"/>
                </a:cubicBezTo>
                <a:cubicBezTo>
                  <a:pt x="2208074" y="3690265"/>
                  <a:pt x="2208389" y="3693707"/>
                  <a:pt x="2208389" y="3696919"/>
                </a:cubicBezTo>
                <a:cubicBezTo>
                  <a:pt x="2208389" y="3704032"/>
                  <a:pt x="2207672" y="3710686"/>
                  <a:pt x="2206238" y="3716881"/>
                </a:cubicBezTo>
                <a:cubicBezTo>
                  <a:pt x="2204804" y="3723076"/>
                  <a:pt x="2202653" y="3728496"/>
                  <a:pt x="2199785" y="3733143"/>
                </a:cubicBezTo>
                <a:cubicBezTo>
                  <a:pt x="2196917" y="3737789"/>
                  <a:pt x="2193332" y="3741460"/>
                  <a:pt x="2189030" y="3744156"/>
                </a:cubicBezTo>
                <a:cubicBezTo>
                  <a:pt x="2184728" y="3746852"/>
                  <a:pt x="2179652" y="3748200"/>
                  <a:pt x="2173800" y="3748200"/>
                </a:cubicBezTo>
                <a:cubicBezTo>
                  <a:pt x="2166688" y="3748200"/>
                  <a:pt x="2159833" y="3746880"/>
                  <a:pt x="2153237" y="3744242"/>
                </a:cubicBezTo>
                <a:cubicBezTo>
                  <a:pt x="2146640" y="3741603"/>
                  <a:pt x="2140416" y="3738219"/>
                  <a:pt x="2134566" y="3734089"/>
                </a:cubicBezTo>
                <a:cubicBezTo>
                  <a:pt x="2128714" y="3729959"/>
                  <a:pt x="2123265" y="3725370"/>
                  <a:pt x="2118217" y="3720322"/>
                </a:cubicBezTo>
                <a:cubicBezTo>
                  <a:pt x="2113170" y="3715275"/>
                  <a:pt x="2108638" y="3710342"/>
                  <a:pt x="2104624" y="3705523"/>
                </a:cubicBezTo>
                <a:cubicBezTo>
                  <a:pt x="2100608" y="3700705"/>
                  <a:pt x="2097138" y="3696288"/>
                  <a:pt x="2094212" y="3692273"/>
                </a:cubicBezTo>
                <a:cubicBezTo>
                  <a:pt x="2091287" y="3688258"/>
                  <a:pt x="2089020" y="3685218"/>
                  <a:pt x="2087415" y="3683153"/>
                </a:cubicBezTo>
                <a:lnTo>
                  <a:pt x="2059021" y="3704835"/>
                </a:lnTo>
                <a:cubicBezTo>
                  <a:pt x="2065676" y="3715160"/>
                  <a:pt x="2073161" y="3725141"/>
                  <a:pt x="2081478" y="3734777"/>
                </a:cubicBezTo>
                <a:cubicBezTo>
                  <a:pt x="2089795" y="3744414"/>
                  <a:pt x="2098801" y="3752989"/>
                  <a:pt x="2108495" y="3760504"/>
                </a:cubicBezTo>
                <a:cubicBezTo>
                  <a:pt x="2118189" y="3768018"/>
                  <a:pt x="2128486" y="3774041"/>
                  <a:pt x="2139384" y="3778572"/>
                </a:cubicBezTo>
                <a:cubicBezTo>
                  <a:pt x="2150282" y="3783104"/>
                  <a:pt x="2161640" y="3785370"/>
                  <a:pt x="2173456" y="3785370"/>
                </a:cubicBezTo>
                <a:cubicBezTo>
                  <a:pt x="2179766" y="3785370"/>
                  <a:pt x="2186076" y="3784452"/>
                  <a:pt x="2192386" y="3782616"/>
                </a:cubicBezTo>
                <a:cubicBezTo>
                  <a:pt x="2198695" y="3780781"/>
                  <a:pt x="2204632" y="3778199"/>
                  <a:pt x="2210196" y="3774873"/>
                </a:cubicBezTo>
                <a:cubicBezTo>
                  <a:pt x="2215760" y="3771546"/>
                  <a:pt x="2220836" y="3767473"/>
                  <a:pt x="2225425" y="3762655"/>
                </a:cubicBezTo>
                <a:cubicBezTo>
                  <a:pt x="2230014" y="3757836"/>
                  <a:pt x="2233685" y="3752387"/>
                  <a:pt x="2236438" y="3746307"/>
                </a:cubicBezTo>
                <a:cubicBezTo>
                  <a:pt x="2238044" y="3746880"/>
                  <a:pt x="2240081" y="3747913"/>
                  <a:pt x="2242548" y="3749404"/>
                </a:cubicBezTo>
                <a:cubicBezTo>
                  <a:pt x="2245014" y="3750896"/>
                  <a:pt x="2247652" y="3752703"/>
                  <a:pt x="2250463" y="3754825"/>
                </a:cubicBezTo>
                <a:cubicBezTo>
                  <a:pt x="2253274" y="3756947"/>
                  <a:pt x="2256113" y="3759213"/>
                  <a:pt x="2258982" y="3761622"/>
                </a:cubicBezTo>
                <a:cubicBezTo>
                  <a:pt x="2261849" y="3764031"/>
                  <a:pt x="2264517" y="3766440"/>
                  <a:pt x="2266983" y="3768850"/>
                </a:cubicBezTo>
                <a:cubicBezTo>
                  <a:pt x="2269449" y="3771259"/>
                  <a:pt x="2271629" y="3773553"/>
                  <a:pt x="2273522" y="3775733"/>
                </a:cubicBezTo>
                <a:cubicBezTo>
                  <a:pt x="2275415" y="3777913"/>
                  <a:pt x="2276763" y="3779806"/>
                  <a:pt x="2277567" y="3781412"/>
                </a:cubicBezTo>
                <a:lnTo>
                  <a:pt x="2277567" y="3805331"/>
                </a:lnTo>
                <a:lnTo>
                  <a:pt x="2317490" y="3805331"/>
                </a:lnTo>
                <a:lnTo>
                  <a:pt x="2317490" y="3614320"/>
                </a:lnTo>
                <a:lnTo>
                  <a:pt x="2319037" y="3614320"/>
                </a:lnTo>
                <a:cubicBezTo>
                  <a:pt x="2324201" y="3614549"/>
                  <a:pt x="2328761" y="3615811"/>
                  <a:pt x="2332719" y="3618105"/>
                </a:cubicBezTo>
                <a:cubicBezTo>
                  <a:pt x="2336676" y="3620400"/>
                  <a:pt x="2340004" y="3623383"/>
                  <a:pt x="2342700" y="3627054"/>
                </a:cubicBezTo>
                <a:cubicBezTo>
                  <a:pt x="2345395" y="3630725"/>
                  <a:pt x="2347461" y="3634912"/>
                  <a:pt x="2348894" y="3639616"/>
                </a:cubicBezTo>
                <a:cubicBezTo>
                  <a:pt x="2350328" y="3644319"/>
                  <a:pt x="2351046" y="3649252"/>
                  <a:pt x="2351046" y="3654415"/>
                </a:cubicBezTo>
                <a:lnTo>
                  <a:pt x="2351046" y="3822539"/>
                </a:lnTo>
                <a:lnTo>
                  <a:pt x="2390968" y="3822539"/>
                </a:lnTo>
                <a:lnTo>
                  <a:pt x="2390968" y="3634109"/>
                </a:lnTo>
                <a:cubicBezTo>
                  <a:pt x="2390968" y="3631815"/>
                  <a:pt x="2391084" y="3629491"/>
                  <a:pt x="2391313" y="3627140"/>
                </a:cubicBezTo>
                <a:cubicBezTo>
                  <a:pt x="2391542" y="3624788"/>
                  <a:pt x="2392030" y="3622666"/>
                  <a:pt x="2392776" y="3620773"/>
                </a:cubicBezTo>
                <a:cubicBezTo>
                  <a:pt x="2393521" y="3618880"/>
                  <a:pt x="2394583" y="3617331"/>
                  <a:pt x="2395958" y="3616126"/>
                </a:cubicBezTo>
                <a:cubicBezTo>
                  <a:pt x="2397335" y="3614922"/>
                  <a:pt x="2399113" y="3614320"/>
                  <a:pt x="2401293" y="3614320"/>
                </a:cubicBezTo>
                <a:lnTo>
                  <a:pt x="2429636" y="3614320"/>
                </a:lnTo>
                <a:lnTo>
                  <a:pt x="2439152" y="3614320"/>
                </a:lnTo>
                <a:lnTo>
                  <a:pt x="2472829" y="3614320"/>
                </a:lnTo>
                <a:cubicBezTo>
                  <a:pt x="2468470" y="3621088"/>
                  <a:pt x="2464885" y="3627885"/>
                  <a:pt x="2462074" y="3634711"/>
                </a:cubicBezTo>
                <a:cubicBezTo>
                  <a:pt x="2459264" y="3641537"/>
                  <a:pt x="2457054" y="3648535"/>
                  <a:pt x="2455449" y="3655705"/>
                </a:cubicBezTo>
                <a:cubicBezTo>
                  <a:pt x="2453841" y="3662876"/>
                  <a:pt x="2452753" y="3670218"/>
                  <a:pt x="2452179" y="3677732"/>
                </a:cubicBezTo>
                <a:cubicBezTo>
                  <a:pt x="2451606" y="3685246"/>
                  <a:pt x="2451318" y="3693133"/>
                  <a:pt x="2451318" y="3701393"/>
                </a:cubicBezTo>
                <a:cubicBezTo>
                  <a:pt x="2451318" y="3711604"/>
                  <a:pt x="2452208" y="3721842"/>
                  <a:pt x="2453986" y="3732110"/>
                </a:cubicBezTo>
                <a:cubicBezTo>
                  <a:pt x="2455764" y="3742378"/>
                  <a:pt x="2458346" y="3752330"/>
                  <a:pt x="2461729" y="3761966"/>
                </a:cubicBezTo>
                <a:cubicBezTo>
                  <a:pt x="2465114" y="3771603"/>
                  <a:pt x="2469301" y="3780666"/>
                  <a:pt x="2474292" y="3789155"/>
                </a:cubicBezTo>
                <a:cubicBezTo>
                  <a:pt x="2479282" y="3797645"/>
                  <a:pt x="2485047" y="3805216"/>
                  <a:pt x="2491586" y="3811870"/>
                </a:cubicBezTo>
                <a:cubicBezTo>
                  <a:pt x="2496404" y="3816689"/>
                  <a:pt x="2501795" y="3820933"/>
                  <a:pt x="2507761" y="3824604"/>
                </a:cubicBezTo>
                <a:cubicBezTo>
                  <a:pt x="2513727" y="3828275"/>
                  <a:pt x="2519980" y="3830111"/>
                  <a:pt x="2526518" y="3830111"/>
                </a:cubicBezTo>
                <a:cubicBezTo>
                  <a:pt x="2530763" y="3830111"/>
                  <a:pt x="2534606" y="3829308"/>
                  <a:pt x="2538048" y="3827702"/>
                </a:cubicBezTo>
                <a:cubicBezTo>
                  <a:pt x="2541490" y="3826096"/>
                  <a:pt x="2544444" y="3823973"/>
                  <a:pt x="2546910" y="3821335"/>
                </a:cubicBezTo>
                <a:cubicBezTo>
                  <a:pt x="2549377" y="3818696"/>
                  <a:pt x="2551298" y="3815599"/>
                  <a:pt x="2552676" y="3812042"/>
                </a:cubicBezTo>
                <a:cubicBezTo>
                  <a:pt x="2554051" y="3808486"/>
                  <a:pt x="2554740" y="3804815"/>
                  <a:pt x="2554740" y="3801029"/>
                </a:cubicBezTo>
                <a:cubicBezTo>
                  <a:pt x="2554740" y="3797702"/>
                  <a:pt x="2554051" y="3794433"/>
                  <a:pt x="2552676" y="3791220"/>
                </a:cubicBezTo>
                <a:cubicBezTo>
                  <a:pt x="2551298" y="3788008"/>
                  <a:pt x="2549377" y="3785111"/>
                  <a:pt x="2546910" y="3782530"/>
                </a:cubicBezTo>
                <a:cubicBezTo>
                  <a:pt x="2544444" y="3779949"/>
                  <a:pt x="2541490" y="3777855"/>
                  <a:pt x="2538048" y="3776249"/>
                </a:cubicBezTo>
                <a:cubicBezTo>
                  <a:pt x="2534606" y="3774643"/>
                  <a:pt x="2530763" y="3773840"/>
                  <a:pt x="2526518" y="3773840"/>
                </a:cubicBezTo>
                <a:cubicBezTo>
                  <a:pt x="2524568" y="3773840"/>
                  <a:pt x="2522647" y="3774041"/>
                  <a:pt x="2520754" y="3774442"/>
                </a:cubicBezTo>
                <a:cubicBezTo>
                  <a:pt x="2518861" y="3774844"/>
                  <a:pt x="2517112" y="3775331"/>
                  <a:pt x="2515505" y="3775905"/>
                </a:cubicBezTo>
                <a:cubicBezTo>
                  <a:pt x="2512407" y="3772119"/>
                  <a:pt x="2509454" y="3767272"/>
                  <a:pt x="2506643" y="3761364"/>
                </a:cubicBezTo>
                <a:cubicBezTo>
                  <a:pt x="2503833" y="3755456"/>
                  <a:pt x="2501366" y="3749089"/>
                  <a:pt x="2499243" y="3742263"/>
                </a:cubicBezTo>
                <a:cubicBezTo>
                  <a:pt x="2497121" y="3735437"/>
                  <a:pt x="2495429" y="3728468"/>
                  <a:pt x="2494167" y="3721355"/>
                </a:cubicBezTo>
                <a:cubicBezTo>
                  <a:pt x="2492905" y="3714242"/>
                  <a:pt x="2492274" y="3707588"/>
                  <a:pt x="2492274" y="3701393"/>
                </a:cubicBezTo>
                <a:cubicBezTo>
                  <a:pt x="2492274" y="3694395"/>
                  <a:pt x="2492848" y="3686680"/>
                  <a:pt x="2493995" y="3678248"/>
                </a:cubicBezTo>
                <a:cubicBezTo>
                  <a:pt x="2495142" y="3669816"/>
                  <a:pt x="2496978" y="3661556"/>
                  <a:pt x="2499501" y="3653468"/>
                </a:cubicBezTo>
                <a:cubicBezTo>
                  <a:pt x="2502026" y="3645380"/>
                  <a:pt x="2505325" y="3637837"/>
                  <a:pt x="2509397" y="3630839"/>
                </a:cubicBezTo>
                <a:cubicBezTo>
                  <a:pt x="2513469" y="3623841"/>
                  <a:pt x="2518431" y="3618335"/>
                  <a:pt x="2524281" y="3614320"/>
                </a:cubicBezTo>
                <a:lnTo>
                  <a:pt x="2543936" y="3614320"/>
                </a:lnTo>
                <a:lnTo>
                  <a:pt x="2557666" y="3614320"/>
                </a:lnTo>
                <a:lnTo>
                  <a:pt x="2704145" y="3614320"/>
                </a:lnTo>
                <a:lnTo>
                  <a:pt x="2704145" y="3669386"/>
                </a:lnTo>
                <a:cubicBezTo>
                  <a:pt x="2701048" y="3665141"/>
                  <a:pt x="2697347" y="3660954"/>
                  <a:pt x="2693045" y="3656824"/>
                </a:cubicBezTo>
                <a:cubicBezTo>
                  <a:pt x="2688744" y="3652694"/>
                  <a:pt x="2683868" y="3649023"/>
                  <a:pt x="2678418" y="3645811"/>
                </a:cubicBezTo>
                <a:cubicBezTo>
                  <a:pt x="2672969" y="3642598"/>
                  <a:pt x="2666889" y="3639989"/>
                  <a:pt x="2660178" y="3637981"/>
                </a:cubicBezTo>
                <a:cubicBezTo>
                  <a:pt x="2653467" y="3635973"/>
                  <a:pt x="2646154" y="3634969"/>
                  <a:pt x="2638237" y="3634969"/>
                </a:cubicBezTo>
                <a:cubicBezTo>
                  <a:pt x="2628027" y="3634969"/>
                  <a:pt x="2618476" y="3636432"/>
                  <a:pt x="2609586" y="3639358"/>
                </a:cubicBezTo>
                <a:cubicBezTo>
                  <a:pt x="2600695" y="3642283"/>
                  <a:pt x="2592951" y="3646528"/>
                  <a:pt x="2586354" y="3652092"/>
                </a:cubicBezTo>
                <a:cubicBezTo>
                  <a:pt x="2579758" y="3657656"/>
                  <a:pt x="2574567" y="3664424"/>
                  <a:pt x="2570780" y="3672397"/>
                </a:cubicBezTo>
                <a:cubicBezTo>
                  <a:pt x="2566995" y="3680371"/>
                  <a:pt x="2565103" y="3689405"/>
                  <a:pt x="2565103" y="3699500"/>
                </a:cubicBezTo>
                <a:cubicBezTo>
                  <a:pt x="2565103" y="3706613"/>
                  <a:pt x="2565963" y="3712951"/>
                  <a:pt x="2567684" y="3718516"/>
                </a:cubicBezTo>
                <a:cubicBezTo>
                  <a:pt x="2569404" y="3724080"/>
                  <a:pt x="2571727" y="3729013"/>
                  <a:pt x="2574653" y="3733315"/>
                </a:cubicBezTo>
                <a:cubicBezTo>
                  <a:pt x="2577578" y="3737617"/>
                  <a:pt x="2580962" y="3741288"/>
                  <a:pt x="2584806" y="3744328"/>
                </a:cubicBezTo>
                <a:cubicBezTo>
                  <a:pt x="2588649" y="3747368"/>
                  <a:pt x="2592636" y="3749835"/>
                  <a:pt x="2596766" y="3751727"/>
                </a:cubicBezTo>
                <a:cubicBezTo>
                  <a:pt x="2600896" y="3753620"/>
                  <a:pt x="2605083" y="3755026"/>
                  <a:pt x="2609327" y="3755943"/>
                </a:cubicBezTo>
                <a:cubicBezTo>
                  <a:pt x="2613572" y="3756861"/>
                  <a:pt x="2617530" y="3757320"/>
                  <a:pt x="2621202" y="3757320"/>
                </a:cubicBezTo>
                <a:cubicBezTo>
                  <a:pt x="2628658" y="3757320"/>
                  <a:pt x="2635541" y="3756632"/>
                  <a:pt x="2641851" y="3755255"/>
                </a:cubicBezTo>
                <a:cubicBezTo>
                  <a:pt x="2648160" y="3753878"/>
                  <a:pt x="2653582" y="3751699"/>
                  <a:pt x="2658113" y="3748716"/>
                </a:cubicBezTo>
                <a:cubicBezTo>
                  <a:pt x="2662644" y="3745733"/>
                  <a:pt x="2666201" y="3741804"/>
                  <a:pt x="2668782" y="3736928"/>
                </a:cubicBezTo>
                <a:cubicBezTo>
                  <a:pt x="2671363" y="3732053"/>
                  <a:pt x="2672654" y="3726058"/>
                  <a:pt x="2672654" y="3718946"/>
                </a:cubicBezTo>
                <a:cubicBezTo>
                  <a:pt x="2672654" y="3715389"/>
                  <a:pt x="2671966" y="3711919"/>
                  <a:pt x="2670590" y="3708535"/>
                </a:cubicBezTo>
                <a:cubicBezTo>
                  <a:pt x="2669212" y="3705150"/>
                  <a:pt x="2667290" y="3702139"/>
                  <a:pt x="2664825" y="3699500"/>
                </a:cubicBezTo>
                <a:cubicBezTo>
                  <a:pt x="2662358" y="3696862"/>
                  <a:pt x="2659404" y="3694739"/>
                  <a:pt x="2655962" y="3693133"/>
                </a:cubicBezTo>
                <a:cubicBezTo>
                  <a:pt x="2652521" y="3691527"/>
                  <a:pt x="2648677" y="3690724"/>
                  <a:pt x="2644433" y="3690724"/>
                </a:cubicBezTo>
                <a:cubicBezTo>
                  <a:pt x="2638696" y="3690724"/>
                  <a:pt x="2633993" y="3691843"/>
                  <a:pt x="2630321" y="3694080"/>
                </a:cubicBezTo>
                <a:cubicBezTo>
                  <a:pt x="2626651" y="3696317"/>
                  <a:pt x="2623754" y="3698927"/>
                  <a:pt x="2621631" y="3701910"/>
                </a:cubicBezTo>
                <a:cubicBezTo>
                  <a:pt x="2619509" y="3704892"/>
                  <a:pt x="2618046" y="3707990"/>
                  <a:pt x="2617243" y="3711202"/>
                </a:cubicBezTo>
                <a:cubicBezTo>
                  <a:pt x="2616440" y="3714414"/>
                  <a:pt x="2616039" y="3717282"/>
                  <a:pt x="2616039" y="3719806"/>
                </a:cubicBezTo>
                <a:cubicBezTo>
                  <a:pt x="2613400" y="3719691"/>
                  <a:pt x="2611077" y="3718028"/>
                  <a:pt x="2609069" y="3714816"/>
                </a:cubicBezTo>
                <a:cubicBezTo>
                  <a:pt x="2607061" y="3711604"/>
                  <a:pt x="2606058" y="3707072"/>
                  <a:pt x="2606058" y="3701221"/>
                </a:cubicBezTo>
                <a:cubicBezTo>
                  <a:pt x="2606058" y="3696518"/>
                  <a:pt x="2606717" y="3692531"/>
                  <a:pt x="2608038" y="3689261"/>
                </a:cubicBezTo>
                <a:cubicBezTo>
                  <a:pt x="2609357" y="3685992"/>
                  <a:pt x="2611393" y="3683095"/>
                  <a:pt x="2614146" y="3680571"/>
                </a:cubicBezTo>
                <a:cubicBezTo>
                  <a:pt x="2616900" y="3678047"/>
                  <a:pt x="2620398" y="3676011"/>
                  <a:pt x="2624643" y="3674462"/>
                </a:cubicBezTo>
                <a:cubicBezTo>
                  <a:pt x="2628888" y="3672914"/>
                  <a:pt x="2633878" y="3672139"/>
                  <a:pt x="2639614" y="3672139"/>
                </a:cubicBezTo>
                <a:cubicBezTo>
                  <a:pt x="2645235" y="3672139"/>
                  <a:pt x="2650771" y="3673315"/>
                  <a:pt x="2656220" y="3675667"/>
                </a:cubicBezTo>
                <a:cubicBezTo>
                  <a:pt x="2661670" y="3678019"/>
                  <a:pt x="2666774" y="3681174"/>
                  <a:pt x="2671535" y="3685131"/>
                </a:cubicBezTo>
                <a:cubicBezTo>
                  <a:pt x="2676297" y="3689089"/>
                  <a:pt x="2680685" y="3693650"/>
                  <a:pt x="2684701" y="3698812"/>
                </a:cubicBezTo>
                <a:cubicBezTo>
                  <a:pt x="2688715" y="3703975"/>
                  <a:pt x="2692156" y="3709338"/>
                  <a:pt x="2695024" y="3714902"/>
                </a:cubicBezTo>
                <a:cubicBezTo>
                  <a:pt x="2697892" y="3720466"/>
                  <a:pt x="2700130" y="3726030"/>
                  <a:pt x="2701736" y="3731594"/>
                </a:cubicBezTo>
                <a:cubicBezTo>
                  <a:pt x="2703342" y="3737158"/>
                  <a:pt x="2704145" y="3742349"/>
                  <a:pt x="2704145" y="3747167"/>
                </a:cubicBezTo>
                <a:lnTo>
                  <a:pt x="2704145" y="3805331"/>
                </a:lnTo>
                <a:lnTo>
                  <a:pt x="2744068" y="3805331"/>
                </a:lnTo>
                <a:lnTo>
                  <a:pt x="2744068" y="3614320"/>
                </a:lnTo>
                <a:lnTo>
                  <a:pt x="2782061" y="3614320"/>
                </a:lnTo>
                <a:lnTo>
                  <a:pt x="2792252" y="3614320"/>
                </a:lnTo>
                <a:lnTo>
                  <a:pt x="2802022" y="3614320"/>
                </a:lnTo>
                <a:cubicBezTo>
                  <a:pt x="2806383" y="3614320"/>
                  <a:pt x="2810312" y="3615037"/>
                  <a:pt x="2813810" y="3616471"/>
                </a:cubicBezTo>
                <a:cubicBezTo>
                  <a:pt x="2817310" y="3617905"/>
                  <a:pt x="2820264" y="3619912"/>
                  <a:pt x="2822673" y="3622493"/>
                </a:cubicBezTo>
                <a:cubicBezTo>
                  <a:pt x="2825082" y="3625075"/>
                  <a:pt x="2826945" y="3628115"/>
                  <a:pt x="2828266" y="3631614"/>
                </a:cubicBezTo>
                <a:cubicBezTo>
                  <a:pt x="2829584" y="3635113"/>
                  <a:pt x="2830244" y="3638927"/>
                  <a:pt x="2830244" y="3643057"/>
                </a:cubicBezTo>
                <a:lnTo>
                  <a:pt x="2830244" y="3822539"/>
                </a:lnTo>
                <a:lnTo>
                  <a:pt x="2870167" y="3822539"/>
                </a:lnTo>
                <a:lnTo>
                  <a:pt x="2870167" y="3632388"/>
                </a:lnTo>
                <a:cubicBezTo>
                  <a:pt x="2870167" y="3630667"/>
                  <a:pt x="2870311" y="3628774"/>
                  <a:pt x="2870597" y="3626709"/>
                </a:cubicBezTo>
                <a:cubicBezTo>
                  <a:pt x="2870884" y="3624644"/>
                  <a:pt x="2871544" y="3622694"/>
                  <a:pt x="2872576" y="3620859"/>
                </a:cubicBezTo>
                <a:cubicBezTo>
                  <a:pt x="2873608" y="3619023"/>
                  <a:pt x="2875186" y="3617474"/>
                  <a:pt x="2877308" y="3616212"/>
                </a:cubicBezTo>
                <a:cubicBezTo>
                  <a:pt x="2879431" y="3614950"/>
                  <a:pt x="2882327" y="3614320"/>
                  <a:pt x="2886000" y="3614320"/>
                </a:cubicBezTo>
                <a:lnTo>
                  <a:pt x="2905886" y="3614320"/>
                </a:lnTo>
                <a:lnTo>
                  <a:pt x="2918351" y="3614320"/>
                </a:lnTo>
                <a:lnTo>
                  <a:pt x="2921890" y="3614320"/>
                </a:lnTo>
                <a:cubicBezTo>
                  <a:pt x="2927625" y="3614320"/>
                  <a:pt x="2933448" y="3615008"/>
                  <a:pt x="2939355" y="3616385"/>
                </a:cubicBezTo>
                <a:cubicBezTo>
                  <a:pt x="2945264" y="3617761"/>
                  <a:pt x="2950627" y="3619941"/>
                  <a:pt x="2955445" y="3622924"/>
                </a:cubicBezTo>
                <a:cubicBezTo>
                  <a:pt x="2960264" y="3625906"/>
                  <a:pt x="2964222" y="3629750"/>
                  <a:pt x="2967320" y="3634453"/>
                </a:cubicBezTo>
                <a:cubicBezTo>
                  <a:pt x="2970417" y="3639157"/>
                  <a:pt x="2971965" y="3644835"/>
                  <a:pt x="2971965" y="3651489"/>
                </a:cubicBezTo>
                <a:cubicBezTo>
                  <a:pt x="2971965" y="3655849"/>
                  <a:pt x="2970876" y="3659979"/>
                  <a:pt x="2968696" y="3663879"/>
                </a:cubicBezTo>
                <a:cubicBezTo>
                  <a:pt x="2966516" y="3667780"/>
                  <a:pt x="2963763" y="3671164"/>
                  <a:pt x="2960436" y="3674032"/>
                </a:cubicBezTo>
                <a:cubicBezTo>
                  <a:pt x="2957110" y="3676900"/>
                  <a:pt x="2953438" y="3679166"/>
                  <a:pt x="2949423" y="3680829"/>
                </a:cubicBezTo>
                <a:cubicBezTo>
                  <a:pt x="2945407" y="3682493"/>
                  <a:pt x="2941507" y="3683325"/>
                  <a:pt x="2937721" y="3683325"/>
                </a:cubicBezTo>
                <a:lnTo>
                  <a:pt x="2927053" y="3683325"/>
                </a:lnTo>
                <a:lnTo>
                  <a:pt x="2927053" y="3719118"/>
                </a:lnTo>
                <a:cubicBezTo>
                  <a:pt x="2943801" y="3719462"/>
                  <a:pt x="2958744" y="3720781"/>
                  <a:pt x="2971879" y="3723076"/>
                </a:cubicBezTo>
                <a:cubicBezTo>
                  <a:pt x="2985015" y="3725370"/>
                  <a:pt x="2997089" y="3729156"/>
                  <a:pt x="3008104" y="3734433"/>
                </a:cubicBezTo>
                <a:cubicBezTo>
                  <a:pt x="3019116" y="3739710"/>
                  <a:pt x="3029355" y="3746708"/>
                  <a:pt x="3038820" y="3755427"/>
                </a:cubicBezTo>
                <a:cubicBezTo>
                  <a:pt x="3048284" y="3764146"/>
                  <a:pt x="3057662" y="3774987"/>
                  <a:pt x="3066955" y="3787951"/>
                </a:cubicBezTo>
                <a:lnTo>
                  <a:pt x="3066955" y="3805331"/>
                </a:lnTo>
                <a:lnTo>
                  <a:pt x="3106878" y="3805331"/>
                </a:lnTo>
                <a:lnTo>
                  <a:pt x="3106878" y="3614320"/>
                </a:lnTo>
                <a:lnTo>
                  <a:pt x="3144011" y="3614320"/>
                </a:lnTo>
                <a:lnTo>
                  <a:pt x="3155061" y="3614320"/>
                </a:lnTo>
                <a:lnTo>
                  <a:pt x="3163973" y="3614320"/>
                </a:lnTo>
                <a:cubicBezTo>
                  <a:pt x="3168332" y="3614320"/>
                  <a:pt x="3172261" y="3615037"/>
                  <a:pt x="3175761" y="3616471"/>
                </a:cubicBezTo>
                <a:cubicBezTo>
                  <a:pt x="3179259" y="3617905"/>
                  <a:pt x="3182213" y="3619912"/>
                  <a:pt x="3184623" y="3622493"/>
                </a:cubicBezTo>
                <a:cubicBezTo>
                  <a:pt x="3187032" y="3625075"/>
                  <a:pt x="3188896" y="3628115"/>
                  <a:pt x="3190216" y="3631614"/>
                </a:cubicBezTo>
                <a:cubicBezTo>
                  <a:pt x="3191534" y="3635113"/>
                  <a:pt x="3192194" y="3638927"/>
                  <a:pt x="3192194" y="3643057"/>
                </a:cubicBezTo>
                <a:lnTo>
                  <a:pt x="3192194" y="3822539"/>
                </a:lnTo>
                <a:lnTo>
                  <a:pt x="3232117" y="3822539"/>
                </a:lnTo>
                <a:lnTo>
                  <a:pt x="3232117" y="3632388"/>
                </a:lnTo>
                <a:cubicBezTo>
                  <a:pt x="3232117" y="3630667"/>
                  <a:pt x="3232260" y="3628774"/>
                  <a:pt x="3232548" y="3626709"/>
                </a:cubicBezTo>
                <a:cubicBezTo>
                  <a:pt x="3232834" y="3624644"/>
                  <a:pt x="3233494" y="3622694"/>
                  <a:pt x="3234527" y="3620859"/>
                </a:cubicBezTo>
                <a:cubicBezTo>
                  <a:pt x="3235559" y="3619023"/>
                  <a:pt x="3237137" y="3617474"/>
                  <a:pt x="3239259" y="3616212"/>
                </a:cubicBezTo>
                <a:cubicBezTo>
                  <a:pt x="3241380" y="3614950"/>
                  <a:pt x="3244279" y="3614320"/>
                  <a:pt x="3247949" y="3614320"/>
                </a:cubicBezTo>
                <a:lnTo>
                  <a:pt x="3267836" y="3614320"/>
                </a:lnTo>
                <a:lnTo>
                  <a:pt x="3280300" y="3614320"/>
                </a:lnTo>
                <a:lnTo>
                  <a:pt x="3420302" y="3614320"/>
                </a:lnTo>
                <a:lnTo>
                  <a:pt x="3420302" y="3632732"/>
                </a:lnTo>
                <a:cubicBezTo>
                  <a:pt x="3411123" y="3632962"/>
                  <a:pt x="3401773" y="3633621"/>
                  <a:pt x="3392252" y="3634711"/>
                </a:cubicBezTo>
                <a:cubicBezTo>
                  <a:pt x="3382730" y="3635801"/>
                  <a:pt x="3373437" y="3637608"/>
                  <a:pt x="3364375" y="3640132"/>
                </a:cubicBezTo>
                <a:cubicBezTo>
                  <a:pt x="3355311" y="3642656"/>
                  <a:pt x="3346621" y="3646040"/>
                  <a:pt x="3338304" y="3650285"/>
                </a:cubicBezTo>
                <a:cubicBezTo>
                  <a:pt x="3329987" y="3654529"/>
                  <a:pt x="3322443" y="3659807"/>
                  <a:pt x="3315674" y="3666116"/>
                </a:cubicBezTo>
                <a:cubicBezTo>
                  <a:pt x="3308906" y="3672426"/>
                  <a:pt x="3303113" y="3679969"/>
                  <a:pt x="3298295" y="3688745"/>
                </a:cubicBezTo>
                <a:cubicBezTo>
                  <a:pt x="3293476" y="3697521"/>
                  <a:pt x="3290035" y="3707760"/>
                  <a:pt x="3287970" y="3719462"/>
                </a:cubicBezTo>
                <a:cubicBezTo>
                  <a:pt x="3294738" y="3720036"/>
                  <a:pt x="3302138" y="3721068"/>
                  <a:pt x="3310169" y="3722559"/>
                </a:cubicBezTo>
                <a:cubicBezTo>
                  <a:pt x="3318199" y="3724051"/>
                  <a:pt x="3326401" y="3726001"/>
                  <a:pt x="3334776" y="3728410"/>
                </a:cubicBezTo>
                <a:cubicBezTo>
                  <a:pt x="3343151" y="3730819"/>
                  <a:pt x="3351525" y="3733687"/>
                  <a:pt x="3359901" y="3737014"/>
                </a:cubicBezTo>
                <a:cubicBezTo>
                  <a:pt x="3368275" y="3740341"/>
                  <a:pt x="3376219" y="3744127"/>
                  <a:pt x="3383734" y="3748372"/>
                </a:cubicBezTo>
                <a:cubicBezTo>
                  <a:pt x="3391248" y="3752617"/>
                  <a:pt x="3398160" y="3757263"/>
                  <a:pt x="3404469" y="3762311"/>
                </a:cubicBezTo>
                <a:cubicBezTo>
                  <a:pt x="3410779" y="3767358"/>
                  <a:pt x="3416056" y="3772808"/>
                  <a:pt x="3420302" y="3778658"/>
                </a:cubicBezTo>
                <a:lnTo>
                  <a:pt x="3420302" y="3805331"/>
                </a:lnTo>
                <a:lnTo>
                  <a:pt x="3460396" y="3805331"/>
                </a:lnTo>
                <a:lnTo>
                  <a:pt x="3460396" y="3723936"/>
                </a:lnTo>
                <a:cubicBezTo>
                  <a:pt x="3466017" y="3726804"/>
                  <a:pt x="3471840" y="3728898"/>
                  <a:pt x="3477862" y="3730217"/>
                </a:cubicBezTo>
                <a:cubicBezTo>
                  <a:pt x="3483885" y="3731536"/>
                  <a:pt x="3489994" y="3732196"/>
                  <a:pt x="3496189" y="3732196"/>
                </a:cubicBezTo>
                <a:cubicBezTo>
                  <a:pt x="3504220" y="3732196"/>
                  <a:pt x="3511304" y="3731078"/>
                  <a:pt x="3517442" y="3728840"/>
                </a:cubicBezTo>
                <a:cubicBezTo>
                  <a:pt x="3523579" y="3726603"/>
                  <a:pt x="3528714" y="3723563"/>
                  <a:pt x="3532843" y="3719720"/>
                </a:cubicBezTo>
                <a:cubicBezTo>
                  <a:pt x="3536974" y="3715877"/>
                  <a:pt x="3540099" y="3711374"/>
                  <a:pt x="3542222" y="3706212"/>
                </a:cubicBezTo>
                <a:cubicBezTo>
                  <a:pt x="3544345" y="3701049"/>
                  <a:pt x="3545407" y="3695600"/>
                  <a:pt x="3545407" y="3689864"/>
                </a:cubicBezTo>
                <a:cubicBezTo>
                  <a:pt x="3545407" y="3684128"/>
                  <a:pt x="3544573" y="3678592"/>
                  <a:pt x="3542910" y="3673258"/>
                </a:cubicBezTo>
                <a:cubicBezTo>
                  <a:pt x="3541247" y="3667923"/>
                  <a:pt x="3538665" y="3663191"/>
                  <a:pt x="3535166" y="3659061"/>
                </a:cubicBezTo>
                <a:cubicBezTo>
                  <a:pt x="3531667" y="3654931"/>
                  <a:pt x="3527194" y="3651604"/>
                  <a:pt x="3521744" y="3649080"/>
                </a:cubicBezTo>
                <a:cubicBezTo>
                  <a:pt x="3516294" y="3646556"/>
                  <a:pt x="3509726" y="3645294"/>
                  <a:pt x="3502040" y="3645294"/>
                </a:cubicBezTo>
                <a:cubicBezTo>
                  <a:pt x="3499861" y="3645294"/>
                  <a:pt x="3497624" y="3645495"/>
                  <a:pt x="3495330" y="3645897"/>
                </a:cubicBezTo>
                <a:cubicBezTo>
                  <a:pt x="3493034" y="3646298"/>
                  <a:pt x="3490826" y="3646843"/>
                  <a:pt x="3488704" y="3647531"/>
                </a:cubicBezTo>
                <a:cubicBezTo>
                  <a:pt x="3486582" y="3648220"/>
                  <a:pt x="3484632" y="3649080"/>
                  <a:pt x="3482854" y="3650113"/>
                </a:cubicBezTo>
                <a:cubicBezTo>
                  <a:pt x="3481074" y="3651145"/>
                  <a:pt x="3479612" y="3652235"/>
                  <a:pt x="3478465" y="3653382"/>
                </a:cubicBezTo>
                <a:lnTo>
                  <a:pt x="3493608" y="3676958"/>
                </a:lnTo>
                <a:cubicBezTo>
                  <a:pt x="3494641" y="3676499"/>
                  <a:pt x="3495759" y="3676040"/>
                  <a:pt x="3496964" y="3675581"/>
                </a:cubicBezTo>
                <a:cubicBezTo>
                  <a:pt x="3498168" y="3675122"/>
                  <a:pt x="3499346" y="3674893"/>
                  <a:pt x="3500492" y="3674893"/>
                </a:cubicBezTo>
                <a:cubicBezTo>
                  <a:pt x="3503589" y="3674893"/>
                  <a:pt x="3506199" y="3676040"/>
                  <a:pt x="3508321" y="3678334"/>
                </a:cubicBezTo>
                <a:cubicBezTo>
                  <a:pt x="3510444" y="3680629"/>
                  <a:pt x="3511505" y="3683784"/>
                  <a:pt x="3511505" y="3687799"/>
                </a:cubicBezTo>
                <a:cubicBezTo>
                  <a:pt x="3511505" y="3689405"/>
                  <a:pt x="3511132" y="3691040"/>
                  <a:pt x="3510388" y="3692703"/>
                </a:cubicBezTo>
                <a:cubicBezTo>
                  <a:pt x="3509640" y="3694367"/>
                  <a:pt x="3508494" y="3695858"/>
                  <a:pt x="3506945" y="3697177"/>
                </a:cubicBezTo>
                <a:cubicBezTo>
                  <a:pt x="3505397" y="3698497"/>
                  <a:pt x="3503503" y="3699586"/>
                  <a:pt x="3501266" y="3700447"/>
                </a:cubicBezTo>
                <a:cubicBezTo>
                  <a:pt x="3499028" y="3701307"/>
                  <a:pt x="3496361" y="3701737"/>
                  <a:pt x="3493264" y="3701737"/>
                </a:cubicBezTo>
                <a:cubicBezTo>
                  <a:pt x="3486611" y="3701737"/>
                  <a:pt x="3480473" y="3700504"/>
                  <a:pt x="3474852" y="3698038"/>
                </a:cubicBezTo>
                <a:cubicBezTo>
                  <a:pt x="3469230" y="3695571"/>
                  <a:pt x="3464412" y="3692847"/>
                  <a:pt x="3460396" y="3689864"/>
                </a:cubicBezTo>
                <a:lnTo>
                  <a:pt x="3460396" y="3614320"/>
                </a:lnTo>
                <a:lnTo>
                  <a:pt x="3563111" y="3614320"/>
                </a:lnTo>
                <a:lnTo>
                  <a:pt x="3572078" y="3614320"/>
                </a:lnTo>
                <a:lnTo>
                  <a:pt x="3729686" y="3614320"/>
                </a:lnTo>
                <a:lnTo>
                  <a:pt x="3729686" y="3638755"/>
                </a:lnTo>
                <a:cubicBezTo>
                  <a:pt x="3728424" y="3638526"/>
                  <a:pt x="3726274" y="3638153"/>
                  <a:pt x="3723233" y="3637637"/>
                </a:cubicBezTo>
                <a:cubicBezTo>
                  <a:pt x="3720193" y="3637120"/>
                  <a:pt x="3717125" y="3636862"/>
                  <a:pt x="3714027" y="3636862"/>
                </a:cubicBezTo>
                <a:cubicBezTo>
                  <a:pt x="3708177" y="3636862"/>
                  <a:pt x="3702297" y="3637551"/>
                  <a:pt x="3696389" y="3638927"/>
                </a:cubicBezTo>
                <a:cubicBezTo>
                  <a:pt x="3690481" y="3640304"/>
                  <a:pt x="3685289" y="3642828"/>
                  <a:pt x="3680815" y="3646499"/>
                </a:cubicBezTo>
                <a:cubicBezTo>
                  <a:pt x="3676342" y="3642484"/>
                  <a:pt x="3670749" y="3639300"/>
                  <a:pt x="3664037" y="3636948"/>
                </a:cubicBezTo>
                <a:cubicBezTo>
                  <a:pt x="3657326" y="3634597"/>
                  <a:pt x="3649956" y="3633421"/>
                  <a:pt x="3641924" y="3633421"/>
                </a:cubicBezTo>
                <a:cubicBezTo>
                  <a:pt x="3634468" y="3633421"/>
                  <a:pt x="3627068" y="3634511"/>
                  <a:pt x="3619726" y="3636690"/>
                </a:cubicBezTo>
                <a:cubicBezTo>
                  <a:pt x="3612384" y="3638870"/>
                  <a:pt x="3605816" y="3642340"/>
                  <a:pt x="3600023" y="3647101"/>
                </a:cubicBezTo>
                <a:cubicBezTo>
                  <a:pt x="3594230" y="3651862"/>
                  <a:pt x="3589554" y="3657971"/>
                  <a:pt x="3585997" y="3665428"/>
                </a:cubicBezTo>
                <a:cubicBezTo>
                  <a:pt x="3582441" y="3672885"/>
                  <a:pt x="3580663" y="3681891"/>
                  <a:pt x="3580663" y="3692445"/>
                </a:cubicBezTo>
                <a:cubicBezTo>
                  <a:pt x="3580663" y="3700361"/>
                  <a:pt x="3581667" y="3707617"/>
                  <a:pt x="3583674" y="3714213"/>
                </a:cubicBezTo>
                <a:cubicBezTo>
                  <a:pt x="3585683" y="3720810"/>
                  <a:pt x="3588637" y="3726489"/>
                  <a:pt x="3592537" y="3731250"/>
                </a:cubicBezTo>
                <a:cubicBezTo>
                  <a:pt x="3596438" y="3736011"/>
                  <a:pt x="3601285" y="3739710"/>
                  <a:pt x="3607078" y="3742349"/>
                </a:cubicBezTo>
                <a:cubicBezTo>
                  <a:pt x="3612872" y="3744988"/>
                  <a:pt x="3619554" y="3746307"/>
                  <a:pt x="3627126" y="3746307"/>
                </a:cubicBezTo>
                <a:cubicBezTo>
                  <a:pt x="3631371" y="3746307"/>
                  <a:pt x="3635242" y="3745590"/>
                  <a:pt x="3638741" y="3744156"/>
                </a:cubicBezTo>
                <a:cubicBezTo>
                  <a:pt x="3642240" y="3742722"/>
                  <a:pt x="3645253" y="3740772"/>
                  <a:pt x="3647775" y="3738305"/>
                </a:cubicBezTo>
                <a:cubicBezTo>
                  <a:pt x="3650300" y="3735838"/>
                  <a:pt x="3652278" y="3732884"/>
                  <a:pt x="3653712" y="3729443"/>
                </a:cubicBezTo>
                <a:cubicBezTo>
                  <a:pt x="3655147" y="3726001"/>
                  <a:pt x="3655864" y="3722273"/>
                  <a:pt x="3655864" y="3718257"/>
                </a:cubicBezTo>
                <a:cubicBezTo>
                  <a:pt x="3655864" y="3714701"/>
                  <a:pt x="3655147" y="3711288"/>
                  <a:pt x="3653712" y="3708018"/>
                </a:cubicBezTo>
                <a:cubicBezTo>
                  <a:pt x="3652278" y="3704749"/>
                  <a:pt x="3650328" y="3701852"/>
                  <a:pt x="3647861" y="3699328"/>
                </a:cubicBezTo>
                <a:cubicBezTo>
                  <a:pt x="3645395" y="3696804"/>
                  <a:pt x="3642498" y="3694825"/>
                  <a:pt x="3639171" y="3693391"/>
                </a:cubicBezTo>
                <a:cubicBezTo>
                  <a:pt x="3635845" y="3691957"/>
                  <a:pt x="3632345" y="3691240"/>
                  <a:pt x="3628674" y="3691240"/>
                </a:cubicBezTo>
                <a:cubicBezTo>
                  <a:pt x="3627413" y="3691240"/>
                  <a:pt x="3626236" y="3691269"/>
                  <a:pt x="3625147" y="3691326"/>
                </a:cubicBezTo>
                <a:cubicBezTo>
                  <a:pt x="3624057" y="3691384"/>
                  <a:pt x="3623225" y="3691470"/>
                  <a:pt x="3622651" y="3691585"/>
                </a:cubicBezTo>
                <a:cubicBezTo>
                  <a:pt x="3621963" y="3689634"/>
                  <a:pt x="3621619" y="3687569"/>
                  <a:pt x="3621619" y="3685390"/>
                </a:cubicBezTo>
                <a:cubicBezTo>
                  <a:pt x="3621619" y="3681719"/>
                  <a:pt x="3622279" y="3678793"/>
                  <a:pt x="3623598" y="3676613"/>
                </a:cubicBezTo>
                <a:cubicBezTo>
                  <a:pt x="3624918" y="3674434"/>
                  <a:pt x="3626581" y="3672799"/>
                  <a:pt x="3628588" y="3671709"/>
                </a:cubicBezTo>
                <a:cubicBezTo>
                  <a:pt x="3630596" y="3670619"/>
                  <a:pt x="3632690" y="3669902"/>
                  <a:pt x="3634869" y="3669558"/>
                </a:cubicBezTo>
                <a:cubicBezTo>
                  <a:pt x="3637050" y="3669214"/>
                  <a:pt x="3638999" y="3669042"/>
                  <a:pt x="3640720" y="3669042"/>
                </a:cubicBezTo>
                <a:cubicBezTo>
                  <a:pt x="3643932" y="3669042"/>
                  <a:pt x="3646801" y="3669787"/>
                  <a:pt x="3649324" y="3671279"/>
                </a:cubicBezTo>
                <a:cubicBezTo>
                  <a:pt x="3651849" y="3672770"/>
                  <a:pt x="3653971" y="3674835"/>
                  <a:pt x="3655692" y="3677474"/>
                </a:cubicBezTo>
                <a:cubicBezTo>
                  <a:pt x="3657412" y="3680112"/>
                  <a:pt x="3658703" y="3683210"/>
                  <a:pt x="3659563" y="3686766"/>
                </a:cubicBezTo>
                <a:cubicBezTo>
                  <a:pt x="3660423" y="3690323"/>
                  <a:pt x="3660853" y="3694108"/>
                  <a:pt x="3660853" y="3698124"/>
                </a:cubicBezTo>
                <a:lnTo>
                  <a:pt x="3698196" y="3698124"/>
                </a:lnTo>
                <a:cubicBezTo>
                  <a:pt x="3698196" y="3694338"/>
                  <a:pt x="3698426" y="3690868"/>
                  <a:pt x="3698884" y="3687713"/>
                </a:cubicBezTo>
                <a:cubicBezTo>
                  <a:pt x="3699343" y="3684558"/>
                  <a:pt x="3700204" y="3681862"/>
                  <a:pt x="3701465" y="3679625"/>
                </a:cubicBezTo>
                <a:cubicBezTo>
                  <a:pt x="3702727" y="3677388"/>
                  <a:pt x="3704420" y="3675638"/>
                  <a:pt x="3706542" y="3674376"/>
                </a:cubicBezTo>
                <a:cubicBezTo>
                  <a:pt x="3708664" y="3673114"/>
                  <a:pt x="3711390" y="3672483"/>
                  <a:pt x="3714716" y="3672483"/>
                </a:cubicBezTo>
                <a:cubicBezTo>
                  <a:pt x="3719763" y="3672483"/>
                  <a:pt x="3723520" y="3674434"/>
                  <a:pt x="3725986" y="3678334"/>
                </a:cubicBezTo>
                <a:cubicBezTo>
                  <a:pt x="3728453" y="3682235"/>
                  <a:pt x="3729686" y="3687741"/>
                  <a:pt x="3729686" y="3694854"/>
                </a:cubicBezTo>
                <a:lnTo>
                  <a:pt x="3729686" y="3805331"/>
                </a:lnTo>
                <a:lnTo>
                  <a:pt x="3769609" y="3805331"/>
                </a:lnTo>
                <a:lnTo>
                  <a:pt x="3769609" y="3614320"/>
                </a:lnTo>
                <a:lnTo>
                  <a:pt x="3817792" y="3614320"/>
                </a:lnTo>
                <a:lnTo>
                  <a:pt x="3817792" y="3578182"/>
                </a:lnTo>
                <a:lnTo>
                  <a:pt x="3572078" y="3578182"/>
                </a:lnTo>
                <a:lnTo>
                  <a:pt x="3563111" y="3578182"/>
                </a:lnTo>
                <a:lnTo>
                  <a:pt x="3280300" y="3578182"/>
                </a:lnTo>
                <a:lnTo>
                  <a:pt x="3267836" y="3578182"/>
                </a:lnTo>
                <a:lnTo>
                  <a:pt x="3240378" y="3578182"/>
                </a:lnTo>
                <a:cubicBezTo>
                  <a:pt x="3232232" y="3578182"/>
                  <a:pt x="3225578" y="3579329"/>
                  <a:pt x="3220415" y="3581624"/>
                </a:cubicBezTo>
                <a:cubicBezTo>
                  <a:pt x="3215254" y="3583918"/>
                  <a:pt x="3210836" y="3586844"/>
                  <a:pt x="3207165" y="3590400"/>
                </a:cubicBezTo>
                <a:cubicBezTo>
                  <a:pt x="3203265" y="3587188"/>
                  <a:pt x="3198418" y="3584349"/>
                  <a:pt x="3192624" y="3581882"/>
                </a:cubicBezTo>
                <a:cubicBezTo>
                  <a:pt x="3186831" y="3579415"/>
                  <a:pt x="3180321" y="3578182"/>
                  <a:pt x="3173093" y="3578182"/>
                </a:cubicBezTo>
                <a:lnTo>
                  <a:pt x="3155061" y="3578182"/>
                </a:lnTo>
                <a:lnTo>
                  <a:pt x="3144011" y="3578182"/>
                </a:lnTo>
                <a:lnTo>
                  <a:pt x="2918351" y="3578182"/>
                </a:lnTo>
                <a:lnTo>
                  <a:pt x="2905886" y="3578182"/>
                </a:lnTo>
                <a:lnTo>
                  <a:pt x="2878428" y="3578182"/>
                </a:lnTo>
                <a:cubicBezTo>
                  <a:pt x="2870281" y="3578182"/>
                  <a:pt x="2863628" y="3579329"/>
                  <a:pt x="2858466" y="3581624"/>
                </a:cubicBezTo>
                <a:cubicBezTo>
                  <a:pt x="2853304" y="3583918"/>
                  <a:pt x="2848886" y="3586844"/>
                  <a:pt x="2845216" y="3590400"/>
                </a:cubicBezTo>
                <a:cubicBezTo>
                  <a:pt x="2841316" y="3587188"/>
                  <a:pt x="2836468" y="3584349"/>
                  <a:pt x="2830675" y="3581882"/>
                </a:cubicBezTo>
                <a:cubicBezTo>
                  <a:pt x="2824881" y="3579415"/>
                  <a:pt x="2818371" y="3578182"/>
                  <a:pt x="2811143" y="3578182"/>
                </a:cubicBezTo>
                <a:lnTo>
                  <a:pt x="2792252" y="3578182"/>
                </a:lnTo>
                <a:lnTo>
                  <a:pt x="2782061" y="3578182"/>
                </a:lnTo>
                <a:lnTo>
                  <a:pt x="2557666" y="3578182"/>
                </a:lnTo>
                <a:lnTo>
                  <a:pt x="2543936" y="3578182"/>
                </a:lnTo>
                <a:lnTo>
                  <a:pt x="2439152" y="3578182"/>
                </a:lnTo>
                <a:lnTo>
                  <a:pt x="2429636" y="3578182"/>
                </a:lnTo>
                <a:lnTo>
                  <a:pt x="2393206" y="3578182"/>
                </a:lnTo>
                <a:cubicBezTo>
                  <a:pt x="2386437" y="3578182"/>
                  <a:pt x="2380587" y="3579473"/>
                  <a:pt x="2375653" y="3582054"/>
                </a:cubicBezTo>
                <a:cubicBezTo>
                  <a:pt x="2370721" y="3584635"/>
                  <a:pt x="2366762" y="3587761"/>
                  <a:pt x="2363780" y="3591433"/>
                </a:cubicBezTo>
                <a:cubicBezTo>
                  <a:pt x="2361026" y="3589253"/>
                  <a:pt x="2357728" y="3587331"/>
                  <a:pt x="2353885" y="3585668"/>
                </a:cubicBezTo>
                <a:cubicBezTo>
                  <a:pt x="2350041" y="3584004"/>
                  <a:pt x="2345998" y="3582628"/>
                  <a:pt x="2341753" y="3581538"/>
                </a:cubicBezTo>
                <a:cubicBezTo>
                  <a:pt x="2337509" y="3580448"/>
                  <a:pt x="2333264" y="3579616"/>
                  <a:pt x="2329019" y="3579043"/>
                </a:cubicBezTo>
                <a:cubicBezTo>
                  <a:pt x="2324775" y="3578469"/>
                  <a:pt x="2320874" y="3578182"/>
                  <a:pt x="2317318" y="3578182"/>
                </a:cubicBezTo>
                <a:close/>
                <a:moveTo>
                  <a:pt x="710169" y="3578182"/>
                </a:moveTo>
                <a:cubicBezTo>
                  <a:pt x="697550" y="3578182"/>
                  <a:pt x="686365" y="3579903"/>
                  <a:pt x="676613" y="3583345"/>
                </a:cubicBezTo>
                <a:cubicBezTo>
                  <a:pt x="666862" y="3586786"/>
                  <a:pt x="658315" y="3591404"/>
                  <a:pt x="650973" y="3597197"/>
                </a:cubicBezTo>
                <a:cubicBezTo>
                  <a:pt x="643631" y="3602991"/>
                  <a:pt x="637407" y="3609788"/>
                  <a:pt x="632302" y="3617589"/>
                </a:cubicBezTo>
                <a:cubicBezTo>
                  <a:pt x="627197" y="3625390"/>
                  <a:pt x="623067" y="3633679"/>
                  <a:pt x="619912" y="3642455"/>
                </a:cubicBezTo>
                <a:cubicBezTo>
                  <a:pt x="616757" y="3651231"/>
                  <a:pt x="614463" y="3660208"/>
                  <a:pt x="613029" y="3669386"/>
                </a:cubicBezTo>
                <a:cubicBezTo>
                  <a:pt x="611595" y="3678564"/>
                  <a:pt x="610878" y="3687512"/>
                  <a:pt x="610878" y="3696231"/>
                </a:cubicBezTo>
                <a:cubicBezTo>
                  <a:pt x="610878" y="3706441"/>
                  <a:pt x="611767" y="3716680"/>
                  <a:pt x="613545" y="3726948"/>
                </a:cubicBezTo>
                <a:cubicBezTo>
                  <a:pt x="615323" y="3737215"/>
                  <a:pt x="617905" y="3747167"/>
                  <a:pt x="621289" y="3756804"/>
                </a:cubicBezTo>
                <a:cubicBezTo>
                  <a:pt x="624673" y="3766440"/>
                  <a:pt x="628860" y="3775504"/>
                  <a:pt x="633851" y="3783993"/>
                </a:cubicBezTo>
                <a:cubicBezTo>
                  <a:pt x="638841" y="3792482"/>
                  <a:pt x="644606" y="3800054"/>
                  <a:pt x="651145" y="3806708"/>
                </a:cubicBezTo>
                <a:cubicBezTo>
                  <a:pt x="655964" y="3811526"/>
                  <a:pt x="661355" y="3815771"/>
                  <a:pt x="667321" y="3819442"/>
                </a:cubicBezTo>
                <a:cubicBezTo>
                  <a:pt x="673286" y="3823113"/>
                  <a:pt x="679539" y="3824949"/>
                  <a:pt x="686078" y="3824949"/>
                </a:cubicBezTo>
                <a:cubicBezTo>
                  <a:pt x="690323" y="3824949"/>
                  <a:pt x="694166" y="3824146"/>
                  <a:pt x="697607" y="3822539"/>
                </a:cubicBezTo>
                <a:cubicBezTo>
                  <a:pt x="701049" y="3820933"/>
                  <a:pt x="704003" y="3818811"/>
                  <a:pt x="706470" y="3816172"/>
                </a:cubicBezTo>
                <a:cubicBezTo>
                  <a:pt x="708936" y="3813534"/>
                  <a:pt x="710858" y="3810436"/>
                  <a:pt x="712234" y="3806880"/>
                </a:cubicBezTo>
                <a:cubicBezTo>
                  <a:pt x="713611" y="3803324"/>
                  <a:pt x="714300" y="3799652"/>
                  <a:pt x="714300" y="3795867"/>
                </a:cubicBezTo>
                <a:cubicBezTo>
                  <a:pt x="714300" y="3792540"/>
                  <a:pt x="713611" y="3789270"/>
                  <a:pt x="712234" y="3786058"/>
                </a:cubicBezTo>
                <a:cubicBezTo>
                  <a:pt x="710858" y="3782846"/>
                  <a:pt x="708936" y="3779949"/>
                  <a:pt x="706470" y="3777368"/>
                </a:cubicBezTo>
                <a:cubicBezTo>
                  <a:pt x="704003" y="3774786"/>
                  <a:pt x="701049" y="3772693"/>
                  <a:pt x="697607" y="3771087"/>
                </a:cubicBezTo>
                <a:cubicBezTo>
                  <a:pt x="694166" y="3769481"/>
                  <a:pt x="690323" y="3768678"/>
                  <a:pt x="686078" y="3768678"/>
                </a:cubicBezTo>
                <a:cubicBezTo>
                  <a:pt x="684128" y="3768678"/>
                  <a:pt x="682206" y="3768878"/>
                  <a:pt x="680313" y="3769280"/>
                </a:cubicBezTo>
                <a:cubicBezTo>
                  <a:pt x="678420" y="3769681"/>
                  <a:pt x="676671" y="3770169"/>
                  <a:pt x="675064" y="3770743"/>
                </a:cubicBezTo>
                <a:cubicBezTo>
                  <a:pt x="671967" y="3766957"/>
                  <a:pt x="669013" y="3762110"/>
                  <a:pt x="666202" y="3756202"/>
                </a:cubicBezTo>
                <a:cubicBezTo>
                  <a:pt x="663392" y="3750293"/>
                  <a:pt x="660925" y="3743926"/>
                  <a:pt x="658803" y="3737100"/>
                </a:cubicBezTo>
                <a:cubicBezTo>
                  <a:pt x="656680" y="3730274"/>
                  <a:pt x="654988" y="3723305"/>
                  <a:pt x="653726" y="3716192"/>
                </a:cubicBezTo>
                <a:cubicBezTo>
                  <a:pt x="652464" y="3709080"/>
                  <a:pt x="651833" y="3702426"/>
                  <a:pt x="651833" y="3696231"/>
                </a:cubicBezTo>
                <a:cubicBezTo>
                  <a:pt x="651833" y="3691642"/>
                  <a:pt x="652063" y="3686393"/>
                  <a:pt x="652522" y="3680485"/>
                </a:cubicBezTo>
                <a:cubicBezTo>
                  <a:pt x="652981" y="3674577"/>
                  <a:pt x="653927" y="3668612"/>
                  <a:pt x="655361" y="3662589"/>
                </a:cubicBezTo>
                <a:cubicBezTo>
                  <a:pt x="656795" y="3656566"/>
                  <a:pt x="658831" y="3650658"/>
                  <a:pt x="661470" y="3644864"/>
                </a:cubicBezTo>
                <a:cubicBezTo>
                  <a:pt x="664109" y="3639071"/>
                  <a:pt x="667608" y="3633908"/>
                  <a:pt x="671967" y="3629377"/>
                </a:cubicBezTo>
                <a:cubicBezTo>
                  <a:pt x="676326" y="3624845"/>
                  <a:pt x="681632" y="3621203"/>
                  <a:pt x="687885" y="3618450"/>
                </a:cubicBezTo>
                <a:cubicBezTo>
                  <a:pt x="694137" y="3615696"/>
                  <a:pt x="701565" y="3614320"/>
                  <a:pt x="710169" y="3614320"/>
                </a:cubicBezTo>
                <a:lnTo>
                  <a:pt x="724662" y="3614320"/>
                </a:lnTo>
                <a:lnTo>
                  <a:pt x="736154" y="3614320"/>
                </a:lnTo>
                <a:lnTo>
                  <a:pt x="758734" y="3614320"/>
                </a:lnTo>
                <a:cubicBezTo>
                  <a:pt x="762979" y="3614320"/>
                  <a:pt x="767596" y="3615926"/>
                  <a:pt x="772587" y="3619138"/>
                </a:cubicBezTo>
                <a:cubicBezTo>
                  <a:pt x="777577" y="3622350"/>
                  <a:pt x="782453" y="3626480"/>
                  <a:pt x="787213" y="3631528"/>
                </a:cubicBezTo>
                <a:cubicBezTo>
                  <a:pt x="791974" y="3636576"/>
                  <a:pt x="796391" y="3642312"/>
                  <a:pt x="800464" y="3648736"/>
                </a:cubicBezTo>
                <a:cubicBezTo>
                  <a:pt x="804537" y="3655160"/>
                  <a:pt x="807720" y="3661528"/>
                  <a:pt x="810015" y="3667837"/>
                </a:cubicBezTo>
                <a:cubicBezTo>
                  <a:pt x="807261" y="3667722"/>
                  <a:pt x="804909" y="3667665"/>
                  <a:pt x="802959" y="3667665"/>
                </a:cubicBezTo>
                <a:cubicBezTo>
                  <a:pt x="795732" y="3667665"/>
                  <a:pt x="788848" y="3668870"/>
                  <a:pt x="782309" y="3671279"/>
                </a:cubicBezTo>
                <a:cubicBezTo>
                  <a:pt x="775770" y="3673688"/>
                  <a:pt x="770149" y="3677044"/>
                  <a:pt x="765445" y="3681346"/>
                </a:cubicBezTo>
                <a:cubicBezTo>
                  <a:pt x="760742" y="3685648"/>
                  <a:pt x="757070" y="3690724"/>
                  <a:pt x="754432" y="3696575"/>
                </a:cubicBezTo>
                <a:cubicBezTo>
                  <a:pt x="751793" y="3702426"/>
                  <a:pt x="750474" y="3708735"/>
                  <a:pt x="750474" y="3715504"/>
                </a:cubicBezTo>
                <a:cubicBezTo>
                  <a:pt x="750474" y="3723649"/>
                  <a:pt x="751908" y="3730991"/>
                  <a:pt x="754776" y="3737531"/>
                </a:cubicBezTo>
                <a:cubicBezTo>
                  <a:pt x="757644" y="3744070"/>
                  <a:pt x="761573" y="3749634"/>
                  <a:pt x="766564" y="3754223"/>
                </a:cubicBezTo>
                <a:cubicBezTo>
                  <a:pt x="771554" y="3758811"/>
                  <a:pt x="777405" y="3762311"/>
                  <a:pt x="784116" y="3764720"/>
                </a:cubicBezTo>
                <a:cubicBezTo>
                  <a:pt x="790827" y="3767129"/>
                  <a:pt x="798026" y="3768333"/>
                  <a:pt x="805712" y="3768333"/>
                </a:cubicBezTo>
                <a:cubicBezTo>
                  <a:pt x="814431" y="3768333"/>
                  <a:pt x="821917" y="3766842"/>
                  <a:pt x="828169" y="3763859"/>
                </a:cubicBezTo>
                <a:cubicBezTo>
                  <a:pt x="834421" y="3760876"/>
                  <a:pt x="839526" y="3757062"/>
                  <a:pt x="843485" y="3752416"/>
                </a:cubicBezTo>
                <a:cubicBezTo>
                  <a:pt x="847442" y="3747770"/>
                  <a:pt x="850339" y="3742636"/>
                  <a:pt x="852175" y="3737014"/>
                </a:cubicBezTo>
                <a:cubicBezTo>
                  <a:pt x="854010" y="3731393"/>
                  <a:pt x="854928" y="3726001"/>
                  <a:pt x="854928" y="3720839"/>
                </a:cubicBezTo>
                <a:cubicBezTo>
                  <a:pt x="859631" y="3723362"/>
                  <a:pt x="864421" y="3727234"/>
                  <a:pt x="869297" y="3732454"/>
                </a:cubicBezTo>
                <a:cubicBezTo>
                  <a:pt x="874172" y="3737674"/>
                  <a:pt x="878618" y="3743238"/>
                  <a:pt x="882633" y="3749146"/>
                </a:cubicBezTo>
                <a:cubicBezTo>
                  <a:pt x="886649" y="3755054"/>
                  <a:pt x="890004" y="3760762"/>
                  <a:pt x="892700" y="3766268"/>
                </a:cubicBezTo>
                <a:cubicBezTo>
                  <a:pt x="895396" y="3771775"/>
                  <a:pt x="897031" y="3776020"/>
                  <a:pt x="897605" y="3779003"/>
                </a:cubicBezTo>
                <a:lnTo>
                  <a:pt x="897605" y="3805331"/>
                </a:lnTo>
                <a:lnTo>
                  <a:pt x="937528" y="3805331"/>
                </a:lnTo>
                <a:lnTo>
                  <a:pt x="937528" y="3614320"/>
                </a:lnTo>
                <a:lnTo>
                  <a:pt x="972312" y="3614320"/>
                </a:lnTo>
                <a:lnTo>
                  <a:pt x="985711" y="3614320"/>
                </a:lnTo>
                <a:lnTo>
                  <a:pt x="992273" y="3614320"/>
                </a:lnTo>
                <a:cubicBezTo>
                  <a:pt x="996633" y="3614320"/>
                  <a:pt x="1000562" y="3615037"/>
                  <a:pt x="1004061" y="3616471"/>
                </a:cubicBezTo>
                <a:cubicBezTo>
                  <a:pt x="1007560" y="3617905"/>
                  <a:pt x="1010514" y="3619912"/>
                  <a:pt x="1012923" y="3622493"/>
                </a:cubicBezTo>
                <a:cubicBezTo>
                  <a:pt x="1015333" y="3625075"/>
                  <a:pt x="1017197" y="3628115"/>
                  <a:pt x="1018516" y="3631614"/>
                </a:cubicBezTo>
                <a:cubicBezTo>
                  <a:pt x="1019836" y="3635113"/>
                  <a:pt x="1020495" y="3638927"/>
                  <a:pt x="1020495" y="3643057"/>
                </a:cubicBezTo>
                <a:lnTo>
                  <a:pt x="1020495" y="3822539"/>
                </a:lnTo>
                <a:lnTo>
                  <a:pt x="1060418" y="3822539"/>
                </a:lnTo>
                <a:lnTo>
                  <a:pt x="1060418" y="3632388"/>
                </a:lnTo>
                <a:cubicBezTo>
                  <a:pt x="1060418" y="3630667"/>
                  <a:pt x="1060562" y="3628774"/>
                  <a:pt x="1060848" y="3626709"/>
                </a:cubicBezTo>
                <a:cubicBezTo>
                  <a:pt x="1061135" y="3624644"/>
                  <a:pt x="1061795" y="3622694"/>
                  <a:pt x="1062827" y="3620859"/>
                </a:cubicBezTo>
                <a:cubicBezTo>
                  <a:pt x="1063860" y="3619023"/>
                  <a:pt x="1065437" y="3617474"/>
                  <a:pt x="1067560" y="3616212"/>
                </a:cubicBezTo>
                <a:cubicBezTo>
                  <a:pt x="1069682" y="3614950"/>
                  <a:pt x="1072579" y="3614320"/>
                  <a:pt x="1076250" y="3614320"/>
                </a:cubicBezTo>
                <a:lnTo>
                  <a:pt x="1096137" y="3614320"/>
                </a:lnTo>
                <a:lnTo>
                  <a:pt x="1108601" y="3614320"/>
                </a:lnTo>
                <a:lnTo>
                  <a:pt x="1143976" y="3614320"/>
                </a:lnTo>
                <a:lnTo>
                  <a:pt x="1143976" y="3638927"/>
                </a:lnTo>
                <a:cubicBezTo>
                  <a:pt x="1139043" y="3640878"/>
                  <a:pt x="1134999" y="3644205"/>
                  <a:pt x="1131844" y="3648908"/>
                </a:cubicBezTo>
                <a:cubicBezTo>
                  <a:pt x="1128689" y="3653612"/>
                  <a:pt x="1127112" y="3658946"/>
                  <a:pt x="1127112" y="3664912"/>
                </a:cubicBezTo>
                <a:cubicBezTo>
                  <a:pt x="1127112" y="3668698"/>
                  <a:pt x="1127829" y="3672283"/>
                  <a:pt x="1129263" y="3675667"/>
                </a:cubicBezTo>
                <a:cubicBezTo>
                  <a:pt x="1130697" y="3679051"/>
                  <a:pt x="1132676" y="3682034"/>
                  <a:pt x="1135200" y="3684615"/>
                </a:cubicBezTo>
                <a:cubicBezTo>
                  <a:pt x="1137724" y="3687196"/>
                  <a:pt x="1140706" y="3689233"/>
                  <a:pt x="1144148" y="3690724"/>
                </a:cubicBezTo>
                <a:cubicBezTo>
                  <a:pt x="1147590" y="3692216"/>
                  <a:pt x="1151318" y="3692961"/>
                  <a:pt x="1155333" y="3692961"/>
                </a:cubicBezTo>
                <a:cubicBezTo>
                  <a:pt x="1159578" y="3692961"/>
                  <a:pt x="1163421" y="3692187"/>
                  <a:pt x="1166863" y="3690638"/>
                </a:cubicBezTo>
                <a:cubicBezTo>
                  <a:pt x="1170304" y="3689089"/>
                  <a:pt x="1173258" y="3687053"/>
                  <a:pt x="1175725" y="3684529"/>
                </a:cubicBezTo>
                <a:cubicBezTo>
                  <a:pt x="1178191" y="3682005"/>
                  <a:pt x="1180084" y="3679109"/>
                  <a:pt x="1181404" y="3675839"/>
                </a:cubicBezTo>
                <a:cubicBezTo>
                  <a:pt x="1182723" y="3672569"/>
                  <a:pt x="1183382" y="3669214"/>
                  <a:pt x="1183382" y="3665772"/>
                </a:cubicBezTo>
                <a:cubicBezTo>
                  <a:pt x="1183382" y="3664854"/>
                  <a:pt x="1183325" y="3664109"/>
                  <a:pt x="1183211" y="3663535"/>
                </a:cubicBezTo>
                <a:cubicBezTo>
                  <a:pt x="1188143" y="3663535"/>
                  <a:pt x="1192303" y="3664223"/>
                  <a:pt x="1195687" y="3665600"/>
                </a:cubicBezTo>
                <a:cubicBezTo>
                  <a:pt x="1199071" y="3666977"/>
                  <a:pt x="1201824" y="3668841"/>
                  <a:pt x="1203946" y="3671193"/>
                </a:cubicBezTo>
                <a:cubicBezTo>
                  <a:pt x="1206069" y="3673545"/>
                  <a:pt x="1207589" y="3676183"/>
                  <a:pt x="1208506" y="3679109"/>
                </a:cubicBezTo>
                <a:cubicBezTo>
                  <a:pt x="1209425" y="3682034"/>
                  <a:pt x="1209883" y="3685045"/>
                  <a:pt x="1209883" y="3688143"/>
                </a:cubicBezTo>
                <a:cubicBezTo>
                  <a:pt x="1209883" y="3694453"/>
                  <a:pt x="1208707" y="3699845"/>
                  <a:pt x="1206356" y="3704319"/>
                </a:cubicBezTo>
                <a:cubicBezTo>
                  <a:pt x="1204004" y="3708793"/>
                  <a:pt x="1200763" y="3712464"/>
                  <a:pt x="1196633" y="3715332"/>
                </a:cubicBezTo>
                <a:cubicBezTo>
                  <a:pt x="1192503" y="3718200"/>
                  <a:pt x="1187627" y="3720322"/>
                  <a:pt x="1182006" y="3721699"/>
                </a:cubicBezTo>
                <a:cubicBezTo>
                  <a:pt x="1176385" y="3723076"/>
                  <a:pt x="1170304" y="3723764"/>
                  <a:pt x="1163765" y="3723764"/>
                </a:cubicBezTo>
                <a:cubicBezTo>
                  <a:pt x="1153326" y="3723764"/>
                  <a:pt x="1144090" y="3723104"/>
                  <a:pt x="1136059" y="3721785"/>
                </a:cubicBezTo>
                <a:cubicBezTo>
                  <a:pt x="1128029" y="3720466"/>
                  <a:pt x="1121777" y="3719290"/>
                  <a:pt x="1117303" y="3718257"/>
                </a:cubicBezTo>
                <a:lnTo>
                  <a:pt x="1117303" y="3753534"/>
                </a:lnTo>
                <a:cubicBezTo>
                  <a:pt x="1122121" y="3754567"/>
                  <a:pt x="1127571" y="3755771"/>
                  <a:pt x="1133651" y="3757148"/>
                </a:cubicBezTo>
                <a:cubicBezTo>
                  <a:pt x="1139731" y="3758525"/>
                  <a:pt x="1146241" y="3760274"/>
                  <a:pt x="1153182" y="3762397"/>
                </a:cubicBezTo>
                <a:cubicBezTo>
                  <a:pt x="1160123" y="3764519"/>
                  <a:pt x="1167293" y="3767071"/>
                  <a:pt x="1174692" y="3770054"/>
                </a:cubicBezTo>
                <a:cubicBezTo>
                  <a:pt x="1182092" y="3773037"/>
                  <a:pt x="1189492" y="3776622"/>
                  <a:pt x="1196891" y="3780809"/>
                </a:cubicBezTo>
                <a:cubicBezTo>
                  <a:pt x="1204291" y="3784997"/>
                  <a:pt x="1211604" y="3789930"/>
                  <a:pt x="1218831" y="3795608"/>
                </a:cubicBezTo>
                <a:cubicBezTo>
                  <a:pt x="1226059" y="3801287"/>
                  <a:pt x="1232885" y="3807798"/>
                  <a:pt x="1239310" y="3815140"/>
                </a:cubicBezTo>
                <a:lnTo>
                  <a:pt x="1271145" y="3795350"/>
                </a:lnTo>
                <a:cubicBezTo>
                  <a:pt x="1267359" y="3789614"/>
                  <a:pt x="1263143" y="3784337"/>
                  <a:pt x="1258497" y="3779519"/>
                </a:cubicBezTo>
                <a:cubicBezTo>
                  <a:pt x="1253850" y="3774700"/>
                  <a:pt x="1249089" y="3770284"/>
                  <a:pt x="1244213" y="3766268"/>
                </a:cubicBezTo>
                <a:cubicBezTo>
                  <a:pt x="1239338" y="3762253"/>
                  <a:pt x="1234462" y="3758639"/>
                  <a:pt x="1229587" y="3755427"/>
                </a:cubicBezTo>
                <a:cubicBezTo>
                  <a:pt x="1224711" y="3752215"/>
                  <a:pt x="1220208" y="3749290"/>
                  <a:pt x="1216078" y="3746651"/>
                </a:cubicBezTo>
                <a:cubicBezTo>
                  <a:pt x="1221011" y="3744127"/>
                  <a:pt x="1225543" y="3740944"/>
                  <a:pt x="1229672" y="3737100"/>
                </a:cubicBezTo>
                <a:cubicBezTo>
                  <a:pt x="1233803" y="3733257"/>
                  <a:pt x="1237359" y="3728840"/>
                  <a:pt x="1240342" y="3723850"/>
                </a:cubicBezTo>
                <a:cubicBezTo>
                  <a:pt x="1243325" y="3718860"/>
                  <a:pt x="1245648" y="3713353"/>
                  <a:pt x="1247311" y="3707330"/>
                </a:cubicBezTo>
                <a:cubicBezTo>
                  <a:pt x="1248975" y="3701307"/>
                  <a:pt x="1249806" y="3694854"/>
                  <a:pt x="1249806" y="3687971"/>
                </a:cubicBezTo>
                <a:cubicBezTo>
                  <a:pt x="1249806" y="3680284"/>
                  <a:pt x="1248602" y="3672856"/>
                  <a:pt x="1246193" y="3665686"/>
                </a:cubicBezTo>
                <a:cubicBezTo>
                  <a:pt x="1243784" y="3658516"/>
                  <a:pt x="1239969" y="3652120"/>
                  <a:pt x="1234749" y="3646499"/>
                </a:cubicBezTo>
                <a:cubicBezTo>
                  <a:pt x="1229530" y="3640878"/>
                  <a:pt x="1222732" y="3636375"/>
                  <a:pt x="1214357" y="3632990"/>
                </a:cubicBezTo>
                <a:cubicBezTo>
                  <a:pt x="1205983" y="3629606"/>
                  <a:pt x="1195830" y="3627914"/>
                  <a:pt x="1183899" y="3627914"/>
                </a:cubicBezTo>
                <a:lnTo>
                  <a:pt x="1183899" y="3614320"/>
                </a:lnTo>
                <a:lnTo>
                  <a:pt x="1286637" y="3614320"/>
                </a:lnTo>
                <a:lnTo>
                  <a:pt x="1297990" y="3614320"/>
                </a:lnTo>
                <a:lnTo>
                  <a:pt x="1306598" y="3614320"/>
                </a:lnTo>
                <a:cubicBezTo>
                  <a:pt x="1310958" y="3614320"/>
                  <a:pt x="1314887" y="3615037"/>
                  <a:pt x="1318386" y="3616471"/>
                </a:cubicBezTo>
                <a:cubicBezTo>
                  <a:pt x="1321885" y="3617905"/>
                  <a:pt x="1324839" y="3619912"/>
                  <a:pt x="1327248" y="3622493"/>
                </a:cubicBezTo>
                <a:cubicBezTo>
                  <a:pt x="1329658" y="3625075"/>
                  <a:pt x="1331521" y="3628115"/>
                  <a:pt x="1332841" y="3631614"/>
                </a:cubicBezTo>
                <a:cubicBezTo>
                  <a:pt x="1334160" y="3635113"/>
                  <a:pt x="1334820" y="3638927"/>
                  <a:pt x="1334820" y="3643057"/>
                </a:cubicBezTo>
                <a:lnTo>
                  <a:pt x="1334820" y="3822539"/>
                </a:lnTo>
                <a:lnTo>
                  <a:pt x="1374743" y="3822539"/>
                </a:lnTo>
                <a:lnTo>
                  <a:pt x="1374743" y="3632388"/>
                </a:lnTo>
                <a:cubicBezTo>
                  <a:pt x="1374743" y="3630667"/>
                  <a:pt x="1374887" y="3628774"/>
                  <a:pt x="1375173" y="3626709"/>
                </a:cubicBezTo>
                <a:cubicBezTo>
                  <a:pt x="1375460" y="3624644"/>
                  <a:pt x="1376120" y="3622694"/>
                  <a:pt x="1377152" y="3620859"/>
                </a:cubicBezTo>
                <a:cubicBezTo>
                  <a:pt x="1378185" y="3619023"/>
                  <a:pt x="1379762" y="3617474"/>
                  <a:pt x="1381884" y="3616212"/>
                </a:cubicBezTo>
                <a:cubicBezTo>
                  <a:pt x="1384007" y="3614950"/>
                  <a:pt x="1386903" y="3614320"/>
                  <a:pt x="1390575" y="3614320"/>
                </a:cubicBezTo>
                <a:lnTo>
                  <a:pt x="1410462" y="3614320"/>
                </a:lnTo>
                <a:lnTo>
                  <a:pt x="1422926" y="3614320"/>
                </a:lnTo>
                <a:lnTo>
                  <a:pt x="1469658" y="3614320"/>
                </a:lnTo>
                <a:cubicBezTo>
                  <a:pt x="1470346" y="3614893"/>
                  <a:pt x="1471149" y="3615639"/>
                  <a:pt x="1472067" y="3616557"/>
                </a:cubicBezTo>
                <a:cubicBezTo>
                  <a:pt x="1472985" y="3617474"/>
                  <a:pt x="1473845" y="3618478"/>
                  <a:pt x="1474648" y="3619568"/>
                </a:cubicBezTo>
                <a:cubicBezTo>
                  <a:pt x="1475451" y="3620658"/>
                  <a:pt x="1476197" y="3621748"/>
                  <a:pt x="1476886" y="3622838"/>
                </a:cubicBezTo>
                <a:cubicBezTo>
                  <a:pt x="1477574" y="3623927"/>
                  <a:pt x="1478090" y="3624817"/>
                  <a:pt x="1478434" y="3625505"/>
                </a:cubicBezTo>
                <a:cubicBezTo>
                  <a:pt x="1470978" y="3625734"/>
                  <a:pt x="1464065" y="3626910"/>
                  <a:pt x="1457699" y="3629033"/>
                </a:cubicBezTo>
                <a:cubicBezTo>
                  <a:pt x="1451331" y="3631155"/>
                  <a:pt x="1445796" y="3634109"/>
                  <a:pt x="1441093" y="3637895"/>
                </a:cubicBezTo>
                <a:cubicBezTo>
                  <a:pt x="1436389" y="3641681"/>
                  <a:pt x="1432689" y="3646298"/>
                  <a:pt x="1429993" y="3651747"/>
                </a:cubicBezTo>
                <a:cubicBezTo>
                  <a:pt x="1427297" y="3657197"/>
                  <a:pt x="1425949" y="3663420"/>
                  <a:pt x="1425949" y="3670418"/>
                </a:cubicBezTo>
                <a:cubicBezTo>
                  <a:pt x="1425949" y="3676958"/>
                  <a:pt x="1427240" y="3683095"/>
                  <a:pt x="1429821" y="3688831"/>
                </a:cubicBezTo>
                <a:cubicBezTo>
                  <a:pt x="1432402" y="3694567"/>
                  <a:pt x="1436016" y="3699529"/>
                  <a:pt x="1440662" y="3703716"/>
                </a:cubicBezTo>
                <a:cubicBezTo>
                  <a:pt x="1445308" y="3707904"/>
                  <a:pt x="1450901" y="3711231"/>
                  <a:pt x="1457441" y="3713697"/>
                </a:cubicBezTo>
                <a:cubicBezTo>
                  <a:pt x="1463980" y="3716164"/>
                  <a:pt x="1471207" y="3717397"/>
                  <a:pt x="1479123" y="3717397"/>
                </a:cubicBezTo>
                <a:cubicBezTo>
                  <a:pt x="1494954" y="3717397"/>
                  <a:pt x="1506943" y="3713439"/>
                  <a:pt x="1515088" y="3705523"/>
                </a:cubicBezTo>
                <a:cubicBezTo>
                  <a:pt x="1523233" y="3697607"/>
                  <a:pt x="1528052" y="3686307"/>
                  <a:pt x="1529543" y="3671623"/>
                </a:cubicBezTo>
                <a:cubicBezTo>
                  <a:pt x="1532296" y="3672541"/>
                  <a:pt x="1535738" y="3674061"/>
                  <a:pt x="1539868" y="3676183"/>
                </a:cubicBezTo>
                <a:cubicBezTo>
                  <a:pt x="1543998" y="3678306"/>
                  <a:pt x="1548157" y="3680715"/>
                  <a:pt x="1552344" y="3683411"/>
                </a:cubicBezTo>
                <a:cubicBezTo>
                  <a:pt x="1556531" y="3686107"/>
                  <a:pt x="1560432" y="3688917"/>
                  <a:pt x="1564046" y="3691843"/>
                </a:cubicBezTo>
                <a:cubicBezTo>
                  <a:pt x="1567659" y="3694768"/>
                  <a:pt x="1570269" y="3697550"/>
                  <a:pt x="1571875" y="3700189"/>
                </a:cubicBezTo>
                <a:lnTo>
                  <a:pt x="1571875" y="3717225"/>
                </a:lnTo>
                <a:lnTo>
                  <a:pt x="1560174" y="3717225"/>
                </a:lnTo>
                <a:cubicBezTo>
                  <a:pt x="1553749" y="3717225"/>
                  <a:pt x="1547640" y="3718372"/>
                  <a:pt x="1541847" y="3720667"/>
                </a:cubicBezTo>
                <a:cubicBezTo>
                  <a:pt x="1536054" y="3722961"/>
                  <a:pt x="1530920" y="3726116"/>
                  <a:pt x="1526445" y="3730131"/>
                </a:cubicBezTo>
                <a:cubicBezTo>
                  <a:pt x="1521971" y="3734146"/>
                  <a:pt x="1518415" y="3738907"/>
                  <a:pt x="1515776" y="3744414"/>
                </a:cubicBezTo>
                <a:cubicBezTo>
                  <a:pt x="1513138" y="3749921"/>
                  <a:pt x="1511818" y="3755829"/>
                  <a:pt x="1511818" y="3762138"/>
                </a:cubicBezTo>
                <a:cubicBezTo>
                  <a:pt x="1511818" y="3770628"/>
                  <a:pt x="1513195" y="3777970"/>
                  <a:pt x="1515948" y="3784165"/>
                </a:cubicBezTo>
                <a:cubicBezTo>
                  <a:pt x="1518702" y="3790360"/>
                  <a:pt x="1522430" y="3795522"/>
                  <a:pt x="1527134" y="3799652"/>
                </a:cubicBezTo>
                <a:cubicBezTo>
                  <a:pt x="1531837" y="3803782"/>
                  <a:pt x="1537373" y="3806851"/>
                  <a:pt x="1543740" y="3808859"/>
                </a:cubicBezTo>
                <a:cubicBezTo>
                  <a:pt x="1550107" y="3810866"/>
                  <a:pt x="1556904" y="3811870"/>
                  <a:pt x="1564132" y="3811870"/>
                </a:cubicBezTo>
                <a:cubicBezTo>
                  <a:pt x="1569982" y="3811870"/>
                  <a:pt x="1575747" y="3810895"/>
                  <a:pt x="1581426" y="3808945"/>
                </a:cubicBezTo>
                <a:cubicBezTo>
                  <a:pt x="1587104" y="3806995"/>
                  <a:pt x="1592181" y="3804127"/>
                  <a:pt x="1596655" y="3800341"/>
                </a:cubicBezTo>
                <a:cubicBezTo>
                  <a:pt x="1601129" y="3796555"/>
                  <a:pt x="1604772" y="3791851"/>
                  <a:pt x="1607582" y="3786230"/>
                </a:cubicBezTo>
                <a:cubicBezTo>
                  <a:pt x="1610393" y="3780609"/>
                  <a:pt x="1611798" y="3774127"/>
                  <a:pt x="1611798" y="3766785"/>
                </a:cubicBezTo>
                <a:lnTo>
                  <a:pt x="1611798" y="3761794"/>
                </a:lnTo>
                <a:cubicBezTo>
                  <a:pt x="1614322" y="3762597"/>
                  <a:pt x="1617620" y="3764347"/>
                  <a:pt x="1621693" y="3767043"/>
                </a:cubicBezTo>
                <a:cubicBezTo>
                  <a:pt x="1625766" y="3769739"/>
                  <a:pt x="1629838" y="3772750"/>
                  <a:pt x="1633911" y="3776077"/>
                </a:cubicBezTo>
                <a:cubicBezTo>
                  <a:pt x="1637983" y="3779404"/>
                  <a:pt x="1641655" y="3782760"/>
                  <a:pt x="1644924" y="3786144"/>
                </a:cubicBezTo>
                <a:cubicBezTo>
                  <a:pt x="1648194" y="3789528"/>
                  <a:pt x="1650287" y="3792368"/>
                  <a:pt x="1651205" y="3794662"/>
                </a:cubicBezTo>
                <a:lnTo>
                  <a:pt x="1651205" y="3820819"/>
                </a:lnTo>
                <a:lnTo>
                  <a:pt x="1691128" y="3820819"/>
                </a:lnTo>
                <a:lnTo>
                  <a:pt x="1691128" y="3614320"/>
                </a:lnTo>
                <a:lnTo>
                  <a:pt x="1724786" y="3614320"/>
                </a:lnTo>
                <a:lnTo>
                  <a:pt x="1739311" y="3614320"/>
                </a:lnTo>
                <a:lnTo>
                  <a:pt x="1755762" y="3614320"/>
                </a:lnTo>
                <a:lnTo>
                  <a:pt x="1755762" y="3671795"/>
                </a:lnTo>
                <a:cubicBezTo>
                  <a:pt x="1755762" y="3680055"/>
                  <a:pt x="1756421" y="3687483"/>
                  <a:pt x="1757741" y="3694080"/>
                </a:cubicBezTo>
                <a:cubicBezTo>
                  <a:pt x="1759060" y="3700676"/>
                  <a:pt x="1761469" y="3706728"/>
                  <a:pt x="1764968" y="3712234"/>
                </a:cubicBezTo>
                <a:cubicBezTo>
                  <a:pt x="1768467" y="3717741"/>
                  <a:pt x="1773228" y="3722904"/>
                  <a:pt x="1779251" y="3727722"/>
                </a:cubicBezTo>
                <a:cubicBezTo>
                  <a:pt x="1785274" y="3732540"/>
                  <a:pt x="1792931" y="3737359"/>
                  <a:pt x="1802224" y="3742177"/>
                </a:cubicBezTo>
                <a:cubicBezTo>
                  <a:pt x="1805207" y="3734949"/>
                  <a:pt x="1809308" y="3728238"/>
                  <a:pt x="1814528" y="3722043"/>
                </a:cubicBezTo>
                <a:cubicBezTo>
                  <a:pt x="1819748" y="3715848"/>
                  <a:pt x="1825369" y="3710428"/>
                  <a:pt x="1831392" y="3705781"/>
                </a:cubicBezTo>
                <a:cubicBezTo>
                  <a:pt x="1837415" y="3701135"/>
                  <a:pt x="1843467" y="3697378"/>
                  <a:pt x="1849547" y="3694510"/>
                </a:cubicBezTo>
                <a:cubicBezTo>
                  <a:pt x="1855627" y="3691642"/>
                  <a:pt x="1861019" y="3689921"/>
                  <a:pt x="1865722" y="3689348"/>
                </a:cubicBezTo>
                <a:lnTo>
                  <a:pt x="1865722" y="3805331"/>
                </a:lnTo>
                <a:lnTo>
                  <a:pt x="1905645" y="3805331"/>
                </a:lnTo>
                <a:lnTo>
                  <a:pt x="1905645" y="3647531"/>
                </a:lnTo>
                <a:cubicBezTo>
                  <a:pt x="1891649" y="3647531"/>
                  <a:pt x="1879088" y="3648650"/>
                  <a:pt x="1867960" y="3650887"/>
                </a:cubicBezTo>
                <a:cubicBezTo>
                  <a:pt x="1856831" y="3653124"/>
                  <a:pt x="1846850" y="3656107"/>
                  <a:pt x="1838017" y="3659835"/>
                </a:cubicBezTo>
                <a:cubicBezTo>
                  <a:pt x="1829183" y="3663564"/>
                  <a:pt x="1821411" y="3667866"/>
                  <a:pt x="1814700" y="3672742"/>
                </a:cubicBezTo>
                <a:cubicBezTo>
                  <a:pt x="1807989" y="3677617"/>
                  <a:pt x="1802051" y="3682694"/>
                  <a:pt x="1796889" y="3687971"/>
                </a:cubicBezTo>
                <a:cubicBezTo>
                  <a:pt x="1796430" y="3686021"/>
                  <a:pt x="1796115" y="3683468"/>
                  <a:pt x="1795943" y="3680313"/>
                </a:cubicBezTo>
                <a:cubicBezTo>
                  <a:pt x="1795771" y="3677158"/>
                  <a:pt x="1795685" y="3673975"/>
                  <a:pt x="1795685" y="3670763"/>
                </a:cubicBezTo>
                <a:lnTo>
                  <a:pt x="1795685" y="3614320"/>
                </a:lnTo>
                <a:lnTo>
                  <a:pt x="1945225" y="3614320"/>
                </a:lnTo>
                <a:lnTo>
                  <a:pt x="1945225" y="3578182"/>
                </a:lnTo>
                <a:lnTo>
                  <a:pt x="1739311" y="3578182"/>
                </a:lnTo>
                <a:lnTo>
                  <a:pt x="1724786" y="3578182"/>
                </a:lnTo>
                <a:lnTo>
                  <a:pt x="1649656" y="3578182"/>
                </a:lnTo>
                <a:lnTo>
                  <a:pt x="1629867" y="3578182"/>
                </a:lnTo>
                <a:lnTo>
                  <a:pt x="1422926" y="3578182"/>
                </a:lnTo>
                <a:lnTo>
                  <a:pt x="1410462" y="3578182"/>
                </a:lnTo>
                <a:lnTo>
                  <a:pt x="1383003" y="3578182"/>
                </a:lnTo>
                <a:cubicBezTo>
                  <a:pt x="1374858" y="3578182"/>
                  <a:pt x="1368204" y="3579329"/>
                  <a:pt x="1363041" y="3581624"/>
                </a:cubicBezTo>
                <a:cubicBezTo>
                  <a:pt x="1357879" y="3583918"/>
                  <a:pt x="1353462" y="3586844"/>
                  <a:pt x="1349791" y="3590400"/>
                </a:cubicBezTo>
                <a:cubicBezTo>
                  <a:pt x="1345890" y="3587188"/>
                  <a:pt x="1341044" y="3584349"/>
                  <a:pt x="1335250" y="3581882"/>
                </a:cubicBezTo>
                <a:cubicBezTo>
                  <a:pt x="1329456" y="3579415"/>
                  <a:pt x="1322946" y="3578182"/>
                  <a:pt x="1315718" y="3578182"/>
                </a:cubicBezTo>
                <a:lnTo>
                  <a:pt x="1297990" y="3578182"/>
                </a:lnTo>
                <a:lnTo>
                  <a:pt x="1286637" y="3578182"/>
                </a:lnTo>
                <a:lnTo>
                  <a:pt x="1108601" y="3578182"/>
                </a:lnTo>
                <a:lnTo>
                  <a:pt x="1096137" y="3578182"/>
                </a:lnTo>
                <a:lnTo>
                  <a:pt x="1068678" y="3578182"/>
                </a:lnTo>
                <a:cubicBezTo>
                  <a:pt x="1060533" y="3578182"/>
                  <a:pt x="1053879" y="3579329"/>
                  <a:pt x="1048716" y="3581624"/>
                </a:cubicBezTo>
                <a:cubicBezTo>
                  <a:pt x="1043554" y="3583918"/>
                  <a:pt x="1039137" y="3586844"/>
                  <a:pt x="1035466" y="3590400"/>
                </a:cubicBezTo>
                <a:cubicBezTo>
                  <a:pt x="1031566" y="3587188"/>
                  <a:pt x="1026719" y="3584349"/>
                  <a:pt x="1020925" y="3581882"/>
                </a:cubicBezTo>
                <a:cubicBezTo>
                  <a:pt x="1015132" y="3579415"/>
                  <a:pt x="1008621" y="3578182"/>
                  <a:pt x="1001394" y="3578182"/>
                </a:cubicBezTo>
                <a:lnTo>
                  <a:pt x="985711" y="3578182"/>
                </a:lnTo>
                <a:lnTo>
                  <a:pt x="972312" y="3578182"/>
                </a:lnTo>
                <a:lnTo>
                  <a:pt x="736154" y="3578182"/>
                </a:lnTo>
                <a:lnTo>
                  <a:pt x="724662" y="3578182"/>
                </a:lnTo>
                <a:close/>
                <a:moveTo>
                  <a:pt x="3906476" y="3491281"/>
                </a:moveTo>
                <a:cubicBezTo>
                  <a:pt x="3910606" y="3508030"/>
                  <a:pt x="3919382" y="3521108"/>
                  <a:pt x="3932804" y="3530515"/>
                </a:cubicBezTo>
                <a:cubicBezTo>
                  <a:pt x="3946227" y="3539923"/>
                  <a:pt x="3964926" y="3545601"/>
                  <a:pt x="3988903" y="3547552"/>
                </a:cubicBezTo>
                <a:cubicBezTo>
                  <a:pt x="3997852" y="3548240"/>
                  <a:pt x="4005050" y="3549444"/>
                  <a:pt x="4010500" y="3551165"/>
                </a:cubicBezTo>
                <a:cubicBezTo>
                  <a:pt x="4015949" y="3552886"/>
                  <a:pt x="4020366" y="3555066"/>
                  <a:pt x="4023750" y="3557704"/>
                </a:cubicBezTo>
                <a:cubicBezTo>
                  <a:pt x="4027134" y="3560343"/>
                  <a:pt x="4029773" y="3563383"/>
                  <a:pt x="4031666" y="3566825"/>
                </a:cubicBezTo>
                <a:cubicBezTo>
                  <a:pt x="4033559" y="3570266"/>
                  <a:pt x="4035480" y="3574052"/>
                  <a:pt x="4037430" y="3578182"/>
                </a:cubicBezTo>
                <a:lnTo>
                  <a:pt x="3925061" y="3578182"/>
                </a:lnTo>
                <a:lnTo>
                  <a:pt x="3925061" y="3614320"/>
                </a:lnTo>
                <a:lnTo>
                  <a:pt x="3972899" y="3614320"/>
                </a:lnTo>
                <a:lnTo>
                  <a:pt x="3972899" y="3638927"/>
                </a:lnTo>
                <a:cubicBezTo>
                  <a:pt x="3967966" y="3640878"/>
                  <a:pt x="3963923" y="3644205"/>
                  <a:pt x="3960768" y="3648908"/>
                </a:cubicBezTo>
                <a:cubicBezTo>
                  <a:pt x="3957613" y="3653612"/>
                  <a:pt x="3956036" y="3658946"/>
                  <a:pt x="3956036" y="3664912"/>
                </a:cubicBezTo>
                <a:cubicBezTo>
                  <a:pt x="3956036" y="3668698"/>
                  <a:pt x="3956752" y="3672283"/>
                  <a:pt x="3958187" y="3675667"/>
                </a:cubicBezTo>
                <a:cubicBezTo>
                  <a:pt x="3959620" y="3679051"/>
                  <a:pt x="3961599" y="3682034"/>
                  <a:pt x="3964123" y="3684615"/>
                </a:cubicBezTo>
                <a:cubicBezTo>
                  <a:pt x="3966647" y="3687196"/>
                  <a:pt x="3969630" y="3689233"/>
                  <a:pt x="3973071" y="3690724"/>
                </a:cubicBezTo>
                <a:cubicBezTo>
                  <a:pt x="3976513" y="3692216"/>
                  <a:pt x="3980242" y="3692961"/>
                  <a:pt x="3984257" y="3692961"/>
                </a:cubicBezTo>
                <a:cubicBezTo>
                  <a:pt x="3988502" y="3692961"/>
                  <a:pt x="3992345" y="3692187"/>
                  <a:pt x="3995786" y="3690638"/>
                </a:cubicBezTo>
                <a:cubicBezTo>
                  <a:pt x="3999228" y="3689089"/>
                  <a:pt x="4002182" y="3687053"/>
                  <a:pt x="4004649" y="3684529"/>
                </a:cubicBezTo>
                <a:cubicBezTo>
                  <a:pt x="4007115" y="3682005"/>
                  <a:pt x="4009008" y="3679109"/>
                  <a:pt x="4010327" y="3675839"/>
                </a:cubicBezTo>
                <a:cubicBezTo>
                  <a:pt x="4011647" y="3672569"/>
                  <a:pt x="4012307" y="3669214"/>
                  <a:pt x="4012307" y="3665772"/>
                </a:cubicBezTo>
                <a:cubicBezTo>
                  <a:pt x="4012307" y="3664854"/>
                  <a:pt x="4012249" y="3664109"/>
                  <a:pt x="4012134" y="3663535"/>
                </a:cubicBezTo>
                <a:cubicBezTo>
                  <a:pt x="4017068" y="3663535"/>
                  <a:pt x="4021226" y="3664223"/>
                  <a:pt x="4024610" y="3665600"/>
                </a:cubicBezTo>
                <a:cubicBezTo>
                  <a:pt x="4027995" y="3666977"/>
                  <a:pt x="4030748" y="3668841"/>
                  <a:pt x="4032870" y="3671193"/>
                </a:cubicBezTo>
                <a:cubicBezTo>
                  <a:pt x="4034993" y="3673545"/>
                  <a:pt x="4036513" y="3676183"/>
                  <a:pt x="4037430" y="3679109"/>
                </a:cubicBezTo>
                <a:cubicBezTo>
                  <a:pt x="4038348" y="3682034"/>
                  <a:pt x="4038807" y="3685045"/>
                  <a:pt x="4038807" y="3688143"/>
                </a:cubicBezTo>
                <a:cubicBezTo>
                  <a:pt x="4038807" y="3694453"/>
                  <a:pt x="4037631" y="3699845"/>
                  <a:pt x="4035279" y="3704319"/>
                </a:cubicBezTo>
                <a:cubicBezTo>
                  <a:pt x="4032928" y="3708793"/>
                  <a:pt x="4029687" y="3712464"/>
                  <a:pt x="4025557" y="3715332"/>
                </a:cubicBezTo>
                <a:cubicBezTo>
                  <a:pt x="4021427" y="3718200"/>
                  <a:pt x="4016551" y="3720322"/>
                  <a:pt x="4010930" y="3721699"/>
                </a:cubicBezTo>
                <a:cubicBezTo>
                  <a:pt x="4005308" y="3723076"/>
                  <a:pt x="3999228" y="3723764"/>
                  <a:pt x="3992689" y="3723764"/>
                </a:cubicBezTo>
                <a:cubicBezTo>
                  <a:pt x="3982249" y="3723764"/>
                  <a:pt x="3973014" y="3723104"/>
                  <a:pt x="3964984" y="3721785"/>
                </a:cubicBezTo>
                <a:cubicBezTo>
                  <a:pt x="3956953" y="3720466"/>
                  <a:pt x="3950701" y="3719290"/>
                  <a:pt x="3946227" y="3718257"/>
                </a:cubicBezTo>
                <a:lnTo>
                  <a:pt x="3946227" y="3753534"/>
                </a:lnTo>
                <a:cubicBezTo>
                  <a:pt x="3951045" y="3754567"/>
                  <a:pt x="3956494" y="3755771"/>
                  <a:pt x="3962575" y="3757148"/>
                </a:cubicBezTo>
                <a:cubicBezTo>
                  <a:pt x="3968655" y="3758525"/>
                  <a:pt x="3975165" y="3760274"/>
                  <a:pt x="3982106" y="3762397"/>
                </a:cubicBezTo>
                <a:cubicBezTo>
                  <a:pt x="3989047" y="3764519"/>
                  <a:pt x="3996217" y="3767071"/>
                  <a:pt x="4003616" y="3770054"/>
                </a:cubicBezTo>
                <a:cubicBezTo>
                  <a:pt x="4011016" y="3773037"/>
                  <a:pt x="4018415" y="3776622"/>
                  <a:pt x="4025815" y="3780809"/>
                </a:cubicBezTo>
                <a:cubicBezTo>
                  <a:pt x="4033215" y="3784997"/>
                  <a:pt x="4040528" y="3789930"/>
                  <a:pt x="4047756" y="3795608"/>
                </a:cubicBezTo>
                <a:cubicBezTo>
                  <a:pt x="4054982" y="3801287"/>
                  <a:pt x="4061809" y="3807798"/>
                  <a:pt x="4068234" y="3815140"/>
                </a:cubicBezTo>
                <a:lnTo>
                  <a:pt x="4100068" y="3795350"/>
                </a:lnTo>
                <a:cubicBezTo>
                  <a:pt x="4096282" y="3789614"/>
                  <a:pt x="4092066" y="3784337"/>
                  <a:pt x="4087420" y="3779519"/>
                </a:cubicBezTo>
                <a:cubicBezTo>
                  <a:pt x="4082774" y="3774700"/>
                  <a:pt x="4078013" y="3770284"/>
                  <a:pt x="4073137" y="3766268"/>
                </a:cubicBezTo>
                <a:cubicBezTo>
                  <a:pt x="4068262" y="3762253"/>
                  <a:pt x="4063387" y="3758639"/>
                  <a:pt x="4058510" y="3755427"/>
                </a:cubicBezTo>
                <a:cubicBezTo>
                  <a:pt x="4053635" y="3752215"/>
                  <a:pt x="4049132" y="3749290"/>
                  <a:pt x="4045002" y="3746651"/>
                </a:cubicBezTo>
                <a:cubicBezTo>
                  <a:pt x="4049935" y="3744127"/>
                  <a:pt x="4054466" y="3740944"/>
                  <a:pt x="4058596" y="3737100"/>
                </a:cubicBezTo>
                <a:cubicBezTo>
                  <a:pt x="4062726" y="3733257"/>
                  <a:pt x="4066283" y="3728840"/>
                  <a:pt x="4069265" y="3723850"/>
                </a:cubicBezTo>
                <a:cubicBezTo>
                  <a:pt x="4072248" y="3718860"/>
                  <a:pt x="4074571" y="3713353"/>
                  <a:pt x="4076235" y="3707330"/>
                </a:cubicBezTo>
                <a:cubicBezTo>
                  <a:pt x="4077898" y="3701307"/>
                  <a:pt x="4078730" y="3694854"/>
                  <a:pt x="4078730" y="3687971"/>
                </a:cubicBezTo>
                <a:cubicBezTo>
                  <a:pt x="4078730" y="3680284"/>
                  <a:pt x="4077525" y="3672856"/>
                  <a:pt x="4075116" y="3665686"/>
                </a:cubicBezTo>
                <a:cubicBezTo>
                  <a:pt x="4072707" y="3658516"/>
                  <a:pt x="4068892" y="3652120"/>
                  <a:pt x="4063673" y="3646499"/>
                </a:cubicBezTo>
                <a:cubicBezTo>
                  <a:pt x="4058453" y="3640878"/>
                  <a:pt x="4051656" y="3636375"/>
                  <a:pt x="4043281" y="3632990"/>
                </a:cubicBezTo>
                <a:cubicBezTo>
                  <a:pt x="4034907" y="3629606"/>
                  <a:pt x="4024754" y="3627914"/>
                  <a:pt x="4012823" y="3627914"/>
                </a:cubicBezTo>
                <a:lnTo>
                  <a:pt x="4012823" y="3614320"/>
                </a:lnTo>
                <a:lnTo>
                  <a:pt x="4115560" y="3614320"/>
                </a:lnTo>
                <a:lnTo>
                  <a:pt x="4126913" y="3614320"/>
                </a:lnTo>
                <a:lnTo>
                  <a:pt x="4145158" y="3614320"/>
                </a:lnTo>
                <a:cubicBezTo>
                  <a:pt x="4145847" y="3620973"/>
                  <a:pt x="4147252" y="3626767"/>
                  <a:pt x="4149374" y="3631700"/>
                </a:cubicBezTo>
                <a:cubicBezTo>
                  <a:pt x="4151497" y="3636633"/>
                  <a:pt x="4153992" y="3641107"/>
                  <a:pt x="4156860" y="3645122"/>
                </a:cubicBezTo>
                <a:cubicBezTo>
                  <a:pt x="4159728" y="3649138"/>
                  <a:pt x="4162712" y="3652866"/>
                  <a:pt x="4165808" y="3656308"/>
                </a:cubicBezTo>
                <a:cubicBezTo>
                  <a:pt x="4168906" y="3659749"/>
                  <a:pt x="4171774" y="3663306"/>
                  <a:pt x="4174412" y="3666977"/>
                </a:cubicBezTo>
                <a:cubicBezTo>
                  <a:pt x="4177051" y="3670648"/>
                  <a:pt x="4179231" y="3674577"/>
                  <a:pt x="4180952" y="3678764"/>
                </a:cubicBezTo>
                <a:cubicBezTo>
                  <a:pt x="4182672" y="3682952"/>
                  <a:pt x="4183533" y="3687799"/>
                  <a:pt x="4183533" y="3693305"/>
                </a:cubicBezTo>
                <a:cubicBezTo>
                  <a:pt x="4183533" y="3696403"/>
                  <a:pt x="4183103" y="3699271"/>
                  <a:pt x="4182242" y="3701910"/>
                </a:cubicBezTo>
                <a:cubicBezTo>
                  <a:pt x="4181382" y="3704548"/>
                  <a:pt x="4180177" y="3706843"/>
                  <a:pt x="4178628" y="3708793"/>
                </a:cubicBezTo>
                <a:cubicBezTo>
                  <a:pt x="4177080" y="3710743"/>
                  <a:pt x="4175215" y="3712292"/>
                  <a:pt x="4173036" y="3713439"/>
                </a:cubicBezTo>
                <a:cubicBezTo>
                  <a:pt x="4170856" y="3714586"/>
                  <a:pt x="4168504" y="3715160"/>
                  <a:pt x="4165980" y="3715160"/>
                </a:cubicBezTo>
                <a:cubicBezTo>
                  <a:pt x="4162883" y="3715160"/>
                  <a:pt x="4159412" y="3714988"/>
                  <a:pt x="4155569" y="3714644"/>
                </a:cubicBezTo>
                <a:cubicBezTo>
                  <a:pt x="4151726" y="3714299"/>
                  <a:pt x="4146822" y="3713210"/>
                  <a:pt x="4140856" y="3711374"/>
                </a:cubicBezTo>
                <a:lnTo>
                  <a:pt x="4140856" y="3748544"/>
                </a:lnTo>
                <a:cubicBezTo>
                  <a:pt x="4146592" y="3749921"/>
                  <a:pt x="4151181" y="3750896"/>
                  <a:pt x="4154623" y="3751469"/>
                </a:cubicBezTo>
                <a:cubicBezTo>
                  <a:pt x="4158065" y="3752043"/>
                  <a:pt x="4161047" y="3752330"/>
                  <a:pt x="4163571" y="3752330"/>
                </a:cubicBezTo>
                <a:cubicBezTo>
                  <a:pt x="4173323" y="3752330"/>
                  <a:pt x="4181783" y="3751326"/>
                  <a:pt x="4188953" y="3749318"/>
                </a:cubicBezTo>
                <a:cubicBezTo>
                  <a:pt x="4196124" y="3747311"/>
                  <a:pt x="4202118" y="3744213"/>
                  <a:pt x="4206936" y="3740026"/>
                </a:cubicBezTo>
                <a:cubicBezTo>
                  <a:pt x="4211754" y="3735838"/>
                  <a:pt x="4215426" y="3730475"/>
                  <a:pt x="4217949" y="3723936"/>
                </a:cubicBezTo>
                <a:cubicBezTo>
                  <a:pt x="4220473" y="3717397"/>
                  <a:pt x="4221907" y="3709653"/>
                  <a:pt x="4222251" y="3700705"/>
                </a:cubicBezTo>
                <a:cubicBezTo>
                  <a:pt x="4225120" y="3700017"/>
                  <a:pt x="4227557" y="3699615"/>
                  <a:pt x="4229565" y="3699500"/>
                </a:cubicBezTo>
                <a:cubicBezTo>
                  <a:pt x="4231573" y="3699386"/>
                  <a:pt x="4233322" y="3699328"/>
                  <a:pt x="4234813" y="3699328"/>
                </a:cubicBezTo>
                <a:cubicBezTo>
                  <a:pt x="4237567" y="3699328"/>
                  <a:pt x="4240549" y="3699931"/>
                  <a:pt x="4243762" y="3701135"/>
                </a:cubicBezTo>
                <a:cubicBezTo>
                  <a:pt x="4246974" y="3702340"/>
                  <a:pt x="4250301" y="3704577"/>
                  <a:pt x="4253742" y="3707846"/>
                </a:cubicBezTo>
                <a:cubicBezTo>
                  <a:pt x="4257184" y="3711116"/>
                  <a:pt x="4260654" y="3715647"/>
                  <a:pt x="4264153" y="3721441"/>
                </a:cubicBezTo>
                <a:cubicBezTo>
                  <a:pt x="4267652" y="3727234"/>
                  <a:pt x="4270951" y="3734720"/>
                  <a:pt x="4274048" y="3743898"/>
                </a:cubicBezTo>
                <a:lnTo>
                  <a:pt x="4274048" y="3805331"/>
                </a:lnTo>
                <a:lnTo>
                  <a:pt x="4313971" y="3805331"/>
                </a:lnTo>
                <a:lnTo>
                  <a:pt x="4313971" y="3614320"/>
                </a:lnTo>
                <a:lnTo>
                  <a:pt x="4353685" y="3614320"/>
                </a:lnTo>
                <a:lnTo>
                  <a:pt x="4362154" y="3614320"/>
                </a:lnTo>
                <a:lnTo>
                  <a:pt x="4520261" y="3614320"/>
                </a:lnTo>
                <a:lnTo>
                  <a:pt x="4520261" y="3638755"/>
                </a:lnTo>
                <a:cubicBezTo>
                  <a:pt x="4518999" y="3638526"/>
                  <a:pt x="4516848" y="3638153"/>
                  <a:pt x="4513808" y="3637637"/>
                </a:cubicBezTo>
                <a:cubicBezTo>
                  <a:pt x="4510768" y="3637120"/>
                  <a:pt x="4507699" y="3636862"/>
                  <a:pt x="4504602" y="3636862"/>
                </a:cubicBezTo>
                <a:cubicBezTo>
                  <a:pt x="4498751" y="3636862"/>
                  <a:pt x="4492871" y="3637551"/>
                  <a:pt x="4486963" y="3638927"/>
                </a:cubicBezTo>
                <a:cubicBezTo>
                  <a:pt x="4481055" y="3640304"/>
                  <a:pt x="4475864" y="3642828"/>
                  <a:pt x="4471390" y="3646499"/>
                </a:cubicBezTo>
                <a:cubicBezTo>
                  <a:pt x="4466917" y="3642484"/>
                  <a:pt x="4461323" y="3639300"/>
                  <a:pt x="4454612" y="3636948"/>
                </a:cubicBezTo>
                <a:cubicBezTo>
                  <a:pt x="4447901" y="3634597"/>
                  <a:pt x="4440530" y="3633421"/>
                  <a:pt x="4432499" y="3633421"/>
                </a:cubicBezTo>
                <a:cubicBezTo>
                  <a:pt x="4425042" y="3633421"/>
                  <a:pt x="4417643" y="3634511"/>
                  <a:pt x="4410301" y="3636690"/>
                </a:cubicBezTo>
                <a:cubicBezTo>
                  <a:pt x="4402958" y="3638870"/>
                  <a:pt x="4396390" y="3642340"/>
                  <a:pt x="4390597" y="3647101"/>
                </a:cubicBezTo>
                <a:cubicBezTo>
                  <a:pt x="4384803" y="3651862"/>
                  <a:pt x="4380129" y="3657971"/>
                  <a:pt x="4376572" y="3665428"/>
                </a:cubicBezTo>
                <a:cubicBezTo>
                  <a:pt x="4373016" y="3672885"/>
                  <a:pt x="4371238" y="3681891"/>
                  <a:pt x="4371238" y="3692445"/>
                </a:cubicBezTo>
                <a:cubicBezTo>
                  <a:pt x="4371238" y="3700361"/>
                  <a:pt x="4372241" y="3707617"/>
                  <a:pt x="4374249" y="3714213"/>
                </a:cubicBezTo>
                <a:cubicBezTo>
                  <a:pt x="4376257" y="3720810"/>
                  <a:pt x="4379211" y="3726489"/>
                  <a:pt x="4383112" y="3731250"/>
                </a:cubicBezTo>
                <a:cubicBezTo>
                  <a:pt x="4387012" y="3736011"/>
                  <a:pt x="4391859" y="3739710"/>
                  <a:pt x="4397653" y="3742349"/>
                </a:cubicBezTo>
                <a:cubicBezTo>
                  <a:pt x="4403446" y="3744988"/>
                  <a:pt x="4410129" y="3746307"/>
                  <a:pt x="4417700" y="3746307"/>
                </a:cubicBezTo>
                <a:cubicBezTo>
                  <a:pt x="4421945" y="3746307"/>
                  <a:pt x="4425817" y="3745590"/>
                  <a:pt x="4429316" y="3744156"/>
                </a:cubicBezTo>
                <a:cubicBezTo>
                  <a:pt x="4432814" y="3742722"/>
                  <a:pt x="4435826" y="3740772"/>
                  <a:pt x="4438351" y="3738305"/>
                </a:cubicBezTo>
                <a:cubicBezTo>
                  <a:pt x="4440874" y="3735838"/>
                  <a:pt x="4442853" y="3732884"/>
                  <a:pt x="4444287" y="3729443"/>
                </a:cubicBezTo>
                <a:cubicBezTo>
                  <a:pt x="4445721" y="3726001"/>
                  <a:pt x="4446438" y="3722273"/>
                  <a:pt x="4446438" y="3718257"/>
                </a:cubicBezTo>
                <a:cubicBezTo>
                  <a:pt x="4446438" y="3714701"/>
                  <a:pt x="4445721" y="3711288"/>
                  <a:pt x="4444287" y="3708018"/>
                </a:cubicBezTo>
                <a:cubicBezTo>
                  <a:pt x="4442853" y="3704749"/>
                  <a:pt x="4440902" y="3701852"/>
                  <a:pt x="4438436" y="3699328"/>
                </a:cubicBezTo>
                <a:cubicBezTo>
                  <a:pt x="4435969" y="3696804"/>
                  <a:pt x="4433072" y="3694825"/>
                  <a:pt x="4429746" y="3693391"/>
                </a:cubicBezTo>
                <a:cubicBezTo>
                  <a:pt x="4426420" y="3691957"/>
                  <a:pt x="4422920" y="3691240"/>
                  <a:pt x="4419249" y="3691240"/>
                </a:cubicBezTo>
                <a:cubicBezTo>
                  <a:pt x="4417987" y="3691240"/>
                  <a:pt x="4416811" y="3691269"/>
                  <a:pt x="4415721" y="3691326"/>
                </a:cubicBezTo>
                <a:cubicBezTo>
                  <a:pt x="4414631" y="3691384"/>
                  <a:pt x="4413799" y="3691470"/>
                  <a:pt x="4413226" y="3691585"/>
                </a:cubicBezTo>
                <a:cubicBezTo>
                  <a:pt x="4412538" y="3689634"/>
                  <a:pt x="4412194" y="3687569"/>
                  <a:pt x="4412194" y="3685390"/>
                </a:cubicBezTo>
                <a:cubicBezTo>
                  <a:pt x="4412194" y="3681719"/>
                  <a:pt x="4412853" y="3678793"/>
                  <a:pt x="4414172" y="3676613"/>
                </a:cubicBezTo>
                <a:cubicBezTo>
                  <a:pt x="4415492" y="3674434"/>
                  <a:pt x="4417155" y="3672799"/>
                  <a:pt x="4419163" y="3671709"/>
                </a:cubicBezTo>
                <a:cubicBezTo>
                  <a:pt x="4421170" y="3670619"/>
                  <a:pt x="4423264" y="3669902"/>
                  <a:pt x="4425444" y="3669558"/>
                </a:cubicBezTo>
                <a:cubicBezTo>
                  <a:pt x="4427624" y="3669214"/>
                  <a:pt x="4429574" y="3669042"/>
                  <a:pt x="4431295" y="3669042"/>
                </a:cubicBezTo>
                <a:cubicBezTo>
                  <a:pt x="4434507" y="3669042"/>
                  <a:pt x="4437375" y="3669787"/>
                  <a:pt x="4439899" y="3671279"/>
                </a:cubicBezTo>
                <a:cubicBezTo>
                  <a:pt x="4442422" y="3672770"/>
                  <a:pt x="4444545" y="3674835"/>
                  <a:pt x="4446266" y="3677474"/>
                </a:cubicBezTo>
                <a:cubicBezTo>
                  <a:pt x="4447987" y="3680112"/>
                  <a:pt x="4449277" y="3683210"/>
                  <a:pt x="4450138" y="3686766"/>
                </a:cubicBezTo>
                <a:cubicBezTo>
                  <a:pt x="4450998" y="3690323"/>
                  <a:pt x="4451428" y="3694108"/>
                  <a:pt x="4451428" y="3698124"/>
                </a:cubicBezTo>
                <a:lnTo>
                  <a:pt x="4488770" y="3698124"/>
                </a:lnTo>
                <a:cubicBezTo>
                  <a:pt x="4488770" y="3694338"/>
                  <a:pt x="4488999" y="3690868"/>
                  <a:pt x="4489459" y="3687713"/>
                </a:cubicBezTo>
                <a:cubicBezTo>
                  <a:pt x="4489917" y="3684558"/>
                  <a:pt x="4490778" y="3681862"/>
                  <a:pt x="4492040" y="3679625"/>
                </a:cubicBezTo>
                <a:cubicBezTo>
                  <a:pt x="4493301" y="3677388"/>
                  <a:pt x="4494994" y="3675638"/>
                  <a:pt x="4497116" y="3674376"/>
                </a:cubicBezTo>
                <a:cubicBezTo>
                  <a:pt x="4499238" y="3673114"/>
                  <a:pt x="4501963" y="3672483"/>
                  <a:pt x="4505290" y="3672483"/>
                </a:cubicBezTo>
                <a:cubicBezTo>
                  <a:pt x="4510338" y="3672483"/>
                  <a:pt x="4514095" y="3674434"/>
                  <a:pt x="4516562" y="3678334"/>
                </a:cubicBezTo>
                <a:cubicBezTo>
                  <a:pt x="4519028" y="3682235"/>
                  <a:pt x="4520261" y="3687741"/>
                  <a:pt x="4520261" y="3694854"/>
                </a:cubicBezTo>
                <a:lnTo>
                  <a:pt x="4520261" y="3805331"/>
                </a:lnTo>
                <a:lnTo>
                  <a:pt x="4560184" y="3805331"/>
                </a:lnTo>
                <a:lnTo>
                  <a:pt x="4560184" y="3614320"/>
                </a:lnTo>
                <a:lnTo>
                  <a:pt x="4591810" y="3614320"/>
                </a:lnTo>
                <a:lnTo>
                  <a:pt x="4608368" y="3614320"/>
                </a:lnTo>
                <a:lnTo>
                  <a:pt x="4611772" y="3614320"/>
                </a:lnTo>
                <a:cubicBezTo>
                  <a:pt x="4616131" y="3614320"/>
                  <a:pt x="4620060" y="3615037"/>
                  <a:pt x="4623559" y="3616471"/>
                </a:cubicBezTo>
                <a:cubicBezTo>
                  <a:pt x="4627058" y="3617905"/>
                  <a:pt x="4630013" y="3619912"/>
                  <a:pt x="4632422" y="3622493"/>
                </a:cubicBezTo>
                <a:cubicBezTo>
                  <a:pt x="4634831" y="3625075"/>
                  <a:pt x="4636695" y="3628115"/>
                  <a:pt x="4638014" y="3631614"/>
                </a:cubicBezTo>
                <a:cubicBezTo>
                  <a:pt x="4639333" y="3635113"/>
                  <a:pt x="4639993" y="3638927"/>
                  <a:pt x="4639993" y="3643057"/>
                </a:cubicBezTo>
                <a:lnTo>
                  <a:pt x="4639993" y="3822539"/>
                </a:lnTo>
                <a:lnTo>
                  <a:pt x="4679916" y="3822539"/>
                </a:lnTo>
                <a:lnTo>
                  <a:pt x="4679916" y="3632388"/>
                </a:lnTo>
                <a:cubicBezTo>
                  <a:pt x="4679916" y="3630667"/>
                  <a:pt x="4680060" y="3628774"/>
                  <a:pt x="4680347" y="3626709"/>
                </a:cubicBezTo>
                <a:cubicBezTo>
                  <a:pt x="4680633" y="3624644"/>
                  <a:pt x="4681293" y="3622694"/>
                  <a:pt x="4682326" y="3620859"/>
                </a:cubicBezTo>
                <a:cubicBezTo>
                  <a:pt x="4683358" y="3619023"/>
                  <a:pt x="4684935" y="3617474"/>
                  <a:pt x="4687058" y="3616212"/>
                </a:cubicBezTo>
                <a:cubicBezTo>
                  <a:pt x="4689180" y="3614950"/>
                  <a:pt x="4692077" y="3614320"/>
                  <a:pt x="4695748" y="3614320"/>
                </a:cubicBezTo>
                <a:lnTo>
                  <a:pt x="4715635" y="3614320"/>
                </a:lnTo>
                <a:lnTo>
                  <a:pt x="4728100" y="3614320"/>
                </a:lnTo>
                <a:lnTo>
                  <a:pt x="4749708" y="3614320"/>
                </a:lnTo>
                <a:cubicBezTo>
                  <a:pt x="4753952" y="3614320"/>
                  <a:pt x="4758570" y="3615926"/>
                  <a:pt x="4763560" y="3619138"/>
                </a:cubicBezTo>
                <a:cubicBezTo>
                  <a:pt x="4768551" y="3622350"/>
                  <a:pt x="4773426" y="3626480"/>
                  <a:pt x="4778187" y="3631528"/>
                </a:cubicBezTo>
                <a:cubicBezTo>
                  <a:pt x="4782948" y="3636576"/>
                  <a:pt x="4787365" y="3642312"/>
                  <a:pt x="4791438" y="3648736"/>
                </a:cubicBezTo>
                <a:cubicBezTo>
                  <a:pt x="4795510" y="3655160"/>
                  <a:pt x="4798694" y="3661528"/>
                  <a:pt x="4800988" y="3667837"/>
                </a:cubicBezTo>
                <a:cubicBezTo>
                  <a:pt x="4798235" y="3667722"/>
                  <a:pt x="4795883" y="3667665"/>
                  <a:pt x="4793933" y="3667665"/>
                </a:cubicBezTo>
                <a:cubicBezTo>
                  <a:pt x="4786705" y="3667665"/>
                  <a:pt x="4779822" y="3668870"/>
                  <a:pt x="4773283" y="3671279"/>
                </a:cubicBezTo>
                <a:cubicBezTo>
                  <a:pt x="4766744" y="3673688"/>
                  <a:pt x="4761122" y="3677044"/>
                  <a:pt x="4756419" y="3681346"/>
                </a:cubicBezTo>
                <a:cubicBezTo>
                  <a:pt x="4751715" y="3685648"/>
                  <a:pt x="4748044" y="3690724"/>
                  <a:pt x="4745406" y="3696575"/>
                </a:cubicBezTo>
                <a:cubicBezTo>
                  <a:pt x="4742767" y="3702426"/>
                  <a:pt x="4741448" y="3708735"/>
                  <a:pt x="4741448" y="3715504"/>
                </a:cubicBezTo>
                <a:cubicBezTo>
                  <a:pt x="4741448" y="3723649"/>
                  <a:pt x="4742882" y="3730991"/>
                  <a:pt x="4745750" y="3737531"/>
                </a:cubicBezTo>
                <a:cubicBezTo>
                  <a:pt x="4748618" y="3744070"/>
                  <a:pt x="4752547" y="3749634"/>
                  <a:pt x="4757537" y="3754223"/>
                </a:cubicBezTo>
                <a:cubicBezTo>
                  <a:pt x="4762528" y="3758811"/>
                  <a:pt x="4768379" y="3762311"/>
                  <a:pt x="4775090" y="3764720"/>
                </a:cubicBezTo>
                <a:cubicBezTo>
                  <a:pt x="4781801" y="3767129"/>
                  <a:pt x="4789000" y="3768333"/>
                  <a:pt x="4796686" y="3768333"/>
                </a:cubicBezTo>
                <a:cubicBezTo>
                  <a:pt x="4805405" y="3768333"/>
                  <a:pt x="4812891" y="3766842"/>
                  <a:pt x="4819143" y="3763859"/>
                </a:cubicBezTo>
                <a:cubicBezTo>
                  <a:pt x="4825395" y="3760876"/>
                  <a:pt x="4830500" y="3757062"/>
                  <a:pt x="4834458" y="3752416"/>
                </a:cubicBezTo>
                <a:cubicBezTo>
                  <a:pt x="4838416" y="3747770"/>
                  <a:pt x="4841313" y="3742636"/>
                  <a:pt x="4843148" y="3737014"/>
                </a:cubicBezTo>
                <a:cubicBezTo>
                  <a:pt x="4844984" y="3731393"/>
                  <a:pt x="4845902" y="3726001"/>
                  <a:pt x="4845902" y="3720839"/>
                </a:cubicBezTo>
                <a:cubicBezTo>
                  <a:pt x="4850605" y="3723362"/>
                  <a:pt x="4855395" y="3727234"/>
                  <a:pt x="4860271" y="3732454"/>
                </a:cubicBezTo>
                <a:cubicBezTo>
                  <a:pt x="4865146" y="3737674"/>
                  <a:pt x="4869592" y="3743238"/>
                  <a:pt x="4873607" y="3749146"/>
                </a:cubicBezTo>
                <a:cubicBezTo>
                  <a:pt x="4877622" y="3755054"/>
                  <a:pt x="4880978" y="3760762"/>
                  <a:pt x="4883674" y="3766268"/>
                </a:cubicBezTo>
                <a:cubicBezTo>
                  <a:pt x="4886370" y="3771775"/>
                  <a:pt x="4888005" y="3776020"/>
                  <a:pt x="4888578" y="3779003"/>
                </a:cubicBezTo>
                <a:lnTo>
                  <a:pt x="4888578" y="3805331"/>
                </a:lnTo>
                <a:lnTo>
                  <a:pt x="4928501" y="3805331"/>
                </a:lnTo>
                <a:lnTo>
                  <a:pt x="4928501" y="3614320"/>
                </a:lnTo>
                <a:lnTo>
                  <a:pt x="4976684" y="3614320"/>
                </a:lnTo>
                <a:lnTo>
                  <a:pt x="4976684" y="3578182"/>
                </a:lnTo>
                <a:lnTo>
                  <a:pt x="4728100" y="3578182"/>
                </a:lnTo>
                <a:lnTo>
                  <a:pt x="4715635" y="3578182"/>
                </a:lnTo>
                <a:lnTo>
                  <a:pt x="4688176" y="3578182"/>
                </a:lnTo>
                <a:cubicBezTo>
                  <a:pt x="4680031" y="3578182"/>
                  <a:pt x="4673377" y="3579329"/>
                  <a:pt x="4668215" y="3581624"/>
                </a:cubicBezTo>
                <a:cubicBezTo>
                  <a:pt x="4663052" y="3583918"/>
                  <a:pt x="4658636" y="3586844"/>
                  <a:pt x="4654964" y="3590400"/>
                </a:cubicBezTo>
                <a:cubicBezTo>
                  <a:pt x="4651064" y="3587188"/>
                  <a:pt x="4646217" y="3584349"/>
                  <a:pt x="4640423" y="3581882"/>
                </a:cubicBezTo>
                <a:cubicBezTo>
                  <a:pt x="4634630" y="3579415"/>
                  <a:pt x="4628120" y="3578182"/>
                  <a:pt x="4620892" y="3578182"/>
                </a:cubicBezTo>
                <a:lnTo>
                  <a:pt x="4608368" y="3578182"/>
                </a:lnTo>
                <a:lnTo>
                  <a:pt x="4591810" y="3578182"/>
                </a:lnTo>
                <a:lnTo>
                  <a:pt x="4362154" y="3578182"/>
                </a:lnTo>
                <a:lnTo>
                  <a:pt x="4353685" y="3578182"/>
                </a:lnTo>
                <a:lnTo>
                  <a:pt x="4126913" y="3578182"/>
                </a:lnTo>
                <a:lnTo>
                  <a:pt x="4115560" y="3578182"/>
                </a:lnTo>
                <a:lnTo>
                  <a:pt x="4077181" y="3578182"/>
                </a:lnTo>
                <a:cubicBezTo>
                  <a:pt x="4075460" y="3569234"/>
                  <a:pt x="4072449" y="3560945"/>
                  <a:pt x="4068147" y="3553316"/>
                </a:cubicBezTo>
                <a:cubicBezTo>
                  <a:pt x="4063845" y="3545687"/>
                  <a:pt x="4058309" y="3539091"/>
                  <a:pt x="4051541" y="3533527"/>
                </a:cubicBezTo>
                <a:cubicBezTo>
                  <a:pt x="4044773" y="3527963"/>
                  <a:pt x="4036685" y="3523546"/>
                  <a:pt x="4027278" y="3520276"/>
                </a:cubicBezTo>
                <a:cubicBezTo>
                  <a:pt x="4017870" y="3517007"/>
                  <a:pt x="4007201" y="3515200"/>
                  <a:pt x="3995270" y="3514856"/>
                </a:cubicBezTo>
                <a:cubicBezTo>
                  <a:pt x="3987584" y="3514626"/>
                  <a:pt x="3980930" y="3513909"/>
                  <a:pt x="3975309" y="3512705"/>
                </a:cubicBezTo>
                <a:cubicBezTo>
                  <a:pt x="3969687" y="3511500"/>
                  <a:pt x="3964869" y="3509894"/>
                  <a:pt x="3960854" y="3507886"/>
                </a:cubicBezTo>
                <a:cubicBezTo>
                  <a:pt x="3956838" y="3505879"/>
                  <a:pt x="3953454" y="3503470"/>
                  <a:pt x="3950701" y="3500659"/>
                </a:cubicBezTo>
                <a:cubicBezTo>
                  <a:pt x="3947948" y="3497848"/>
                  <a:pt x="3945596" y="3494722"/>
                  <a:pt x="3943646" y="3491281"/>
                </a:cubicBezTo>
                <a:close/>
                <a:moveTo>
                  <a:pt x="6254828" y="2659700"/>
                </a:moveTo>
                <a:cubicBezTo>
                  <a:pt x="6242131" y="2659700"/>
                  <a:pt x="6230341" y="2661967"/>
                  <a:pt x="6219458" y="2666502"/>
                </a:cubicBezTo>
                <a:cubicBezTo>
                  <a:pt x="6208575" y="2671037"/>
                  <a:pt x="6199143" y="2677385"/>
                  <a:pt x="6191162" y="2685547"/>
                </a:cubicBezTo>
                <a:cubicBezTo>
                  <a:pt x="6183180" y="2693710"/>
                  <a:pt x="6176833" y="2703232"/>
                  <a:pt x="6172117" y="2714115"/>
                </a:cubicBezTo>
                <a:cubicBezTo>
                  <a:pt x="6167401" y="2724999"/>
                  <a:pt x="6165043" y="2736607"/>
                  <a:pt x="6165043" y="2748941"/>
                </a:cubicBezTo>
                <a:cubicBezTo>
                  <a:pt x="6165043" y="2760913"/>
                  <a:pt x="6167401" y="2772249"/>
                  <a:pt x="6172117" y="2782951"/>
                </a:cubicBezTo>
                <a:cubicBezTo>
                  <a:pt x="6176833" y="2793653"/>
                  <a:pt x="6183180" y="2803084"/>
                  <a:pt x="6191162" y="2811247"/>
                </a:cubicBezTo>
                <a:cubicBezTo>
                  <a:pt x="6199143" y="2819409"/>
                  <a:pt x="6208575" y="2825848"/>
                  <a:pt x="6219458" y="2830564"/>
                </a:cubicBezTo>
                <a:cubicBezTo>
                  <a:pt x="6230341" y="2835280"/>
                  <a:pt x="6242131" y="2837638"/>
                  <a:pt x="6254828" y="2837638"/>
                </a:cubicBezTo>
                <a:cubicBezTo>
                  <a:pt x="6267162" y="2837638"/>
                  <a:pt x="6278679" y="2835280"/>
                  <a:pt x="6289381" y="2830564"/>
                </a:cubicBezTo>
                <a:cubicBezTo>
                  <a:pt x="6300083" y="2825848"/>
                  <a:pt x="6309515" y="2819500"/>
                  <a:pt x="6317677" y="2811519"/>
                </a:cubicBezTo>
                <a:cubicBezTo>
                  <a:pt x="6325840" y="2803538"/>
                  <a:pt x="6332278" y="2794197"/>
                  <a:pt x="6336995" y="2783495"/>
                </a:cubicBezTo>
                <a:cubicBezTo>
                  <a:pt x="6341711" y="2772793"/>
                  <a:pt x="6344069" y="2761275"/>
                  <a:pt x="6344069" y="2748941"/>
                </a:cubicBezTo>
                <a:cubicBezTo>
                  <a:pt x="6344069" y="2736607"/>
                  <a:pt x="6341801" y="2724999"/>
                  <a:pt x="6337267" y="2714115"/>
                </a:cubicBezTo>
                <a:cubicBezTo>
                  <a:pt x="6332732" y="2703232"/>
                  <a:pt x="6326384" y="2693710"/>
                  <a:pt x="6318222" y="2685547"/>
                </a:cubicBezTo>
                <a:cubicBezTo>
                  <a:pt x="6310059" y="2677385"/>
                  <a:pt x="6300537" y="2671037"/>
                  <a:pt x="6289654" y="2666502"/>
                </a:cubicBezTo>
                <a:cubicBezTo>
                  <a:pt x="6278770" y="2661967"/>
                  <a:pt x="6267162" y="2659700"/>
                  <a:pt x="6254828" y="2659700"/>
                </a:cubicBezTo>
                <a:close/>
                <a:moveTo>
                  <a:pt x="7394000" y="2328855"/>
                </a:moveTo>
                <a:cubicBezTo>
                  <a:pt x="7401981" y="2335022"/>
                  <a:pt x="7413862" y="2343366"/>
                  <a:pt x="7429642" y="2353886"/>
                </a:cubicBezTo>
                <a:cubicBezTo>
                  <a:pt x="7445423" y="2364407"/>
                  <a:pt x="7463470" y="2375199"/>
                  <a:pt x="7483785" y="2386263"/>
                </a:cubicBezTo>
                <a:cubicBezTo>
                  <a:pt x="7504100" y="2397328"/>
                  <a:pt x="7526048" y="2407576"/>
                  <a:pt x="7549628" y="2417008"/>
                </a:cubicBezTo>
                <a:cubicBezTo>
                  <a:pt x="7573208" y="2426440"/>
                  <a:pt x="7596788" y="2433151"/>
                  <a:pt x="7620368" y="2437142"/>
                </a:cubicBezTo>
                <a:cubicBezTo>
                  <a:pt x="7619279" y="2456368"/>
                  <a:pt x="7614473" y="2473963"/>
                  <a:pt x="7605948" y="2489925"/>
                </a:cubicBezTo>
                <a:cubicBezTo>
                  <a:pt x="7597423" y="2505886"/>
                  <a:pt x="7586540" y="2519581"/>
                  <a:pt x="7573298" y="2531008"/>
                </a:cubicBezTo>
                <a:cubicBezTo>
                  <a:pt x="7560057" y="2542435"/>
                  <a:pt x="7545093" y="2551323"/>
                  <a:pt x="7528406" y="2557672"/>
                </a:cubicBezTo>
                <a:cubicBezTo>
                  <a:pt x="7511718" y="2564020"/>
                  <a:pt x="7494850" y="2567194"/>
                  <a:pt x="7477800" y="2567194"/>
                </a:cubicBezTo>
                <a:cubicBezTo>
                  <a:pt x="7461475" y="2567194"/>
                  <a:pt x="7447962" y="2564655"/>
                  <a:pt x="7437260" y="2559576"/>
                </a:cubicBezTo>
                <a:cubicBezTo>
                  <a:pt x="7426559" y="2554497"/>
                  <a:pt x="7418034" y="2547242"/>
                  <a:pt x="7411685" y="2537810"/>
                </a:cubicBezTo>
                <a:cubicBezTo>
                  <a:pt x="7405337" y="2528378"/>
                  <a:pt x="7400802" y="2516951"/>
                  <a:pt x="7398081" y="2503528"/>
                </a:cubicBezTo>
                <a:cubicBezTo>
                  <a:pt x="7395360" y="2490106"/>
                  <a:pt x="7394000" y="2474870"/>
                  <a:pt x="7394000" y="2457819"/>
                </a:cubicBezTo>
                <a:close/>
                <a:moveTo>
                  <a:pt x="4167704" y="2233629"/>
                </a:moveTo>
                <a:lnTo>
                  <a:pt x="4167704" y="2425170"/>
                </a:lnTo>
                <a:cubicBezTo>
                  <a:pt x="4157184" y="2415738"/>
                  <a:pt x="4144940" y="2405672"/>
                  <a:pt x="4130974" y="2394970"/>
                </a:cubicBezTo>
                <a:cubicBezTo>
                  <a:pt x="4117007" y="2384268"/>
                  <a:pt x="4102133" y="2374020"/>
                  <a:pt x="4086353" y="2364225"/>
                </a:cubicBezTo>
                <a:cubicBezTo>
                  <a:pt x="4070573" y="2354430"/>
                  <a:pt x="4054157" y="2345543"/>
                  <a:pt x="4037107" y="2337562"/>
                </a:cubicBezTo>
                <a:cubicBezTo>
                  <a:pt x="4020057" y="2329581"/>
                  <a:pt x="4003189" y="2323414"/>
                  <a:pt x="3986501" y="2319061"/>
                </a:cubicBezTo>
                <a:cubicBezTo>
                  <a:pt x="3994482" y="2308540"/>
                  <a:pt x="4005002" y="2298564"/>
                  <a:pt x="4018062" y="2289132"/>
                </a:cubicBezTo>
                <a:cubicBezTo>
                  <a:pt x="4031122" y="2279700"/>
                  <a:pt x="4045723" y="2271175"/>
                  <a:pt x="4061866" y="2263557"/>
                </a:cubicBezTo>
                <a:cubicBezTo>
                  <a:pt x="4078009" y="2255939"/>
                  <a:pt x="4095059" y="2249590"/>
                  <a:pt x="4113017" y="2244512"/>
                </a:cubicBezTo>
                <a:cubicBezTo>
                  <a:pt x="4130974" y="2239433"/>
                  <a:pt x="4149203" y="2235805"/>
                  <a:pt x="4167704" y="2233629"/>
                </a:cubicBezTo>
                <a:close/>
                <a:moveTo>
                  <a:pt x="6585129" y="2228187"/>
                </a:moveTo>
                <a:lnTo>
                  <a:pt x="6585129" y="2430068"/>
                </a:lnTo>
                <a:cubicBezTo>
                  <a:pt x="6567352" y="2415920"/>
                  <a:pt x="6547129" y="2402497"/>
                  <a:pt x="6524455" y="2389800"/>
                </a:cubicBezTo>
                <a:cubicBezTo>
                  <a:pt x="6501782" y="2377103"/>
                  <a:pt x="6478111" y="2365495"/>
                  <a:pt x="6453444" y="2354975"/>
                </a:cubicBezTo>
                <a:cubicBezTo>
                  <a:pt x="6428775" y="2344454"/>
                  <a:pt x="6404106" y="2335294"/>
                  <a:pt x="6379439" y="2327495"/>
                </a:cubicBezTo>
                <a:cubicBezTo>
                  <a:pt x="6354771" y="2319695"/>
                  <a:pt x="6331734" y="2313619"/>
                  <a:pt x="6310331" y="2309266"/>
                </a:cubicBezTo>
                <a:cubicBezTo>
                  <a:pt x="6328833" y="2291490"/>
                  <a:pt x="6349238" y="2277342"/>
                  <a:pt x="6371549" y="2266822"/>
                </a:cubicBezTo>
                <a:cubicBezTo>
                  <a:pt x="6393859" y="2256302"/>
                  <a:pt x="6416985" y="2248139"/>
                  <a:pt x="6440928" y="2242335"/>
                </a:cubicBezTo>
                <a:cubicBezTo>
                  <a:pt x="6464871" y="2236531"/>
                  <a:pt x="6489176" y="2232722"/>
                  <a:pt x="6513845" y="2230908"/>
                </a:cubicBezTo>
                <a:cubicBezTo>
                  <a:pt x="6538512" y="2229094"/>
                  <a:pt x="6562274" y="2228187"/>
                  <a:pt x="6585129" y="2228187"/>
                </a:cubicBezTo>
                <a:close/>
                <a:moveTo>
                  <a:pt x="8684158" y="2104664"/>
                </a:moveTo>
                <a:cubicBezTo>
                  <a:pt x="8649695" y="2104664"/>
                  <a:pt x="8619495" y="2109743"/>
                  <a:pt x="8593557" y="2119901"/>
                </a:cubicBezTo>
                <a:cubicBezTo>
                  <a:pt x="8567619" y="2130058"/>
                  <a:pt x="8546034" y="2143481"/>
                  <a:pt x="8528803" y="2160168"/>
                </a:cubicBezTo>
                <a:cubicBezTo>
                  <a:pt x="8511571" y="2176855"/>
                  <a:pt x="8498602" y="2195991"/>
                  <a:pt x="8489896" y="2217576"/>
                </a:cubicBezTo>
                <a:cubicBezTo>
                  <a:pt x="8481189" y="2239161"/>
                  <a:pt x="8476836" y="2261199"/>
                  <a:pt x="8476836" y="2283691"/>
                </a:cubicBezTo>
                <a:cubicBezTo>
                  <a:pt x="8476836" y="2306182"/>
                  <a:pt x="8481099" y="2327041"/>
                  <a:pt x="8489624" y="2346268"/>
                </a:cubicBezTo>
                <a:cubicBezTo>
                  <a:pt x="8498149" y="2365495"/>
                  <a:pt x="8509939" y="2382182"/>
                  <a:pt x="8524994" y="2396330"/>
                </a:cubicBezTo>
                <a:cubicBezTo>
                  <a:pt x="8540048" y="2410478"/>
                  <a:pt x="8558006" y="2421543"/>
                  <a:pt x="8578865" y="2429524"/>
                </a:cubicBezTo>
                <a:cubicBezTo>
                  <a:pt x="8599724" y="2437504"/>
                  <a:pt x="8622488" y="2441495"/>
                  <a:pt x="8647156" y="2441495"/>
                </a:cubicBezTo>
                <a:cubicBezTo>
                  <a:pt x="8662029" y="2441495"/>
                  <a:pt x="8675633" y="2439500"/>
                  <a:pt x="8687967" y="2435509"/>
                </a:cubicBezTo>
                <a:cubicBezTo>
                  <a:pt x="8700302" y="2431519"/>
                  <a:pt x="8711003" y="2425533"/>
                  <a:pt x="8720072" y="2417552"/>
                </a:cubicBezTo>
                <a:cubicBezTo>
                  <a:pt x="8729142" y="2409571"/>
                  <a:pt x="8736125" y="2399958"/>
                  <a:pt x="8741022" y="2388712"/>
                </a:cubicBezTo>
                <a:cubicBezTo>
                  <a:pt x="8745920" y="2377466"/>
                  <a:pt x="8748368" y="2364407"/>
                  <a:pt x="8748368" y="2349533"/>
                </a:cubicBezTo>
                <a:cubicBezTo>
                  <a:pt x="8748368" y="2339375"/>
                  <a:pt x="8746282" y="2329127"/>
                  <a:pt x="8742111" y="2318788"/>
                </a:cubicBezTo>
                <a:cubicBezTo>
                  <a:pt x="8737939" y="2308450"/>
                  <a:pt x="8731953" y="2299199"/>
                  <a:pt x="8724154" y="2291037"/>
                </a:cubicBezTo>
                <a:cubicBezTo>
                  <a:pt x="8716354" y="2282874"/>
                  <a:pt x="8706922" y="2276254"/>
                  <a:pt x="8695858" y="2271175"/>
                </a:cubicBezTo>
                <a:cubicBezTo>
                  <a:pt x="8684793" y="2266096"/>
                  <a:pt x="8672550" y="2263557"/>
                  <a:pt x="8659127" y="2263557"/>
                </a:cubicBezTo>
                <a:cubicBezTo>
                  <a:pt x="8649695" y="2263557"/>
                  <a:pt x="8641170" y="2264736"/>
                  <a:pt x="8633552" y="2267094"/>
                </a:cubicBezTo>
                <a:cubicBezTo>
                  <a:pt x="8625934" y="2269452"/>
                  <a:pt x="8619313" y="2272173"/>
                  <a:pt x="8613691" y="2275256"/>
                </a:cubicBezTo>
                <a:cubicBezTo>
                  <a:pt x="8608068" y="2278340"/>
                  <a:pt x="8603533" y="2281423"/>
                  <a:pt x="8600087" y="2284507"/>
                </a:cubicBezTo>
                <a:cubicBezTo>
                  <a:pt x="8596640" y="2287590"/>
                  <a:pt x="8594373" y="2289858"/>
                  <a:pt x="8593285" y="2291309"/>
                </a:cubicBezTo>
                <a:cubicBezTo>
                  <a:pt x="8593285" y="2281514"/>
                  <a:pt x="8595099" y="2272354"/>
                  <a:pt x="8598726" y="2263829"/>
                </a:cubicBezTo>
                <a:cubicBezTo>
                  <a:pt x="8602354" y="2255304"/>
                  <a:pt x="8607614" y="2247867"/>
                  <a:pt x="8614507" y="2241519"/>
                </a:cubicBezTo>
                <a:cubicBezTo>
                  <a:pt x="8621399" y="2235170"/>
                  <a:pt x="8630015" y="2230182"/>
                  <a:pt x="8640354" y="2226555"/>
                </a:cubicBezTo>
                <a:cubicBezTo>
                  <a:pt x="8650693" y="2222927"/>
                  <a:pt x="8662392" y="2221113"/>
                  <a:pt x="8675452" y="2221113"/>
                </a:cubicBezTo>
                <a:cubicBezTo>
                  <a:pt x="8701208" y="2221113"/>
                  <a:pt x="8723065" y="2225920"/>
                  <a:pt x="8741022" y="2235533"/>
                </a:cubicBezTo>
                <a:cubicBezTo>
                  <a:pt x="8758979" y="2245146"/>
                  <a:pt x="8773581" y="2257934"/>
                  <a:pt x="8784827" y="2273896"/>
                </a:cubicBezTo>
                <a:cubicBezTo>
                  <a:pt x="8796072" y="2289858"/>
                  <a:pt x="8804235" y="2308087"/>
                  <a:pt x="8809313" y="2328583"/>
                </a:cubicBezTo>
                <a:cubicBezTo>
                  <a:pt x="8814392" y="2349080"/>
                  <a:pt x="8816932" y="2370211"/>
                  <a:pt x="8816932" y="2391977"/>
                </a:cubicBezTo>
                <a:cubicBezTo>
                  <a:pt x="8816932" y="2423538"/>
                  <a:pt x="8811037" y="2450201"/>
                  <a:pt x="8799247" y="2471967"/>
                </a:cubicBezTo>
                <a:cubicBezTo>
                  <a:pt x="8787457" y="2493734"/>
                  <a:pt x="8771948" y="2511328"/>
                  <a:pt x="8752722" y="2524750"/>
                </a:cubicBezTo>
                <a:cubicBezTo>
                  <a:pt x="8733495" y="2538173"/>
                  <a:pt x="8711547" y="2547877"/>
                  <a:pt x="8686879" y="2553862"/>
                </a:cubicBezTo>
                <a:cubicBezTo>
                  <a:pt x="8662211" y="2559848"/>
                  <a:pt x="8637180" y="2562841"/>
                  <a:pt x="8611786" y="2562841"/>
                </a:cubicBezTo>
                <a:cubicBezTo>
                  <a:pt x="8585304" y="2562841"/>
                  <a:pt x="8561270" y="2559395"/>
                  <a:pt x="8539686" y="2552502"/>
                </a:cubicBezTo>
                <a:cubicBezTo>
                  <a:pt x="8518101" y="2545609"/>
                  <a:pt x="8498511" y="2535633"/>
                  <a:pt x="8480917" y="2522574"/>
                </a:cubicBezTo>
                <a:cubicBezTo>
                  <a:pt x="8463323" y="2509514"/>
                  <a:pt x="8447452" y="2493552"/>
                  <a:pt x="8433304" y="2474688"/>
                </a:cubicBezTo>
                <a:cubicBezTo>
                  <a:pt x="8419156" y="2455824"/>
                  <a:pt x="8406459" y="2434240"/>
                  <a:pt x="8395213" y="2409934"/>
                </a:cubicBezTo>
                <a:cubicBezTo>
                  <a:pt x="8390134" y="2399776"/>
                  <a:pt x="8384693" y="2387987"/>
                  <a:pt x="8378888" y="2374564"/>
                </a:cubicBezTo>
                <a:cubicBezTo>
                  <a:pt x="8373084" y="2361142"/>
                  <a:pt x="8366736" y="2345089"/>
                  <a:pt x="8359843" y="2326407"/>
                </a:cubicBezTo>
                <a:cubicBezTo>
                  <a:pt x="8352950" y="2307724"/>
                  <a:pt x="8345695" y="2285958"/>
                  <a:pt x="8338077" y="2261108"/>
                </a:cubicBezTo>
                <a:cubicBezTo>
                  <a:pt x="8330459" y="2236259"/>
                  <a:pt x="8322478" y="2206965"/>
                  <a:pt x="8314134" y="2173228"/>
                </a:cubicBezTo>
                <a:lnTo>
                  <a:pt x="8192244" y="2199891"/>
                </a:lnTo>
                <a:cubicBezTo>
                  <a:pt x="8200951" y="2237256"/>
                  <a:pt x="8209748" y="2270540"/>
                  <a:pt x="8218636" y="2299743"/>
                </a:cubicBezTo>
                <a:cubicBezTo>
                  <a:pt x="8227524" y="2328946"/>
                  <a:pt x="8236321" y="2354975"/>
                  <a:pt x="8245027" y="2377829"/>
                </a:cubicBezTo>
                <a:cubicBezTo>
                  <a:pt x="8253734" y="2400683"/>
                  <a:pt x="8262349" y="2421089"/>
                  <a:pt x="8270874" y="2439046"/>
                </a:cubicBezTo>
                <a:cubicBezTo>
                  <a:pt x="8279400" y="2457003"/>
                  <a:pt x="8287834" y="2473600"/>
                  <a:pt x="8296178" y="2488836"/>
                </a:cubicBezTo>
                <a:cubicBezTo>
                  <a:pt x="8315767" y="2524025"/>
                  <a:pt x="8337442" y="2553772"/>
                  <a:pt x="8361204" y="2578077"/>
                </a:cubicBezTo>
                <a:cubicBezTo>
                  <a:pt x="8384965" y="2602383"/>
                  <a:pt x="8410177" y="2622154"/>
                  <a:pt x="8436841" y="2637390"/>
                </a:cubicBezTo>
                <a:cubicBezTo>
                  <a:pt x="8463504" y="2652626"/>
                  <a:pt x="8491528" y="2663600"/>
                  <a:pt x="8520912" y="2670311"/>
                </a:cubicBezTo>
                <a:cubicBezTo>
                  <a:pt x="8550297" y="2677022"/>
                  <a:pt x="8580588" y="2680378"/>
                  <a:pt x="8611786" y="2680378"/>
                </a:cubicBezTo>
                <a:cubicBezTo>
                  <a:pt x="8668015" y="2680378"/>
                  <a:pt x="8717080" y="2672578"/>
                  <a:pt x="8758979" y="2656979"/>
                </a:cubicBezTo>
                <a:cubicBezTo>
                  <a:pt x="8800879" y="2641380"/>
                  <a:pt x="8835705" y="2620340"/>
                  <a:pt x="8863457" y="2593858"/>
                </a:cubicBezTo>
                <a:cubicBezTo>
                  <a:pt x="8891208" y="2567376"/>
                  <a:pt x="8911977" y="2536722"/>
                  <a:pt x="8925762" y="2501896"/>
                </a:cubicBezTo>
                <a:cubicBezTo>
                  <a:pt x="8939547" y="2467070"/>
                  <a:pt x="8946440" y="2430430"/>
                  <a:pt x="8946440" y="2391977"/>
                </a:cubicBezTo>
                <a:cubicBezTo>
                  <a:pt x="8946440" y="2353524"/>
                  <a:pt x="8940998" y="2316884"/>
                  <a:pt x="8930115" y="2282058"/>
                </a:cubicBezTo>
                <a:cubicBezTo>
                  <a:pt x="8919232" y="2247232"/>
                  <a:pt x="8902908" y="2216669"/>
                  <a:pt x="8881142" y="2190368"/>
                </a:cubicBezTo>
                <a:cubicBezTo>
                  <a:pt x="8859376" y="2164068"/>
                  <a:pt x="8832077" y="2143208"/>
                  <a:pt x="8799247" y="2127791"/>
                </a:cubicBezTo>
                <a:cubicBezTo>
                  <a:pt x="8766416" y="2112373"/>
                  <a:pt x="8728053" y="2104664"/>
                  <a:pt x="8684158" y="2104664"/>
                </a:cubicBezTo>
                <a:close/>
                <a:moveTo>
                  <a:pt x="3340903" y="2055691"/>
                </a:moveTo>
                <a:lnTo>
                  <a:pt x="3404569" y="2055691"/>
                </a:lnTo>
                <a:lnTo>
                  <a:pt x="3404569" y="2241247"/>
                </a:lnTo>
                <a:cubicBezTo>
                  <a:pt x="3388245" y="2234717"/>
                  <a:pt x="3374732" y="2227371"/>
                  <a:pt x="3364030" y="2219208"/>
                </a:cubicBezTo>
                <a:cubicBezTo>
                  <a:pt x="3353328" y="2211046"/>
                  <a:pt x="3344894" y="2202158"/>
                  <a:pt x="3338727" y="2192545"/>
                </a:cubicBezTo>
                <a:cubicBezTo>
                  <a:pt x="3332560" y="2182932"/>
                  <a:pt x="3328207" y="2172955"/>
                  <a:pt x="3325667" y="2162616"/>
                </a:cubicBezTo>
                <a:cubicBezTo>
                  <a:pt x="3323128" y="2152278"/>
                  <a:pt x="3321858" y="2141667"/>
                  <a:pt x="3321858" y="2130784"/>
                </a:cubicBezTo>
                <a:cubicBezTo>
                  <a:pt x="3321858" y="2111194"/>
                  <a:pt x="3324034" y="2095595"/>
                  <a:pt x="3328388" y="2083986"/>
                </a:cubicBezTo>
                <a:cubicBezTo>
                  <a:pt x="3332741" y="2072378"/>
                  <a:pt x="3336913" y="2062946"/>
                  <a:pt x="3340903" y="2055691"/>
                </a:cubicBezTo>
                <a:close/>
                <a:moveTo>
                  <a:pt x="3062297" y="2055691"/>
                </a:moveTo>
                <a:lnTo>
                  <a:pt x="3211395" y="2055691"/>
                </a:lnTo>
                <a:cubicBezTo>
                  <a:pt x="3207404" y="2066936"/>
                  <a:pt x="3203686" y="2079543"/>
                  <a:pt x="3200240" y="2093509"/>
                </a:cubicBezTo>
                <a:cubicBezTo>
                  <a:pt x="3196793" y="2107476"/>
                  <a:pt x="3195070" y="2121352"/>
                  <a:pt x="3195070" y="2135137"/>
                </a:cubicBezTo>
                <a:cubicBezTo>
                  <a:pt x="3195070" y="2167786"/>
                  <a:pt x="3200875" y="2196263"/>
                  <a:pt x="3212483" y="2220569"/>
                </a:cubicBezTo>
                <a:cubicBezTo>
                  <a:pt x="3224092" y="2244874"/>
                  <a:pt x="3239600" y="2266096"/>
                  <a:pt x="3259008" y="2284235"/>
                </a:cubicBezTo>
                <a:cubicBezTo>
                  <a:pt x="3278416" y="2302373"/>
                  <a:pt x="3300726" y="2317972"/>
                  <a:pt x="3325939" y="2331032"/>
                </a:cubicBezTo>
                <a:cubicBezTo>
                  <a:pt x="3351152" y="2344092"/>
                  <a:pt x="3377362" y="2355882"/>
                  <a:pt x="3404569" y="2366402"/>
                </a:cubicBezTo>
                <a:lnTo>
                  <a:pt x="3404569" y="2537810"/>
                </a:lnTo>
                <a:cubicBezTo>
                  <a:pt x="3396951" y="2532368"/>
                  <a:pt x="3387066" y="2526383"/>
                  <a:pt x="3374913" y="2519853"/>
                </a:cubicBezTo>
                <a:cubicBezTo>
                  <a:pt x="3362760" y="2513323"/>
                  <a:pt x="3349247" y="2506703"/>
                  <a:pt x="3334374" y="2499991"/>
                </a:cubicBezTo>
                <a:cubicBezTo>
                  <a:pt x="3319500" y="2493280"/>
                  <a:pt x="3303810" y="2486750"/>
                  <a:pt x="3287304" y="2480402"/>
                </a:cubicBezTo>
                <a:cubicBezTo>
                  <a:pt x="3270798" y="2474053"/>
                  <a:pt x="3254564" y="2468068"/>
                  <a:pt x="3238602" y="2462445"/>
                </a:cubicBezTo>
                <a:cubicBezTo>
                  <a:pt x="3222641" y="2456822"/>
                  <a:pt x="3207404" y="2452015"/>
                  <a:pt x="3192894" y="2448025"/>
                </a:cubicBezTo>
                <a:cubicBezTo>
                  <a:pt x="3178383" y="2444034"/>
                  <a:pt x="3165686" y="2440951"/>
                  <a:pt x="3154803" y="2438774"/>
                </a:cubicBezTo>
                <a:cubicBezTo>
                  <a:pt x="3164960" y="2424263"/>
                  <a:pt x="3172307" y="2406941"/>
                  <a:pt x="3176841" y="2386808"/>
                </a:cubicBezTo>
                <a:cubicBezTo>
                  <a:pt x="3181376" y="2366674"/>
                  <a:pt x="3183643" y="2346994"/>
                  <a:pt x="3183643" y="2327767"/>
                </a:cubicBezTo>
                <a:cubicBezTo>
                  <a:pt x="3183643" y="2310354"/>
                  <a:pt x="3180922" y="2292578"/>
                  <a:pt x="3175481" y="2274440"/>
                </a:cubicBezTo>
                <a:cubicBezTo>
                  <a:pt x="3170039" y="2256302"/>
                  <a:pt x="3162149" y="2239433"/>
                  <a:pt x="3151810" y="2223834"/>
                </a:cubicBezTo>
                <a:cubicBezTo>
                  <a:pt x="3141471" y="2208235"/>
                  <a:pt x="3128774" y="2194450"/>
                  <a:pt x="3113720" y="2182478"/>
                </a:cubicBezTo>
                <a:cubicBezTo>
                  <a:pt x="3098665" y="2170507"/>
                  <a:pt x="3081524" y="2161800"/>
                  <a:pt x="3062297" y="2156359"/>
                </a:cubicBezTo>
                <a:close/>
                <a:moveTo>
                  <a:pt x="5370040" y="2046984"/>
                </a:moveTo>
                <a:cubicBezTo>
                  <a:pt x="5412847" y="2046984"/>
                  <a:pt x="5446675" y="2053967"/>
                  <a:pt x="5471524" y="2067934"/>
                </a:cubicBezTo>
                <a:cubicBezTo>
                  <a:pt x="5496374" y="2081900"/>
                  <a:pt x="5515329" y="2104120"/>
                  <a:pt x="5528388" y="2134593"/>
                </a:cubicBezTo>
                <a:lnTo>
                  <a:pt x="5372761" y="2204788"/>
                </a:lnTo>
                <a:cubicBezTo>
                  <a:pt x="5373486" y="2200798"/>
                  <a:pt x="5373940" y="2196717"/>
                  <a:pt x="5374121" y="2192545"/>
                </a:cubicBezTo>
                <a:cubicBezTo>
                  <a:pt x="5374302" y="2188373"/>
                  <a:pt x="5374393" y="2184292"/>
                  <a:pt x="5374393" y="2180302"/>
                </a:cubicBezTo>
                <a:cubicBezTo>
                  <a:pt x="5374393" y="2166516"/>
                  <a:pt x="5372670" y="2153185"/>
                  <a:pt x="5369224" y="2140306"/>
                </a:cubicBezTo>
                <a:cubicBezTo>
                  <a:pt x="5365777" y="2127428"/>
                  <a:pt x="5360789" y="2115638"/>
                  <a:pt x="5354259" y="2104936"/>
                </a:cubicBezTo>
                <a:cubicBezTo>
                  <a:pt x="5347730" y="2094235"/>
                  <a:pt x="5339839" y="2084984"/>
                  <a:pt x="5330589" y="2077185"/>
                </a:cubicBezTo>
                <a:cubicBezTo>
                  <a:pt x="5321338" y="2069385"/>
                  <a:pt x="5310727" y="2063671"/>
                  <a:pt x="5298756" y="2060044"/>
                </a:cubicBezTo>
                <a:cubicBezTo>
                  <a:pt x="5307100" y="2056053"/>
                  <a:pt x="5317529" y="2052879"/>
                  <a:pt x="5330045" y="2050521"/>
                </a:cubicBezTo>
                <a:cubicBezTo>
                  <a:pt x="5342560" y="2048163"/>
                  <a:pt x="5355892" y="2046984"/>
                  <a:pt x="5370040" y="2046984"/>
                </a:cubicBezTo>
                <a:close/>
                <a:moveTo>
                  <a:pt x="6117618" y="1642134"/>
                </a:moveTo>
                <a:cubicBezTo>
                  <a:pt x="6076625" y="1642134"/>
                  <a:pt x="6038443" y="1646760"/>
                  <a:pt x="6003073" y="1656010"/>
                </a:cubicBezTo>
                <a:cubicBezTo>
                  <a:pt x="5967703" y="1665261"/>
                  <a:pt x="5936959" y="1678774"/>
                  <a:pt x="5910839" y="1696550"/>
                </a:cubicBezTo>
                <a:cubicBezTo>
                  <a:pt x="5884720" y="1714325"/>
                  <a:pt x="5864133" y="1736364"/>
                  <a:pt x="5849078" y="1762664"/>
                </a:cubicBezTo>
                <a:cubicBezTo>
                  <a:pt x="5834023" y="1788965"/>
                  <a:pt x="5826496" y="1818984"/>
                  <a:pt x="5826496" y="1852722"/>
                </a:cubicBezTo>
                <a:cubicBezTo>
                  <a:pt x="5826496" y="1873036"/>
                  <a:pt x="5828310" y="1889996"/>
                  <a:pt x="5831937" y="1903600"/>
                </a:cubicBezTo>
                <a:cubicBezTo>
                  <a:pt x="5835565" y="1917204"/>
                  <a:pt x="5840644" y="1929810"/>
                  <a:pt x="5847174" y="1941418"/>
                </a:cubicBezTo>
                <a:lnTo>
                  <a:pt x="5798832" y="1941418"/>
                </a:lnTo>
                <a:lnTo>
                  <a:pt x="5759565" y="1941418"/>
                </a:lnTo>
                <a:lnTo>
                  <a:pt x="5541448" y="1941418"/>
                </a:lnTo>
                <a:lnTo>
                  <a:pt x="5541448" y="1978965"/>
                </a:lnTo>
                <a:cubicBezTo>
                  <a:pt x="5533830" y="1973523"/>
                  <a:pt x="5524761" y="1967901"/>
                  <a:pt x="5514240" y="1962096"/>
                </a:cubicBezTo>
                <a:cubicBezTo>
                  <a:pt x="5503720" y="1956292"/>
                  <a:pt x="5491296" y="1950941"/>
                  <a:pt x="5476966" y="1946044"/>
                </a:cubicBezTo>
                <a:cubicBezTo>
                  <a:pt x="5462637" y="1941146"/>
                  <a:pt x="5446221" y="1937156"/>
                  <a:pt x="5427720" y="1934072"/>
                </a:cubicBezTo>
                <a:cubicBezTo>
                  <a:pt x="5409219" y="1930989"/>
                  <a:pt x="5388178" y="1929447"/>
                  <a:pt x="5364598" y="1929447"/>
                </a:cubicBezTo>
                <a:cubicBezTo>
                  <a:pt x="5341744" y="1929447"/>
                  <a:pt x="5317892" y="1932621"/>
                  <a:pt x="5293042" y="1938970"/>
                </a:cubicBezTo>
                <a:cubicBezTo>
                  <a:pt x="5268193" y="1945318"/>
                  <a:pt x="5243252" y="1954750"/>
                  <a:pt x="5218221" y="1967266"/>
                </a:cubicBezTo>
                <a:cubicBezTo>
                  <a:pt x="5193190" y="1979781"/>
                  <a:pt x="5168703" y="1995290"/>
                  <a:pt x="5144761" y="2013791"/>
                </a:cubicBezTo>
                <a:cubicBezTo>
                  <a:pt x="5120818" y="2032292"/>
                  <a:pt x="5098508" y="2053877"/>
                  <a:pt x="5077830" y="2078545"/>
                </a:cubicBezTo>
                <a:lnTo>
                  <a:pt x="5124627" y="2172139"/>
                </a:lnTo>
                <a:lnTo>
                  <a:pt x="5179042" y="2131872"/>
                </a:lnTo>
                <a:cubicBezTo>
                  <a:pt x="5203711" y="2133323"/>
                  <a:pt x="5221395" y="2139762"/>
                  <a:pt x="5232097" y="2151189"/>
                </a:cubicBezTo>
                <a:cubicBezTo>
                  <a:pt x="5242799" y="2162616"/>
                  <a:pt x="5248150" y="2178850"/>
                  <a:pt x="5248150" y="2199891"/>
                </a:cubicBezTo>
                <a:cubicBezTo>
                  <a:pt x="5248150" y="2217304"/>
                  <a:pt x="5242799" y="2232540"/>
                  <a:pt x="5232097" y="2245600"/>
                </a:cubicBezTo>
                <a:cubicBezTo>
                  <a:pt x="5221395" y="2258660"/>
                  <a:pt x="5207338" y="2269543"/>
                  <a:pt x="5189925" y="2278249"/>
                </a:cubicBezTo>
                <a:lnTo>
                  <a:pt x="5156188" y="2295118"/>
                </a:lnTo>
                <a:lnTo>
                  <a:pt x="5202985" y="2387624"/>
                </a:lnTo>
                <a:lnTo>
                  <a:pt x="5541448" y="2242879"/>
                </a:lnTo>
                <a:lnTo>
                  <a:pt x="5541448" y="2659700"/>
                </a:lnTo>
                <a:lnTo>
                  <a:pt x="5667692" y="2659700"/>
                </a:lnTo>
                <a:lnTo>
                  <a:pt x="5667692" y="2055691"/>
                </a:lnTo>
                <a:lnTo>
                  <a:pt x="5759565" y="2055691"/>
                </a:lnTo>
                <a:lnTo>
                  <a:pt x="5798832" y="2055691"/>
                </a:lnTo>
                <a:lnTo>
                  <a:pt x="5857512" y="2055691"/>
                </a:lnTo>
                <a:lnTo>
                  <a:pt x="5857512" y="2708674"/>
                </a:lnTo>
                <a:lnTo>
                  <a:pt x="5984844" y="2708674"/>
                </a:lnTo>
                <a:lnTo>
                  <a:pt x="5984844" y="2055691"/>
                </a:lnTo>
                <a:lnTo>
                  <a:pt x="6102465" y="2055691"/>
                </a:lnTo>
                <a:lnTo>
                  <a:pt x="6137207" y="2055691"/>
                </a:lnTo>
                <a:lnTo>
                  <a:pt x="6585129" y="2055691"/>
                </a:lnTo>
                <a:lnTo>
                  <a:pt x="6585129" y="2113915"/>
                </a:lnTo>
                <a:cubicBezTo>
                  <a:pt x="6556107" y="2114640"/>
                  <a:pt x="6526541" y="2116726"/>
                  <a:pt x="6496432" y="2120173"/>
                </a:cubicBezTo>
                <a:cubicBezTo>
                  <a:pt x="6466322" y="2123619"/>
                  <a:pt x="6436847" y="2129333"/>
                  <a:pt x="6408007" y="2137313"/>
                </a:cubicBezTo>
                <a:cubicBezTo>
                  <a:pt x="6379167" y="2145294"/>
                  <a:pt x="6351596" y="2155996"/>
                  <a:pt x="6325296" y="2169418"/>
                </a:cubicBezTo>
                <a:cubicBezTo>
                  <a:pt x="6298995" y="2182841"/>
                  <a:pt x="6275142" y="2199528"/>
                  <a:pt x="6253739" y="2219481"/>
                </a:cubicBezTo>
                <a:cubicBezTo>
                  <a:pt x="6232336" y="2239433"/>
                  <a:pt x="6214016" y="2263285"/>
                  <a:pt x="6198780" y="2291037"/>
                </a:cubicBezTo>
                <a:cubicBezTo>
                  <a:pt x="6183544" y="2318788"/>
                  <a:pt x="6172661" y="2351166"/>
                  <a:pt x="6166131" y="2388168"/>
                </a:cubicBezTo>
                <a:cubicBezTo>
                  <a:pt x="6187534" y="2389982"/>
                  <a:pt x="6210932" y="2393247"/>
                  <a:pt x="6236327" y="2397963"/>
                </a:cubicBezTo>
                <a:cubicBezTo>
                  <a:pt x="6261720" y="2402679"/>
                  <a:pt x="6287658" y="2408846"/>
                  <a:pt x="6314140" y="2416464"/>
                </a:cubicBezTo>
                <a:cubicBezTo>
                  <a:pt x="6340623" y="2424082"/>
                  <a:pt x="6367104" y="2433151"/>
                  <a:pt x="6393587" y="2443672"/>
                </a:cubicBezTo>
                <a:cubicBezTo>
                  <a:pt x="6420069" y="2454192"/>
                  <a:pt x="6445281" y="2466163"/>
                  <a:pt x="6469224" y="2479586"/>
                </a:cubicBezTo>
                <a:cubicBezTo>
                  <a:pt x="6493167" y="2493008"/>
                  <a:pt x="6515114" y="2507700"/>
                  <a:pt x="6535066" y="2523662"/>
                </a:cubicBezTo>
                <a:cubicBezTo>
                  <a:pt x="6555019" y="2539624"/>
                  <a:pt x="6571706" y="2556855"/>
                  <a:pt x="6585129" y="2575357"/>
                </a:cubicBezTo>
                <a:lnTo>
                  <a:pt x="6585129" y="2659700"/>
                </a:lnTo>
                <a:lnTo>
                  <a:pt x="6711372" y="2659700"/>
                </a:lnTo>
                <a:lnTo>
                  <a:pt x="6711372" y="2055691"/>
                </a:lnTo>
                <a:lnTo>
                  <a:pt x="6826365" y="2055691"/>
                </a:lnTo>
                <a:lnTo>
                  <a:pt x="6863735" y="2055691"/>
                </a:lnTo>
                <a:lnTo>
                  <a:pt x="6924312" y="2055691"/>
                </a:lnTo>
                <a:lnTo>
                  <a:pt x="6924312" y="2708674"/>
                </a:lnTo>
                <a:lnTo>
                  <a:pt x="7051644" y="2708674"/>
                </a:lnTo>
                <a:lnTo>
                  <a:pt x="7051644" y="2055691"/>
                </a:lnTo>
                <a:lnTo>
                  <a:pt x="7169265" y="2055691"/>
                </a:lnTo>
                <a:lnTo>
                  <a:pt x="7204007" y="2055691"/>
                </a:lnTo>
                <a:lnTo>
                  <a:pt x="7267212" y="2055691"/>
                </a:lnTo>
                <a:lnTo>
                  <a:pt x="7267212" y="2447481"/>
                </a:lnTo>
                <a:cubicBezTo>
                  <a:pt x="7267212" y="2479404"/>
                  <a:pt x="7271475" y="2509423"/>
                  <a:pt x="7280000" y="2537538"/>
                </a:cubicBezTo>
                <a:cubicBezTo>
                  <a:pt x="7288525" y="2565652"/>
                  <a:pt x="7301585" y="2590321"/>
                  <a:pt x="7319179" y="2611543"/>
                </a:cubicBezTo>
                <a:cubicBezTo>
                  <a:pt x="7336773" y="2632765"/>
                  <a:pt x="7358993" y="2649543"/>
                  <a:pt x="7385838" y="2661877"/>
                </a:cubicBezTo>
                <a:cubicBezTo>
                  <a:pt x="7412683" y="2674211"/>
                  <a:pt x="7444425" y="2680378"/>
                  <a:pt x="7481065" y="2680378"/>
                </a:cubicBezTo>
                <a:cubicBezTo>
                  <a:pt x="7510812" y="2680378"/>
                  <a:pt x="7537929" y="2676569"/>
                  <a:pt x="7562415" y="2668951"/>
                </a:cubicBezTo>
                <a:cubicBezTo>
                  <a:pt x="7586902" y="2661333"/>
                  <a:pt x="7609031" y="2650994"/>
                  <a:pt x="7628802" y="2637934"/>
                </a:cubicBezTo>
                <a:cubicBezTo>
                  <a:pt x="7648573" y="2624874"/>
                  <a:pt x="7665804" y="2609547"/>
                  <a:pt x="7680497" y="2591953"/>
                </a:cubicBezTo>
                <a:cubicBezTo>
                  <a:pt x="7695189" y="2574359"/>
                  <a:pt x="7707341" y="2555404"/>
                  <a:pt x="7716955" y="2535089"/>
                </a:cubicBezTo>
                <a:cubicBezTo>
                  <a:pt x="7726568" y="2514774"/>
                  <a:pt x="7733824" y="2493734"/>
                  <a:pt x="7738721" y="2471967"/>
                </a:cubicBezTo>
                <a:cubicBezTo>
                  <a:pt x="7743618" y="2450201"/>
                  <a:pt x="7746067" y="2428617"/>
                  <a:pt x="7746067" y="2407213"/>
                </a:cubicBezTo>
                <a:lnTo>
                  <a:pt x="7746067" y="2345180"/>
                </a:lnTo>
                <a:cubicBezTo>
                  <a:pt x="7729742" y="2344817"/>
                  <a:pt x="7710878" y="2342278"/>
                  <a:pt x="7689475" y="2337562"/>
                </a:cubicBezTo>
                <a:cubicBezTo>
                  <a:pt x="7668072" y="2332846"/>
                  <a:pt x="7645761" y="2326407"/>
                  <a:pt x="7622544" y="2318244"/>
                </a:cubicBezTo>
                <a:cubicBezTo>
                  <a:pt x="7599327" y="2310082"/>
                  <a:pt x="7575929" y="2300469"/>
                  <a:pt x="7552349" y="2289404"/>
                </a:cubicBezTo>
                <a:cubicBezTo>
                  <a:pt x="7528769" y="2278340"/>
                  <a:pt x="7506640" y="2266187"/>
                  <a:pt x="7485962" y="2252946"/>
                </a:cubicBezTo>
                <a:cubicBezTo>
                  <a:pt x="7465284" y="2239705"/>
                  <a:pt x="7446874" y="2225738"/>
                  <a:pt x="7430730" y="2211046"/>
                </a:cubicBezTo>
                <a:cubicBezTo>
                  <a:pt x="7414587" y="2196354"/>
                  <a:pt x="7402344" y="2181208"/>
                  <a:pt x="7394000" y="2165609"/>
                </a:cubicBezTo>
                <a:lnTo>
                  <a:pt x="7394000" y="2055691"/>
                </a:lnTo>
                <a:lnTo>
                  <a:pt x="7826490" y="2055691"/>
                </a:lnTo>
                <a:lnTo>
                  <a:pt x="7860339" y="2055691"/>
                </a:lnTo>
                <a:lnTo>
                  <a:pt x="7924437" y="2055691"/>
                </a:lnTo>
                <a:lnTo>
                  <a:pt x="7924437" y="2708674"/>
                </a:lnTo>
                <a:lnTo>
                  <a:pt x="8051769" y="2708674"/>
                </a:lnTo>
                <a:lnTo>
                  <a:pt x="8051769" y="2055691"/>
                </a:lnTo>
                <a:lnTo>
                  <a:pt x="8169390" y="2055691"/>
                </a:lnTo>
                <a:lnTo>
                  <a:pt x="8204132" y="2055691"/>
                </a:lnTo>
                <a:lnTo>
                  <a:pt x="9068330" y="2055691"/>
                </a:lnTo>
                <a:lnTo>
                  <a:pt x="9068330" y="1941418"/>
                </a:lnTo>
                <a:lnTo>
                  <a:pt x="8204132" y="1941418"/>
                </a:lnTo>
                <a:lnTo>
                  <a:pt x="8169390" y="1941418"/>
                </a:lnTo>
                <a:lnTo>
                  <a:pt x="8084418" y="1941418"/>
                </a:lnTo>
                <a:cubicBezTo>
                  <a:pt x="8064466" y="1941418"/>
                  <a:pt x="8049230" y="1933800"/>
                  <a:pt x="8038710" y="1918564"/>
                </a:cubicBezTo>
                <a:cubicBezTo>
                  <a:pt x="8028189" y="1903328"/>
                  <a:pt x="8022929" y="1882650"/>
                  <a:pt x="8022929" y="1856531"/>
                </a:cubicBezTo>
                <a:cubicBezTo>
                  <a:pt x="8022929" y="1839118"/>
                  <a:pt x="8027101" y="1824063"/>
                  <a:pt x="8035445" y="1811366"/>
                </a:cubicBezTo>
                <a:cubicBezTo>
                  <a:pt x="8043788" y="1798669"/>
                  <a:pt x="8055306" y="1788239"/>
                  <a:pt x="8069998" y="1780077"/>
                </a:cubicBezTo>
                <a:cubicBezTo>
                  <a:pt x="8084690" y="1771915"/>
                  <a:pt x="8102013" y="1765929"/>
                  <a:pt x="8121965" y="1762120"/>
                </a:cubicBezTo>
                <a:cubicBezTo>
                  <a:pt x="8141917" y="1758311"/>
                  <a:pt x="8163502" y="1756406"/>
                  <a:pt x="8186719" y="1756406"/>
                </a:cubicBezTo>
                <a:cubicBezTo>
                  <a:pt x="8213564" y="1756406"/>
                  <a:pt x="8240862" y="1758855"/>
                  <a:pt x="8268614" y="1763753"/>
                </a:cubicBezTo>
                <a:cubicBezTo>
                  <a:pt x="8296366" y="1768650"/>
                  <a:pt x="8324118" y="1776359"/>
                  <a:pt x="8351870" y="1786879"/>
                </a:cubicBezTo>
                <a:cubicBezTo>
                  <a:pt x="8379621" y="1797399"/>
                  <a:pt x="8407101" y="1811275"/>
                  <a:pt x="8434308" y="1828507"/>
                </a:cubicBezTo>
                <a:cubicBezTo>
                  <a:pt x="8461516" y="1845738"/>
                  <a:pt x="8488180" y="1866507"/>
                  <a:pt x="8514299" y="1890812"/>
                </a:cubicBezTo>
                <a:lnTo>
                  <a:pt x="8594289" y="1804292"/>
                </a:lnTo>
                <a:cubicBezTo>
                  <a:pt x="8559464" y="1773457"/>
                  <a:pt x="8525726" y="1747609"/>
                  <a:pt x="8493077" y="1726750"/>
                </a:cubicBezTo>
                <a:cubicBezTo>
                  <a:pt x="8460428" y="1705891"/>
                  <a:pt x="8427688" y="1689204"/>
                  <a:pt x="8394857" y="1676688"/>
                </a:cubicBezTo>
                <a:cubicBezTo>
                  <a:pt x="8362027" y="1664172"/>
                  <a:pt x="8328380" y="1655285"/>
                  <a:pt x="8293917" y="1650025"/>
                </a:cubicBezTo>
                <a:cubicBezTo>
                  <a:pt x="8259454" y="1644764"/>
                  <a:pt x="8222996" y="1642134"/>
                  <a:pt x="8184543" y="1642134"/>
                </a:cubicBezTo>
                <a:cubicBezTo>
                  <a:pt x="8143550" y="1642134"/>
                  <a:pt x="8105368" y="1646760"/>
                  <a:pt x="8069998" y="1656010"/>
                </a:cubicBezTo>
                <a:cubicBezTo>
                  <a:pt x="8034628" y="1665261"/>
                  <a:pt x="8003884" y="1678774"/>
                  <a:pt x="7977764" y="1696550"/>
                </a:cubicBezTo>
                <a:cubicBezTo>
                  <a:pt x="7951645" y="1714325"/>
                  <a:pt x="7931058" y="1736364"/>
                  <a:pt x="7916003" y="1762664"/>
                </a:cubicBezTo>
                <a:cubicBezTo>
                  <a:pt x="7900948" y="1788965"/>
                  <a:pt x="7893421" y="1818984"/>
                  <a:pt x="7893421" y="1852722"/>
                </a:cubicBezTo>
                <a:cubicBezTo>
                  <a:pt x="7893421" y="1873036"/>
                  <a:pt x="7895235" y="1889996"/>
                  <a:pt x="7898862" y="1903600"/>
                </a:cubicBezTo>
                <a:cubicBezTo>
                  <a:pt x="7902490" y="1917204"/>
                  <a:pt x="7907569" y="1929810"/>
                  <a:pt x="7914099" y="1941418"/>
                </a:cubicBezTo>
                <a:lnTo>
                  <a:pt x="7860339" y="1941418"/>
                </a:lnTo>
                <a:lnTo>
                  <a:pt x="7826490" y="1941418"/>
                </a:lnTo>
                <a:lnTo>
                  <a:pt x="7204007" y="1941418"/>
                </a:lnTo>
                <a:lnTo>
                  <a:pt x="7169265" y="1941418"/>
                </a:lnTo>
                <a:lnTo>
                  <a:pt x="7084293" y="1941418"/>
                </a:lnTo>
                <a:cubicBezTo>
                  <a:pt x="7064341" y="1941418"/>
                  <a:pt x="7049105" y="1933800"/>
                  <a:pt x="7038585" y="1918564"/>
                </a:cubicBezTo>
                <a:cubicBezTo>
                  <a:pt x="7028064" y="1903328"/>
                  <a:pt x="7022804" y="1882650"/>
                  <a:pt x="7022804" y="1856531"/>
                </a:cubicBezTo>
                <a:cubicBezTo>
                  <a:pt x="7022804" y="1839118"/>
                  <a:pt x="7026976" y="1824063"/>
                  <a:pt x="7035320" y="1811366"/>
                </a:cubicBezTo>
                <a:cubicBezTo>
                  <a:pt x="7043663" y="1798669"/>
                  <a:pt x="7055181" y="1788239"/>
                  <a:pt x="7069873" y="1780077"/>
                </a:cubicBezTo>
                <a:cubicBezTo>
                  <a:pt x="7084565" y="1771915"/>
                  <a:pt x="7101888" y="1765929"/>
                  <a:pt x="7121840" y="1762120"/>
                </a:cubicBezTo>
                <a:cubicBezTo>
                  <a:pt x="7141792" y="1758311"/>
                  <a:pt x="7163377" y="1756406"/>
                  <a:pt x="7186594" y="1756406"/>
                </a:cubicBezTo>
                <a:cubicBezTo>
                  <a:pt x="7213439" y="1756406"/>
                  <a:pt x="7240737" y="1758855"/>
                  <a:pt x="7268489" y="1763753"/>
                </a:cubicBezTo>
                <a:cubicBezTo>
                  <a:pt x="7296241" y="1768650"/>
                  <a:pt x="7323993" y="1776359"/>
                  <a:pt x="7351745" y="1786879"/>
                </a:cubicBezTo>
                <a:cubicBezTo>
                  <a:pt x="7379496" y="1797399"/>
                  <a:pt x="7406976" y="1811275"/>
                  <a:pt x="7434184" y="1828507"/>
                </a:cubicBezTo>
                <a:cubicBezTo>
                  <a:pt x="7461391" y="1845738"/>
                  <a:pt x="7488055" y="1866507"/>
                  <a:pt x="7514174" y="1890812"/>
                </a:cubicBezTo>
                <a:lnTo>
                  <a:pt x="7594165" y="1804292"/>
                </a:lnTo>
                <a:cubicBezTo>
                  <a:pt x="7559339" y="1773457"/>
                  <a:pt x="7525601" y="1747609"/>
                  <a:pt x="7492952" y="1726750"/>
                </a:cubicBezTo>
                <a:cubicBezTo>
                  <a:pt x="7460303" y="1705891"/>
                  <a:pt x="7427563" y="1689204"/>
                  <a:pt x="7394733" y="1676688"/>
                </a:cubicBezTo>
                <a:cubicBezTo>
                  <a:pt x="7361902" y="1664172"/>
                  <a:pt x="7328255" y="1655285"/>
                  <a:pt x="7293792" y="1650025"/>
                </a:cubicBezTo>
                <a:cubicBezTo>
                  <a:pt x="7259329" y="1644764"/>
                  <a:pt x="7222871" y="1642134"/>
                  <a:pt x="7184418" y="1642134"/>
                </a:cubicBezTo>
                <a:cubicBezTo>
                  <a:pt x="7143425" y="1642134"/>
                  <a:pt x="7105243" y="1646760"/>
                  <a:pt x="7069873" y="1656010"/>
                </a:cubicBezTo>
                <a:cubicBezTo>
                  <a:pt x="7034503" y="1665261"/>
                  <a:pt x="7003759" y="1678774"/>
                  <a:pt x="6977639" y="1696550"/>
                </a:cubicBezTo>
                <a:cubicBezTo>
                  <a:pt x="6951520" y="1714325"/>
                  <a:pt x="6930933" y="1736364"/>
                  <a:pt x="6915878" y="1762664"/>
                </a:cubicBezTo>
                <a:cubicBezTo>
                  <a:pt x="6900823" y="1788965"/>
                  <a:pt x="6893296" y="1818984"/>
                  <a:pt x="6893296" y="1852722"/>
                </a:cubicBezTo>
                <a:cubicBezTo>
                  <a:pt x="6893296" y="1873036"/>
                  <a:pt x="6895110" y="1889996"/>
                  <a:pt x="6898737" y="1903600"/>
                </a:cubicBezTo>
                <a:cubicBezTo>
                  <a:pt x="6902365" y="1917204"/>
                  <a:pt x="6907444" y="1929810"/>
                  <a:pt x="6913974" y="1941418"/>
                </a:cubicBezTo>
                <a:lnTo>
                  <a:pt x="6863735" y="1941418"/>
                </a:lnTo>
                <a:lnTo>
                  <a:pt x="6826365" y="1941418"/>
                </a:lnTo>
                <a:lnTo>
                  <a:pt x="6137207" y="1941418"/>
                </a:lnTo>
                <a:lnTo>
                  <a:pt x="6102465" y="1941418"/>
                </a:lnTo>
                <a:lnTo>
                  <a:pt x="6017493" y="1941418"/>
                </a:lnTo>
                <a:cubicBezTo>
                  <a:pt x="5997541" y="1941418"/>
                  <a:pt x="5982305" y="1933800"/>
                  <a:pt x="5971785" y="1918564"/>
                </a:cubicBezTo>
                <a:cubicBezTo>
                  <a:pt x="5961264" y="1903328"/>
                  <a:pt x="5956004" y="1882650"/>
                  <a:pt x="5956004" y="1856531"/>
                </a:cubicBezTo>
                <a:cubicBezTo>
                  <a:pt x="5956004" y="1839118"/>
                  <a:pt x="5960176" y="1824063"/>
                  <a:pt x="5968520" y="1811366"/>
                </a:cubicBezTo>
                <a:cubicBezTo>
                  <a:pt x="5976863" y="1798669"/>
                  <a:pt x="5988381" y="1788239"/>
                  <a:pt x="6003073" y="1780077"/>
                </a:cubicBezTo>
                <a:cubicBezTo>
                  <a:pt x="6017765" y="1771915"/>
                  <a:pt x="6035088" y="1765929"/>
                  <a:pt x="6055040" y="1762120"/>
                </a:cubicBezTo>
                <a:cubicBezTo>
                  <a:pt x="6074992" y="1758311"/>
                  <a:pt x="6096577" y="1756406"/>
                  <a:pt x="6119794" y="1756406"/>
                </a:cubicBezTo>
                <a:cubicBezTo>
                  <a:pt x="6146639" y="1756406"/>
                  <a:pt x="6173937" y="1758855"/>
                  <a:pt x="6201689" y="1763753"/>
                </a:cubicBezTo>
                <a:cubicBezTo>
                  <a:pt x="6229440" y="1768650"/>
                  <a:pt x="6257192" y="1776359"/>
                  <a:pt x="6284944" y="1786879"/>
                </a:cubicBezTo>
                <a:cubicBezTo>
                  <a:pt x="6312696" y="1797399"/>
                  <a:pt x="6340175" y="1811275"/>
                  <a:pt x="6367383" y="1828507"/>
                </a:cubicBezTo>
                <a:cubicBezTo>
                  <a:pt x="6394591" y="1845738"/>
                  <a:pt x="6421254" y="1866507"/>
                  <a:pt x="6447374" y="1890812"/>
                </a:cubicBezTo>
                <a:lnTo>
                  <a:pt x="6527364" y="1804292"/>
                </a:lnTo>
                <a:cubicBezTo>
                  <a:pt x="6492538" y="1773457"/>
                  <a:pt x="6458801" y="1747609"/>
                  <a:pt x="6426152" y="1726750"/>
                </a:cubicBezTo>
                <a:cubicBezTo>
                  <a:pt x="6393502" y="1705891"/>
                  <a:pt x="6360763" y="1689204"/>
                  <a:pt x="6327932" y="1676688"/>
                </a:cubicBezTo>
                <a:cubicBezTo>
                  <a:pt x="6295102" y="1664172"/>
                  <a:pt x="6261455" y="1655285"/>
                  <a:pt x="6226992" y="1650025"/>
                </a:cubicBezTo>
                <a:cubicBezTo>
                  <a:pt x="6192529" y="1644764"/>
                  <a:pt x="6156071" y="1642134"/>
                  <a:pt x="6117618" y="1642134"/>
                </a:cubicBezTo>
                <a:close/>
                <a:moveTo>
                  <a:pt x="2079017" y="1642134"/>
                </a:moveTo>
                <a:cubicBezTo>
                  <a:pt x="2038025" y="1642134"/>
                  <a:pt x="1999843" y="1646760"/>
                  <a:pt x="1964473" y="1656010"/>
                </a:cubicBezTo>
                <a:cubicBezTo>
                  <a:pt x="1929103" y="1665261"/>
                  <a:pt x="1898359" y="1678774"/>
                  <a:pt x="1872240" y="1696550"/>
                </a:cubicBezTo>
                <a:cubicBezTo>
                  <a:pt x="1846120" y="1714325"/>
                  <a:pt x="1825533" y="1736364"/>
                  <a:pt x="1810478" y="1762664"/>
                </a:cubicBezTo>
                <a:cubicBezTo>
                  <a:pt x="1795423" y="1788965"/>
                  <a:pt x="1787896" y="1818984"/>
                  <a:pt x="1787896" y="1852722"/>
                </a:cubicBezTo>
                <a:cubicBezTo>
                  <a:pt x="1787896" y="1873036"/>
                  <a:pt x="1789709" y="1889996"/>
                  <a:pt x="1793337" y="1903600"/>
                </a:cubicBezTo>
                <a:cubicBezTo>
                  <a:pt x="1796965" y="1917204"/>
                  <a:pt x="1802044" y="1929810"/>
                  <a:pt x="1808573" y="1941418"/>
                </a:cubicBezTo>
                <a:lnTo>
                  <a:pt x="1720965" y="1941418"/>
                </a:lnTo>
                <a:lnTo>
                  <a:pt x="1720965" y="2055691"/>
                </a:lnTo>
                <a:lnTo>
                  <a:pt x="1818912" y="2055691"/>
                </a:lnTo>
                <a:lnTo>
                  <a:pt x="1818912" y="2708674"/>
                </a:lnTo>
                <a:lnTo>
                  <a:pt x="1946244" y="2708674"/>
                </a:lnTo>
                <a:lnTo>
                  <a:pt x="1946244" y="2055691"/>
                </a:lnTo>
                <a:lnTo>
                  <a:pt x="2063865" y="2055691"/>
                </a:lnTo>
                <a:lnTo>
                  <a:pt x="2098607" y="2055691"/>
                </a:lnTo>
                <a:lnTo>
                  <a:pt x="2221125" y="2055691"/>
                </a:lnTo>
                <a:cubicBezTo>
                  <a:pt x="2235999" y="2055691"/>
                  <a:pt x="2248060" y="2057958"/>
                  <a:pt x="2257311" y="2062492"/>
                </a:cubicBezTo>
                <a:cubicBezTo>
                  <a:pt x="2266562" y="2067027"/>
                  <a:pt x="2273636" y="2072741"/>
                  <a:pt x="2278533" y="2079633"/>
                </a:cubicBezTo>
                <a:cubicBezTo>
                  <a:pt x="2283430" y="2086526"/>
                  <a:pt x="2286696" y="2094053"/>
                  <a:pt x="2288328" y="2102215"/>
                </a:cubicBezTo>
                <a:cubicBezTo>
                  <a:pt x="2289960" y="2110378"/>
                  <a:pt x="2290777" y="2118087"/>
                  <a:pt x="2290777" y="2125342"/>
                </a:cubicBezTo>
                <a:cubicBezTo>
                  <a:pt x="2280256" y="2122803"/>
                  <a:pt x="2270099" y="2121533"/>
                  <a:pt x="2260304" y="2121533"/>
                </a:cubicBezTo>
                <a:cubicBezTo>
                  <a:pt x="2247244" y="2121533"/>
                  <a:pt x="2236270" y="2123891"/>
                  <a:pt x="2227383" y="2128607"/>
                </a:cubicBezTo>
                <a:cubicBezTo>
                  <a:pt x="2218495" y="2133323"/>
                  <a:pt x="2211149" y="2139762"/>
                  <a:pt x="2205345" y="2147924"/>
                </a:cubicBezTo>
                <a:cubicBezTo>
                  <a:pt x="2199540" y="2156087"/>
                  <a:pt x="2195368" y="2165428"/>
                  <a:pt x="2192829" y="2175948"/>
                </a:cubicBezTo>
                <a:cubicBezTo>
                  <a:pt x="2190290" y="2186469"/>
                  <a:pt x="2189020" y="2197714"/>
                  <a:pt x="2189020" y="2209686"/>
                </a:cubicBezTo>
                <a:lnTo>
                  <a:pt x="2189020" y="2303824"/>
                </a:lnTo>
                <a:cubicBezTo>
                  <a:pt x="2224571" y="2303824"/>
                  <a:pt x="2255044" y="2299471"/>
                  <a:pt x="2280438" y="2290765"/>
                </a:cubicBezTo>
                <a:cubicBezTo>
                  <a:pt x="2305832" y="2282058"/>
                  <a:pt x="2327598" y="2270268"/>
                  <a:pt x="2345736" y="2255395"/>
                </a:cubicBezTo>
                <a:cubicBezTo>
                  <a:pt x="2361698" y="2269905"/>
                  <a:pt x="2382194" y="2281151"/>
                  <a:pt x="2407225" y="2289132"/>
                </a:cubicBezTo>
                <a:cubicBezTo>
                  <a:pt x="2432256" y="2297113"/>
                  <a:pt x="2463999" y="2302010"/>
                  <a:pt x="2502452" y="2303824"/>
                </a:cubicBezTo>
                <a:lnTo>
                  <a:pt x="2502452" y="2206421"/>
                </a:lnTo>
                <a:cubicBezTo>
                  <a:pt x="2502452" y="2196626"/>
                  <a:pt x="2501273" y="2186741"/>
                  <a:pt x="2498915" y="2176765"/>
                </a:cubicBezTo>
                <a:cubicBezTo>
                  <a:pt x="2496557" y="2166788"/>
                  <a:pt x="2492567" y="2157628"/>
                  <a:pt x="2486944" y="2149285"/>
                </a:cubicBezTo>
                <a:cubicBezTo>
                  <a:pt x="2481321" y="2140941"/>
                  <a:pt x="2473975" y="2134139"/>
                  <a:pt x="2464905" y="2128879"/>
                </a:cubicBezTo>
                <a:cubicBezTo>
                  <a:pt x="2455836" y="2123619"/>
                  <a:pt x="2444772" y="2120989"/>
                  <a:pt x="2431712" y="2120989"/>
                </a:cubicBezTo>
                <a:cubicBezTo>
                  <a:pt x="2426996" y="2120989"/>
                  <a:pt x="2422099" y="2121261"/>
                  <a:pt x="2417020" y="2121805"/>
                </a:cubicBezTo>
                <a:cubicBezTo>
                  <a:pt x="2411941" y="2122349"/>
                  <a:pt x="2406500" y="2123528"/>
                  <a:pt x="2400696" y="2125342"/>
                </a:cubicBezTo>
                <a:cubicBezTo>
                  <a:pt x="2400696" y="2119901"/>
                  <a:pt x="2402056" y="2113461"/>
                  <a:pt x="2404777" y="2106025"/>
                </a:cubicBezTo>
                <a:cubicBezTo>
                  <a:pt x="2407497" y="2098588"/>
                  <a:pt x="2411941" y="2091605"/>
                  <a:pt x="2418108" y="2085075"/>
                </a:cubicBezTo>
                <a:cubicBezTo>
                  <a:pt x="2424276" y="2078545"/>
                  <a:pt x="2432528" y="2073013"/>
                  <a:pt x="2442867" y="2068478"/>
                </a:cubicBezTo>
                <a:cubicBezTo>
                  <a:pt x="2453206" y="2063944"/>
                  <a:pt x="2465813" y="2061676"/>
                  <a:pt x="2480686" y="2061676"/>
                </a:cubicBezTo>
                <a:cubicBezTo>
                  <a:pt x="2498462" y="2061676"/>
                  <a:pt x="2513426" y="2064760"/>
                  <a:pt x="2525578" y="2070927"/>
                </a:cubicBezTo>
                <a:cubicBezTo>
                  <a:pt x="2537731" y="2077094"/>
                  <a:pt x="2547526" y="2085256"/>
                  <a:pt x="2554963" y="2095414"/>
                </a:cubicBezTo>
                <a:cubicBezTo>
                  <a:pt x="2562400" y="2105571"/>
                  <a:pt x="2567751" y="2117271"/>
                  <a:pt x="2571015" y="2130511"/>
                </a:cubicBezTo>
                <a:cubicBezTo>
                  <a:pt x="2574280" y="2143753"/>
                  <a:pt x="2575913" y="2157447"/>
                  <a:pt x="2575913" y="2171595"/>
                </a:cubicBezTo>
                <a:lnTo>
                  <a:pt x="2575913" y="2659700"/>
                </a:lnTo>
                <a:lnTo>
                  <a:pt x="2702156" y="2659700"/>
                </a:lnTo>
                <a:lnTo>
                  <a:pt x="2702156" y="2055691"/>
                </a:lnTo>
                <a:lnTo>
                  <a:pt x="2816340" y="2055691"/>
                </a:lnTo>
                <a:lnTo>
                  <a:pt x="2854519" y="2055691"/>
                </a:lnTo>
                <a:lnTo>
                  <a:pt x="2936053" y="2055691"/>
                </a:lnTo>
                <a:lnTo>
                  <a:pt x="2936053" y="2154182"/>
                </a:lnTo>
                <a:cubicBezTo>
                  <a:pt x="2928798" y="2155996"/>
                  <a:pt x="2918006" y="2158989"/>
                  <a:pt x="2903677" y="2163161"/>
                </a:cubicBezTo>
                <a:cubicBezTo>
                  <a:pt x="2889347" y="2167333"/>
                  <a:pt x="2873113" y="2173953"/>
                  <a:pt x="2854975" y="2183022"/>
                </a:cubicBezTo>
                <a:lnTo>
                  <a:pt x="2870755" y="2296750"/>
                </a:lnTo>
                <a:cubicBezTo>
                  <a:pt x="2896875" y="2282965"/>
                  <a:pt x="2920545" y="2274077"/>
                  <a:pt x="2941767" y="2270087"/>
                </a:cubicBezTo>
                <a:cubicBezTo>
                  <a:pt x="2962989" y="2266096"/>
                  <a:pt x="2981218" y="2264101"/>
                  <a:pt x="2996454" y="2264101"/>
                </a:cubicBezTo>
                <a:cubicBezTo>
                  <a:pt x="3006975" y="2264101"/>
                  <a:pt x="3016135" y="2265915"/>
                  <a:pt x="3023934" y="2269543"/>
                </a:cubicBezTo>
                <a:cubicBezTo>
                  <a:pt x="3031734" y="2273170"/>
                  <a:pt x="3038173" y="2278068"/>
                  <a:pt x="3043252" y="2284235"/>
                </a:cubicBezTo>
                <a:cubicBezTo>
                  <a:pt x="3048331" y="2290402"/>
                  <a:pt x="3052140" y="2297566"/>
                  <a:pt x="3054679" y="2305729"/>
                </a:cubicBezTo>
                <a:cubicBezTo>
                  <a:pt x="3057218" y="2313891"/>
                  <a:pt x="3058488" y="2322507"/>
                  <a:pt x="3058488" y="2331576"/>
                </a:cubicBezTo>
                <a:cubicBezTo>
                  <a:pt x="3058488" y="2346450"/>
                  <a:pt x="3055132" y="2359056"/>
                  <a:pt x="3048421" y="2369395"/>
                </a:cubicBezTo>
                <a:cubicBezTo>
                  <a:pt x="3041710" y="2379733"/>
                  <a:pt x="3032822" y="2387987"/>
                  <a:pt x="3021758" y="2394154"/>
                </a:cubicBezTo>
                <a:cubicBezTo>
                  <a:pt x="3010693" y="2400321"/>
                  <a:pt x="2998178" y="2404765"/>
                  <a:pt x="2984211" y="2407485"/>
                </a:cubicBezTo>
                <a:cubicBezTo>
                  <a:pt x="2970245" y="2410206"/>
                  <a:pt x="2956006" y="2411566"/>
                  <a:pt x="2941495" y="2411566"/>
                </a:cubicBezTo>
                <a:lnTo>
                  <a:pt x="2877285" y="2411566"/>
                </a:lnTo>
                <a:lnTo>
                  <a:pt x="2877285" y="2525839"/>
                </a:lnTo>
                <a:lnTo>
                  <a:pt x="2934421" y="2525839"/>
                </a:lnTo>
                <a:cubicBezTo>
                  <a:pt x="2980130" y="2525839"/>
                  <a:pt x="3025748" y="2529829"/>
                  <a:pt x="3071275" y="2537810"/>
                </a:cubicBezTo>
                <a:cubicBezTo>
                  <a:pt x="3116803" y="2545791"/>
                  <a:pt x="3160063" y="2556583"/>
                  <a:pt x="3201056" y="2570187"/>
                </a:cubicBezTo>
                <a:cubicBezTo>
                  <a:pt x="3242049" y="2583791"/>
                  <a:pt x="3280049" y="2599571"/>
                  <a:pt x="3315056" y="2617528"/>
                </a:cubicBezTo>
                <a:cubicBezTo>
                  <a:pt x="3350063" y="2635486"/>
                  <a:pt x="3379901" y="2654440"/>
                  <a:pt x="3404569" y="2674392"/>
                </a:cubicBezTo>
                <a:lnTo>
                  <a:pt x="3404569" y="2708674"/>
                </a:lnTo>
                <a:lnTo>
                  <a:pt x="3530813" y="2708674"/>
                </a:lnTo>
                <a:lnTo>
                  <a:pt x="3530813" y="2405037"/>
                </a:lnTo>
                <a:cubicBezTo>
                  <a:pt x="3557658" y="2413743"/>
                  <a:pt x="3576975" y="2423538"/>
                  <a:pt x="3588765" y="2434421"/>
                </a:cubicBezTo>
                <a:cubicBezTo>
                  <a:pt x="3600555" y="2445304"/>
                  <a:pt x="3606450" y="2455643"/>
                  <a:pt x="3606450" y="2465438"/>
                </a:cubicBezTo>
                <a:cubicBezTo>
                  <a:pt x="3606450" y="2478135"/>
                  <a:pt x="3603638" y="2490378"/>
                  <a:pt x="3598016" y="2502168"/>
                </a:cubicBezTo>
                <a:cubicBezTo>
                  <a:pt x="3592393" y="2513958"/>
                  <a:pt x="3583414" y="2524025"/>
                  <a:pt x="3571080" y="2532368"/>
                </a:cubicBezTo>
                <a:lnTo>
                  <a:pt x="3629849" y="2627595"/>
                </a:lnTo>
                <a:cubicBezTo>
                  <a:pt x="3653066" y="2613810"/>
                  <a:pt x="3671657" y="2600025"/>
                  <a:pt x="3685624" y="2586240"/>
                </a:cubicBezTo>
                <a:cubicBezTo>
                  <a:pt x="3699591" y="2572454"/>
                  <a:pt x="3710111" y="2558760"/>
                  <a:pt x="3717185" y="2545156"/>
                </a:cubicBezTo>
                <a:cubicBezTo>
                  <a:pt x="3724259" y="2531552"/>
                  <a:pt x="3728884" y="2518039"/>
                  <a:pt x="3731061" y="2504617"/>
                </a:cubicBezTo>
                <a:cubicBezTo>
                  <a:pt x="3733237" y="2491194"/>
                  <a:pt x="3734326" y="2478135"/>
                  <a:pt x="3734326" y="2465438"/>
                </a:cubicBezTo>
                <a:cubicBezTo>
                  <a:pt x="3734326" y="2445485"/>
                  <a:pt x="3730698" y="2427075"/>
                  <a:pt x="3723443" y="2410206"/>
                </a:cubicBezTo>
                <a:cubicBezTo>
                  <a:pt x="3716187" y="2393337"/>
                  <a:pt x="3704488" y="2377466"/>
                  <a:pt x="3688345" y="2362593"/>
                </a:cubicBezTo>
                <a:cubicBezTo>
                  <a:pt x="3672202" y="2347719"/>
                  <a:pt x="3651252" y="2333753"/>
                  <a:pt x="3625495" y="2320693"/>
                </a:cubicBezTo>
                <a:cubicBezTo>
                  <a:pt x="3599739" y="2307633"/>
                  <a:pt x="3568178" y="2294936"/>
                  <a:pt x="3530813" y="2282602"/>
                </a:cubicBezTo>
                <a:lnTo>
                  <a:pt x="3530813" y="2055691"/>
                </a:lnTo>
                <a:lnTo>
                  <a:pt x="3768840" y="2055691"/>
                </a:lnTo>
                <a:lnTo>
                  <a:pt x="3807787" y="2055691"/>
                </a:lnTo>
                <a:lnTo>
                  <a:pt x="4167704" y="2055691"/>
                </a:lnTo>
                <a:lnTo>
                  <a:pt x="4167704" y="2119901"/>
                </a:lnTo>
                <a:cubicBezTo>
                  <a:pt x="4125260" y="2124254"/>
                  <a:pt x="4085537" y="2133323"/>
                  <a:pt x="4048534" y="2147108"/>
                </a:cubicBezTo>
                <a:cubicBezTo>
                  <a:pt x="4011532" y="2160893"/>
                  <a:pt x="3978520" y="2179123"/>
                  <a:pt x="3949499" y="2201796"/>
                </a:cubicBezTo>
                <a:cubicBezTo>
                  <a:pt x="3920477" y="2224469"/>
                  <a:pt x="3895809" y="2251404"/>
                  <a:pt x="3875494" y="2282602"/>
                </a:cubicBezTo>
                <a:cubicBezTo>
                  <a:pt x="3855179" y="2313800"/>
                  <a:pt x="3840305" y="2348989"/>
                  <a:pt x="3830873" y="2388168"/>
                </a:cubicBezTo>
                <a:cubicBezTo>
                  <a:pt x="3843208" y="2390345"/>
                  <a:pt x="3858625" y="2394154"/>
                  <a:pt x="3877127" y="2399595"/>
                </a:cubicBezTo>
                <a:cubicBezTo>
                  <a:pt x="3895628" y="2405037"/>
                  <a:pt x="3915489" y="2412201"/>
                  <a:pt x="3936711" y="2421089"/>
                </a:cubicBezTo>
                <a:cubicBezTo>
                  <a:pt x="3957933" y="2429977"/>
                  <a:pt x="3979790" y="2440407"/>
                  <a:pt x="4002282" y="2452378"/>
                </a:cubicBezTo>
                <a:cubicBezTo>
                  <a:pt x="4024773" y="2464349"/>
                  <a:pt x="4046448" y="2477590"/>
                  <a:pt x="4067308" y="2492101"/>
                </a:cubicBezTo>
                <a:cubicBezTo>
                  <a:pt x="4088167" y="2506612"/>
                  <a:pt x="4107303" y="2522392"/>
                  <a:pt x="4124716" y="2539442"/>
                </a:cubicBezTo>
                <a:cubicBezTo>
                  <a:pt x="4142129" y="2556492"/>
                  <a:pt x="4156458" y="2574631"/>
                  <a:pt x="4167704" y="2593858"/>
                </a:cubicBezTo>
                <a:lnTo>
                  <a:pt x="4167704" y="2659700"/>
                </a:lnTo>
                <a:lnTo>
                  <a:pt x="4293947" y="2659700"/>
                </a:lnTo>
                <a:lnTo>
                  <a:pt x="4293947" y="2233084"/>
                </a:lnTo>
                <a:cubicBezTo>
                  <a:pt x="4308821" y="2234173"/>
                  <a:pt x="4324238" y="2237075"/>
                  <a:pt x="4340200" y="2241791"/>
                </a:cubicBezTo>
                <a:cubicBezTo>
                  <a:pt x="4356162" y="2246507"/>
                  <a:pt x="4371035" y="2252583"/>
                  <a:pt x="4384821" y="2260020"/>
                </a:cubicBezTo>
                <a:cubicBezTo>
                  <a:pt x="4398606" y="2267457"/>
                  <a:pt x="4410668" y="2275982"/>
                  <a:pt x="4421007" y="2285595"/>
                </a:cubicBezTo>
                <a:cubicBezTo>
                  <a:pt x="4431346" y="2295208"/>
                  <a:pt x="4438510" y="2305275"/>
                  <a:pt x="4442501" y="2315796"/>
                </a:cubicBezTo>
                <a:cubicBezTo>
                  <a:pt x="4434520" y="2316158"/>
                  <a:pt x="4425632" y="2318063"/>
                  <a:pt x="4415837" y="2321509"/>
                </a:cubicBezTo>
                <a:cubicBezTo>
                  <a:pt x="4406043" y="2324956"/>
                  <a:pt x="4396792" y="2330216"/>
                  <a:pt x="4388086" y="2337290"/>
                </a:cubicBezTo>
                <a:cubicBezTo>
                  <a:pt x="4379379" y="2344364"/>
                  <a:pt x="4372124" y="2353433"/>
                  <a:pt x="4366319" y="2364497"/>
                </a:cubicBezTo>
                <a:cubicBezTo>
                  <a:pt x="4360515" y="2375562"/>
                  <a:pt x="4357613" y="2389075"/>
                  <a:pt x="4357613" y="2405037"/>
                </a:cubicBezTo>
                <a:cubicBezTo>
                  <a:pt x="4357613" y="2415920"/>
                  <a:pt x="4359699" y="2426621"/>
                  <a:pt x="4363871" y="2437142"/>
                </a:cubicBezTo>
                <a:cubicBezTo>
                  <a:pt x="4368043" y="2447662"/>
                  <a:pt x="4374028" y="2457094"/>
                  <a:pt x="4381828" y="2465438"/>
                </a:cubicBezTo>
                <a:cubicBezTo>
                  <a:pt x="4389628" y="2473781"/>
                  <a:pt x="4399059" y="2480583"/>
                  <a:pt x="4410124" y="2485843"/>
                </a:cubicBezTo>
                <a:cubicBezTo>
                  <a:pt x="4421188" y="2491103"/>
                  <a:pt x="4433613" y="2493734"/>
                  <a:pt x="4447398" y="2493734"/>
                </a:cubicBezTo>
                <a:cubicBezTo>
                  <a:pt x="4459370" y="2493734"/>
                  <a:pt x="4472611" y="2491013"/>
                  <a:pt x="4487121" y="2485571"/>
                </a:cubicBezTo>
                <a:cubicBezTo>
                  <a:pt x="4501632" y="2480130"/>
                  <a:pt x="4515146" y="2471242"/>
                  <a:pt x="4527661" y="2458908"/>
                </a:cubicBezTo>
                <a:cubicBezTo>
                  <a:pt x="4540176" y="2446574"/>
                  <a:pt x="4550697" y="2430521"/>
                  <a:pt x="4559222" y="2410750"/>
                </a:cubicBezTo>
                <a:cubicBezTo>
                  <a:pt x="4567747" y="2390979"/>
                  <a:pt x="4572009" y="2366946"/>
                  <a:pt x="4572009" y="2338650"/>
                </a:cubicBezTo>
                <a:cubicBezTo>
                  <a:pt x="4572009" y="2308177"/>
                  <a:pt x="4564754" y="2280063"/>
                  <a:pt x="4550243" y="2254306"/>
                </a:cubicBezTo>
                <a:cubicBezTo>
                  <a:pt x="4535732" y="2228550"/>
                  <a:pt x="4515871" y="2206058"/>
                  <a:pt x="4490658" y="2186831"/>
                </a:cubicBezTo>
                <a:cubicBezTo>
                  <a:pt x="4465447" y="2167605"/>
                  <a:pt x="4435971" y="2152187"/>
                  <a:pt x="4402234" y="2140578"/>
                </a:cubicBezTo>
                <a:cubicBezTo>
                  <a:pt x="4368496" y="2128970"/>
                  <a:pt x="4332401" y="2122077"/>
                  <a:pt x="4293947" y="2119901"/>
                </a:cubicBezTo>
                <a:lnTo>
                  <a:pt x="4293947" y="2055691"/>
                </a:lnTo>
                <a:lnTo>
                  <a:pt x="4691723" y="2055691"/>
                </a:lnTo>
                <a:lnTo>
                  <a:pt x="4691723" y="1941418"/>
                </a:lnTo>
                <a:lnTo>
                  <a:pt x="3807787" y="1941418"/>
                </a:lnTo>
                <a:lnTo>
                  <a:pt x="3768840" y="1941418"/>
                </a:lnTo>
                <a:lnTo>
                  <a:pt x="2854519" y="1941418"/>
                </a:lnTo>
                <a:lnTo>
                  <a:pt x="2816340" y="1941418"/>
                </a:lnTo>
                <a:lnTo>
                  <a:pt x="2575913" y="1941418"/>
                </a:lnTo>
                <a:lnTo>
                  <a:pt x="2575913" y="1971891"/>
                </a:lnTo>
                <a:cubicBezTo>
                  <a:pt x="2567206" y="1964998"/>
                  <a:pt x="2554147" y="1958650"/>
                  <a:pt x="2536734" y="1952846"/>
                </a:cubicBezTo>
                <a:cubicBezTo>
                  <a:pt x="2519321" y="1947041"/>
                  <a:pt x="2499731" y="1944139"/>
                  <a:pt x="2477965" y="1944139"/>
                </a:cubicBezTo>
                <a:cubicBezTo>
                  <a:pt x="2462004" y="1944139"/>
                  <a:pt x="2447674" y="1945409"/>
                  <a:pt x="2434977" y="1947948"/>
                </a:cubicBezTo>
                <a:cubicBezTo>
                  <a:pt x="2422280" y="1950488"/>
                  <a:pt x="2410672" y="1953934"/>
                  <a:pt x="2400151" y="1958287"/>
                </a:cubicBezTo>
                <a:cubicBezTo>
                  <a:pt x="2389631" y="1962640"/>
                  <a:pt x="2380108" y="1967628"/>
                  <a:pt x="2371583" y="1973251"/>
                </a:cubicBezTo>
                <a:cubicBezTo>
                  <a:pt x="2363058" y="1978874"/>
                  <a:pt x="2354987" y="1984769"/>
                  <a:pt x="2347369" y="1990936"/>
                </a:cubicBezTo>
                <a:cubicBezTo>
                  <a:pt x="2340113" y="1984044"/>
                  <a:pt x="2332858" y="1977514"/>
                  <a:pt x="2325602" y="1971347"/>
                </a:cubicBezTo>
                <a:cubicBezTo>
                  <a:pt x="2318347" y="1965180"/>
                  <a:pt x="2310275" y="1959920"/>
                  <a:pt x="2301387" y="1955566"/>
                </a:cubicBezTo>
                <a:cubicBezTo>
                  <a:pt x="2292500" y="1951213"/>
                  <a:pt x="2282705" y="1947767"/>
                  <a:pt x="2272003" y="1945227"/>
                </a:cubicBezTo>
                <a:cubicBezTo>
                  <a:pt x="2261302" y="1942688"/>
                  <a:pt x="2249240" y="1941418"/>
                  <a:pt x="2235817" y="1941418"/>
                </a:cubicBezTo>
                <a:lnTo>
                  <a:pt x="2098607" y="1941418"/>
                </a:lnTo>
                <a:lnTo>
                  <a:pt x="2063865" y="1941418"/>
                </a:lnTo>
                <a:lnTo>
                  <a:pt x="1978893" y="1941418"/>
                </a:lnTo>
                <a:cubicBezTo>
                  <a:pt x="1958941" y="1941418"/>
                  <a:pt x="1943705" y="1933800"/>
                  <a:pt x="1933184" y="1918564"/>
                </a:cubicBezTo>
                <a:cubicBezTo>
                  <a:pt x="1922664" y="1903328"/>
                  <a:pt x="1917404" y="1882650"/>
                  <a:pt x="1917404" y="1856531"/>
                </a:cubicBezTo>
                <a:cubicBezTo>
                  <a:pt x="1917404" y="1839118"/>
                  <a:pt x="1921576" y="1824063"/>
                  <a:pt x="1929920" y="1811366"/>
                </a:cubicBezTo>
                <a:cubicBezTo>
                  <a:pt x="1938263" y="1798669"/>
                  <a:pt x="1949781" y="1788239"/>
                  <a:pt x="1964473" y="1780077"/>
                </a:cubicBezTo>
                <a:cubicBezTo>
                  <a:pt x="1979165" y="1771915"/>
                  <a:pt x="1996488" y="1765929"/>
                  <a:pt x="2016440" y="1762120"/>
                </a:cubicBezTo>
                <a:cubicBezTo>
                  <a:pt x="2036392" y="1758311"/>
                  <a:pt x="2057977" y="1756406"/>
                  <a:pt x="2081194" y="1756406"/>
                </a:cubicBezTo>
                <a:cubicBezTo>
                  <a:pt x="2108039" y="1756406"/>
                  <a:pt x="2135337" y="1758855"/>
                  <a:pt x="2163089" y="1763753"/>
                </a:cubicBezTo>
                <a:cubicBezTo>
                  <a:pt x="2190841" y="1768650"/>
                  <a:pt x="2218593" y="1776359"/>
                  <a:pt x="2246345" y="1786879"/>
                </a:cubicBezTo>
                <a:cubicBezTo>
                  <a:pt x="2274096" y="1797399"/>
                  <a:pt x="2301576" y="1811275"/>
                  <a:pt x="2328784" y="1828507"/>
                </a:cubicBezTo>
                <a:cubicBezTo>
                  <a:pt x="2355991" y="1845738"/>
                  <a:pt x="2382655" y="1866507"/>
                  <a:pt x="2408774" y="1890812"/>
                </a:cubicBezTo>
                <a:lnTo>
                  <a:pt x="2488764" y="1804292"/>
                </a:lnTo>
                <a:cubicBezTo>
                  <a:pt x="2453939" y="1773457"/>
                  <a:pt x="2420201" y="1747609"/>
                  <a:pt x="2387552" y="1726750"/>
                </a:cubicBezTo>
                <a:cubicBezTo>
                  <a:pt x="2354903" y="1705891"/>
                  <a:pt x="2322163" y="1689204"/>
                  <a:pt x="2289333" y="1676688"/>
                </a:cubicBezTo>
                <a:cubicBezTo>
                  <a:pt x="2256502" y="1664172"/>
                  <a:pt x="2222855" y="1655285"/>
                  <a:pt x="2188392" y="1650025"/>
                </a:cubicBezTo>
                <a:cubicBezTo>
                  <a:pt x="2153929" y="1644764"/>
                  <a:pt x="2117471" y="1642134"/>
                  <a:pt x="2079017" y="1642134"/>
                </a:cubicBezTo>
                <a:close/>
                <a:moveTo>
                  <a:pt x="0" y="0"/>
                </a:moveTo>
                <a:lnTo>
                  <a:pt x="11375694" y="0"/>
                </a:lnTo>
                <a:lnTo>
                  <a:pt x="11375694" y="6875509"/>
                </a:lnTo>
                <a:lnTo>
                  <a:pt x="0" y="6875509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0EB4AD-D00D-9CA2-7025-A9FBF82EE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67" y="4017317"/>
            <a:ext cx="2095500" cy="2095500"/>
          </a:xfrm>
          <a:prstGeom prst="rect">
            <a:avLst/>
          </a:prstGeom>
          <a:ln w="228600" cap="sq" cmpd="thickThin">
            <a:solidFill>
              <a:srgbClr val="21F71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A47B12-690F-FA4F-1010-839CF44D93A2}"/>
              </a:ext>
            </a:extLst>
          </p:cNvPr>
          <p:cNvSpPr txBox="1"/>
          <p:nvPr/>
        </p:nvSpPr>
        <p:spPr>
          <a:xfrm>
            <a:off x="7247927" y="4757976"/>
            <a:ext cx="30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57197-E034-3BC4-FEEA-57E2408E7FA4}"/>
              </a:ext>
            </a:extLst>
          </p:cNvPr>
          <p:cNvSpPr txBox="1"/>
          <p:nvPr/>
        </p:nvSpPr>
        <p:spPr>
          <a:xfrm>
            <a:off x="7045787" y="4757976"/>
            <a:ext cx="33079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BD3DC-8E00-0A33-F7B1-7BC545B83EEC}"/>
              </a:ext>
            </a:extLst>
          </p:cNvPr>
          <p:cNvSpPr txBox="1"/>
          <p:nvPr/>
        </p:nvSpPr>
        <p:spPr>
          <a:xfrm>
            <a:off x="6961154" y="4626880"/>
            <a:ext cx="50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</a:rPr>
              <a:t>সা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B98EA5A-5470-F423-BCB0-0445B2771912}"/>
              </a:ext>
            </a:extLst>
          </p:cNvPr>
          <p:cNvGrpSpPr/>
          <p:nvPr/>
        </p:nvGrpSpPr>
        <p:grpSpPr>
          <a:xfrm>
            <a:off x="183517" y="-990226"/>
            <a:ext cx="12113338" cy="12113338"/>
            <a:chOff x="4830038" y="2163038"/>
            <a:chExt cx="2531926" cy="253192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1FF8FBC4-4CB8-187B-C934-F9B10EC0DB67}"/>
                </a:ext>
              </a:extLst>
            </p:cNvPr>
            <p:cNvSpPr/>
            <p:nvPr/>
          </p:nvSpPr>
          <p:spPr>
            <a:xfrm>
              <a:off x="5465625" y="2163038"/>
              <a:ext cx="627824" cy="1242193"/>
            </a:xfrm>
            <a:custGeom>
              <a:avLst/>
              <a:gdLst>
                <a:gd name="connsiteX0" fmla="*/ 627824 w 627824"/>
                <a:gd name="connsiteY0" fmla="*/ 0 h 1242193"/>
                <a:gd name="connsiteX1" fmla="*/ 624006 w 627824"/>
                <a:gd name="connsiteY1" fmla="*/ 1242193 h 1242193"/>
                <a:gd name="connsiteX2" fmla="*/ 0 w 627824"/>
                <a:gd name="connsiteY2" fmla="*/ 169013 h 1242193"/>
                <a:gd name="connsiteX3" fmla="*/ 26881 w 627824"/>
                <a:gd name="connsiteY3" fmla="*/ 152682 h 1242193"/>
                <a:gd name="connsiteX4" fmla="*/ 500924 w 627824"/>
                <a:gd name="connsiteY4" fmla="*/ 6408 h 1242193"/>
                <a:gd name="connsiteX5" fmla="*/ 627824 w 627824"/>
                <a:gd name="connsiteY5" fmla="*/ 0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824" h="1242193">
                  <a:moveTo>
                    <a:pt x="627824" y="0"/>
                  </a:moveTo>
                  <a:lnTo>
                    <a:pt x="624006" y="1242193"/>
                  </a:lnTo>
                  <a:lnTo>
                    <a:pt x="0" y="169013"/>
                  </a:lnTo>
                  <a:lnTo>
                    <a:pt x="26881" y="152682"/>
                  </a:lnTo>
                  <a:cubicBezTo>
                    <a:pt x="170398" y="74718"/>
                    <a:pt x="330676" y="23698"/>
                    <a:pt x="500924" y="6408"/>
                  </a:cubicBezTo>
                  <a:lnTo>
                    <a:pt x="627824" y="0"/>
                  </a:lnTo>
                  <a:close/>
                </a:path>
              </a:pathLst>
            </a:custGeom>
            <a:solidFill>
              <a:srgbClr val="1DE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B4D7E6-3D94-AE27-5338-6E2E407F9669}"/>
                </a:ext>
              </a:extLst>
            </p:cNvPr>
            <p:cNvSpPr/>
            <p:nvPr/>
          </p:nvSpPr>
          <p:spPr>
            <a:xfrm>
              <a:off x="6098552" y="2163038"/>
              <a:ext cx="627824" cy="1242193"/>
            </a:xfrm>
            <a:custGeom>
              <a:avLst/>
              <a:gdLst>
                <a:gd name="connsiteX0" fmla="*/ 0 w 627824"/>
                <a:gd name="connsiteY0" fmla="*/ 0 h 1242193"/>
                <a:gd name="connsiteX1" fmla="*/ 126899 w 627824"/>
                <a:gd name="connsiteY1" fmla="*/ 6408 h 1242193"/>
                <a:gd name="connsiteX2" fmla="*/ 600942 w 627824"/>
                <a:gd name="connsiteY2" fmla="*/ 152682 h 1242193"/>
                <a:gd name="connsiteX3" fmla="*/ 627824 w 627824"/>
                <a:gd name="connsiteY3" fmla="*/ 169013 h 1242193"/>
                <a:gd name="connsiteX4" fmla="*/ 3817 w 627824"/>
                <a:gd name="connsiteY4" fmla="*/ 1242193 h 1242193"/>
                <a:gd name="connsiteX5" fmla="*/ 0 w 627824"/>
                <a:gd name="connsiteY5" fmla="*/ 0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824" h="1242193">
                  <a:moveTo>
                    <a:pt x="0" y="0"/>
                  </a:moveTo>
                  <a:lnTo>
                    <a:pt x="126899" y="6408"/>
                  </a:lnTo>
                  <a:cubicBezTo>
                    <a:pt x="297148" y="23698"/>
                    <a:pt x="457425" y="74718"/>
                    <a:pt x="600942" y="152682"/>
                  </a:cubicBezTo>
                  <a:lnTo>
                    <a:pt x="627824" y="169013"/>
                  </a:lnTo>
                  <a:lnTo>
                    <a:pt x="3817" y="12421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D225D5-3E78-9A2A-0536-46E486FBB759}"/>
                </a:ext>
              </a:extLst>
            </p:cNvPr>
            <p:cNvSpPr/>
            <p:nvPr/>
          </p:nvSpPr>
          <p:spPr>
            <a:xfrm>
              <a:off x="5001703" y="2334703"/>
              <a:ext cx="1076896" cy="1076896"/>
            </a:xfrm>
            <a:custGeom>
              <a:avLst/>
              <a:gdLst>
                <a:gd name="connsiteX0" fmla="*/ 459555 w 1076896"/>
                <a:gd name="connsiteY0" fmla="*/ 0 h 1076896"/>
                <a:gd name="connsiteX1" fmla="*/ 1076896 w 1076896"/>
                <a:gd name="connsiteY1" fmla="*/ 1076896 h 1076896"/>
                <a:gd name="connsiteX2" fmla="*/ 0 w 1076896"/>
                <a:gd name="connsiteY2" fmla="*/ 459555 h 1076896"/>
                <a:gd name="connsiteX3" fmla="*/ 44434 w 1076896"/>
                <a:gd name="connsiteY3" fmla="*/ 386413 h 1076896"/>
                <a:gd name="connsiteX4" fmla="*/ 386413 w 1076896"/>
                <a:gd name="connsiteY4" fmla="*/ 44434 h 1076896"/>
                <a:gd name="connsiteX5" fmla="*/ 459555 w 1076896"/>
                <a:gd name="connsiteY5" fmla="*/ 0 h 107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896" h="1076896">
                  <a:moveTo>
                    <a:pt x="459555" y="0"/>
                  </a:moveTo>
                  <a:lnTo>
                    <a:pt x="1076896" y="1076896"/>
                  </a:lnTo>
                  <a:lnTo>
                    <a:pt x="0" y="459555"/>
                  </a:lnTo>
                  <a:lnTo>
                    <a:pt x="44434" y="386413"/>
                  </a:lnTo>
                  <a:cubicBezTo>
                    <a:pt x="135444" y="251700"/>
                    <a:pt x="251700" y="135444"/>
                    <a:pt x="386413" y="44434"/>
                  </a:cubicBezTo>
                  <a:lnTo>
                    <a:pt x="45955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ECA649-4C77-12B8-1026-46B55C79AB78}"/>
                </a:ext>
              </a:extLst>
            </p:cNvPr>
            <p:cNvSpPr/>
            <p:nvPr/>
          </p:nvSpPr>
          <p:spPr>
            <a:xfrm>
              <a:off x="4830038" y="2798625"/>
              <a:ext cx="1242193" cy="627824"/>
            </a:xfrm>
            <a:custGeom>
              <a:avLst/>
              <a:gdLst>
                <a:gd name="connsiteX0" fmla="*/ 169013 w 1242193"/>
                <a:gd name="connsiteY0" fmla="*/ 0 h 627824"/>
                <a:gd name="connsiteX1" fmla="*/ 1242193 w 1242193"/>
                <a:gd name="connsiteY1" fmla="*/ 624006 h 627824"/>
                <a:gd name="connsiteX2" fmla="*/ 0 w 1242193"/>
                <a:gd name="connsiteY2" fmla="*/ 627824 h 627824"/>
                <a:gd name="connsiteX3" fmla="*/ 6408 w 1242193"/>
                <a:gd name="connsiteY3" fmla="*/ 500924 h 627824"/>
                <a:gd name="connsiteX4" fmla="*/ 152682 w 1242193"/>
                <a:gd name="connsiteY4" fmla="*/ 26881 h 627824"/>
                <a:gd name="connsiteX5" fmla="*/ 169013 w 1242193"/>
                <a:gd name="connsiteY5" fmla="*/ 0 h 62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193" h="627824">
                  <a:moveTo>
                    <a:pt x="169013" y="0"/>
                  </a:moveTo>
                  <a:lnTo>
                    <a:pt x="1242193" y="624006"/>
                  </a:lnTo>
                  <a:lnTo>
                    <a:pt x="0" y="627824"/>
                  </a:lnTo>
                  <a:lnTo>
                    <a:pt x="6408" y="500924"/>
                  </a:lnTo>
                  <a:cubicBezTo>
                    <a:pt x="23698" y="330675"/>
                    <a:pt x="74718" y="170398"/>
                    <a:pt x="152682" y="26881"/>
                  </a:cubicBezTo>
                  <a:lnTo>
                    <a:pt x="169013" y="0"/>
                  </a:lnTo>
                  <a:close/>
                </a:path>
              </a:pathLst>
            </a:custGeom>
            <a:solidFill>
              <a:srgbClr val="FC0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2E994C-F953-9F98-7131-51AA9ED65DCE}"/>
                </a:ext>
              </a:extLst>
            </p:cNvPr>
            <p:cNvSpPr/>
            <p:nvPr/>
          </p:nvSpPr>
          <p:spPr>
            <a:xfrm>
              <a:off x="6119771" y="2798625"/>
              <a:ext cx="1242193" cy="627824"/>
            </a:xfrm>
            <a:custGeom>
              <a:avLst/>
              <a:gdLst>
                <a:gd name="connsiteX0" fmla="*/ 1073180 w 1242193"/>
                <a:gd name="connsiteY0" fmla="*/ 0 h 627824"/>
                <a:gd name="connsiteX1" fmla="*/ 1089511 w 1242193"/>
                <a:gd name="connsiteY1" fmla="*/ 26881 h 627824"/>
                <a:gd name="connsiteX2" fmla="*/ 1235785 w 1242193"/>
                <a:gd name="connsiteY2" fmla="*/ 500924 h 627824"/>
                <a:gd name="connsiteX3" fmla="*/ 1242193 w 1242193"/>
                <a:gd name="connsiteY3" fmla="*/ 627824 h 627824"/>
                <a:gd name="connsiteX4" fmla="*/ 0 w 1242193"/>
                <a:gd name="connsiteY4" fmla="*/ 624006 h 627824"/>
                <a:gd name="connsiteX5" fmla="*/ 1073180 w 1242193"/>
                <a:gd name="connsiteY5" fmla="*/ 0 h 62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193" h="627824">
                  <a:moveTo>
                    <a:pt x="1073180" y="0"/>
                  </a:moveTo>
                  <a:lnTo>
                    <a:pt x="1089511" y="26881"/>
                  </a:lnTo>
                  <a:cubicBezTo>
                    <a:pt x="1167475" y="170398"/>
                    <a:pt x="1218496" y="330675"/>
                    <a:pt x="1235785" y="500924"/>
                  </a:cubicBezTo>
                  <a:lnTo>
                    <a:pt x="1242193" y="627824"/>
                  </a:lnTo>
                  <a:lnTo>
                    <a:pt x="0" y="624006"/>
                  </a:lnTo>
                  <a:lnTo>
                    <a:pt x="10731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8830F2-DDC5-D096-CCC5-B01F54275D58}"/>
                </a:ext>
              </a:extLst>
            </p:cNvPr>
            <p:cNvSpPr/>
            <p:nvPr/>
          </p:nvSpPr>
          <p:spPr>
            <a:xfrm>
              <a:off x="4830038" y="3431552"/>
              <a:ext cx="1242193" cy="627825"/>
            </a:xfrm>
            <a:custGeom>
              <a:avLst/>
              <a:gdLst>
                <a:gd name="connsiteX0" fmla="*/ 0 w 1242193"/>
                <a:gd name="connsiteY0" fmla="*/ 0 h 627825"/>
                <a:gd name="connsiteX1" fmla="*/ 1242193 w 1242193"/>
                <a:gd name="connsiteY1" fmla="*/ 3818 h 627825"/>
                <a:gd name="connsiteX2" fmla="*/ 169013 w 1242193"/>
                <a:gd name="connsiteY2" fmla="*/ 627825 h 627825"/>
                <a:gd name="connsiteX3" fmla="*/ 152682 w 1242193"/>
                <a:gd name="connsiteY3" fmla="*/ 600943 h 627825"/>
                <a:gd name="connsiteX4" fmla="*/ 6408 w 1242193"/>
                <a:gd name="connsiteY4" fmla="*/ 126900 h 627825"/>
                <a:gd name="connsiteX5" fmla="*/ 0 w 1242193"/>
                <a:gd name="connsiteY5" fmla="*/ 0 h 62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193" h="627825">
                  <a:moveTo>
                    <a:pt x="0" y="0"/>
                  </a:moveTo>
                  <a:lnTo>
                    <a:pt x="1242193" y="3818"/>
                  </a:lnTo>
                  <a:lnTo>
                    <a:pt x="169013" y="627825"/>
                  </a:lnTo>
                  <a:lnTo>
                    <a:pt x="152682" y="600943"/>
                  </a:lnTo>
                  <a:cubicBezTo>
                    <a:pt x="74718" y="457426"/>
                    <a:pt x="23698" y="297149"/>
                    <a:pt x="6408" y="1269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DBD4D8-17D5-7881-E650-3697A0545FD4}"/>
                </a:ext>
              </a:extLst>
            </p:cNvPr>
            <p:cNvSpPr/>
            <p:nvPr/>
          </p:nvSpPr>
          <p:spPr>
            <a:xfrm>
              <a:off x="6119771" y="3431552"/>
              <a:ext cx="1242193" cy="627825"/>
            </a:xfrm>
            <a:custGeom>
              <a:avLst/>
              <a:gdLst>
                <a:gd name="connsiteX0" fmla="*/ 1242193 w 1242193"/>
                <a:gd name="connsiteY0" fmla="*/ 0 h 627825"/>
                <a:gd name="connsiteX1" fmla="*/ 1235785 w 1242193"/>
                <a:gd name="connsiteY1" fmla="*/ 126900 h 627825"/>
                <a:gd name="connsiteX2" fmla="*/ 1089511 w 1242193"/>
                <a:gd name="connsiteY2" fmla="*/ 600943 h 627825"/>
                <a:gd name="connsiteX3" fmla="*/ 1073180 w 1242193"/>
                <a:gd name="connsiteY3" fmla="*/ 627825 h 627825"/>
                <a:gd name="connsiteX4" fmla="*/ 0 w 1242193"/>
                <a:gd name="connsiteY4" fmla="*/ 3818 h 627825"/>
                <a:gd name="connsiteX5" fmla="*/ 1242193 w 1242193"/>
                <a:gd name="connsiteY5" fmla="*/ 0 h 62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193" h="627825">
                  <a:moveTo>
                    <a:pt x="1242193" y="0"/>
                  </a:moveTo>
                  <a:lnTo>
                    <a:pt x="1235785" y="126900"/>
                  </a:lnTo>
                  <a:cubicBezTo>
                    <a:pt x="1218496" y="297149"/>
                    <a:pt x="1167475" y="457426"/>
                    <a:pt x="1089511" y="600943"/>
                  </a:cubicBezTo>
                  <a:lnTo>
                    <a:pt x="1073180" y="627825"/>
                  </a:lnTo>
                  <a:lnTo>
                    <a:pt x="0" y="3818"/>
                  </a:lnTo>
                  <a:lnTo>
                    <a:pt x="1242193" y="0"/>
                  </a:lnTo>
                  <a:close/>
                </a:path>
              </a:pathLst>
            </a:custGeom>
            <a:solidFill>
              <a:srgbClr val="1DE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6EC2739-2BD5-8387-1D61-AA8C7E9D7D03}"/>
                </a:ext>
              </a:extLst>
            </p:cNvPr>
            <p:cNvSpPr/>
            <p:nvPr/>
          </p:nvSpPr>
          <p:spPr>
            <a:xfrm>
              <a:off x="5001703" y="3446402"/>
              <a:ext cx="1076896" cy="1076897"/>
            </a:xfrm>
            <a:custGeom>
              <a:avLst/>
              <a:gdLst>
                <a:gd name="connsiteX0" fmla="*/ 1076896 w 1076896"/>
                <a:gd name="connsiteY0" fmla="*/ 0 h 1076897"/>
                <a:gd name="connsiteX1" fmla="*/ 459555 w 1076896"/>
                <a:gd name="connsiteY1" fmla="*/ 1076897 h 1076897"/>
                <a:gd name="connsiteX2" fmla="*/ 386413 w 1076896"/>
                <a:gd name="connsiteY2" fmla="*/ 1032462 h 1076897"/>
                <a:gd name="connsiteX3" fmla="*/ 44434 w 1076896"/>
                <a:gd name="connsiteY3" fmla="*/ 690483 h 1076897"/>
                <a:gd name="connsiteX4" fmla="*/ 0 w 1076896"/>
                <a:gd name="connsiteY4" fmla="*/ 617341 h 1076897"/>
                <a:gd name="connsiteX5" fmla="*/ 1076896 w 1076896"/>
                <a:gd name="connsiteY5" fmla="*/ 0 h 10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896" h="1076897">
                  <a:moveTo>
                    <a:pt x="1076896" y="0"/>
                  </a:moveTo>
                  <a:lnTo>
                    <a:pt x="459555" y="1076897"/>
                  </a:lnTo>
                  <a:lnTo>
                    <a:pt x="386413" y="1032462"/>
                  </a:lnTo>
                  <a:cubicBezTo>
                    <a:pt x="251700" y="941452"/>
                    <a:pt x="135444" y="825196"/>
                    <a:pt x="44434" y="690483"/>
                  </a:cubicBezTo>
                  <a:lnTo>
                    <a:pt x="0" y="617341"/>
                  </a:lnTo>
                  <a:lnTo>
                    <a:pt x="1076896" y="0"/>
                  </a:lnTo>
                  <a:close/>
                </a:path>
              </a:pathLst>
            </a:custGeom>
            <a:solidFill>
              <a:srgbClr val="F90F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887E96-073F-C126-6105-7126D071EC8F}"/>
                </a:ext>
              </a:extLst>
            </p:cNvPr>
            <p:cNvSpPr/>
            <p:nvPr/>
          </p:nvSpPr>
          <p:spPr>
            <a:xfrm>
              <a:off x="6113402" y="3446402"/>
              <a:ext cx="1076897" cy="1076897"/>
            </a:xfrm>
            <a:custGeom>
              <a:avLst/>
              <a:gdLst>
                <a:gd name="connsiteX0" fmla="*/ 0 w 1076897"/>
                <a:gd name="connsiteY0" fmla="*/ 0 h 1076897"/>
                <a:gd name="connsiteX1" fmla="*/ 1076897 w 1076897"/>
                <a:gd name="connsiteY1" fmla="*/ 617341 h 1076897"/>
                <a:gd name="connsiteX2" fmla="*/ 1032462 w 1076897"/>
                <a:gd name="connsiteY2" fmla="*/ 690483 h 1076897"/>
                <a:gd name="connsiteX3" fmla="*/ 690483 w 1076897"/>
                <a:gd name="connsiteY3" fmla="*/ 1032462 h 1076897"/>
                <a:gd name="connsiteX4" fmla="*/ 617341 w 1076897"/>
                <a:gd name="connsiteY4" fmla="*/ 1076897 h 1076897"/>
                <a:gd name="connsiteX5" fmla="*/ 0 w 1076897"/>
                <a:gd name="connsiteY5" fmla="*/ 0 h 10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897" h="1076897">
                  <a:moveTo>
                    <a:pt x="0" y="0"/>
                  </a:moveTo>
                  <a:lnTo>
                    <a:pt x="1076897" y="617341"/>
                  </a:lnTo>
                  <a:lnTo>
                    <a:pt x="1032462" y="690483"/>
                  </a:lnTo>
                  <a:cubicBezTo>
                    <a:pt x="941452" y="825196"/>
                    <a:pt x="825196" y="941452"/>
                    <a:pt x="690483" y="1032462"/>
                  </a:cubicBezTo>
                  <a:lnTo>
                    <a:pt x="617341" y="107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59FA56-C76A-B822-7623-DD4044316005}"/>
                </a:ext>
              </a:extLst>
            </p:cNvPr>
            <p:cNvSpPr/>
            <p:nvPr/>
          </p:nvSpPr>
          <p:spPr>
            <a:xfrm>
              <a:off x="5465625" y="3452771"/>
              <a:ext cx="627824" cy="1242193"/>
            </a:xfrm>
            <a:custGeom>
              <a:avLst/>
              <a:gdLst>
                <a:gd name="connsiteX0" fmla="*/ 624006 w 627824"/>
                <a:gd name="connsiteY0" fmla="*/ 0 h 1242193"/>
                <a:gd name="connsiteX1" fmla="*/ 627824 w 627824"/>
                <a:gd name="connsiteY1" fmla="*/ 1242193 h 1242193"/>
                <a:gd name="connsiteX2" fmla="*/ 500924 w 627824"/>
                <a:gd name="connsiteY2" fmla="*/ 1235785 h 1242193"/>
                <a:gd name="connsiteX3" fmla="*/ 26881 w 627824"/>
                <a:gd name="connsiteY3" fmla="*/ 1089511 h 1242193"/>
                <a:gd name="connsiteX4" fmla="*/ 0 w 627824"/>
                <a:gd name="connsiteY4" fmla="*/ 1073180 h 1242193"/>
                <a:gd name="connsiteX5" fmla="*/ 624006 w 627824"/>
                <a:gd name="connsiteY5" fmla="*/ 0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824" h="1242193">
                  <a:moveTo>
                    <a:pt x="624006" y="0"/>
                  </a:moveTo>
                  <a:lnTo>
                    <a:pt x="627824" y="1242193"/>
                  </a:lnTo>
                  <a:lnTo>
                    <a:pt x="500924" y="1235785"/>
                  </a:lnTo>
                  <a:cubicBezTo>
                    <a:pt x="330676" y="1218496"/>
                    <a:pt x="170398" y="1167475"/>
                    <a:pt x="26881" y="1089511"/>
                  </a:cubicBezTo>
                  <a:lnTo>
                    <a:pt x="0" y="1073180"/>
                  </a:lnTo>
                  <a:lnTo>
                    <a:pt x="62400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EB3676-DB03-18DB-390F-CE4811AF4FE3}"/>
                </a:ext>
              </a:extLst>
            </p:cNvPr>
            <p:cNvSpPr/>
            <p:nvPr/>
          </p:nvSpPr>
          <p:spPr>
            <a:xfrm>
              <a:off x="6098552" y="3452771"/>
              <a:ext cx="627824" cy="1242193"/>
            </a:xfrm>
            <a:custGeom>
              <a:avLst/>
              <a:gdLst>
                <a:gd name="connsiteX0" fmla="*/ 3817 w 627824"/>
                <a:gd name="connsiteY0" fmla="*/ 0 h 1242193"/>
                <a:gd name="connsiteX1" fmla="*/ 627824 w 627824"/>
                <a:gd name="connsiteY1" fmla="*/ 1073180 h 1242193"/>
                <a:gd name="connsiteX2" fmla="*/ 600942 w 627824"/>
                <a:gd name="connsiteY2" fmla="*/ 1089511 h 1242193"/>
                <a:gd name="connsiteX3" fmla="*/ 126899 w 627824"/>
                <a:gd name="connsiteY3" fmla="*/ 1235785 h 1242193"/>
                <a:gd name="connsiteX4" fmla="*/ 0 w 627824"/>
                <a:gd name="connsiteY4" fmla="*/ 1242193 h 1242193"/>
                <a:gd name="connsiteX5" fmla="*/ 3817 w 627824"/>
                <a:gd name="connsiteY5" fmla="*/ 0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824" h="1242193">
                  <a:moveTo>
                    <a:pt x="3817" y="0"/>
                  </a:moveTo>
                  <a:lnTo>
                    <a:pt x="627824" y="1073180"/>
                  </a:lnTo>
                  <a:lnTo>
                    <a:pt x="600942" y="1089511"/>
                  </a:lnTo>
                  <a:cubicBezTo>
                    <a:pt x="457425" y="1167475"/>
                    <a:pt x="297148" y="1218496"/>
                    <a:pt x="126899" y="1235785"/>
                  </a:cubicBezTo>
                  <a:lnTo>
                    <a:pt x="0" y="1242193"/>
                  </a:lnTo>
                  <a:lnTo>
                    <a:pt x="381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7605F1-2304-D0F1-7970-0FE658BE2064}"/>
                </a:ext>
              </a:extLst>
            </p:cNvPr>
            <p:cNvSpPr/>
            <p:nvPr/>
          </p:nvSpPr>
          <p:spPr>
            <a:xfrm rot="10800000">
              <a:off x="6113402" y="2355921"/>
              <a:ext cx="1076896" cy="1076897"/>
            </a:xfrm>
            <a:custGeom>
              <a:avLst/>
              <a:gdLst>
                <a:gd name="connsiteX0" fmla="*/ 1076896 w 1076896"/>
                <a:gd name="connsiteY0" fmla="*/ 0 h 1076897"/>
                <a:gd name="connsiteX1" fmla="*/ 459555 w 1076896"/>
                <a:gd name="connsiteY1" fmla="*/ 1076897 h 1076897"/>
                <a:gd name="connsiteX2" fmla="*/ 386413 w 1076896"/>
                <a:gd name="connsiteY2" fmla="*/ 1032462 h 1076897"/>
                <a:gd name="connsiteX3" fmla="*/ 44434 w 1076896"/>
                <a:gd name="connsiteY3" fmla="*/ 690483 h 1076897"/>
                <a:gd name="connsiteX4" fmla="*/ 0 w 1076896"/>
                <a:gd name="connsiteY4" fmla="*/ 617341 h 1076897"/>
                <a:gd name="connsiteX5" fmla="*/ 1076896 w 1076896"/>
                <a:gd name="connsiteY5" fmla="*/ 0 h 10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896" h="1076897">
                  <a:moveTo>
                    <a:pt x="1076896" y="0"/>
                  </a:moveTo>
                  <a:lnTo>
                    <a:pt x="459555" y="1076897"/>
                  </a:lnTo>
                  <a:lnTo>
                    <a:pt x="386413" y="1032462"/>
                  </a:lnTo>
                  <a:cubicBezTo>
                    <a:pt x="251700" y="941452"/>
                    <a:pt x="135444" y="825196"/>
                    <a:pt x="44434" y="690483"/>
                  </a:cubicBezTo>
                  <a:lnTo>
                    <a:pt x="0" y="617341"/>
                  </a:lnTo>
                  <a:lnTo>
                    <a:pt x="1076896" y="0"/>
                  </a:lnTo>
                  <a:close/>
                </a:path>
              </a:pathLst>
            </a:custGeom>
            <a:solidFill>
              <a:srgbClr val="FC0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This contains an image of: ">
            <a:extLst>
              <a:ext uri="{FF2B5EF4-FFF2-40B4-BE49-F238E27FC236}">
                <a16:creationId xmlns:a16="http://schemas.microsoft.com/office/drawing/2014/main" id="{881B5F11-CC6E-D5E1-416E-37444BECF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" y="-332810"/>
            <a:ext cx="12192000" cy="7684295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5278956" y="3773734"/>
                </a:moveTo>
                <a:cubicBezTo>
                  <a:pt x="5272010" y="3773734"/>
                  <a:pt x="5265561" y="3774974"/>
                  <a:pt x="5259608" y="3777455"/>
                </a:cubicBezTo>
                <a:cubicBezTo>
                  <a:pt x="5253656" y="3779935"/>
                  <a:pt x="5248496" y="3783408"/>
                  <a:pt x="5244130" y="3787873"/>
                </a:cubicBezTo>
                <a:cubicBezTo>
                  <a:pt x="5239765" y="3792338"/>
                  <a:pt x="5236292" y="3797547"/>
                  <a:pt x="5233713" y="3803500"/>
                </a:cubicBezTo>
                <a:cubicBezTo>
                  <a:pt x="5231132" y="3809453"/>
                  <a:pt x="5229843" y="3815803"/>
                  <a:pt x="5229843" y="3822550"/>
                </a:cubicBezTo>
                <a:cubicBezTo>
                  <a:pt x="5229843" y="3829098"/>
                  <a:pt x="5231132" y="3835299"/>
                  <a:pt x="5233713" y="3841153"/>
                </a:cubicBezTo>
                <a:cubicBezTo>
                  <a:pt x="5236292" y="3847007"/>
                  <a:pt x="5239765" y="3852167"/>
                  <a:pt x="5244130" y="3856631"/>
                </a:cubicBezTo>
                <a:cubicBezTo>
                  <a:pt x="5248496" y="3861096"/>
                  <a:pt x="5253656" y="3864619"/>
                  <a:pt x="5259608" y="3867198"/>
                </a:cubicBezTo>
                <a:cubicBezTo>
                  <a:pt x="5265561" y="3869778"/>
                  <a:pt x="5272010" y="3871068"/>
                  <a:pt x="5278956" y="3871068"/>
                </a:cubicBezTo>
                <a:cubicBezTo>
                  <a:pt x="5285704" y="3871068"/>
                  <a:pt x="5292003" y="3869778"/>
                  <a:pt x="5297857" y="3867198"/>
                </a:cubicBezTo>
                <a:cubicBezTo>
                  <a:pt x="5303712" y="3864619"/>
                  <a:pt x="5308870" y="3861146"/>
                  <a:pt x="5313335" y="3856780"/>
                </a:cubicBezTo>
                <a:cubicBezTo>
                  <a:pt x="5317800" y="3852415"/>
                  <a:pt x="5321322" y="3847305"/>
                  <a:pt x="5323902" y="3841451"/>
                </a:cubicBezTo>
                <a:cubicBezTo>
                  <a:pt x="5326482" y="3835597"/>
                  <a:pt x="5327772" y="3829297"/>
                  <a:pt x="5327772" y="3822550"/>
                </a:cubicBezTo>
                <a:cubicBezTo>
                  <a:pt x="5327772" y="3815803"/>
                  <a:pt x="5326532" y="3809453"/>
                  <a:pt x="5324051" y="3803500"/>
                </a:cubicBezTo>
                <a:cubicBezTo>
                  <a:pt x="5321571" y="3797547"/>
                  <a:pt x="5318098" y="3792338"/>
                  <a:pt x="5313633" y="3787873"/>
                </a:cubicBezTo>
                <a:cubicBezTo>
                  <a:pt x="5309168" y="3783408"/>
                  <a:pt x="5303959" y="3779935"/>
                  <a:pt x="5298006" y="3777455"/>
                </a:cubicBezTo>
                <a:cubicBezTo>
                  <a:pt x="5292054" y="3774974"/>
                  <a:pt x="5285704" y="3773734"/>
                  <a:pt x="5278956" y="3773734"/>
                </a:cubicBezTo>
                <a:close/>
                <a:moveTo>
                  <a:pt x="8173960" y="3763316"/>
                </a:moveTo>
                <a:cubicBezTo>
                  <a:pt x="8167016" y="3763316"/>
                  <a:pt x="8160566" y="3764556"/>
                  <a:pt x="8154613" y="3767037"/>
                </a:cubicBezTo>
                <a:cubicBezTo>
                  <a:pt x="8148660" y="3769517"/>
                  <a:pt x="8143501" y="3772990"/>
                  <a:pt x="8139135" y="3777455"/>
                </a:cubicBezTo>
                <a:cubicBezTo>
                  <a:pt x="8134769" y="3781920"/>
                  <a:pt x="8131297" y="3787129"/>
                  <a:pt x="8128717" y="3793082"/>
                </a:cubicBezTo>
                <a:cubicBezTo>
                  <a:pt x="8126137" y="3799035"/>
                  <a:pt x="8124847" y="3805385"/>
                  <a:pt x="8124847" y="3812132"/>
                </a:cubicBezTo>
                <a:cubicBezTo>
                  <a:pt x="8124847" y="3818680"/>
                  <a:pt x="8126137" y="3824881"/>
                  <a:pt x="8128717" y="3830735"/>
                </a:cubicBezTo>
                <a:cubicBezTo>
                  <a:pt x="8131297" y="3836589"/>
                  <a:pt x="8134769" y="3841749"/>
                  <a:pt x="8139135" y="3846213"/>
                </a:cubicBezTo>
                <a:cubicBezTo>
                  <a:pt x="8143501" y="3850678"/>
                  <a:pt x="8148660" y="3854201"/>
                  <a:pt x="8154613" y="3856780"/>
                </a:cubicBezTo>
                <a:cubicBezTo>
                  <a:pt x="8160566" y="3859360"/>
                  <a:pt x="8167016" y="3860650"/>
                  <a:pt x="8173960" y="3860650"/>
                </a:cubicBezTo>
                <a:cubicBezTo>
                  <a:pt x="8180708" y="3860650"/>
                  <a:pt x="8187008" y="3859360"/>
                  <a:pt x="8192862" y="3856780"/>
                </a:cubicBezTo>
                <a:cubicBezTo>
                  <a:pt x="8198716" y="3854201"/>
                  <a:pt x="8203875" y="3850728"/>
                  <a:pt x="8208340" y="3846362"/>
                </a:cubicBezTo>
                <a:cubicBezTo>
                  <a:pt x="8212805" y="3841997"/>
                  <a:pt x="8216327" y="3836887"/>
                  <a:pt x="8218907" y="3831033"/>
                </a:cubicBezTo>
                <a:cubicBezTo>
                  <a:pt x="8221487" y="3825179"/>
                  <a:pt x="8222776" y="3818879"/>
                  <a:pt x="8222776" y="3812132"/>
                </a:cubicBezTo>
                <a:cubicBezTo>
                  <a:pt x="8222776" y="3805385"/>
                  <a:pt x="8221536" y="3799035"/>
                  <a:pt x="8219055" y="3793082"/>
                </a:cubicBezTo>
                <a:cubicBezTo>
                  <a:pt x="8216575" y="3787129"/>
                  <a:pt x="8213102" y="3781920"/>
                  <a:pt x="8208637" y="3777455"/>
                </a:cubicBezTo>
                <a:cubicBezTo>
                  <a:pt x="8204173" y="3772990"/>
                  <a:pt x="8198964" y="3769517"/>
                  <a:pt x="8193010" y="3767037"/>
                </a:cubicBezTo>
                <a:cubicBezTo>
                  <a:pt x="8187057" y="3764556"/>
                  <a:pt x="8180708" y="3763316"/>
                  <a:pt x="8173960" y="3763316"/>
                </a:cubicBezTo>
                <a:close/>
                <a:moveTo>
                  <a:pt x="8636816" y="3598415"/>
                </a:moveTo>
                <a:cubicBezTo>
                  <a:pt x="8641975" y="3598415"/>
                  <a:pt x="8646539" y="3599109"/>
                  <a:pt x="8650508" y="3600498"/>
                </a:cubicBezTo>
                <a:lnTo>
                  <a:pt x="8650508" y="3616572"/>
                </a:lnTo>
                <a:cubicBezTo>
                  <a:pt x="8650508" y="3635820"/>
                  <a:pt x="8644158" y="3645444"/>
                  <a:pt x="8631458" y="3645444"/>
                </a:cubicBezTo>
                <a:cubicBezTo>
                  <a:pt x="8628680" y="3645444"/>
                  <a:pt x="8625852" y="3644899"/>
                  <a:pt x="8622974" y="3643807"/>
                </a:cubicBezTo>
                <a:cubicBezTo>
                  <a:pt x="8620098" y="3642716"/>
                  <a:pt x="8617468" y="3641079"/>
                  <a:pt x="8615087" y="3638896"/>
                </a:cubicBezTo>
                <a:cubicBezTo>
                  <a:pt x="8612706" y="3636713"/>
                  <a:pt x="8610722" y="3633935"/>
                  <a:pt x="8609134" y="3630561"/>
                </a:cubicBezTo>
                <a:cubicBezTo>
                  <a:pt x="8607546" y="3627188"/>
                  <a:pt x="8606752" y="3623120"/>
                  <a:pt x="8606752" y="3618358"/>
                </a:cubicBezTo>
                <a:cubicBezTo>
                  <a:pt x="8606752" y="3614984"/>
                  <a:pt x="8607646" y="3612057"/>
                  <a:pt x="8609432" y="3609577"/>
                </a:cubicBezTo>
                <a:cubicBezTo>
                  <a:pt x="8611217" y="3607096"/>
                  <a:pt x="8613500" y="3605013"/>
                  <a:pt x="8616278" y="3603326"/>
                </a:cubicBezTo>
                <a:cubicBezTo>
                  <a:pt x="8619056" y="3601639"/>
                  <a:pt x="8622280" y="3600399"/>
                  <a:pt x="8625951" y="3599605"/>
                </a:cubicBezTo>
                <a:cubicBezTo>
                  <a:pt x="8629622" y="3598811"/>
                  <a:pt x="8633244" y="3598415"/>
                  <a:pt x="8636816" y="3598415"/>
                </a:cubicBezTo>
                <a:close/>
                <a:moveTo>
                  <a:pt x="6528219" y="3592759"/>
                </a:moveTo>
                <a:cubicBezTo>
                  <a:pt x="6532585" y="3596133"/>
                  <a:pt x="6539084" y="3600697"/>
                  <a:pt x="6547716" y="3606451"/>
                </a:cubicBezTo>
                <a:cubicBezTo>
                  <a:pt x="6556348" y="3612206"/>
                  <a:pt x="6566220" y="3618110"/>
                  <a:pt x="6577332" y="3624162"/>
                </a:cubicBezTo>
                <a:cubicBezTo>
                  <a:pt x="6588445" y="3630214"/>
                  <a:pt x="6600451" y="3635820"/>
                  <a:pt x="6613349" y="3640979"/>
                </a:cubicBezTo>
                <a:cubicBezTo>
                  <a:pt x="6626247" y="3646139"/>
                  <a:pt x="6639146" y="3649810"/>
                  <a:pt x="6652044" y="3651993"/>
                </a:cubicBezTo>
                <a:cubicBezTo>
                  <a:pt x="6651449" y="3662510"/>
                  <a:pt x="6648820" y="3672134"/>
                  <a:pt x="6644156" y="3680865"/>
                </a:cubicBezTo>
                <a:cubicBezTo>
                  <a:pt x="6639493" y="3689597"/>
                  <a:pt x="6633540" y="3697088"/>
                  <a:pt x="6626297" y="3703338"/>
                </a:cubicBezTo>
                <a:cubicBezTo>
                  <a:pt x="6619054" y="3709589"/>
                  <a:pt x="6610869" y="3714451"/>
                  <a:pt x="6601740" y="3717924"/>
                </a:cubicBezTo>
                <a:cubicBezTo>
                  <a:pt x="6592612" y="3721396"/>
                  <a:pt x="6583385" y="3723133"/>
                  <a:pt x="6574058" y="3723133"/>
                </a:cubicBezTo>
                <a:cubicBezTo>
                  <a:pt x="6565128" y="3723133"/>
                  <a:pt x="6557737" y="3721744"/>
                  <a:pt x="6551883" y="3718965"/>
                </a:cubicBezTo>
                <a:cubicBezTo>
                  <a:pt x="6546029" y="3716187"/>
                  <a:pt x="6541366" y="3712219"/>
                  <a:pt x="6537893" y="3707059"/>
                </a:cubicBezTo>
                <a:cubicBezTo>
                  <a:pt x="6534420" y="3701900"/>
                  <a:pt x="6531940" y="3695649"/>
                  <a:pt x="6530451" y="3688307"/>
                </a:cubicBezTo>
                <a:cubicBezTo>
                  <a:pt x="6528963" y="3680965"/>
                  <a:pt x="6528219" y="3672630"/>
                  <a:pt x="6528219" y="3663304"/>
                </a:cubicBezTo>
                <a:close/>
                <a:moveTo>
                  <a:pt x="5459633" y="3537693"/>
                </a:moveTo>
                <a:lnTo>
                  <a:pt x="5459633" y="3648123"/>
                </a:lnTo>
                <a:cubicBezTo>
                  <a:pt x="5449910" y="3640384"/>
                  <a:pt x="5438848" y="3633042"/>
                  <a:pt x="5426445" y="3626097"/>
                </a:cubicBezTo>
                <a:cubicBezTo>
                  <a:pt x="5414043" y="3619151"/>
                  <a:pt x="5401094" y="3612801"/>
                  <a:pt x="5387601" y="3607047"/>
                </a:cubicBezTo>
                <a:cubicBezTo>
                  <a:pt x="5374107" y="3601292"/>
                  <a:pt x="5360613" y="3596281"/>
                  <a:pt x="5347119" y="3592015"/>
                </a:cubicBezTo>
                <a:cubicBezTo>
                  <a:pt x="5333626" y="3587749"/>
                  <a:pt x="5321025" y="3584425"/>
                  <a:pt x="5309317" y="3582044"/>
                </a:cubicBezTo>
                <a:cubicBezTo>
                  <a:pt x="5319437" y="3572320"/>
                  <a:pt x="5330599" y="3564581"/>
                  <a:pt x="5342803" y="3558826"/>
                </a:cubicBezTo>
                <a:cubicBezTo>
                  <a:pt x="5355008" y="3553072"/>
                  <a:pt x="5367657" y="3548607"/>
                  <a:pt x="5380754" y="3545432"/>
                </a:cubicBezTo>
                <a:cubicBezTo>
                  <a:pt x="5393851" y="3542257"/>
                  <a:pt x="5407147" y="3540173"/>
                  <a:pt x="5420640" y="3539181"/>
                </a:cubicBezTo>
                <a:cubicBezTo>
                  <a:pt x="5434135" y="3538189"/>
                  <a:pt x="5447132" y="3537693"/>
                  <a:pt x="5459633" y="3537693"/>
                </a:cubicBezTo>
                <a:close/>
                <a:moveTo>
                  <a:pt x="4435398" y="3525786"/>
                </a:moveTo>
                <a:cubicBezTo>
                  <a:pt x="4439764" y="3532732"/>
                  <a:pt x="4443832" y="3540520"/>
                  <a:pt x="4447603" y="3549152"/>
                </a:cubicBezTo>
                <a:cubicBezTo>
                  <a:pt x="4451372" y="3557785"/>
                  <a:pt x="4454696" y="3566764"/>
                  <a:pt x="4457574" y="3576090"/>
                </a:cubicBezTo>
                <a:cubicBezTo>
                  <a:pt x="4460451" y="3585417"/>
                  <a:pt x="4462733" y="3594843"/>
                  <a:pt x="4464420" y="3604368"/>
                </a:cubicBezTo>
                <a:cubicBezTo>
                  <a:pt x="4466106" y="3613893"/>
                  <a:pt x="4466950" y="3622922"/>
                  <a:pt x="4466950" y="3631454"/>
                </a:cubicBezTo>
                <a:cubicBezTo>
                  <a:pt x="4466950" y="3645345"/>
                  <a:pt x="4465164" y="3657797"/>
                  <a:pt x="4461592" y="3668810"/>
                </a:cubicBezTo>
                <a:cubicBezTo>
                  <a:pt x="4458020" y="3679824"/>
                  <a:pt x="4452861" y="3689200"/>
                  <a:pt x="4446114" y="3696939"/>
                </a:cubicBezTo>
                <a:cubicBezTo>
                  <a:pt x="4439367" y="3704678"/>
                  <a:pt x="4431133" y="3710581"/>
                  <a:pt x="4421408" y="3714649"/>
                </a:cubicBezTo>
                <a:cubicBezTo>
                  <a:pt x="4411685" y="3718717"/>
                  <a:pt x="4400572" y="3720751"/>
                  <a:pt x="4388071" y="3720751"/>
                </a:cubicBezTo>
                <a:cubicBezTo>
                  <a:pt x="4376364" y="3720751"/>
                  <a:pt x="4365697" y="3718965"/>
                  <a:pt x="4356073" y="3715394"/>
                </a:cubicBezTo>
                <a:cubicBezTo>
                  <a:pt x="4346449" y="3711822"/>
                  <a:pt x="4338114" y="3706712"/>
                  <a:pt x="4331070" y="3700064"/>
                </a:cubicBezTo>
                <a:cubicBezTo>
                  <a:pt x="4324025" y="3693417"/>
                  <a:pt x="4318568" y="3685281"/>
                  <a:pt x="4314699" y="3675656"/>
                </a:cubicBezTo>
                <a:cubicBezTo>
                  <a:pt x="4310829" y="3666032"/>
                  <a:pt x="4308895" y="3655168"/>
                  <a:pt x="4308895" y="3643063"/>
                </a:cubicBezTo>
                <a:lnTo>
                  <a:pt x="4308895" y="3630561"/>
                </a:lnTo>
                <a:cubicBezTo>
                  <a:pt x="4323380" y="3627783"/>
                  <a:pt x="4337271" y="3624410"/>
                  <a:pt x="4350566" y="3620441"/>
                </a:cubicBezTo>
                <a:cubicBezTo>
                  <a:pt x="4363861" y="3616472"/>
                  <a:pt x="4376016" y="3610668"/>
                  <a:pt x="4387029" y="3603028"/>
                </a:cubicBezTo>
                <a:cubicBezTo>
                  <a:pt x="4398042" y="3595388"/>
                  <a:pt x="4407716" y="3585467"/>
                  <a:pt x="4416050" y="3573263"/>
                </a:cubicBezTo>
                <a:cubicBezTo>
                  <a:pt x="4424385" y="3561059"/>
                  <a:pt x="4430834" y="3545233"/>
                  <a:pt x="4435398" y="3525786"/>
                </a:cubicBezTo>
                <a:close/>
                <a:moveTo>
                  <a:pt x="3608510" y="3501676"/>
                </a:moveTo>
                <a:lnTo>
                  <a:pt x="3583209" y="3535907"/>
                </a:lnTo>
                <a:cubicBezTo>
                  <a:pt x="3579240" y="3541066"/>
                  <a:pt x="3577057" y="3544142"/>
                  <a:pt x="3576661" y="3545134"/>
                </a:cubicBezTo>
                <a:cubicBezTo>
                  <a:pt x="3575271" y="3547912"/>
                  <a:pt x="3574577" y="3551881"/>
                  <a:pt x="3574577" y="3557040"/>
                </a:cubicBezTo>
                <a:cubicBezTo>
                  <a:pt x="3574577" y="3560811"/>
                  <a:pt x="3577057" y="3568054"/>
                  <a:pt x="3582018" y="3578769"/>
                </a:cubicBezTo>
                <a:cubicBezTo>
                  <a:pt x="3586979" y="3589485"/>
                  <a:pt x="3589460" y="3598216"/>
                  <a:pt x="3589460" y="3604963"/>
                </a:cubicBezTo>
                <a:cubicBezTo>
                  <a:pt x="3579339" y="3603574"/>
                  <a:pt x="3569715" y="3601590"/>
                  <a:pt x="3560587" y="3599010"/>
                </a:cubicBezTo>
                <a:cubicBezTo>
                  <a:pt x="3551459" y="3596430"/>
                  <a:pt x="3543223" y="3593354"/>
                  <a:pt x="3535882" y="3589783"/>
                </a:cubicBezTo>
                <a:cubicBezTo>
                  <a:pt x="3539057" y="3571725"/>
                  <a:pt x="3540644" y="3557239"/>
                  <a:pt x="3540644" y="3546325"/>
                </a:cubicBezTo>
                <a:cubicBezTo>
                  <a:pt x="3540644" y="3544340"/>
                  <a:pt x="3540545" y="3540124"/>
                  <a:pt x="3540346" y="3533674"/>
                </a:cubicBezTo>
                <a:cubicBezTo>
                  <a:pt x="3540148" y="3527225"/>
                  <a:pt x="3539850" y="3522115"/>
                  <a:pt x="3539454" y="3518345"/>
                </a:cubicBezTo>
                <a:lnTo>
                  <a:pt x="3528143" y="3527275"/>
                </a:lnTo>
                <a:cubicBezTo>
                  <a:pt x="3522586" y="3531640"/>
                  <a:pt x="3518915" y="3534915"/>
                  <a:pt x="3517129" y="3537097"/>
                </a:cubicBezTo>
                <a:cubicBezTo>
                  <a:pt x="3514153" y="3540868"/>
                  <a:pt x="3512664" y="3545134"/>
                  <a:pt x="3512664" y="3549897"/>
                </a:cubicBezTo>
                <a:cubicBezTo>
                  <a:pt x="3512664" y="3572122"/>
                  <a:pt x="3506414" y="3587302"/>
                  <a:pt x="3493912" y="3595438"/>
                </a:cubicBezTo>
                <a:cubicBezTo>
                  <a:pt x="3483593" y="3602185"/>
                  <a:pt x="3466329" y="3605558"/>
                  <a:pt x="3442120" y="3605558"/>
                </a:cubicBezTo>
                <a:lnTo>
                  <a:pt x="3405508" y="3605558"/>
                </a:lnTo>
                <a:cubicBezTo>
                  <a:pt x="3396579" y="3605558"/>
                  <a:pt x="3388641" y="3602185"/>
                  <a:pt x="3381695" y="3595438"/>
                </a:cubicBezTo>
                <a:cubicBezTo>
                  <a:pt x="3374750" y="3588691"/>
                  <a:pt x="3371278" y="3580258"/>
                  <a:pt x="3371278" y="3570137"/>
                </a:cubicBezTo>
                <a:cubicBezTo>
                  <a:pt x="3371278" y="3560215"/>
                  <a:pt x="3371476" y="3551186"/>
                  <a:pt x="3371873" y="3543051"/>
                </a:cubicBezTo>
                <a:cubicBezTo>
                  <a:pt x="3372270" y="3534915"/>
                  <a:pt x="3372667" y="3527672"/>
                  <a:pt x="3373064" y="3521322"/>
                </a:cubicBezTo>
                <a:lnTo>
                  <a:pt x="3353419" y="3518345"/>
                </a:lnTo>
                <a:cubicBezTo>
                  <a:pt x="3353419" y="3549500"/>
                  <a:pt x="3344389" y="3572717"/>
                  <a:pt x="3326331" y="3587997"/>
                </a:cubicBezTo>
                <a:cubicBezTo>
                  <a:pt x="3312441" y="3599704"/>
                  <a:pt x="3295077" y="3605558"/>
                  <a:pt x="3274241" y="3605558"/>
                </a:cubicBezTo>
                <a:lnTo>
                  <a:pt x="3253108" y="3605558"/>
                </a:lnTo>
                <a:cubicBezTo>
                  <a:pt x="3231677" y="3573213"/>
                  <a:pt x="3212825" y="3549401"/>
                  <a:pt x="3196553" y="3534121"/>
                </a:cubicBezTo>
                <a:cubicBezTo>
                  <a:pt x="3180282" y="3518841"/>
                  <a:pt x="3165498" y="3511201"/>
                  <a:pt x="3152203" y="3511201"/>
                </a:cubicBezTo>
                <a:cubicBezTo>
                  <a:pt x="3136923" y="3511201"/>
                  <a:pt x="3122883" y="3519387"/>
                  <a:pt x="3110084" y="3535758"/>
                </a:cubicBezTo>
                <a:cubicBezTo>
                  <a:pt x="3097285" y="3552129"/>
                  <a:pt x="3086520" y="3575495"/>
                  <a:pt x="3077789" y="3605856"/>
                </a:cubicBezTo>
                <a:lnTo>
                  <a:pt x="3092076" y="3613000"/>
                </a:lnTo>
                <a:cubicBezTo>
                  <a:pt x="3102395" y="3599506"/>
                  <a:pt x="3109836" y="3590775"/>
                  <a:pt x="3114400" y="3586806"/>
                </a:cubicBezTo>
                <a:cubicBezTo>
                  <a:pt x="3118964" y="3582837"/>
                  <a:pt x="3123826" y="3580853"/>
                  <a:pt x="3128986" y="3580853"/>
                </a:cubicBezTo>
                <a:cubicBezTo>
                  <a:pt x="3140892" y="3580853"/>
                  <a:pt x="3154782" y="3591965"/>
                  <a:pt x="3170657" y="3614190"/>
                </a:cubicBezTo>
                <a:cubicBezTo>
                  <a:pt x="3138313" y="3617762"/>
                  <a:pt x="3114252" y="3622426"/>
                  <a:pt x="3098476" y="3628180"/>
                </a:cubicBezTo>
                <a:cubicBezTo>
                  <a:pt x="3082700" y="3633935"/>
                  <a:pt x="3071637" y="3641773"/>
                  <a:pt x="3065287" y="3651695"/>
                </a:cubicBezTo>
                <a:cubicBezTo>
                  <a:pt x="3059930" y="3660426"/>
                  <a:pt x="3055167" y="3670447"/>
                  <a:pt x="3050999" y="3681758"/>
                </a:cubicBezTo>
                <a:cubicBezTo>
                  <a:pt x="3045840" y="3695649"/>
                  <a:pt x="3043260" y="3707258"/>
                  <a:pt x="3043260" y="3716584"/>
                </a:cubicBezTo>
                <a:cubicBezTo>
                  <a:pt x="3043260" y="3723133"/>
                  <a:pt x="3046435" y="3736428"/>
                  <a:pt x="3052786" y="3756470"/>
                </a:cubicBezTo>
                <a:cubicBezTo>
                  <a:pt x="3063104" y="3789014"/>
                  <a:pt x="3069553" y="3810346"/>
                  <a:pt x="3072134" y="3820466"/>
                </a:cubicBezTo>
                <a:cubicBezTo>
                  <a:pt x="3079674" y="3849240"/>
                  <a:pt x="3084535" y="3876723"/>
                  <a:pt x="3086718" y="3902917"/>
                </a:cubicBezTo>
                <a:cubicBezTo>
                  <a:pt x="3094060" y="3892995"/>
                  <a:pt x="3099071" y="3883867"/>
                  <a:pt x="3101750" y="3875533"/>
                </a:cubicBezTo>
                <a:cubicBezTo>
                  <a:pt x="3104429" y="3867198"/>
                  <a:pt x="3105768" y="3856284"/>
                  <a:pt x="3105768" y="3842790"/>
                </a:cubicBezTo>
                <a:cubicBezTo>
                  <a:pt x="3105768" y="3824137"/>
                  <a:pt x="3102742" y="3804393"/>
                  <a:pt x="3096690" y="3783557"/>
                </a:cubicBezTo>
                <a:cubicBezTo>
                  <a:pt x="3090637" y="3762721"/>
                  <a:pt x="3083742" y="3740397"/>
                  <a:pt x="3076003" y="3716584"/>
                </a:cubicBezTo>
                <a:cubicBezTo>
                  <a:pt x="3076003" y="3708647"/>
                  <a:pt x="3089993" y="3701602"/>
                  <a:pt x="3117972" y="3695451"/>
                </a:cubicBezTo>
                <a:cubicBezTo>
                  <a:pt x="3145952" y="3689299"/>
                  <a:pt x="3178099" y="3686223"/>
                  <a:pt x="3214413" y="3686223"/>
                </a:cubicBezTo>
                <a:lnTo>
                  <a:pt x="3231677" y="3686356"/>
                </a:lnTo>
                <a:lnTo>
                  <a:pt x="3231677" y="3686521"/>
                </a:lnTo>
                <a:lnTo>
                  <a:pt x="3253108" y="3686521"/>
                </a:lnTo>
                <a:lnTo>
                  <a:pt x="3274241" y="3686521"/>
                </a:lnTo>
                <a:cubicBezTo>
                  <a:pt x="3290315" y="3686521"/>
                  <a:pt x="3304107" y="3683445"/>
                  <a:pt x="3315616" y="3677294"/>
                </a:cubicBezTo>
                <a:cubicBezTo>
                  <a:pt x="3329109" y="3670150"/>
                  <a:pt x="3341314" y="3658244"/>
                  <a:pt x="3352228" y="3641575"/>
                </a:cubicBezTo>
                <a:cubicBezTo>
                  <a:pt x="3358379" y="3657648"/>
                  <a:pt x="3365324" y="3669158"/>
                  <a:pt x="3373064" y="3676103"/>
                </a:cubicBezTo>
                <a:cubicBezTo>
                  <a:pt x="3380803" y="3683048"/>
                  <a:pt x="3391320" y="3686521"/>
                  <a:pt x="3404615" y="3686521"/>
                </a:cubicBezTo>
                <a:lnTo>
                  <a:pt x="3453133" y="3686521"/>
                </a:lnTo>
                <a:cubicBezTo>
                  <a:pt x="3471191" y="3686521"/>
                  <a:pt x="3484734" y="3685231"/>
                  <a:pt x="3493763" y="3682651"/>
                </a:cubicBezTo>
                <a:cubicBezTo>
                  <a:pt x="3502792" y="3680072"/>
                  <a:pt x="3513062" y="3674714"/>
                  <a:pt x="3524570" y="3666578"/>
                </a:cubicBezTo>
                <a:cubicBezTo>
                  <a:pt x="3538858" y="3673523"/>
                  <a:pt x="3553344" y="3678583"/>
                  <a:pt x="3568028" y="3681758"/>
                </a:cubicBezTo>
                <a:cubicBezTo>
                  <a:pt x="3582712" y="3684933"/>
                  <a:pt x="3601168" y="3686521"/>
                  <a:pt x="3623393" y="3686521"/>
                </a:cubicBezTo>
                <a:lnTo>
                  <a:pt x="3623393" y="3574007"/>
                </a:lnTo>
                <a:cubicBezTo>
                  <a:pt x="3623393" y="3558727"/>
                  <a:pt x="3622251" y="3545978"/>
                  <a:pt x="3619970" y="3535758"/>
                </a:cubicBezTo>
                <a:cubicBezTo>
                  <a:pt x="3617687" y="3525538"/>
                  <a:pt x="3613868" y="3514178"/>
                  <a:pt x="3608510" y="3501676"/>
                </a:cubicBezTo>
                <a:close/>
                <a:moveTo>
                  <a:pt x="2774775" y="3461195"/>
                </a:moveTo>
                <a:cubicBezTo>
                  <a:pt x="2779537" y="3461195"/>
                  <a:pt x="2783952" y="3463031"/>
                  <a:pt x="2788020" y="3466702"/>
                </a:cubicBezTo>
                <a:cubicBezTo>
                  <a:pt x="2792088" y="3470373"/>
                  <a:pt x="2796801" y="3476872"/>
                  <a:pt x="2802159" y="3486198"/>
                </a:cubicBezTo>
                <a:cubicBezTo>
                  <a:pt x="2795412" y="3492747"/>
                  <a:pt x="2789707" y="3497360"/>
                  <a:pt x="2785043" y="3500039"/>
                </a:cubicBezTo>
                <a:cubicBezTo>
                  <a:pt x="2780380" y="3502718"/>
                  <a:pt x="2775767" y="3504058"/>
                  <a:pt x="2771203" y="3504058"/>
                </a:cubicBezTo>
                <a:cubicBezTo>
                  <a:pt x="2765447" y="3504058"/>
                  <a:pt x="2760735" y="3502520"/>
                  <a:pt x="2757064" y="3499444"/>
                </a:cubicBezTo>
                <a:cubicBezTo>
                  <a:pt x="2753393" y="3496368"/>
                  <a:pt x="2751557" y="3492548"/>
                  <a:pt x="2751557" y="3487984"/>
                </a:cubicBezTo>
                <a:cubicBezTo>
                  <a:pt x="2751557" y="3480840"/>
                  <a:pt x="2753939" y="3474590"/>
                  <a:pt x="2758702" y="3469232"/>
                </a:cubicBezTo>
                <a:cubicBezTo>
                  <a:pt x="2763463" y="3463874"/>
                  <a:pt x="2768821" y="3461195"/>
                  <a:pt x="2774775" y="3461195"/>
                </a:cubicBezTo>
                <a:close/>
                <a:moveTo>
                  <a:pt x="8659438" y="3443336"/>
                </a:moveTo>
                <a:lnTo>
                  <a:pt x="8790406" y="3443336"/>
                </a:lnTo>
                <a:lnTo>
                  <a:pt x="8790406" y="3615083"/>
                </a:lnTo>
                <a:cubicBezTo>
                  <a:pt x="8785446" y="3608138"/>
                  <a:pt x="8779492" y="3601193"/>
                  <a:pt x="8772547" y="3594247"/>
                </a:cubicBezTo>
                <a:cubicBezTo>
                  <a:pt x="8765602" y="3587302"/>
                  <a:pt x="8758458" y="3580853"/>
                  <a:pt x="8751116" y="3574900"/>
                </a:cubicBezTo>
                <a:cubicBezTo>
                  <a:pt x="8743774" y="3568947"/>
                  <a:pt x="8736680" y="3563886"/>
                  <a:pt x="8729834" y="3559719"/>
                </a:cubicBezTo>
                <a:cubicBezTo>
                  <a:pt x="8722987" y="3555552"/>
                  <a:pt x="8717381" y="3552675"/>
                  <a:pt x="8713016" y="3551087"/>
                </a:cubicBezTo>
                <a:cubicBezTo>
                  <a:pt x="8711230" y="3542158"/>
                  <a:pt x="8708749" y="3532831"/>
                  <a:pt x="8705574" y="3523108"/>
                </a:cubicBezTo>
                <a:cubicBezTo>
                  <a:pt x="8702400" y="3513384"/>
                  <a:pt x="8698580" y="3503810"/>
                  <a:pt x="8694114" y="3494384"/>
                </a:cubicBezTo>
                <a:cubicBezTo>
                  <a:pt x="8689650" y="3484958"/>
                  <a:pt x="8684540" y="3475879"/>
                  <a:pt x="8678785" y="3467148"/>
                </a:cubicBezTo>
                <a:cubicBezTo>
                  <a:pt x="8673030" y="3458417"/>
                  <a:pt x="8666582" y="3450479"/>
                  <a:pt x="8659438" y="3443336"/>
                </a:cubicBezTo>
                <a:close/>
                <a:moveTo>
                  <a:pt x="8246886" y="3443336"/>
                </a:moveTo>
                <a:lnTo>
                  <a:pt x="8360293" y="3443336"/>
                </a:lnTo>
                <a:lnTo>
                  <a:pt x="8360293" y="3645444"/>
                </a:lnTo>
                <a:cubicBezTo>
                  <a:pt x="8356721" y="3640483"/>
                  <a:pt x="8350768" y="3634282"/>
                  <a:pt x="8342434" y="3626841"/>
                </a:cubicBezTo>
                <a:cubicBezTo>
                  <a:pt x="8334100" y="3619399"/>
                  <a:pt x="8324178" y="3612008"/>
                  <a:pt x="8312668" y="3604665"/>
                </a:cubicBezTo>
                <a:cubicBezTo>
                  <a:pt x="8301159" y="3597323"/>
                  <a:pt x="8288558" y="3590725"/>
                  <a:pt x="8274866" y="3584871"/>
                </a:cubicBezTo>
                <a:cubicBezTo>
                  <a:pt x="8261174" y="3579017"/>
                  <a:pt x="8247184" y="3575297"/>
                  <a:pt x="8232896" y="3573709"/>
                </a:cubicBezTo>
                <a:cubicBezTo>
                  <a:pt x="8239445" y="3568550"/>
                  <a:pt x="8244902" y="3562994"/>
                  <a:pt x="8249267" y="3557040"/>
                </a:cubicBezTo>
                <a:cubicBezTo>
                  <a:pt x="8253633" y="3551087"/>
                  <a:pt x="8257106" y="3545035"/>
                  <a:pt x="8259685" y="3538883"/>
                </a:cubicBezTo>
                <a:cubicBezTo>
                  <a:pt x="8262266" y="3532732"/>
                  <a:pt x="8264101" y="3526580"/>
                  <a:pt x="8265192" y="3520429"/>
                </a:cubicBezTo>
                <a:cubicBezTo>
                  <a:pt x="8266284" y="3514277"/>
                  <a:pt x="8266829" y="3508423"/>
                  <a:pt x="8266829" y="3502867"/>
                </a:cubicBezTo>
                <a:cubicBezTo>
                  <a:pt x="8266829" y="3500684"/>
                  <a:pt x="8266680" y="3497311"/>
                  <a:pt x="8266383" y="3492747"/>
                </a:cubicBezTo>
                <a:cubicBezTo>
                  <a:pt x="8266085" y="3488183"/>
                  <a:pt x="8265292" y="3483073"/>
                  <a:pt x="8264001" y="3477417"/>
                </a:cubicBezTo>
                <a:cubicBezTo>
                  <a:pt x="8262712" y="3471762"/>
                  <a:pt x="8260727" y="3465908"/>
                  <a:pt x="8258048" y="3459856"/>
                </a:cubicBezTo>
                <a:cubicBezTo>
                  <a:pt x="8255369" y="3453803"/>
                  <a:pt x="8251649" y="3448297"/>
                  <a:pt x="8246886" y="3443336"/>
                </a:cubicBezTo>
                <a:close/>
                <a:moveTo>
                  <a:pt x="5975175" y="3438573"/>
                </a:moveTo>
                <a:cubicBezTo>
                  <a:pt x="5998590" y="3438573"/>
                  <a:pt x="6017094" y="3442393"/>
                  <a:pt x="6030687" y="3450033"/>
                </a:cubicBezTo>
                <a:cubicBezTo>
                  <a:pt x="6044280" y="3457673"/>
                  <a:pt x="6054648" y="3469827"/>
                  <a:pt x="6061792" y="3486496"/>
                </a:cubicBezTo>
                <a:lnTo>
                  <a:pt x="5976663" y="3524894"/>
                </a:lnTo>
                <a:cubicBezTo>
                  <a:pt x="5977059" y="3522711"/>
                  <a:pt x="5977307" y="3520478"/>
                  <a:pt x="5977406" y="3518196"/>
                </a:cubicBezTo>
                <a:cubicBezTo>
                  <a:pt x="5977506" y="3515914"/>
                  <a:pt x="5977555" y="3513682"/>
                  <a:pt x="5977555" y="3511499"/>
                </a:cubicBezTo>
                <a:cubicBezTo>
                  <a:pt x="5977555" y="3503958"/>
                  <a:pt x="5976613" y="3496666"/>
                  <a:pt x="5974728" y="3489621"/>
                </a:cubicBezTo>
                <a:cubicBezTo>
                  <a:pt x="5972842" y="3482577"/>
                  <a:pt x="5970114" y="3476128"/>
                  <a:pt x="5966542" y="3470274"/>
                </a:cubicBezTo>
                <a:cubicBezTo>
                  <a:pt x="5962970" y="3464420"/>
                  <a:pt x="5958654" y="3459360"/>
                  <a:pt x="5953594" y="3455093"/>
                </a:cubicBezTo>
                <a:cubicBezTo>
                  <a:pt x="5948534" y="3450827"/>
                  <a:pt x="5942729" y="3447701"/>
                  <a:pt x="5936182" y="3445717"/>
                </a:cubicBezTo>
                <a:cubicBezTo>
                  <a:pt x="5940745" y="3443534"/>
                  <a:pt x="5946451" y="3441798"/>
                  <a:pt x="5953296" y="3440508"/>
                </a:cubicBezTo>
                <a:cubicBezTo>
                  <a:pt x="5960142" y="3439218"/>
                  <a:pt x="5967435" y="3438573"/>
                  <a:pt x="5975175" y="3438573"/>
                </a:cubicBezTo>
                <a:close/>
                <a:moveTo>
                  <a:pt x="10261721" y="3383209"/>
                </a:moveTo>
                <a:lnTo>
                  <a:pt x="10261721" y="3773734"/>
                </a:lnTo>
                <a:lnTo>
                  <a:pt x="10330777" y="3797547"/>
                </a:lnTo>
                <a:lnTo>
                  <a:pt x="10330777" y="3406427"/>
                </a:lnTo>
                <a:close/>
                <a:moveTo>
                  <a:pt x="9837859" y="3373982"/>
                </a:moveTo>
                <a:lnTo>
                  <a:pt x="9798270" y="3407320"/>
                </a:lnTo>
                <a:cubicBezTo>
                  <a:pt x="9801247" y="3409105"/>
                  <a:pt x="9804174" y="3411288"/>
                  <a:pt x="9807051" y="3413868"/>
                </a:cubicBezTo>
                <a:cubicBezTo>
                  <a:pt x="9809929" y="3416448"/>
                  <a:pt x="9812409" y="3419226"/>
                  <a:pt x="9814493" y="3422202"/>
                </a:cubicBezTo>
                <a:cubicBezTo>
                  <a:pt x="9816576" y="3425179"/>
                  <a:pt x="9818263" y="3428205"/>
                  <a:pt x="9819553" y="3431281"/>
                </a:cubicBezTo>
                <a:cubicBezTo>
                  <a:pt x="9820843" y="3434356"/>
                  <a:pt x="9821488" y="3437383"/>
                  <a:pt x="9821488" y="3440359"/>
                </a:cubicBezTo>
                <a:cubicBezTo>
                  <a:pt x="9821488" y="3442542"/>
                  <a:pt x="9820992" y="3444626"/>
                  <a:pt x="9819999" y="3446610"/>
                </a:cubicBezTo>
                <a:cubicBezTo>
                  <a:pt x="9818610" y="3445221"/>
                  <a:pt x="9816924" y="3443584"/>
                  <a:pt x="9814939" y="3441699"/>
                </a:cubicBezTo>
                <a:cubicBezTo>
                  <a:pt x="9812955" y="3439813"/>
                  <a:pt x="9810474" y="3438027"/>
                  <a:pt x="9807498" y="3436341"/>
                </a:cubicBezTo>
                <a:cubicBezTo>
                  <a:pt x="9804521" y="3434654"/>
                  <a:pt x="9801049" y="3433215"/>
                  <a:pt x="9797080" y="3432025"/>
                </a:cubicBezTo>
                <a:cubicBezTo>
                  <a:pt x="9793111" y="3430834"/>
                  <a:pt x="9788547" y="3430239"/>
                  <a:pt x="9783388" y="3430239"/>
                </a:cubicBezTo>
                <a:cubicBezTo>
                  <a:pt x="9776443" y="3430239"/>
                  <a:pt x="9769993" y="3431429"/>
                  <a:pt x="9764040" y="3433811"/>
                </a:cubicBezTo>
                <a:cubicBezTo>
                  <a:pt x="9758087" y="3436192"/>
                  <a:pt x="9752928" y="3439516"/>
                  <a:pt x="9748562" y="3443782"/>
                </a:cubicBezTo>
                <a:cubicBezTo>
                  <a:pt x="9744196" y="3448049"/>
                  <a:pt x="9740724" y="3453158"/>
                  <a:pt x="9738144" y="3459111"/>
                </a:cubicBezTo>
                <a:cubicBezTo>
                  <a:pt x="9735564" y="3465065"/>
                  <a:pt x="9734274" y="3471712"/>
                  <a:pt x="9734274" y="3479054"/>
                </a:cubicBezTo>
                <a:cubicBezTo>
                  <a:pt x="9734274" y="3486000"/>
                  <a:pt x="9735664" y="3492449"/>
                  <a:pt x="9738441" y="3498402"/>
                </a:cubicBezTo>
                <a:cubicBezTo>
                  <a:pt x="9741220" y="3504355"/>
                  <a:pt x="9744940" y="3509515"/>
                  <a:pt x="9749604" y="3513880"/>
                </a:cubicBezTo>
                <a:cubicBezTo>
                  <a:pt x="9754267" y="3518246"/>
                  <a:pt x="9759526" y="3521619"/>
                  <a:pt x="9765379" y="3524001"/>
                </a:cubicBezTo>
                <a:cubicBezTo>
                  <a:pt x="9771234" y="3526382"/>
                  <a:pt x="9777236" y="3527572"/>
                  <a:pt x="9783388" y="3527572"/>
                </a:cubicBezTo>
                <a:cubicBezTo>
                  <a:pt x="9792913" y="3527572"/>
                  <a:pt x="9801793" y="3525935"/>
                  <a:pt x="9810028" y="3522661"/>
                </a:cubicBezTo>
                <a:cubicBezTo>
                  <a:pt x="9818263" y="3519387"/>
                  <a:pt x="9825705" y="3514972"/>
                  <a:pt x="9832352" y="3509415"/>
                </a:cubicBezTo>
                <a:cubicBezTo>
                  <a:pt x="9839000" y="3503859"/>
                  <a:pt x="9844755" y="3497460"/>
                  <a:pt x="9849616" y="3490217"/>
                </a:cubicBezTo>
                <a:cubicBezTo>
                  <a:pt x="9854478" y="3482974"/>
                  <a:pt x="9858298" y="3475383"/>
                  <a:pt x="9861076" y="3467446"/>
                </a:cubicBezTo>
                <a:cubicBezTo>
                  <a:pt x="9866235" y="3472010"/>
                  <a:pt x="9870154" y="3478360"/>
                  <a:pt x="9872833" y="3486496"/>
                </a:cubicBezTo>
                <a:cubicBezTo>
                  <a:pt x="9875512" y="3494632"/>
                  <a:pt x="9876852" y="3503661"/>
                  <a:pt x="9876852" y="3513583"/>
                </a:cubicBezTo>
                <a:cubicBezTo>
                  <a:pt x="9876852" y="3522512"/>
                  <a:pt x="9875215" y="3531492"/>
                  <a:pt x="9871940" y="3540520"/>
                </a:cubicBezTo>
                <a:cubicBezTo>
                  <a:pt x="9868666" y="3549549"/>
                  <a:pt x="9863805" y="3557685"/>
                  <a:pt x="9857355" y="3564928"/>
                </a:cubicBezTo>
                <a:cubicBezTo>
                  <a:pt x="9850906" y="3572171"/>
                  <a:pt x="9842820" y="3578075"/>
                  <a:pt x="9833096" y="3582639"/>
                </a:cubicBezTo>
                <a:cubicBezTo>
                  <a:pt x="9823373" y="3587203"/>
                  <a:pt x="9812062" y="3589485"/>
                  <a:pt x="9799163" y="3589485"/>
                </a:cubicBezTo>
                <a:lnTo>
                  <a:pt x="9757789" y="3589485"/>
                </a:lnTo>
                <a:lnTo>
                  <a:pt x="9757789" y="3651993"/>
                </a:lnTo>
                <a:lnTo>
                  <a:pt x="9781899" y="3651993"/>
                </a:lnTo>
                <a:cubicBezTo>
                  <a:pt x="9803926" y="3651993"/>
                  <a:pt x="9825952" y="3653332"/>
                  <a:pt x="9847979" y="3656011"/>
                </a:cubicBezTo>
                <a:cubicBezTo>
                  <a:pt x="9870006" y="3658690"/>
                  <a:pt x="9890891" y="3663502"/>
                  <a:pt x="9910636" y="3670447"/>
                </a:cubicBezTo>
                <a:cubicBezTo>
                  <a:pt x="9930380" y="3677393"/>
                  <a:pt x="9948438" y="3686868"/>
                  <a:pt x="9964809" y="3698874"/>
                </a:cubicBezTo>
                <a:cubicBezTo>
                  <a:pt x="9981180" y="3710879"/>
                  <a:pt x="9994823" y="3726109"/>
                  <a:pt x="10005737" y="3744564"/>
                </a:cubicBezTo>
                <a:lnTo>
                  <a:pt x="10005737" y="3773734"/>
                </a:lnTo>
                <a:lnTo>
                  <a:pt x="10074793" y="3773734"/>
                </a:lnTo>
                <a:lnTo>
                  <a:pt x="10074793" y="3443336"/>
                </a:lnTo>
                <a:lnTo>
                  <a:pt x="10158137" y="3443336"/>
                </a:lnTo>
                <a:lnTo>
                  <a:pt x="10158137" y="3380828"/>
                </a:lnTo>
                <a:lnTo>
                  <a:pt x="10005737" y="3380828"/>
                </a:lnTo>
                <a:lnTo>
                  <a:pt x="10005737" y="3654672"/>
                </a:lnTo>
                <a:cubicBezTo>
                  <a:pt x="10001173" y="3650306"/>
                  <a:pt x="9995418" y="3645841"/>
                  <a:pt x="9988473" y="3641277"/>
                </a:cubicBezTo>
                <a:cubicBezTo>
                  <a:pt x="9981528" y="3636713"/>
                  <a:pt x="9973838" y="3632199"/>
                  <a:pt x="9965404" y="3627734"/>
                </a:cubicBezTo>
                <a:cubicBezTo>
                  <a:pt x="9956971" y="3623269"/>
                  <a:pt x="9948041" y="3618953"/>
                  <a:pt x="9938615" y="3614786"/>
                </a:cubicBezTo>
                <a:cubicBezTo>
                  <a:pt x="9929190" y="3610619"/>
                  <a:pt x="9919615" y="3606749"/>
                  <a:pt x="9909891" y="3603177"/>
                </a:cubicBezTo>
                <a:cubicBezTo>
                  <a:pt x="9921202" y="3594049"/>
                  <a:pt x="9930331" y="3581795"/>
                  <a:pt x="9937276" y="3566417"/>
                </a:cubicBezTo>
                <a:cubicBezTo>
                  <a:pt x="9944221" y="3551038"/>
                  <a:pt x="9947694" y="3532831"/>
                  <a:pt x="9947694" y="3511797"/>
                </a:cubicBezTo>
                <a:cubicBezTo>
                  <a:pt x="9947694" y="3499097"/>
                  <a:pt x="9944866" y="3485801"/>
                  <a:pt x="9939211" y="3471911"/>
                </a:cubicBezTo>
                <a:cubicBezTo>
                  <a:pt x="9933555" y="3458020"/>
                  <a:pt x="9925767" y="3444725"/>
                  <a:pt x="9915845" y="3432025"/>
                </a:cubicBezTo>
                <a:cubicBezTo>
                  <a:pt x="9905923" y="3419325"/>
                  <a:pt x="9894265" y="3407865"/>
                  <a:pt x="9880870" y="3397645"/>
                </a:cubicBezTo>
                <a:cubicBezTo>
                  <a:pt x="9867475" y="3387426"/>
                  <a:pt x="9853139" y="3379539"/>
                  <a:pt x="9837859" y="3373982"/>
                </a:cubicBezTo>
                <a:close/>
                <a:moveTo>
                  <a:pt x="3699592" y="3325166"/>
                </a:moveTo>
                <a:cubicBezTo>
                  <a:pt x="3688480" y="3346201"/>
                  <a:pt x="3679848" y="3364110"/>
                  <a:pt x="3673697" y="3378893"/>
                </a:cubicBezTo>
                <a:cubicBezTo>
                  <a:pt x="3667544" y="3393677"/>
                  <a:pt x="3664469" y="3404145"/>
                  <a:pt x="3664469" y="3410296"/>
                </a:cubicBezTo>
                <a:cubicBezTo>
                  <a:pt x="3664469" y="3414464"/>
                  <a:pt x="3665659" y="3422103"/>
                  <a:pt x="3668041" y="3433215"/>
                </a:cubicBezTo>
                <a:cubicBezTo>
                  <a:pt x="3674788" y="3464965"/>
                  <a:pt x="3679649" y="3492300"/>
                  <a:pt x="3682626" y="3515220"/>
                </a:cubicBezTo>
                <a:cubicBezTo>
                  <a:pt x="3685603" y="3538139"/>
                  <a:pt x="3688083" y="3561307"/>
                  <a:pt x="3690067" y="3584722"/>
                </a:cubicBezTo>
                <a:cubicBezTo>
                  <a:pt x="3692052" y="3608138"/>
                  <a:pt x="3693044" y="3625898"/>
                  <a:pt x="3693044" y="3638003"/>
                </a:cubicBezTo>
                <a:cubicBezTo>
                  <a:pt x="3693044" y="3653878"/>
                  <a:pt x="3690663" y="3674515"/>
                  <a:pt x="3685900" y="3699915"/>
                </a:cubicBezTo>
                <a:lnTo>
                  <a:pt x="3703760" y="3707059"/>
                </a:lnTo>
                <a:cubicBezTo>
                  <a:pt x="3715666" y="3682453"/>
                  <a:pt x="3723702" y="3662857"/>
                  <a:pt x="3727870" y="3648272"/>
                </a:cubicBezTo>
                <a:cubicBezTo>
                  <a:pt x="3732037" y="3633687"/>
                  <a:pt x="3734121" y="3617564"/>
                  <a:pt x="3734121" y="3599903"/>
                </a:cubicBezTo>
                <a:cubicBezTo>
                  <a:pt x="3734121" y="3579067"/>
                  <a:pt x="3733128" y="3557338"/>
                  <a:pt x="3731144" y="3534716"/>
                </a:cubicBezTo>
                <a:cubicBezTo>
                  <a:pt x="3728564" y="3505347"/>
                  <a:pt x="3724000" y="3470621"/>
                  <a:pt x="3717452" y="3430536"/>
                </a:cubicBezTo>
                <a:close/>
                <a:moveTo>
                  <a:pt x="2578024" y="3325166"/>
                </a:moveTo>
                <a:lnTo>
                  <a:pt x="2545877" y="3399580"/>
                </a:lnTo>
                <a:cubicBezTo>
                  <a:pt x="2555203" y="3409304"/>
                  <a:pt x="2561157" y="3416745"/>
                  <a:pt x="2563736" y="3421904"/>
                </a:cubicBezTo>
                <a:cubicBezTo>
                  <a:pt x="2569094" y="3432620"/>
                  <a:pt x="2571773" y="3447602"/>
                  <a:pt x="2571773" y="3466851"/>
                </a:cubicBezTo>
                <a:lnTo>
                  <a:pt x="2571773" y="3551683"/>
                </a:lnTo>
                <a:cubicBezTo>
                  <a:pt x="2571773" y="3601490"/>
                  <a:pt x="2577528" y="3636911"/>
                  <a:pt x="2589037" y="3657946"/>
                </a:cubicBezTo>
                <a:cubicBezTo>
                  <a:pt x="2599356" y="3676996"/>
                  <a:pt x="2616124" y="3686521"/>
                  <a:pt x="2639341" y="3686521"/>
                </a:cubicBezTo>
                <a:lnTo>
                  <a:pt x="2660177" y="3686521"/>
                </a:lnTo>
                <a:lnTo>
                  <a:pt x="2681013" y="3686521"/>
                </a:lnTo>
                <a:lnTo>
                  <a:pt x="2866750" y="3686521"/>
                </a:lnTo>
                <a:lnTo>
                  <a:pt x="2866750" y="3555254"/>
                </a:lnTo>
                <a:cubicBezTo>
                  <a:pt x="2866750" y="3514773"/>
                  <a:pt x="2857523" y="3476376"/>
                  <a:pt x="2839069" y="3440061"/>
                </a:cubicBezTo>
                <a:cubicBezTo>
                  <a:pt x="2820614" y="3403747"/>
                  <a:pt x="2800968" y="3385590"/>
                  <a:pt x="2780132" y="3385590"/>
                </a:cubicBezTo>
                <a:cubicBezTo>
                  <a:pt x="2764059" y="3385590"/>
                  <a:pt x="2748184" y="3403252"/>
                  <a:pt x="2732507" y="3438573"/>
                </a:cubicBezTo>
                <a:cubicBezTo>
                  <a:pt x="2718220" y="3470720"/>
                  <a:pt x="2711076" y="3498501"/>
                  <a:pt x="2711076" y="3521917"/>
                </a:cubicBezTo>
                <a:cubicBezTo>
                  <a:pt x="2711076" y="3537792"/>
                  <a:pt x="2716533" y="3550988"/>
                  <a:pt x="2727447" y="3561505"/>
                </a:cubicBezTo>
                <a:cubicBezTo>
                  <a:pt x="2738361" y="3572022"/>
                  <a:pt x="2751756" y="3577281"/>
                  <a:pt x="2767630" y="3577281"/>
                </a:cubicBezTo>
                <a:cubicBezTo>
                  <a:pt x="2779735" y="3577281"/>
                  <a:pt x="2791145" y="3574007"/>
                  <a:pt x="2801861" y="3567458"/>
                </a:cubicBezTo>
                <a:cubicBezTo>
                  <a:pt x="2812577" y="3560910"/>
                  <a:pt x="2821110" y="3551484"/>
                  <a:pt x="2827460" y="3539181"/>
                </a:cubicBezTo>
                <a:cubicBezTo>
                  <a:pt x="2832421" y="3547515"/>
                  <a:pt x="2835695" y="3557338"/>
                  <a:pt x="2837282" y="3568649"/>
                </a:cubicBezTo>
                <a:cubicBezTo>
                  <a:pt x="2838274" y="3575991"/>
                  <a:pt x="2838771" y="3588294"/>
                  <a:pt x="2838771" y="3605558"/>
                </a:cubicBezTo>
                <a:lnTo>
                  <a:pt x="2681013" y="3605558"/>
                </a:lnTo>
                <a:lnTo>
                  <a:pt x="2660177" y="3605558"/>
                </a:lnTo>
                <a:lnTo>
                  <a:pt x="2639341" y="3605558"/>
                </a:lnTo>
                <a:cubicBezTo>
                  <a:pt x="2629816" y="3605558"/>
                  <a:pt x="2622871" y="3599109"/>
                  <a:pt x="2618505" y="3586211"/>
                </a:cubicBezTo>
                <a:cubicBezTo>
                  <a:pt x="2612949" y="3570137"/>
                  <a:pt x="2610171" y="3541364"/>
                  <a:pt x="2610171" y="3499890"/>
                </a:cubicBezTo>
                <a:lnTo>
                  <a:pt x="2610171" y="3441252"/>
                </a:lnTo>
                <a:cubicBezTo>
                  <a:pt x="2610171" y="3413273"/>
                  <a:pt x="2607492" y="3390254"/>
                  <a:pt x="2602134" y="3372196"/>
                </a:cubicBezTo>
                <a:cubicBezTo>
                  <a:pt x="2597570" y="3356718"/>
                  <a:pt x="2589533" y="3341041"/>
                  <a:pt x="2578024" y="3325166"/>
                </a:cubicBezTo>
                <a:close/>
                <a:moveTo>
                  <a:pt x="2142553" y="3302247"/>
                </a:moveTo>
                <a:cubicBezTo>
                  <a:pt x="2124296" y="3342331"/>
                  <a:pt x="2115168" y="3372097"/>
                  <a:pt x="2115168" y="3391544"/>
                </a:cubicBezTo>
                <a:lnTo>
                  <a:pt x="2130051" y="3402260"/>
                </a:lnTo>
                <a:cubicBezTo>
                  <a:pt x="2138584" y="3449487"/>
                  <a:pt x="2147117" y="3496616"/>
                  <a:pt x="2155649" y="3543646"/>
                </a:cubicBezTo>
                <a:cubicBezTo>
                  <a:pt x="2161007" y="3572816"/>
                  <a:pt x="2164331" y="3592065"/>
                  <a:pt x="2165621" y="3601391"/>
                </a:cubicBezTo>
                <a:cubicBezTo>
                  <a:pt x="2166911" y="3610718"/>
                  <a:pt x="2167556" y="3619251"/>
                  <a:pt x="2167556" y="3626990"/>
                </a:cubicBezTo>
                <a:cubicBezTo>
                  <a:pt x="2167556" y="3628180"/>
                  <a:pt x="2167556" y="3629867"/>
                  <a:pt x="2167556" y="3632050"/>
                </a:cubicBezTo>
                <a:cubicBezTo>
                  <a:pt x="2167556" y="3634233"/>
                  <a:pt x="2167556" y="3637209"/>
                  <a:pt x="2167556" y="3640979"/>
                </a:cubicBezTo>
                <a:cubicBezTo>
                  <a:pt x="2167556" y="3662808"/>
                  <a:pt x="2156642" y="3680468"/>
                  <a:pt x="2134813" y="3693962"/>
                </a:cubicBezTo>
                <a:cubicBezTo>
                  <a:pt x="2112985" y="3707456"/>
                  <a:pt x="2084609" y="3714203"/>
                  <a:pt x="2049684" y="3714203"/>
                </a:cubicBezTo>
                <a:cubicBezTo>
                  <a:pt x="2025276" y="3714203"/>
                  <a:pt x="2006375" y="3709292"/>
                  <a:pt x="1992980" y="3699469"/>
                </a:cubicBezTo>
                <a:cubicBezTo>
                  <a:pt x="1979586" y="3689646"/>
                  <a:pt x="1972888" y="3675706"/>
                  <a:pt x="1972888" y="3657648"/>
                </a:cubicBezTo>
                <a:cubicBezTo>
                  <a:pt x="1972888" y="3640781"/>
                  <a:pt x="1976163" y="3623815"/>
                  <a:pt x="1982711" y="3606749"/>
                </a:cubicBezTo>
                <a:cubicBezTo>
                  <a:pt x="1989260" y="3589683"/>
                  <a:pt x="2000273" y="3569542"/>
                  <a:pt x="2015751" y="3546325"/>
                </a:cubicBezTo>
                <a:lnTo>
                  <a:pt x="1997296" y="3533823"/>
                </a:lnTo>
                <a:cubicBezTo>
                  <a:pt x="1973682" y="3568947"/>
                  <a:pt x="1957807" y="3598613"/>
                  <a:pt x="1949671" y="3622822"/>
                </a:cubicBezTo>
                <a:cubicBezTo>
                  <a:pt x="1942528" y="3644254"/>
                  <a:pt x="1938956" y="3669356"/>
                  <a:pt x="1938956" y="3698129"/>
                </a:cubicBezTo>
                <a:cubicBezTo>
                  <a:pt x="1938956" y="3728887"/>
                  <a:pt x="1948530" y="3752849"/>
                  <a:pt x="1967679" y="3770013"/>
                </a:cubicBezTo>
                <a:cubicBezTo>
                  <a:pt x="1986829" y="3787178"/>
                  <a:pt x="2013370" y="3795761"/>
                  <a:pt x="2047302" y="3795761"/>
                </a:cubicBezTo>
                <a:cubicBezTo>
                  <a:pt x="2087982" y="3795761"/>
                  <a:pt x="2124197" y="3783954"/>
                  <a:pt x="2155947" y="3760340"/>
                </a:cubicBezTo>
                <a:cubicBezTo>
                  <a:pt x="2179760" y="3742629"/>
                  <a:pt x="2194642" y="3722965"/>
                  <a:pt x="2200596" y="3701348"/>
                </a:cubicBezTo>
                <a:lnTo>
                  <a:pt x="2202578" y="3686521"/>
                </a:lnTo>
                <a:lnTo>
                  <a:pt x="2210716" y="3686521"/>
                </a:lnTo>
                <a:cubicBezTo>
                  <a:pt x="2226194" y="3686521"/>
                  <a:pt x="2241572" y="3685429"/>
                  <a:pt x="2256853" y="3683247"/>
                </a:cubicBezTo>
                <a:cubicBezTo>
                  <a:pt x="2277689" y="3680270"/>
                  <a:pt x="2303287" y="3674912"/>
                  <a:pt x="2333648" y="3667173"/>
                </a:cubicBezTo>
                <a:cubicBezTo>
                  <a:pt x="2368573" y="3658244"/>
                  <a:pt x="2412725" y="3645544"/>
                  <a:pt x="2466105" y="3629073"/>
                </a:cubicBezTo>
                <a:lnTo>
                  <a:pt x="2499442" y="3544539"/>
                </a:lnTo>
                <a:lnTo>
                  <a:pt x="2348233" y="3587997"/>
                </a:lnTo>
                <a:cubicBezTo>
                  <a:pt x="2293067" y="3556445"/>
                  <a:pt x="2265485" y="3533823"/>
                  <a:pt x="2265485" y="3520131"/>
                </a:cubicBezTo>
                <a:cubicBezTo>
                  <a:pt x="2265485" y="3510804"/>
                  <a:pt x="2276895" y="3503661"/>
                  <a:pt x="2299715" y="3498700"/>
                </a:cubicBezTo>
                <a:cubicBezTo>
                  <a:pt x="2317773" y="3494731"/>
                  <a:pt x="2339105" y="3492747"/>
                  <a:pt x="2363711" y="3492747"/>
                </a:cubicBezTo>
                <a:cubicBezTo>
                  <a:pt x="2377205" y="3492747"/>
                  <a:pt x="2388566" y="3493640"/>
                  <a:pt x="2397793" y="3495426"/>
                </a:cubicBezTo>
                <a:cubicBezTo>
                  <a:pt x="2407020" y="3497211"/>
                  <a:pt x="2419472" y="3501081"/>
                  <a:pt x="2435149" y="3507034"/>
                </a:cubicBezTo>
                <a:lnTo>
                  <a:pt x="2447650" y="3496319"/>
                </a:lnTo>
                <a:cubicBezTo>
                  <a:pt x="2439117" y="3477070"/>
                  <a:pt x="2425624" y="3460699"/>
                  <a:pt x="2407169" y="3447205"/>
                </a:cubicBezTo>
                <a:cubicBezTo>
                  <a:pt x="2387126" y="3432719"/>
                  <a:pt x="2366093" y="3425477"/>
                  <a:pt x="2344066" y="3425477"/>
                </a:cubicBezTo>
                <a:cubicBezTo>
                  <a:pt x="2311324" y="3425477"/>
                  <a:pt x="2282699" y="3436539"/>
                  <a:pt x="2258192" y="3458665"/>
                </a:cubicBezTo>
                <a:cubicBezTo>
                  <a:pt x="2233685" y="3480791"/>
                  <a:pt x="2221432" y="3506637"/>
                  <a:pt x="2221432" y="3536204"/>
                </a:cubicBezTo>
                <a:cubicBezTo>
                  <a:pt x="2221432" y="3547714"/>
                  <a:pt x="2223118" y="3558082"/>
                  <a:pt x="2226491" y="3567310"/>
                </a:cubicBezTo>
                <a:cubicBezTo>
                  <a:pt x="2229865" y="3576537"/>
                  <a:pt x="2236513" y="3588592"/>
                  <a:pt x="2246434" y="3603475"/>
                </a:cubicBezTo>
                <a:cubicBezTo>
                  <a:pt x="2240680" y="3603872"/>
                  <a:pt x="2234827" y="3604467"/>
                  <a:pt x="2228873" y="3605261"/>
                </a:cubicBezTo>
                <a:cubicBezTo>
                  <a:pt x="2226095" y="3605459"/>
                  <a:pt x="2221829" y="3605558"/>
                  <a:pt x="2216074" y="3605558"/>
                </a:cubicBezTo>
                <a:lnTo>
                  <a:pt x="2203101" y="3605558"/>
                </a:lnTo>
                <a:lnTo>
                  <a:pt x="2203051" y="3604833"/>
                </a:lnTo>
                <a:cubicBezTo>
                  <a:pt x="2202009" y="3594899"/>
                  <a:pt x="2199405" y="3577876"/>
                  <a:pt x="2195238" y="3553766"/>
                </a:cubicBezTo>
                <a:cubicBezTo>
                  <a:pt x="2191269" y="3531343"/>
                  <a:pt x="2186457" y="3504703"/>
                  <a:pt x="2180801" y="3473845"/>
                </a:cubicBezTo>
                <a:cubicBezTo>
                  <a:pt x="2175146" y="3442988"/>
                  <a:pt x="2172318" y="3426072"/>
                  <a:pt x="2172318" y="3423095"/>
                </a:cubicBezTo>
                <a:lnTo>
                  <a:pt x="2181248" y="3426667"/>
                </a:lnTo>
                <a:cubicBezTo>
                  <a:pt x="2188193" y="3411983"/>
                  <a:pt x="2192758" y="3400969"/>
                  <a:pt x="2194940" y="3393627"/>
                </a:cubicBezTo>
                <a:cubicBezTo>
                  <a:pt x="2197123" y="3386285"/>
                  <a:pt x="2199306" y="3374081"/>
                  <a:pt x="2201489" y="3357016"/>
                </a:cubicBezTo>
                <a:cubicBezTo>
                  <a:pt x="2190773" y="3350864"/>
                  <a:pt x="2179363" y="3344415"/>
                  <a:pt x="2167258" y="3337668"/>
                </a:cubicBezTo>
                <a:cubicBezTo>
                  <a:pt x="2159122" y="3332707"/>
                  <a:pt x="2155054" y="3326258"/>
                  <a:pt x="2155054" y="3318320"/>
                </a:cubicBezTo>
                <a:cubicBezTo>
                  <a:pt x="2155054" y="3314748"/>
                  <a:pt x="2155451" y="3311573"/>
                  <a:pt x="2156245" y="3308795"/>
                </a:cubicBezTo>
                <a:close/>
                <a:moveTo>
                  <a:pt x="6892848" y="3298080"/>
                </a:moveTo>
                <a:cubicBezTo>
                  <a:pt x="6900786" y="3307009"/>
                  <a:pt x="6909170" y="3314699"/>
                  <a:pt x="6918000" y="3321148"/>
                </a:cubicBezTo>
                <a:cubicBezTo>
                  <a:pt x="6926831" y="3327597"/>
                  <a:pt x="6936256" y="3333005"/>
                  <a:pt x="6946277" y="3337370"/>
                </a:cubicBezTo>
                <a:cubicBezTo>
                  <a:pt x="6956299" y="3341736"/>
                  <a:pt x="6966964" y="3345208"/>
                  <a:pt x="6978275" y="3347788"/>
                </a:cubicBezTo>
                <a:cubicBezTo>
                  <a:pt x="6989586" y="3350368"/>
                  <a:pt x="7001691" y="3352253"/>
                  <a:pt x="7014589" y="3353444"/>
                </a:cubicBezTo>
                <a:cubicBezTo>
                  <a:pt x="7037211" y="3355627"/>
                  <a:pt x="7057204" y="3358652"/>
                  <a:pt x="7074567" y="3362522"/>
                </a:cubicBezTo>
                <a:cubicBezTo>
                  <a:pt x="7091931" y="3366392"/>
                  <a:pt x="7105970" y="3372494"/>
                  <a:pt x="7116685" y="3380828"/>
                </a:cubicBezTo>
                <a:lnTo>
                  <a:pt x="6908326" y="3380828"/>
                </a:lnTo>
                <a:cubicBezTo>
                  <a:pt x="6897412" y="3380828"/>
                  <a:pt x="6889078" y="3376661"/>
                  <a:pt x="6883323" y="3368327"/>
                </a:cubicBezTo>
                <a:cubicBezTo>
                  <a:pt x="6877569" y="3359992"/>
                  <a:pt x="6874691" y="3348681"/>
                  <a:pt x="6874691" y="3334394"/>
                </a:cubicBezTo>
                <a:cubicBezTo>
                  <a:pt x="6874691" y="3320305"/>
                  <a:pt x="6880743" y="3308200"/>
                  <a:pt x="6892848" y="3298080"/>
                </a:cubicBezTo>
                <a:close/>
                <a:moveTo>
                  <a:pt x="6277890" y="3261170"/>
                </a:moveTo>
                <a:lnTo>
                  <a:pt x="6228182" y="3268612"/>
                </a:lnTo>
                <a:cubicBezTo>
                  <a:pt x="6229967" y="3280915"/>
                  <a:pt x="6233738" y="3292127"/>
                  <a:pt x="6239492" y="3302247"/>
                </a:cubicBezTo>
                <a:cubicBezTo>
                  <a:pt x="6245247" y="3312367"/>
                  <a:pt x="6252441" y="3321098"/>
                  <a:pt x="6261073" y="3328440"/>
                </a:cubicBezTo>
                <a:cubicBezTo>
                  <a:pt x="6269705" y="3335783"/>
                  <a:pt x="6279478" y="3341488"/>
                  <a:pt x="6290392" y="3345556"/>
                </a:cubicBezTo>
                <a:cubicBezTo>
                  <a:pt x="6301306" y="3349624"/>
                  <a:pt x="6312915" y="3351658"/>
                  <a:pt x="6325217" y="3351658"/>
                </a:cubicBezTo>
                <a:cubicBezTo>
                  <a:pt x="6337323" y="3351658"/>
                  <a:pt x="6348732" y="3349723"/>
                  <a:pt x="6359448" y="3345853"/>
                </a:cubicBezTo>
                <a:cubicBezTo>
                  <a:pt x="6370164" y="3341984"/>
                  <a:pt x="6379788" y="3336428"/>
                  <a:pt x="6388321" y="3329185"/>
                </a:cubicBezTo>
                <a:cubicBezTo>
                  <a:pt x="6396854" y="3321942"/>
                  <a:pt x="6404096" y="3313210"/>
                  <a:pt x="6410050" y="3302991"/>
                </a:cubicBezTo>
                <a:cubicBezTo>
                  <a:pt x="6416003" y="3292771"/>
                  <a:pt x="6420369" y="3281312"/>
                  <a:pt x="6423146" y="3268612"/>
                </a:cubicBezTo>
                <a:lnTo>
                  <a:pt x="6373140" y="3261766"/>
                </a:lnTo>
                <a:cubicBezTo>
                  <a:pt x="6370759" y="3266330"/>
                  <a:pt x="6368130" y="3270695"/>
                  <a:pt x="6365252" y="3274862"/>
                </a:cubicBezTo>
                <a:cubicBezTo>
                  <a:pt x="6362375" y="3279029"/>
                  <a:pt x="6359051" y="3282651"/>
                  <a:pt x="6355281" y="3285727"/>
                </a:cubicBezTo>
                <a:cubicBezTo>
                  <a:pt x="6351511" y="3288803"/>
                  <a:pt x="6347195" y="3291283"/>
                  <a:pt x="6342333" y="3293168"/>
                </a:cubicBezTo>
                <a:cubicBezTo>
                  <a:pt x="6337471" y="3295053"/>
                  <a:pt x="6331766" y="3295996"/>
                  <a:pt x="6325217" y="3295996"/>
                </a:cubicBezTo>
                <a:cubicBezTo>
                  <a:pt x="6318669" y="3295996"/>
                  <a:pt x="6312865" y="3295053"/>
                  <a:pt x="6307805" y="3293168"/>
                </a:cubicBezTo>
                <a:cubicBezTo>
                  <a:pt x="6302744" y="3291283"/>
                  <a:pt x="6298280" y="3288753"/>
                  <a:pt x="6294410" y="3285578"/>
                </a:cubicBezTo>
                <a:cubicBezTo>
                  <a:pt x="6290541" y="3282403"/>
                  <a:pt x="6287266" y="3278732"/>
                  <a:pt x="6284587" y="3274565"/>
                </a:cubicBezTo>
                <a:cubicBezTo>
                  <a:pt x="6281909" y="3270398"/>
                  <a:pt x="6279676" y="3265933"/>
                  <a:pt x="6277890" y="3261170"/>
                </a:cubicBezTo>
                <a:close/>
                <a:moveTo>
                  <a:pt x="2754236" y="3255812"/>
                </a:moveTo>
                <a:lnTo>
                  <a:pt x="2718220" y="3323083"/>
                </a:lnTo>
                <a:lnTo>
                  <a:pt x="2787871" y="3359397"/>
                </a:lnTo>
                <a:lnTo>
                  <a:pt x="2823590" y="3292722"/>
                </a:lnTo>
                <a:close/>
                <a:moveTo>
                  <a:pt x="9296720" y="3217117"/>
                </a:moveTo>
                <a:cubicBezTo>
                  <a:pt x="9274296" y="3217117"/>
                  <a:pt x="9253410" y="3219648"/>
                  <a:pt x="9234063" y="3224707"/>
                </a:cubicBezTo>
                <a:cubicBezTo>
                  <a:pt x="9214716" y="3229768"/>
                  <a:pt x="9197898" y="3237159"/>
                  <a:pt x="9183610" y="3246883"/>
                </a:cubicBezTo>
                <a:cubicBezTo>
                  <a:pt x="9169322" y="3256606"/>
                  <a:pt x="9158061" y="3268661"/>
                  <a:pt x="9149826" y="3283048"/>
                </a:cubicBezTo>
                <a:cubicBezTo>
                  <a:pt x="9141592" y="3297435"/>
                  <a:pt x="9137474" y="3313856"/>
                  <a:pt x="9137474" y="3332310"/>
                </a:cubicBezTo>
                <a:cubicBezTo>
                  <a:pt x="9137474" y="3343423"/>
                  <a:pt x="9138466" y="3352699"/>
                  <a:pt x="9140450" y="3360141"/>
                </a:cubicBezTo>
                <a:cubicBezTo>
                  <a:pt x="9142434" y="3367582"/>
                  <a:pt x="9145212" y="3374478"/>
                  <a:pt x="9148784" y="3380828"/>
                </a:cubicBezTo>
                <a:lnTo>
                  <a:pt x="9100862" y="3380828"/>
                </a:lnTo>
                <a:lnTo>
                  <a:pt x="9100862" y="3443336"/>
                </a:lnTo>
                <a:lnTo>
                  <a:pt x="9154440" y="3443336"/>
                </a:lnTo>
                <a:lnTo>
                  <a:pt x="9154440" y="3800523"/>
                </a:lnTo>
                <a:lnTo>
                  <a:pt x="9224092" y="3800523"/>
                </a:lnTo>
                <a:lnTo>
                  <a:pt x="9224092" y="3443336"/>
                </a:lnTo>
                <a:lnTo>
                  <a:pt x="9291362" y="3443336"/>
                </a:lnTo>
                <a:lnTo>
                  <a:pt x="9307435" y="3443336"/>
                </a:lnTo>
                <a:lnTo>
                  <a:pt x="9579493" y="3443336"/>
                </a:lnTo>
                <a:lnTo>
                  <a:pt x="9579493" y="3485603"/>
                </a:lnTo>
                <a:cubicBezTo>
                  <a:pt x="9577310" y="3485206"/>
                  <a:pt x="9573589" y="3484561"/>
                  <a:pt x="9568331" y="3483668"/>
                </a:cubicBezTo>
                <a:cubicBezTo>
                  <a:pt x="9563072" y="3482775"/>
                  <a:pt x="9557764" y="3482329"/>
                  <a:pt x="9552406" y="3482329"/>
                </a:cubicBezTo>
                <a:cubicBezTo>
                  <a:pt x="9542286" y="3482329"/>
                  <a:pt x="9532116" y="3483519"/>
                  <a:pt x="9521896" y="3485901"/>
                </a:cubicBezTo>
                <a:cubicBezTo>
                  <a:pt x="9511677" y="3488282"/>
                  <a:pt x="9502698" y="3492647"/>
                  <a:pt x="9494958" y="3498997"/>
                </a:cubicBezTo>
                <a:cubicBezTo>
                  <a:pt x="9487220" y="3492052"/>
                  <a:pt x="9477546" y="3486545"/>
                  <a:pt x="9465937" y="3482477"/>
                </a:cubicBezTo>
                <a:cubicBezTo>
                  <a:pt x="9454328" y="3478410"/>
                  <a:pt x="9441579" y="3476376"/>
                  <a:pt x="9427688" y="3476376"/>
                </a:cubicBezTo>
                <a:cubicBezTo>
                  <a:pt x="9414790" y="3476376"/>
                  <a:pt x="9401990" y="3478261"/>
                  <a:pt x="9389290" y="3482031"/>
                </a:cubicBezTo>
                <a:cubicBezTo>
                  <a:pt x="9376591" y="3485801"/>
                  <a:pt x="9365230" y="3491804"/>
                  <a:pt x="9355209" y="3500039"/>
                </a:cubicBezTo>
                <a:cubicBezTo>
                  <a:pt x="9345188" y="3508274"/>
                  <a:pt x="9337102" y="3518841"/>
                  <a:pt x="9330950" y="3531740"/>
                </a:cubicBezTo>
                <a:cubicBezTo>
                  <a:pt x="9324798" y="3544638"/>
                  <a:pt x="9321722" y="3560215"/>
                  <a:pt x="9321722" y="3578472"/>
                </a:cubicBezTo>
                <a:cubicBezTo>
                  <a:pt x="9321722" y="3592164"/>
                  <a:pt x="9323459" y="3604715"/>
                  <a:pt x="9326932" y="3616125"/>
                </a:cubicBezTo>
                <a:cubicBezTo>
                  <a:pt x="9330404" y="3627535"/>
                  <a:pt x="9335514" y="3637358"/>
                  <a:pt x="9342261" y="3645593"/>
                </a:cubicBezTo>
                <a:cubicBezTo>
                  <a:pt x="9349008" y="3653828"/>
                  <a:pt x="9357392" y="3660228"/>
                  <a:pt x="9367413" y="3664792"/>
                </a:cubicBezTo>
                <a:cubicBezTo>
                  <a:pt x="9377434" y="3669356"/>
                  <a:pt x="9388993" y="3671638"/>
                  <a:pt x="9402090" y="3671638"/>
                </a:cubicBezTo>
                <a:cubicBezTo>
                  <a:pt x="9409432" y="3671638"/>
                  <a:pt x="9416129" y="3670398"/>
                  <a:pt x="9422182" y="3667917"/>
                </a:cubicBezTo>
                <a:cubicBezTo>
                  <a:pt x="9428234" y="3665437"/>
                  <a:pt x="9433443" y="3662063"/>
                  <a:pt x="9437808" y="3657797"/>
                </a:cubicBezTo>
                <a:cubicBezTo>
                  <a:pt x="9442174" y="3653531"/>
                  <a:pt x="9445597" y="3648421"/>
                  <a:pt x="9448078" y="3642468"/>
                </a:cubicBezTo>
                <a:cubicBezTo>
                  <a:pt x="9450558" y="3636515"/>
                  <a:pt x="9451798" y="3630065"/>
                  <a:pt x="9451798" y="3623120"/>
                </a:cubicBezTo>
                <a:cubicBezTo>
                  <a:pt x="9451798" y="3616969"/>
                  <a:pt x="9450558" y="3611065"/>
                  <a:pt x="9448078" y="3605410"/>
                </a:cubicBezTo>
                <a:cubicBezTo>
                  <a:pt x="9445597" y="3599754"/>
                  <a:pt x="9442224" y="3594744"/>
                  <a:pt x="9437958" y="3590378"/>
                </a:cubicBezTo>
                <a:cubicBezTo>
                  <a:pt x="9433691" y="3586012"/>
                  <a:pt x="9428680" y="3582589"/>
                  <a:pt x="9422926" y="3580109"/>
                </a:cubicBezTo>
                <a:cubicBezTo>
                  <a:pt x="9417171" y="3577628"/>
                  <a:pt x="9411119" y="3576388"/>
                  <a:pt x="9404769" y="3576388"/>
                </a:cubicBezTo>
                <a:cubicBezTo>
                  <a:pt x="9402586" y="3576388"/>
                  <a:pt x="9400552" y="3576438"/>
                  <a:pt x="9398667" y="3576537"/>
                </a:cubicBezTo>
                <a:cubicBezTo>
                  <a:pt x="9396782" y="3576636"/>
                  <a:pt x="9395343" y="3576785"/>
                  <a:pt x="9394351" y="3576983"/>
                </a:cubicBezTo>
                <a:cubicBezTo>
                  <a:pt x="9393160" y="3573610"/>
                  <a:pt x="9392565" y="3570038"/>
                  <a:pt x="9392565" y="3566268"/>
                </a:cubicBezTo>
                <a:cubicBezTo>
                  <a:pt x="9392565" y="3559918"/>
                  <a:pt x="9393706" y="3554858"/>
                  <a:pt x="9395988" y="3551087"/>
                </a:cubicBezTo>
                <a:cubicBezTo>
                  <a:pt x="9398270" y="3547317"/>
                  <a:pt x="9401148" y="3544489"/>
                  <a:pt x="9404620" y="3542604"/>
                </a:cubicBezTo>
                <a:cubicBezTo>
                  <a:pt x="9408092" y="3540719"/>
                  <a:pt x="9411714" y="3539479"/>
                  <a:pt x="9415484" y="3538883"/>
                </a:cubicBezTo>
                <a:cubicBezTo>
                  <a:pt x="9419254" y="3538288"/>
                  <a:pt x="9422628" y="3537990"/>
                  <a:pt x="9425604" y="3537990"/>
                </a:cubicBezTo>
                <a:cubicBezTo>
                  <a:pt x="9431161" y="3537990"/>
                  <a:pt x="9436122" y="3539280"/>
                  <a:pt x="9440488" y="3541860"/>
                </a:cubicBezTo>
                <a:cubicBezTo>
                  <a:pt x="9444853" y="3544440"/>
                  <a:pt x="9448524" y="3548012"/>
                  <a:pt x="9451501" y="3552576"/>
                </a:cubicBezTo>
                <a:cubicBezTo>
                  <a:pt x="9454478" y="3557140"/>
                  <a:pt x="9456710" y="3562497"/>
                  <a:pt x="9458198" y="3568649"/>
                </a:cubicBezTo>
                <a:cubicBezTo>
                  <a:pt x="9459686" y="3574801"/>
                  <a:pt x="9460430" y="3581349"/>
                  <a:pt x="9460430" y="3588294"/>
                </a:cubicBezTo>
                <a:lnTo>
                  <a:pt x="9525022" y="3588294"/>
                </a:lnTo>
                <a:cubicBezTo>
                  <a:pt x="9525022" y="3581746"/>
                  <a:pt x="9525419" y="3575743"/>
                  <a:pt x="9526212" y="3570286"/>
                </a:cubicBezTo>
                <a:cubicBezTo>
                  <a:pt x="9527006" y="3564829"/>
                  <a:pt x="9528494" y="3560166"/>
                  <a:pt x="9530678" y="3556296"/>
                </a:cubicBezTo>
                <a:cubicBezTo>
                  <a:pt x="9532860" y="3552427"/>
                  <a:pt x="9535787" y="3549401"/>
                  <a:pt x="9539458" y="3547218"/>
                </a:cubicBezTo>
                <a:cubicBezTo>
                  <a:pt x="9543130" y="3545035"/>
                  <a:pt x="9547842" y="3543944"/>
                  <a:pt x="9553597" y="3543944"/>
                </a:cubicBezTo>
                <a:cubicBezTo>
                  <a:pt x="9562328" y="3543944"/>
                  <a:pt x="9568827" y="3547317"/>
                  <a:pt x="9573093" y="3554064"/>
                </a:cubicBezTo>
                <a:cubicBezTo>
                  <a:pt x="9577360" y="3560811"/>
                  <a:pt x="9579493" y="3570336"/>
                  <a:pt x="9579493" y="3582639"/>
                </a:cubicBezTo>
                <a:lnTo>
                  <a:pt x="9579493" y="3773734"/>
                </a:lnTo>
                <a:lnTo>
                  <a:pt x="9648549" y="3773734"/>
                </a:lnTo>
                <a:lnTo>
                  <a:pt x="9648549" y="3443336"/>
                </a:lnTo>
                <a:lnTo>
                  <a:pt x="9731893" y="3443336"/>
                </a:lnTo>
                <a:lnTo>
                  <a:pt x="9731893" y="3380828"/>
                </a:lnTo>
                <a:lnTo>
                  <a:pt x="9307435" y="3380828"/>
                </a:lnTo>
                <a:lnTo>
                  <a:pt x="9291362" y="3380828"/>
                </a:lnTo>
                <a:lnTo>
                  <a:pt x="9241951" y="3380828"/>
                </a:lnTo>
                <a:cubicBezTo>
                  <a:pt x="9231037" y="3380828"/>
                  <a:pt x="9222702" y="3376661"/>
                  <a:pt x="9216948" y="3368327"/>
                </a:cubicBezTo>
                <a:cubicBezTo>
                  <a:pt x="9211193" y="3359992"/>
                  <a:pt x="9208316" y="3348681"/>
                  <a:pt x="9208316" y="3334394"/>
                </a:cubicBezTo>
                <a:cubicBezTo>
                  <a:pt x="9208316" y="3324869"/>
                  <a:pt x="9210598" y="3316634"/>
                  <a:pt x="9215162" y="3309688"/>
                </a:cubicBezTo>
                <a:cubicBezTo>
                  <a:pt x="9219726" y="3302743"/>
                  <a:pt x="9226026" y="3297038"/>
                  <a:pt x="9234063" y="3292573"/>
                </a:cubicBezTo>
                <a:cubicBezTo>
                  <a:pt x="9242100" y="3288108"/>
                  <a:pt x="9251575" y="3284834"/>
                  <a:pt x="9262489" y="3282750"/>
                </a:cubicBezTo>
                <a:cubicBezTo>
                  <a:pt x="9273403" y="3280667"/>
                  <a:pt x="9285210" y="3279625"/>
                  <a:pt x="9297910" y="3279625"/>
                </a:cubicBezTo>
                <a:cubicBezTo>
                  <a:pt x="9312595" y="3279625"/>
                  <a:pt x="9327527" y="3280964"/>
                  <a:pt x="9342708" y="3283643"/>
                </a:cubicBezTo>
                <a:cubicBezTo>
                  <a:pt x="9357888" y="3286322"/>
                  <a:pt x="9373068" y="3290539"/>
                  <a:pt x="9388249" y="3296294"/>
                </a:cubicBezTo>
                <a:cubicBezTo>
                  <a:pt x="9403430" y="3302048"/>
                  <a:pt x="9418461" y="3309639"/>
                  <a:pt x="9433344" y="3319064"/>
                </a:cubicBezTo>
                <a:cubicBezTo>
                  <a:pt x="9448226" y="3328490"/>
                  <a:pt x="9462812" y="3339851"/>
                  <a:pt x="9477100" y="3353146"/>
                </a:cubicBezTo>
                <a:lnTo>
                  <a:pt x="9520854" y="3305819"/>
                </a:lnTo>
                <a:cubicBezTo>
                  <a:pt x="9501804" y="3288951"/>
                  <a:pt x="9483350" y="3274813"/>
                  <a:pt x="9465490" y="3263402"/>
                </a:cubicBezTo>
                <a:cubicBezTo>
                  <a:pt x="9447632" y="3251993"/>
                  <a:pt x="9429722" y="3242864"/>
                  <a:pt x="9411764" y="3236018"/>
                </a:cubicBezTo>
                <a:cubicBezTo>
                  <a:pt x="9393805" y="3229172"/>
                  <a:pt x="9375400" y="3224310"/>
                  <a:pt x="9356548" y="3221433"/>
                </a:cubicBezTo>
                <a:cubicBezTo>
                  <a:pt x="9337696" y="3218556"/>
                  <a:pt x="9317754" y="3217117"/>
                  <a:pt x="9296720" y="3217117"/>
                </a:cubicBezTo>
                <a:close/>
                <a:moveTo>
                  <a:pt x="7677470" y="3217117"/>
                </a:moveTo>
                <a:cubicBezTo>
                  <a:pt x="7655047" y="3217117"/>
                  <a:pt x="7634161" y="3219648"/>
                  <a:pt x="7614813" y="3224707"/>
                </a:cubicBezTo>
                <a:cubicBezTo>
                  <a:pt x="7595466" y="3229768"/>
                  <a:pt x="7578648" y="3237159"/>
                  <a:pt x="7564360" y="3246883"/>
                </a:cubicBezTo>
                <a:cubicBezTo>
                  <a:pt x="7550073" y="3256606"/>
                  <a:pt x="7538812" y="3268661"/>
                  <a:pt x="7530576" y="3283048"/>
                </a:cubicBezTo>
                <a:cubicBezTo>
                  <a:pt x="7522342" y="3297435"/>
                  <a:pt x="7518224" y="3313856"/>
                  <a:pt x="7518224" y="3332310"/>
                </a:cubicBezTo>
                <a:cubicBezTo>
                  <a:pt x="7518224" y="3343423"/>
                  <a:pt x="7519216" y="3352699"/>
                  <a:pt x="7521200" y="3360141"/>
                </a:cubicBezTo>
                <a:cubicBezTo>
                  <a:pt x="7523185" y="3367582"/>
                  <a:pt x="7525963" y="3374478"/>
                  <a:pt x="7529535" y="3380828"/>
                </a:cubicBezTo>
                <a:lnTo>
                  <a:pt x="7481612" y="3380828"/>
                </a:lnTo>
                <a:lnTo>
                  <a:pt x="7481612" y="3443336"/>
                </a:lnTo>
                <a:lnTo>
                  <a:pt x="7535190" y="3443336"/>
                </a:lnTo>
                <a:lnTo>
                  <a:pt x="7535190" y="3800523"/>
                </a:lnTo>
                <a:lnTo>
                  <a:pt x="7604842" y="3800523"/>
                </a:lnTo>
                <a:lnTo>
                  <a:pt x="7604842" y="3443336"/>
                </a:lnTo>
                <a:lnTo>
                  <a:pt x="7672112" y="3443336"/>
                </a:lnTo>
                <a:lnTo>
                  <a:pt x="7688185" y="3443336"/>
                </a:lnTo>
                <a:lnTo>
                  <a:pt x="7949230" y="3443336"/>
                </a:lnTo>
                <a:lnTo>
                  <a:pt x="7949230" y="3538586"/>
                </a:lnTo>
                <a:cubicBezTo>
                  <a:pt x="7943872" y="3531244"/>
                  <a:pt x="7937473" y="3524001"/>
                  <a:pt x="7930031" y="3516857"/>
                </a:cubicBezTo>
                <a:cubicBezTo>
                  <a:pt x="7922590" y="3509713"/>
                  <a:pt x="7914157" y="3503363"/>
                  <a:pt x="7904730" y="3497807"/>
                </a:cubicBezTo>
                <a:cubicBezTo>
                  <a:pt x="7895305" y="3492251"/>
                  <a:pt x="7884787" y="3487736"/>
                  <a:pt x="7873179" y="3484263"/>
                </a:cubicBezTo>
                <a:cubicBezTo>
                  <a:pt x="7861570" y="3480791"/>
                  <a:pt x="7848920" y="3479054"/>
                  <a:pt x="7835228" y="3479054"/>
                </a:cubicBezTo>
                <a:cubicBezTo>
                  <a:pt x="7817567" y="3479054"/>
                  <a:pt x="7801047" y="3481585"/>
                  <a:pt x="7785668" y="3486645"/>
                </a:cubicBezTo>
                <a:cubicBezTo>
                  <a:pt x="7770289" y="3491705"/>
                  <a:pt x="7756895" y="3499047"/>
                  <a:pt x="7745484" y="3508671"/>
                </a:cubicBezTo>
                <a:cubicBezTo>
                  <a:pt x="7734075" y="3518295"/>
                  <a:pt x="7725095" y="3530003"/>
                  <a:pt x="7718546" y="3543795"/>
                </a:cubicBezTo>
                <a:cubicBezTo>
                  <a:pt x="7711998" y="3557586"/>
                  <a:pt x="7708724" y="3573213"/>
                  <a:pt x="7708724" y="3590676"/>
                </a:cubicBezTo>
                <a:cubicBezTo>
                  <a:pt x="7708724" y="3602979"/>
                  <a:pt x="7710212" y="3613942"/>
                  <a:pt x="7713189" y="3623567"/>
                </a:cubicBezTo>
                <a:cubicBezTo>
                  <a:pt x="7716165" y="3633191"/>
                  <a:pt x="7720184" y="3641724"/>
                  <a:pt x="7725244" y="3649165"/>
                </a:cubicBezTo>
                <a:cubicBezTo>
                  <a:pt x="7730304" y="3656606"/>
                  <a:pt x="7736158" y="3662956"/>
                  <a:pt x="7742805" y="3668215"/>
                </a:cubicBezTo>
                <a:cubicBezTo>
                  <a:pt x="7749453" y="3673474"/>
                  <a:pt x="7756349" y="3677740"/>
                  <a:pt x="7763492" y="3681014"/>
                </a:cubicBezTo>
                <a:cubicBezTo>
                  <a:pt x="7770636" y="3684288"/>
                  <a:pt x="7777879" y="3686719"/>
                  <a:pt x="7785221" y="3688307"/>
                </a:cubicBezTo>
                <a:cubicBezTo>
                  <a:pt x="7792564" y="3689894"/>
                  <a:pt x="7799410" y="3690688"/>
                  <a:pt x="7805760" y="3690688"/>
                </a:cubicBezTo>
                <a:cubicBezTo>
                  <a:pt x="7818658" y="3690688"/>
                  <a:pt x="7830565" y="3689497"/>
                  <a:pt x="7841478" y="3687116"/>
                </a:cubicBezTo>
                <a:cubicBezTo>
                  <a:pt x="7852393" y="3684735"/>
                  <a:pt x="7861769" y="3680965"/>
                  <a:pt x="7869607" y="3675805"/>
                </a:cubicBezTo>
                <a:cubicBezTo>
                  <a:pt x="7877445" y="3670646"/>
                  <a:pt x="7883597" y="3663849"/>
                  <a:pt x="7888062" y="3655416"/>
                </a:cubicBezTo>
                <a:cubicBezTo>
                  <a:pt x="7892526" y="3646982"/>
                  <a:pt x="7894759" y="3636614"/>
                  <a:pt x="7894759" y="3624311"/>
                </a:cubicBezTo>
                <a:cubicBezTo>
                  <a:pt x="7894759" y="3618159"/>
                  <a:pt x="7893568" y="3612156"/>
                  <a:pt x="7891187" y="3606302"/>
                </a:cubicBezTo>
                <a:cubicBezTo>
                  <a:pt x="7888806" y="3600449"/>
                  <a:pt x="7885482" y="3595240"/>
                  <a:pt x="7881216" y="3590676"/>
                </a:cubicBezTo>
                <a:cubicBezTo>
                  <a:pt x="7876950" y="3586112"/>
                  <a:pt x="7871839" y="3582440"/>
                  <a:pt x="7865886" y="3579662"/>
                </a:cubicBezTo>
                <a:cubicBezTo>
                  <a:pt x="7859933" y="3576884"/>
                  <a:pt x="7853286" y="3575495"/>
                  <a:pt x="7845943" y="3575495"/>
                </a:cubicBezTo>
                <a:cubicBezTo>
                  <a:pt x="7836022" y="3575495"/>
                  <a:pt x="7827886" y="3577430"/>
                  <a:pt x="7821535" y="3581299"/>
                </a:cubicBezTo>
                <a:cubicBezTo>
                  <a:pt x="7815186" y="3585169"/>
                  <a:pt x="7810175" y="3589683"/>
                  <a:pt x="7806504" y="3594843"/>
                </a:cubicBezTo>
                <a:cubicBezTo>
                  <a:pt x="7802833" y="3600002"/>
                  <a:pt x="7800303" y="3605360"/>
                  <a:pt x="7798914" y="3610916"/>
                </a:cubicBezTo>
                <a:cubicBezTo>
                  <a:pt x="7797525" y="3616472"/>
                  <a:pt x="7796830" y="3621433"/>
                  <a:pt x="7796830" y="3625799"/>
                </a:cubicBezTo>
                <a:cubicBezTo>
                  <a:pt x="7792266" y="3625601"/>
                  <a:pt x="7788248" y="3622723"/>
                  <a:pt x="7784775" y="3617167"/>
                </a:cubicBezTo>
                <a:cubicBezTo>
                  <a:pt x="7781302" y="3611611"/>
                  <a:pt x="7779566" y="3603772"/>
                  <a:pt x="7779566" y="3593652"/>
                </a:cubicBezTo>
                <a:cubicBezTo>
                  <a:pt x="7779566" y="3585516"/>
                  <a:pt x="7780707" y="3578620"/>
                  <a:pt x="7782989" y="3572965"/>
                </a:cubicBezTo>
                <a:cubicBezTo>
                  <a:pt x="7785271" y="3567310"/>
                  <a:pt x="7788793" y="3562299"/>
                  <a:pt x="7793556" y="3557933"/>
                </a:cubicBezTo>
                <a:cubicBezTo>
                  <a:pt x="7798318" y="3553568"/>
                  <a:pt x="7804371" y="3550045"/>
                  <a:pt x="7811713" y="3547367"/>
                </a:cubicBezTo>
                <a:cubicBezTo>
                  <a:pt x="7819055" y="3544688"/>
                  <a:pt x="7827687" y="3543348"/>
                  <a:pt x="7837609" y="3543348"/>
                </a:cubicBezTo>
                <a:cubicBezTo>
                  <a:pt x="7847333" y="3543348"/>
                  <a:pt x="7856907" y="3545382"/>
                  <a:pt x="7866333" y="3549450"/>
                </a:cubicBezTo>
                <a:cubicBezTo>
                  <a:pt x="7875759" y="3553518"/>
                  <a:pt x="7884589" y="3558975"/>
                  <a:pt x="7892824" y="3565821"/>
                </a:cubicBezTo>
                <a:cubicBezTo>
                  <a:pt x="7901060" y="3572667"/>
                  <a:pt x="7908650" y="3580555"/>
                  <a:pt x="7915595" y="3589485"/>
                </a:cubicBezTo>
                <a:cubicBezTo>
                  <a:pt x="7922540" y="3598415"/>
                  <a:pt x="7928493" y="3607692"/>
                  <a:pt x="7933454" y="3617316"/>
                </a:cubicBezTo>
                <a:cubicBezTo>
                  <a:pt x="7938416" y="3626940"/>
                  <a:pt x="7942285" y="3636564"/>
                  <a:pt x="7945063" y="3646188"/>
                </a:cubicBezTo>
                <a:cubicBezTo>
                  <a:pt x="7947841" y="3655813"/>
                  <a:pt x="7949230" y="3664792"/>
                  <a:pt x="7949230" y="3673126"/>
                </a:cubicBezTo>
                <a:lnTo>
                  <a:pt x="7949230" y="3773734"/>
                </a:lnTo>
                <a:lnTo>
                  <a:pt x="8018286" y="3773734"/>
                </a:lnTo>
                <a:lnTo>
                  <a:pt x="8018286" y="3443336"/>
                </a:lnTo>
                <a:lnTo>
                  <a:pt x="8081687" y="3443336"/>
                </a:lnTo>
                <a:lnTo>
                  <a:pt x="8101630" y="3443336"/>
                </a:lnTo>
                <a:lnTo>
                  <a:pt x="8109369" y="3443336"/>
                </a:lnTo>
                <a:cubicBezTo>
                  <a:pt x="8119291" y="3443336"/>
                  <a:pt x="8129362" y="3444526"/>
                  <a:pt x="8139581" y="3446908"/>
                </a:cubicBezTo>
                <a:cubicBezTo>
                  <a:pt x="8149801" y="3449289"/>
                  <a:pt x="8159078" y="3453059"/>
                  <a:pt x="8167412" y="3458219"/>
                </a:cubicBezTo>
                <a:cubicBezTo>
                  <a:pt x="8175746" y="3463378"/>
                  <a:pt x="8182592" y="3470026"/>
                  <a:pt x="8187950" y="3478161"/>
                </a:cubicBezTo>
                <a:cubicBezTo>
                  <a:pt x="8193308" y="3486297"/>
                  <a:pt x="8195987" y="3496120"/>
                  <a:pt x="8195987" y="3507629"/>
                </a:cubicBezTo>
                <a:cubicBezTo>
                  <a:pt x="8195987" y="3515170"/>
                  <a:pt x="8194102" y="3522314"/>
                  <a:pt x="8190332" y="3529061"/>
                </a:cubicBezTo>
                <a:cubicBezTo>
                  <a:pt x="8186561" y="3535808"/>
                  <a:pt x="8181799" y="3541661"/>
                  <a:pt x="8176044" y="3546622"/>
                </a:cubicBezTo>
                <a:cubicBezTo>
                  <a:pt x="8170290" y="3551583"/>
                  <a:pt x="8163940" y="3555503"/>
                  <a:pt x="8156994" y="3558380"/>
                </a:cubicBezTo>
                <a:cubicBezTo>
                  <a:pt x="8150049" y="3561257"/>
                  <a:pt x="8143302" y="3562696"/>
                  <a:pt x="8136753" y="3562696"/>
                </a:cubicBezTo>
                <a:lnTo>
                  <a:pt x="8118299" y="3562696"/>
                </a:lnTo>
                <a:lnTo>
                  <a:pt x="8118299" y="3624608"/>
                </a:lnTo>
                <a:cubicBezTo>
                  <a:pt x="8147271" y="3625204"/>
                  <a:pt x="8173117" y="3627486"/>
                  <a:pt x="8195838" y="3631454"/>
                </a:cubicBezTo>
                <a:cubicBezTo>
                  <a:pt x="8218559" y="3635423"/>
                  <a:pt x="8239445" y="3641972"/>
                  <a:pt x="8258495" y="3651100"/>
                </a:cubicBezTo>
                <a:cubicBezTo>
                  <a:pt x="8277545" y="3660228"/>
                  <a:pt x="8295255" y="3672333"/>
                  <a:pt x="8311626" y="3687414"/>
                </a:cubicBezTo>
                <a:cubicBezTo>
                  <a:pt x="8327998" y="3702495"/>
                  <a:pt x="8344220" y="3721247"/>
                  <a:pt x="8360293" y="3743671"/>
                </a:cubicBezTo>
                <a:lnTo>
                  <a:pt x="8360293" y="3773734"/>
                </a:lnTo>
                <a:lnTo>
                  <a:pt x="8429350" y="3773734"/>
                </a:lnTo>
                <a:lnTo>
                  <a:pt x="8429350" y="3443336"/>
                </a:lnTo>
                <a:lnTo>
                  <a:pt x="8491262" y="3443336"/>
                </a:lnTo>
                <a:lnTo>
                  <a:pt x="8512693" y="3443336"/>
                </a:lnTo>
                <a:lnTo>
                  <a:pt x="8550198" y="3443336"/>
                </a:lnTo>
                <a:cubicBezTo>
                  <a:pt x="8557540" y="3443336"/>
                  <a:pt x="8565527" y="3446114"/>
                  <a:pt x="8574159" y="3451670"/>
                </a:cubicBezTo>
                <a:cubicBezTo>
                  <a:pt x="8582791" y="3457226"/>
                  <a:pt x="8591225" y="3464370"/>
                  <a:pt x="8599460" y="3473101"/>
                </a:cubicBezTo>
                <a:cubicBezTo>
                  <a:pt x="8607696" y="3481833"/>
                  <a:pt x="8615335" y="3491754"/>
                  <a:pt x="8622380" y="3502867"/>
                </a:cubicBezTo>
                <a:cubicBezTo>
                  <a:pt x="8629424" y="3513979"/>
                  <a:pt x="8634931" y="3524993"/>
                  <a:pt x="8638900" y="3535907"/>
                </a:cubicBezTo>
                <a:cubicBezTo>
                  <a:pt x="8634137" y="3535708"/>
                  <a:pt x="8630069" y="3535609"/>
                  <a:pt x="8626696" y="3535609"/>
                </a:cubicBezTo>
                <a:cubicBezTo>
                  <a:pt x="8614194" y="3535609"/>
                  <a:pt x="8602288" y="3537693"/>
                  <a:pt x="8590976" y="3541860"/>
                </a:cubicBezTo>
                <a:cubicBezTo>
                  <a:pt x="8579666" y="3546027"/>
                  <a:pt x="8569942" y="3551831"/>
                  <a:pt x="8561806" y="3559273"/>
                </a:cubicBezTo>
                <a:cubicBezTo>
                  <a:pt x="8553670" y="3566714"/>
                  <a:pt x="8547320" y="3575495"/>
                  <a:pt x="8542756" y="3585615"/>
                </a:cubicBezTo>
                <a:cubicBezTo>
                  <a:pt x="8538192" y="3595736"/>
                  <a:pt x="8535910" y="3606650"/>
                  <a:pt x="8535910" y="3618358"/>
                </a:cubicBezTo>
                <a:cubicBezTo>
                  <a:pt x="8535910" y="3632447"/>
                  <a:pt x="8538391" y="3645147"/>
                  <a:pt x="8543352" y="3656458"/>
                </a:cubicBezTo>
                <a:cubicBezTo>
                  <a:pt x="8548313" y="3667769"/>
                  <a:pt x="8555109" y="3677393"/>
                  <a:pt x="8563741" y="3685330"/>
                </a:cubicBezTo>
                <a:cubicBezTo>
                  <a:pt x="8572373" y="3693268"/>
                  <a:pt x="8582494" y="3699320"/>
                  <a:pt x="8594102" y="3703487"/>
                </a:cubicBezTo>
                <a:cubicBezTo>
                  <a:pt x="8605710" y="3707654"/>
                  <a:pt x="8618162" y="3709738"/>
                  <a:pt x="8631458" y="3709738"/>
                </a:cubicBezTo>
                <a:cubicBezTo>
                  <a:pt x="8646539" y="3709738"/>
                  <a:pt x="8659487" y="3707158"/>
                  <a:pt x="8670302" y="3701999"/>
                </a:cubicBezTo>
                <a:cubicBezTo>
                  <a:pt x="8681117" y="3696840"/>
                  <a:pt x="8689948" y="3690242"/>
                  <a:pt x="8696794" y="3682205"/>
                </a:cubicBezTo>
                <a:cubicBezTo>
                  <a:pt x="8703640" y="3674168"/>
                  <a:pt x="8708650" y="3665288"/>
                  <a:pt x="8711825" y="3655565"/>
                </a:cubicBezTo>
                <a:cubicBezTo>
                  <a:pt x="8715000" y="3645841"/>
                  <a:pt x="8716588" y="3636515"/>
                  <a:pt x="8716588" y="3627585"/>
                </a:cubicBezTo>
                <a:cubicBezTo>
                  <a:pt x="8724724" y="3631951"/>
                  <a:pt x="8733008" y="3638648"/>
                  <a:pt x="8741442" y="3647677"/>
                </a:cubicBezTo>
                <a:cubicBezTo>
                  <a:pt x="8749876" y="3656706"/>
                  <a:pt x="8757564" y="3666330"/>
                  <a:pt x="8764510" y="3676549"/>
                </a:cubicBezTo>
                <a:cubicBezTo>
                  <a:pt x="8771456" y="3686769"/>
                  <a:pt x="8777260" y="3696641"/>
                  <a:pt x="8781923" y="3706166"/>
                </a:cubicBezTo>
                <a:cubicBezTo>
                  <a:pt x="8786586" y="3715691"/>
                  <a:pt x="8789414" y="3723033"/>
                  <a:pt x="8790406" y="3728193"/>
                </a:cubicBezTo>
                <a:lnTo>
                  <a:pt x="8790406" y="3773734"/>
                </a:lnTo>
                <a:lnTo>
                  <a:pt x="8859462" y="3773734"/>
                </a:lnTo>
                <a:lnTo>
                  <a:pt x="8859462" y="3443336"/>
                </a:lnTo>
                <a:lnTo>
                  <a:pt x="8942806" y="3443336"/>
                </a:lnTo>
                <a:lnTo>
                  <a:pt x="8942806" y="3380828"/>
                </a:lnTo>
                <a:lnTo>
                  <a:pt x="8512693" y="3380828"/>
                </a:lnTo>
                <a:lnTo>
                  <a:pt x="8491262" y="3380828"/>
                </a:lnTo>
                <a:lnTo>
                  <a:pt x="8101630" y="3380828"/>
                </a:lnTo>
                <a:lnTo>
                  <a:pt x="8081687" y="3380828"/>
                </a:lnTo>
                <a:lnTo>
                  <a:pt x="7688185" y="3380828"/>
                </a:lnTo>
                <a:lnTo>
                  <a:pt x="7672112" y="3380828"/>
                </a:lnTo>
                <a:lnTo>
                  <a:pt x="7622701" y="3380828"/>
                </a:lnTo>
                <a:cubicBezTo>
                  <a:pt x="7611787" y="3380828"/>
                  <a:pt x="7603453" y="3376661"/>
                  <a:pt x="7597698" y="3368327"/>
                </a:cubicBezTo>
                <a:cubicBezTo>
                  <a:pt x="7591944" y="3359992"/>
                  <a:pt x="7589066" y="3348681"/>
                  <a:pt x="7589066" y="3334394"/>
                </a:cubicBezTo>
                <a:cubicBezTo>
                  <a:pt x="7589066" y="3324869"/>
                  <a:pt x="7591348" y="3316634"/>
                  <a:pt x="7595912" y="3309688"/>
                </a:cubicBezTo>
                <a:cubicBezTo>
                  <a:pt x="7600476" y="3302743"/>
                  <a:pt x="7606776" y="3297038"/>
                  <a:pt x="7614813" y="3292573"/>
                </a:cubicBezTo>
                <a:cubicBezTo>
                  <a:pt x="7622850" y="3288108"/>
                  <a:pt x="7632325" y="3284834"/>
                  <a:pt x="7643239" y="3282750"/>
                </a:cubicBezTo>
                <a:cubicBezTo>
                  <a:pt x="7654154" y="3280667"/>
                  <a:pt x="7665961" y="3279625"/>
                  <a:pt x="7678660" y="3279625"/>
                </a:cubicBezTo>
                <a:cubicBezTo>
                  <a:pt x="7693345" y="3279625"/>
                  <a:pt x="7708277" y="3280964"/>
                  <a:pt x="7723458" y="3283643"/>
                </a:cubicBezTo>
                <a:cubicBezTo>
                  <a:pt x="7738638" y="3286322"/>
                  <a:pt x="7753819" y="3290539"/>
                  <a:pt x="7768999" y="3296294"/>
                </a:cubicBezTo>
                <a:cubicBezTo>
                  <a:pt x="7784180" y="3302048"/>
                  <a:pt x="7799211" y="3309639"/>
                  <a:pt x="7814094" y="3319064"/>
                </a:cubicBezTo>
                <a:cubicBezTo>
                  <a:pt x="7828977" y="3328490"/>
                  <a:pt x="7843562" y="3339851"/>
                  <a:pt x="7857850" y="3353146"/>
                </a:cubicBezTo>
                <a:lnTo>
                  <a:pt x="7901605" y="3305819"/>
                </a:lnTo>
                <a:cubicBezTo>
                  <a:pt x="7882555" y="3288951"/>
                  <a:pt x="7864100" y="3274813"/>
                  <a:pt x="7846241" y="3263402"/>
                </a:cubicBezTo>
                <a:cubicBezTo>
                  <a:pt x="7828382" y="3251993"/>
                  <a:pt x="7810473" y="3242864"/>
                  <a:pt x="7792514" y="3236018"/>
                </a:cubicBezTo>
                <a:cubicBezTo>
                  <a:pt x="7774556" y="3229172"/>
                  <a:pt x="7756150" y="3224310"/>
                  <a:pt x="7737299" y="3221433"/>
                </a:cubicBezTo>
                <a:cubicBezTo>
                  <a:pt x="7718448" y="3218556"/>
                  <a:pt x="7698505" y="3217117"/>
                  <a:pt x="7677470" y="3217117"/>
                </a:cubicBezTo>
                <a:close/>
                <a:moveTo>
                  <a:pt x="7017268" y="3208187"/>
                </a:moveTo>
                <a:cubicBezTo>
                  <a:pt x="6985916" y="3208187"/>
                  <a:pt x="6957192" y="3211164"/>
                  <a:pt x="6931097" y="3217117"/>
                </a:cubicBezTo>
                <a:cubicBezTo>
                  <a:pt x="6905002" y="3223070"/>
                  <a:pt x="6882529" y="3231504"/>
                  <a:pt x="6863678" y="3242418"/>
                </a:cubicBezTo>
                <a:cubicBezTo>
                  <a:pt x="6844826" y="3253332"/>
                  <a:pt x="6830142" y="3266429"/>
                  <a:pt x="6819625" y="3281709"/>
                </a:cubicBezTo>
                <a:cubicBezTo>
                  <a:pt x="6809108" y="3296988"/>
                  <a:pt x="6803849" y="3313856"/>
                  <a:pt x="6803849" y="3332310"/>
                </a:cubicBezTo>
                <a:cubicBezTo>
                  <a:pt x="6803849" y="3343423"/>
                  <a:pt x="6804841" y="3352699"/>
                  <a:pt x="6806825" y="3360141"/>
                </a:cubicBezTo>
                <a:cubicBezTo>
                  <a:pt x="6808810" y="3367582"/>
                  <a:pt x="6811588" y="3374478"/>
                  <a:pt x="6815160" y="3380828"/>
                </a:cubicBezTo>
                <a:lnTo>
                  <a:pt x="6783310" y="3380828"/>
                </a:lnTo>
                <a:lnTo>
                  <a:pt x="6767237" y="3380828"/>
                </a:lnTo>
                <a:lnTo>
                  <a:pt x="6421956" y="3380828"/>
                </a:lnTo>
                <a:lnTo>
                  <a:pt x="6405287" y="3380828"/>
                </a:lnTo>
                <a:lnTo>
                  <a:pt x="6352900" y="3380828"/>
                </a:lnTo>
                <a:cubicBezTo>
                  <a:pt x="6338811" y="3380828"/>
                  <a:pt x="6327301" y="3382812"/>
                  <a:pt x="6318371" y="3386781"/>
                </a:cubicBezTo>
                <a:cubicBezTo>
                  <a:pt x="6309442" y="3390750"/>
                  <a:pt x="6301802" y="3395810"/>
                  <a:pt x="6295452" y="3401961"/>
                </a:cubicBezTo>
                <a:cubicBezTo>
                  <a:pt x="6288705" y="3396405"/>
                  <a:pt x="6280321" y="3391494"/>
                  <a:pt x="6270300" y="3387228"/>
                </a:cubicBezTo>
                <a:cubicBezTo>
                  <a:pt x="6260279" y="3382961"/>
                  <a:pt x="6249017" y="3380828"/>
                  <a:pt x="6236516" y="3380828"/>
                </a:cubicBezTo>
                <a:lnTo>
                  <a:pt x="6209727" y="3380828"/>
                </a:lnTo>
                <a:lnTo>
                  <a:pt x="6186213" y="3380828"/>
                </a:lnTo>
                <a:lnTo>
                  <a:pt x="6068936" y="3380828"/>
                </a:lnTo>
                <a:lnTo>
                  <a:pt x="6068936" y="3401366"/>
                </a:lnTo>
                <a:cubicBezTo>
                  <a:pt x="6064769" y="3398390"/>
                  <a:pt x="6059808" y="3395314"/>
                  <a:pt x="6054053" y="3392139"/>
                </a:cubicBezTo>
                <a:cubicBezTo>
                  <a:pt x="6048298" y="3388964"/>
                  <a:pt x="6041502" y="3386037"/>
                  <a:pt x="6033663" y="3383358"/>
                </a:cubicBezTo>
                <a:cubicBezTo>
                  <a:pt x="6025825" y="3380679"/>
                  <a:pt x="6016846" y="3378496"/>
                  <a:pt x="6006726" y="3376810"/>
                </a:cubicBezTo>
                <a:cubicBezTo>
                  <a:pt x="5996606" y="3375123"/>
                  <a:pt x="5985097" y="3374280"/>
                  <a:pt x="5972197" y="3374280"/>
                </a:cubicBezTo>
                <a:cubicBezTo>
                  <a:pt x="5959696" y="3374280"/>
                  <a:pt x="5946648" y="3376016"/>
                  <a:pt x="5933056" y="3379488"/>
                </a:cubicBezTo>
                <a:cubicBezTo>
                  <a:pt x="5919463" y="3382961"/>
                  <a:pt x="5905820" y="3388121"/>
                  <a:pt x="5892128" y="3394967"/>
                </a:cubicBezTo>
                <a:cubicBezTo>
                  <a:pt x="5878436" y="3401813"/>
                  <a:pt x="5865042" y="3410296"/>
                  <a:pt x="5851944" y="3420417"/>
                </a:cubicBezTo>
                <a:cubicBezTo>
                  <a:pt x="5838847" y="3430536"/>
                  <a:pt x="5826644" y="3442343"/>
                  <a:pt x="5815333" y="3455837"/>
                </a:cubicBezTo>
                <a:lnTo>
                  <a:pt x="5840932" y="3507034"/>
                </a:lnTo>
                <a:lnTo>
                  <a:pt x="5870697" y="3485008"/>
                </a:lnTo>
                <a:cubicBezTo>
                  <a:pt x="5884191" y="3485801"/>
                  <a:pt x="5893865" y="3489324"/>
                  <a:pt x="5899718" y="3495574"/>
                </a:cubicBezTo>
                <a:cubicBezTo>
                  <a:pt x="5905572" y="3501825"/>
                  <a:pt x="5908500" y="3510705"/>
                  <a:pt x="5908500" y="3522215"/>
                </a:cubicBezTo>
                <a:cubicBezTo>
                  <a:pt x="5908500" y="3531740"/>
                  <a:pt x="5905572" y="3540074"/>
                  <a:pt x="5899718" y="3547218"/>
                </a:cubicBezTo>
                <a:cubicBezTo>
                  <a:pt x="5893865" y="3554361"/>
                  <a:pt x="5886175" y="3560315"/>
                  <a:pt x="5876650" y="3565077"/>
                </a:cubicBezTo>
                <a:lnTo>
                  <a:pt x="5858195" y="3574304"/>
                </a:lnTo>
                <a:lnTo>
                  <a:pt x="5883794" y="3624906"/>
                </a:lnTo>
                <a:lnTo>
                  <a:pt x="6068936" y="3545729"/>
                </a:lnTo>
                <a:lnTo>
                  <a:pt x="6068936" y="3773734"/>
                </a:lnTo>
                <a:lnTo>
                  <a:pt x="6137992" y="3773734"/>
                </a:lnTo>
                <a:lnTo>
                  <a:pt x="6137992" y="3443336"/>
                </a:lnTo>
                <a:lnTo>
                  <a:pt x="6186213" y="3443336"/>
                </a:lnTo>
                <a:lnTo>
                  <a:pt x="6209727" y="3443336"/>
                </a:lnTo>
                <a:lnTo>
                  <a:pt x="6220740" y="3443336"/>
                </a:lnTo>
                <a:cubicBezTo>
                  <a:pt x="6228281" y="3443336"/>
                  <a:pt x="6235078" y="3444576"/>
                  <a:pt x="6241130" y="3447056"/>
                </a:cubicBezTo>
                <a:cubicBezTo>
                  <a:pt x="6247182" y="3449537"/>
                  <a:pt x="6252292" y="3453010"/>
                  <a:pt x="6256459" y="3457474"/>
                </a:cubicBezTo>
                <a:cubicBezTo>
                  <a:pt x="6260626" y="3461939"/>
                  <a:pt x="6263851" y="3467198"/>
                  <a:pt x="6266133" y="3473250"/>
                </a:cubicBezTo>
                <a:cubicBezTo>
                  <a:pt x="6268415" y="3479302"/>
                  <a:pt x="6269556" y="3485901"/>
                  <a:pt x="6269556" y="3493044"/>
                </a:cubicBezTo>
                <a:lnTo>
                  <a:pt x="6269556" y="3803500"/>
                </a:lnTo>
                <a:lnTo>
                  <a:pt x="6338612" y="3803500"/>
                </a:lnTo>
                <a:lnTo>
                  <a:pt x="6338612" y="3474590"/>
                </a:lnTo>
                <a:cubicBezTo>
                  <a:pt x="6338612" y="3471613"/>
                  <a:pt x="6338860" y="3468339"/>
                  <a:pt x="6339356" y="3464767"/>
                </a:cubicBezTo>
                <a:cubicBezTo>
                  <a:pt x="6339853" y="3461195"/>
                  <a:pt x="6340993" y="3457822"/>
                  <a:pt x="6342779" y="3454647"/>
                </a:cubicBezTo>
                <a:cubicBezTo>
                  <a:pt x="6344565" y="3451472"/>
                  <a:pt x="6347294" y="3448793"/>
                  <a:pt x="6350965" y="3446610"/>
                </a:cubicBezTo>
                <a:cubicBezTo>
                  <a:pt x="6354636" y="3444427"/>
                  <a:pt x="6359647" y="3443336"/>
                  <a:pt x="6365996" y="3443336"/>
                </a:cubicBezTo>
                <a:lnTo>
                  <a:pt x="6405287" y="3443336"/>
                </a:lnTo>
                <a:lnTo>
                  <a:pt x="6421956" y="3443336"/>
                </a:lnTo>
                <a:lnTo>
                  <a:pt x="6458865" y="3443336"/>
                </a:lnTo>
                <a:lnTo>
                  <a:pt x="6458865" y="3657648"/>
                </a:lnTo>
                <a:cubicBezTo>
                  <a:pt x="6458865" y="3675111"/>
                  <a:pt x="6461197" y="3691531"/>
                  <a:pt x="6465860" y="3706910"/>
                </a:cubicBezTo>
                <a:cubicBezTo>
                  <a:pt x="6470524" y="3722289"/>
                  <a:pt x="6477667" y="3735783"/>
                  <a:pt x="6487291" y="3747392"/>
                </a:cubicBezTo>
                <a:cubicBezTo>
                  <a:pt x="6496916" y="3759000"/>
                  <a:pt x="6509070" y="3768178"/>
                  <a:pt x="6523754" y="3774925"/>
                </a:cubicBezTo>
                <a:cubicBezTo>
                  <a:pt x="6538439" y="3781672"/>
                  <a:pt x="6555802" y="3785045"/>
                  <a:pt x="6575844" y="3785045"/>
                </a:cubicBezTo>
                <a:cubicBezTo>
                  <a:pt x="6592116" y="3785045"/>
                  <a:pt x="6606949" y="3782961"/>
                  <a:pt x="6620344" y="3778794"/>
                </a:cubicBezTo>
                <a:cubicBezTo>
                  <a:pt x="6633738" y="3774627"/>
                  <a:pt x="6645843" y="3768972"/>
                  <a:pt x="6656658" y="3761828"/>
                </a:cubicBezTo>
                <a:cubicBezTo>
                  <a:pt x="6667473" y="3754684"/>
                  <a:pt x="6676898" y="3746300"/>
                  <a:pt x="6684935" y="3736676"/>
                </a:cubicBezTo>
                <a:cubicBezTo>
                  <a:pt x="6692972" y="3727052"/>
                  <a:pt x="6699620" y="3716683"/>
                  <a:pt x="6704878" y="3705571"/>
                </a:cubicBezTo>
                <a:cubicBezTo>
                  <a:pt x="6710137" y="3694458"/>
                  <a:pt x="6714105" y="3682949"/>
                  <a:pt x="6716784" y="3671043"/>
                </a:cubicBezTo>
                <a:cubicBezTo>
                  <a:pt x="6719463" y="3659136"/>
                  <a:pt x="6720803" y="3647329"/>
                  <a:pt x="6720803" y="3635622"/>
                </a:cubicBezTo>
                <a:lnTo>
                  <a:pt x="6720803" y="3601689"/>
                </a:lnTo>
                <a:cubicBezTo>
                  <a:pt x="6711873" y="3601490"/>
                  <a:pt x="6701554" y="3600101"/>
                  <a:pt x="6689846" y="3597522"/>
                </a:cubicBezTo>
                <a:cubicBezTo>
                  <a:pt x="6678139" y="3594942"/>
                  <a:pt x="6665935" y="3591420"/>
                  <a:pt x="6653235" y="3586955"/>
                </a:cubicBezTo>
                <a:cubicBezTo>
                  <a:pt x="6640535" y="3582490"/>
                  <a:pt x="6627736" y="3577231"/>
                  <a:pt x="6614837" y="3571179"/>
                </a:cubicBezTo>
                <a:cubicBezTo>
                  <a:pt x="6601939" y="3565127"/>
                  <a:pt x="6589834" y="3558479"/>
                  <a:pt x="6578523" y="3551236"/>
                </a:cubicBezTo>
                <a:cubicBezTo>
                  <a:pt x="6567212" y="3543993"/>
                  <a:pt x="6557142" y="3536353"/>
                  <a:pt x="6548311" y="3528317"/>
                </a:cubicBezTo>
                <a:cubicBezTo>
                  <a:pt x="6539481" y="3520280"/>
                  <a:pt x="6532783" y="3511995"/>
                  <a:pt x="6528219" y="3503462"/>
                </a:cubicBezTo>
                <a:lnTo>
                  <a:pt x="6528219" y="3443336"/>
                </a:lnTo>
                <a:lnTo>
                  <a:pt x="6767237" y="3443336"/>
                </a:lnTo>
                <a:lnTo>
                  <a:pt x="6783310" y="3443336"/>
                </a:lnTo>
                <a:lnTo>
                  <a:pt x="6820815" y="3443336"/>
                </a:lnTo>
                <a:lnTo>
                  <a:pt x="6820815" y="3800523"/>
                </a:lnTo>
                <a:lnTo>
                  <a:pt x="6890467" y="3800523"/>
                </a:lnTo>
                <a:lnTo>
                  <a:pt x="6890467" y="3443336"/>
                </a:lnTo>
                <a:lnTo>
                  <a:pt x="6973215" y="3443336"/>
                </a:lnTo>
                <a:lnTo>
                  <a:pt x="6973215" y="3662411"/>
                </a:lnTo>
                <a:cubicBezTo>
                  <a:pt x="6973215" y="3678484"/>
                  <a:pt x="6974803" y="3693913"/>
                  <a:pt x="6977978" y="3708696"/>
                </a:cubicBezTo>
                <a:cubicBezTo>
                  <a:pt x="6981153" y="3723480"/>
                  <a:pt x="6986858" y="3736527"/>
                  <a:pt x="6995093" y="3747838"/>
                </a:cubicBezTo>
                <a:cubicBezTo>
                  <a:pt x="7003328" y="3759149"/>
                  <a:pt x="7014589" y="3768178"/>
                  <a:pt x="7028877" y="3774925"/>
                </a:cubicBezTo>
                <a:cubicBezTo>
                  <a:pt x="7043164" y="3781672"/>
                  <a:pt x="7061421" y="3785045"/>
                  <a:pt x="7083646" y="3785045"/>
                </a:cubicBezTo>
                <a:cubicBezTo>
                  <a:pt x="7108848" y="3785045"/>
                  <a:pt x="7131172" y="3780977"/>
                  <a:pt x="7150618" y="3772841"/>
                </a:cubicBezTo>
                <a:cubicBezTo>
                  <a:pt x="7170065" y="3764705"/>
                  <a:pt x="7187032" y="3753890"/>
                  <a:pt x="7201517" y="3740397"/>
                </a:cubicBezTo>
                <a:cubicBezTo>
                  <a:pt x="7211241" y="3731269"/>
                  <a:pt x="7219278" y="3722537"/>
                  <a:pt x="7225628" y="3714203"/>
                </a:cubicBezTo>
                <a:cubicBezTo>
                  <a:pt x="7231978" y="3705869"/>
                  <a:pt x="7236989" y="3697584"/>
                  <a:pt x="7240659" y="3689349"/>
                </a:cubicBezTo>
                <a:cubicBezTo>
                  <a:pt x="7244331" y="3681113"/>
                  <a:pt x="7246861" y="3672779"/>
                  <a:pt x="7248250" y="3664345"/>
                </a:cubicBezTo>
                <a:cubicBezTo>
                  <a:pt x="7249639" y="3655912"/>
                  <a:pt x="7250333" y="3647131"/>
                  <a:pt x="7250333" y="3638003"/>
                </a:cubicBezTo>
                <a:cubicBezTo>
                  <a:pt x="7250333" y="3624906"/>
                  <a:pt x="7248398" y="3612057"/>
                  <a:pt x="7244529" y="3599456"/>
                </a:cubicBezTo>
                <a:cubicBezTo>
                  <a:pt x="7240659" y="3586856"/>
                  <a:pt x="7234607" y="3575594"/>
                  <a:pt x="7226372" y="3565672"/>
                </a:cubicBezTo>
                <a:cubicBezTo>
                  <a:pt x="7218137" y="3555751"/>
                  <a:pt x="7207719" y="3547714"/>
                  <a:pt x="7195118" y="3541562"/>
                </a:cubicBezTo>
                <a:cubicBezTo>
                  <a:pt x="7182517" y="3535411"/>
                  <a:pt x="7167585" y="3532335"/>
                  <a:pt x="7150321" y="3532335"/>
                </a:cubicBezTo>
                <a:cubicBezTo>
                  <a:pt x="7142185" y="3532335"/>
                  <a:pt x="7134842" y="3533526"/>
                  <a:pt x="7128294" y="3535907"/>
                </a:cubicBezTo>
                <a:cubicBezTo>
                  <a:pt x="7121746" y="3538288"/>
                  <a:pt x="7116140" y="3541562"/>
                  <a:pt x="7111476" y="3545729"/>
                </a:cubicBezTo>
                <a:cubicBezTo>
                  <a:pt x="7106813" y="3549897"/>
                  <a:pt x="7103192" y="3554907"/>
                  <a:pt x="7100612" y="3560761"/>
                </a:cubicBezTo>
                <a:cubicBezTo>
                  <a:pt x="7098033" y="3566615"/>
                  <a:pt x="7096742" y="3572915"/>
                  <a:pt x="7096742" y="3579662"/>
                </a:cubicBezTo>
                <a:cubicBezTo>
                  <a:pt x="7096742" y="3586211"/>
                  <a:pt x="7097933" y="3592511"/>
                  <a:pt x="7100314" y="3598563"/>
                </a:cubicBezTo>
                <a:cubicBezTo>
                  <a:pt x="7102696" y="3604616"/>
                  <a:pt x="7106069" y="3609924"/>
                  <a:pt x="7110435" y="3614488"/>
                </a:cubicBezTo>
                <a:cubicBezTo>
                  <a:pt x="7114801" y="3619052"/>
                  <a:pt x="7120010" y="3622723"/>
                  <a:pt x="7126062" y="3625501"/>
                </a:cubicBezTo>
                <a:cubicBezTo>
                  <a:pt x="7132114" y="3628279"/>
                  <a:pt x="7138712" y="3629669"/>
                  <a:pt x="7145856" y="3629669"/>
                </a:cubicBezTo>
                <a:cubicBezTo>
                  <a:pt x="7152404" y="3629669"/>
                  <a:pt x="7158258" y="3628627"/>
                  <a:pt x="7163417" y="3626543"/>
                </a:cubicBezTo>
                <a:cubicBezTo>
                  <a:pt x="7168577" y="3624460"/>
                  <a:pt x="7172546" y="3622128"/>
                  <a:pt x="7175324" y="3619548"/>
                </a:cubicBezTo>
                <a:cubicBezTo>
                  <a:pt x="7178102" y="3625104"/>
                  <a:pt x="7179491" y="3632645"/>
                  <a:pt x="7179491" y="3642170"/>
                </a:cubicBezTo>
                <a:cubicBezTo>
                  <a:pt x="7179491" y="3651100"/>
                  <a:pt x="7177060" y="3660178"/>
                  <a:pt x="7172198" y="3669406"/>
                </a:cubicBezTo>
                <a:cubicBezTo>
                  <a:pt x="7167337" y="3678633"/>
                  <a:pt x="7161136" y="3687017"/>
                  <a:pt x="7153595" y="3694558"/>
                </a:cubicBezTo>
                <a:cubicBezTo>
                  <a:pt x="7145062" y="3702892"/>
                  <a:pt x="7135091" y="3709738"/>
                  <a:pt x="7123680" y="3715096"/>
                </a:cubicBezTo>
                <a:cubicBezTo>
                  <a:pt x="7112271" y="3720454"/>
                  <a:pt x="7099124" y="3723133"/>
                  <a:pt x="7084241" y="3723133"/>
                </a:cubicBezTo>
                <a:cubicBezTo>
                  <a:pt x="7075311" y="3723133"/>
                  <a:pt x="7068118" y="3721347"/>
                  <a:pt x="7062661" y="3717775"/>
                </a:cubicBezTo>
                <a:cubicBezTo>
                  <a:pt x="7057204" y="3714203"/>
                  <a:pt x="7052987" y="3709490"/>
                  <a:pt x="7050010" y="3703636"/>
                </a:cubicBezTo>
                <a:cubicBezTo>
                  <a:pt x="7047034" y="3697782"/>
                  <a:pt x="7045050" y="3691234"/>
                  <a:pt x="7044057" y="3683991"/>
                </a:cubicBezTo>
                <a:cubicBezTo>
                  <a:pt x="7043066" y="3676748"/>
                  <a:pt x="7042569" y="3669554"/>
                  <a:pt x="7042569" y="3662411"/>
                </a:cubicBezTo>
                <a:lnTo>
                  <a:pt x="7042569" y="3443336"/>
                </a:lnTo>
                <a:lnTo>
                  <a:pt x="7312841" y="3443336"/>
                </a:lnTo>
                <a:lnTo>
                  <a:pt x="7312841" y="3380828"/>
                </a:lnTo>
                <a:lnTo>
                  <a:pt x="7198541" y="3380828"/>
                </a:lnTo>
                <a:cubicBezTo>
                  <a:pt x="7192985" y="3366739"/>
                  <a:pt x="7185395" y="3354883"/>
                  <a:pt x="7175770" y="3345258"/>
                </a:cubicBezTo>
                <a:cubicBezTo>
                  <a:pt x="7166146" y="3335634"/>
                  <a:pt x="7154538" y="3327696"/>
                  <a:pt x="7140944" y="3321445"/>
                </a:cubicBezTo>
                <a:cubicBezTo>
                  <a:pt x="7127352" y="3315195"/>
                  <a:pt x="7111923" y="3310284"/>
                  <a:pt x="7094659" y="3306712"/>
                </a:cubicBezTo>
                <a:cubicBezTo>
                  <a:pt x="7077395" y="3303140"/>
                  <a:pt x="7058345" y="3300262"/>
                  <a:pt x="7037509" y="3298080"/>
                </a:cubicBezTo>
                <a:cubicBezTo>
                  <a:pt x="7023817" y="3296691"/>
                  <a:pt x="7011266" y="3293863"/>
                  <a:pt x="6999855" y="3289596"/>
                </a:cubicBezTo>
                <a:cubicBezTo>
                  <a:pt x="6988446" y="3285330"/>
                  <a:pt x="6978077" y="3279923"/>
                  <a:pt x="6968750" y="3273374"/>
                </a:cubicBezTo>
                <a:cubicBezTo>
                  <a:pt x="6983237" y="3271588"/>
                  <a:pt x="6999806" y="3270695"/>
                  <a:pt x="7018459" y="3270695"/>
                </a:cubicBezTo>
                <a:cubicBezTo>
                  <a:pt x="7040089" y="3270695"/>
                  <a:pt x="7062214" y="3273027"/>
                  <a:pt x="7084836" y="3277690"/>
                </a:cubicBezTo>
                <a:cubicBezTo>
                  <a:pt x="7107458" y="3282353"/>
                  <a:pt x="7129435" y="3288852"/>
                  <a:pt x="7150767" y="3297186"/>
                </a:cubicBezTo>
                <a:cubicBezTo>
                  <a:pt x="7172100" y="3305521"/>
                  <a:pt x="7192191" y="3315394"/>
                  <a:pt x="7211042" y="3326804"/>
                </a:cubicBezTo>
                <a:cubicBezTo>
                  <a:pt x="7229894" y="3338213"/>
                  <a:pt x="7246464" y="3350566"/>
                  <a:pt x="7260751" y="3363861"/>
                </a:cubicBezTo>
                <a:lnTo>
                  <a:pt x="7304507" y="3316534"/>
                </a:lnTo>
                <a:cubicBezTo>
                  <a:pt x="7285457" y="3299667"/>
                  <a:pt x="7264621" y="3284487"/>
                  <a:pt x="7241999" y="3270993"/>
                </a:cubicBezTo>
                <a:cubicBezTo>
                  <a:pt x="7219377" y="3257499"/>
                  <a:pt x="7195763" y="3246138"/>
                  <a:pt x="7171157" y="3236911"/>
                </a:cubicBezTo>
                <a:cubicBezTo>
                  <a:pt x="7146550" y="3227684"/>
                  <a:pt x="7121250" y="3220590"/>
                  <a:pt x="7095254" y="3215629"/>
                </a:cubicBezTo>
                <a:cubicBezTo>
                  <a:pt x="7069259" y="3210668"/>
                  <a:pt x="7043264" y="3208187"/>
                  <a:pt x="7017268" y="3208187"/>
                </a:cubicBezTo>
                <a:close/>
                <a:moveTo>
                  <a:pt x="4463675" y="3187352"/>
                </a:moveTo>
                <a:cubicBezTo>
                  <a:pt x="4441848" y="3187352"/>
                  <a:pt x="4422103" y="3189485"/>
                  <a:pt x="4404442" y="3193751"/>
                </a:cubicBezTo>
                <a:cubicBezTo>
                  <a:pt x="4386781" y="3198018"/>
                  <a:pt x="4371799" y="3204814"/>
                  <a:pt x="4359497" y="3214141"/>
                </a:cubicBezTo>
                <a:cubicBezTo>
                  <a:pt x="4347193" y="3223467"/>
                  <a:pt x="4337717" y="3235423"/>
                  <a:pt x="4331070" y="3250008"/>
                </a:cubicBezTo>
                <a:cubicBezTo>
                  <a:pt x="4324423" y="3264593"/>
                  <a:pt x="4321098" y="3282205"/>
                  <a:pt x="4321098" y="3302842"/>
                </a:cubicBezTo>
                <a:cubicBezTo>
                  <a:pt x="4321098" y="3308597"/>
                  <a:pt x="4321793" y="3314947"/>
                  <a:pt x="4323182" y="3321892"/>
                </a:cubicBezTo>
                <a:cubicBezTo>
                  <a:pt x="4324571" y="3328838"/>
                  <a:pt x="4326357" y="3335832"/>
                  <a:pt x="4328540" y="3342877"/>
                </a:cubicBezTo>
                <a:cubicBezTo>
                  <a:pt x="4330723" y="3349921"/>
                  <a:pt x="4333203" y="3356767"/>
                  <a:pt x="4335981" y="3363415"/>
                </a:cubicBezTo>
                <a:cubicBezTo>
                  <a:pt x="4338760" y="3370063"/>
                  <a:pt x="4341538" y="3375867"/>
                  <a:pt x="4344316" y="3380828"/>
                </a:cubicBezTo>
                <a:lnTo>
                  <a:pt x="4202333" y="3380828"/>
                </a:lnTo>
                <a:lnTo>
                  <a:pt x="4185963" y="3380828"/>
                </a:lnTo>
                <a:lnTo>
                  <a:pt x="4049934" y="3380828"/>
                </a:lnTo>
                <a:lnTo>
                  <a:pt x="4049934" y="3401961"/>
                </a:lnTo>
                <a:cubicBezTo>
                  <a:pt x="4045370" y="3399183"/>
                  <a:pt x="4040310" y="3396157"/>
                  <a:pt x="4034753" y="3392883"/>
                </a:cubicBezTo>
                <a:cubicBezTo>
                  <a:pt x="4029197" y="3389609"/>
                  <a:pt x="4022550" y="3386583"/>
                  <a:pt x="4014810" y="3383804"/>
                </a:cubicBezTo>
                <a:cubicBezTo>
                  <a:pt x="4007072" y="3381026"/>
                  <a:pt x="3997993" y="3378744"/>
                  <a:pt x="3987575" y="3376959"/>
                </a:cubicBezTo>
                <a:cubicBezTo>
                  <a:pt x="3977157" y="3375173"/>
                  <a:pt x="3965003" y="3374280"/>
                  <a:pt x="3951112" y="3374280"/>
                </a:cubicBezTo>
                <a:cubicBezTo>
                  <a:pt x="3931467" y="3374280"/>
                  <a:pt x="3912814" y="3377752"/>
                  <a:pt x="3895153" y="3384697"/>
                </a:cubicBezTo>
                <a:cubicBezTo>
                  <a:pt x="3877492" y="3391643"/>
                  <a:pt x="3862064" y="3401317"/>
                  <a:pt x="3848867" y="3413719"/>
                </a:cubicBezTo>
                <a:cubicBezTo>
                  <a:pt x="3835671" y="3426121"/>
                  <a:pt x="3825154" y="3440806"/>
                  <a:pt x="3817315" y="3457772"/>
                </a:cubicBezTo>
                <a:cubicBezTo>
                  <a:pt x="3809477" y="3474738"/>
                  <a:pt x="3805558" y="3493243"/>
                  <a:pt x="3805558" y="3513285"/>
                </a:cubicBezTo>
                <a:cubicBezTo>
                  <a:pt x="3805558" y="3516857"/>
                  <a:pt x="3805806" y="3520974"/>
                  <a:pt x="3806302" y="3525638"/>
                </a:cubicBezTo>
                <a:cubicBezTo>
                  <a:pt x="3806799" y="3530301"/>
                  <a:pt x="3807542" y="3535163"/>
                  <a:pt x="3808534" y="3540223"/>
                </a:cubicBezTo>
                <a:cubicBezTo>
                  <a:pt x="3809527" y="3545283"/>
                  <a:pt x="3810718" y="3550294"/>
                  <a:pt x="3812106" y="3555254"/>
                </a:cubicBezTo>
                <a:cubicBezTo>
                  <a:pt x="3813496" y="3560215"/>
                  <a:pt x="3815083" y="3564680"/>
                  <a:pt x="3816869" y="3568649"/>
                </a:cubicBezTo>
                <a:cubicBezTo>
                  <a:pt x="3820639" y="3566069"/>
                  <a:pt x="3825501" y="3563837"/>
                  <a:pt x="3831454" y="3561952"/>
                </a:cubicBezTo>
                <a:cubicBezTo>
                  <a:pt x="3837407" y="3560067"/>
                  <a:pt x="3843460" y="3558529"/>
                  <a:pt x="3849611" y="3557338"/>
                </a:cubicBezTo>
                <a:cubicBezTo>
                  <a:pt x="3855763" y="3556147"/>
                  <a:pt x="3861667" y="3555254"/>
                  <a:pt x="3867322" y="3554659"/>
                </a:cubicBezTo>
                <a:cubicBezTo>
                  <a:pt x="3872977" y="3554064"/>
                  <a:pt x="3877392" y="3553766"/>
                  <a:pt x="3880568" y="3553766"/>
                </a:cubicBezTo>
                <a:cubicBezTo>
                  <a:pt x="3886520" y="3553766"/>
                  <a:pt x="3892226" y="3554659"/>
                  <a:pt x="3897683" y="3556445"/>
                </a:cubicBezTo>
                <a:cubicBezTo>
                  <a:pt x="3903140" y="3558231"/>
                  <a:pt x="3907853" y="3560761"/>
                  <a:pt x="3911822" y="3564035"/>
                </a:cubicBezTo>
                <a:cubicBezTo>
                  <a:pt x="3915790" y="3567310"/>
                  <a:pt x="3918965" y="3571278"/>
                  <a:pt x="3921346" y="3575942"/>
                </a:cubicBezTo>
                <a:cubicBezTo>
                  <a:pt x="3923727" y="3580605"/>
                  <a:pt x="3924918" y="3585814"/>
                  <a:pt x="3924918" y="3591569"/>
                </a:cubicBezTo>
                <a:cubicBezTo>
                  <a:pt x="3924918" y="3596529"/>
                  <a:pt x="3924025" y="3601044"/>
                  <a:pt x="3922239" y="3605112"/>
                </a:cubicBezTo>
                <a:cubicBezTo>
                  <a:pt x="3920453" y="3609180"/>
                  <a:pt x="3917973" y="3612653"/>
                  <a:pt x="3914798" y="3615530"/>
                </a:cubicBezTo>
                <a:cubicBezTo>
                  <a:pt x="3911623" y="3618407"/>
                  <a:pt x="3907952" y="3620640"/>
                  <a:pt x="3903785" y="3622227"/>
                </a:cubicBezTo>
                <a:cubicBezTo>
                  <a:pt x="3899618" y="3623815"/>
                  <a:pt x="3895153" y="3624608"/>
                  <a:pt x="3890390" y="3624608"/>
                </a:cubicBezTo>
                <a:cubicBezTo>
                  <a:pt x="3887810" y="3624608"/>
                  <a:pt x="3884288" y="3624162"/>
                  <a:pt x="3879824" y="3623269"/>
                </a:cubicBezTo>
                <a:cubicBezTo>
                  <a:pt x="3875359" y="3622376"/>
                  <a:pt x="3870447" y="3621136"/>
                  <a:pt x="3865089" y="3619548"/>
                </a:cubicBezTo>
                <a:lnTo>
                  <a:pt x="3846635" y="3677591"/>
                </a:lnTo>
                <a:cubicBezTo>
                  <a:pt x="3855564" y="3680568"/>
                  <a:pt x="3863552" y="3682751"/>
                  <a:pt x="3870596" y="3684140"/>
                </a:cubicBezTo>
                <a:cubicBezTo>
                  <a:pt x="3877641" y="3685529"/>
                  <a:pt x="3883842" y="3686223"/>
                  <a:pt x="3889199" y="3686223"/>
                </a:cubicBezTo>
                <a:cubicBezTo>
                  <a:pt x="3902892" y="3686223"/>
                  <a:pt x="3916038" y="3683941"/>
                  <a:pt x="3928639" y="3679377"/>
                </a:cubicBezTo>
                <a:cubicBezTo>
                  <a:pt x="3941240" y="3674813"/>
                  <a:pt x="3952352" y="3668413"/>
                  <a:pt x="3961976" y="3660178"/>
                </a:cubicBezTo>
                <a:cubicBezTo>
                  <a:pt x="3971600" y="3651943"/>
                  <a:pt x="3979240" y="3642071"/>
                  <a:pt x="3984896" y="3630561"/>
                </a:cubicBezTo>
                <a:cubicBezTo>
                  <a:pt x="3990552" y="3619052"/>
                  <a:pt x="3993379" y="3606253"/>
                  <a:pt x="3993379" y="3592164"/>
                </a:cubicBezTo>
                <a:cubicBezTo>
                  <a:pt x="3993379" y="3576289"/>
                  <a:pt x="3990403" y="3562150"/>
                  <a:pt x="3984449" y="3549748"/>
                </a:cubicBezTo>
                <a:cubicBezTo>
                  <a:pt x="3978497" y="3537345"/>
                  <a:pt x="3970460" y="3526878"/>
                  <a:pt x="3960339" y="3518345"/>
                </a:cubicBezTo>
                <a:cubicBezTo>
                  <a:pt x="3950219" y="3509812"/>
                  <a:pt x="3938363" y="3503313"/>
                  <a:pt x="3924769" y="3498849"/>
                </a:cubicBezTo>
                <a:cubicBezTo>
                  <a:pt x="3911177" y="3494384"/>
                  <a:pt x="3896641" y="3492151"/>
                  <a:pt x="3881163" y="3492151"/>
                </a:cubicBezTo>
                <a:lnTo>
                  <a:pt x="3876103" y="3492151"/>
                </a:lnTo>
                <a:cubicBezTo>
                  <a:pt x="3877492" y="3485603"/>
                  <a:pt x="3880220" y="3478955"/>
                  <a:pt x="3884288" y="3472208"/>
                </a:cubicBezTo>
                <a:cubicBezTo>
                  <a:pt x="3888356" y="3465461"/>
                  <a:pt x="3893566" y="3459409"/>
                  <a:pt x="3899915" y="3454051"/>
                </a:cubicBezTo>
                <a:cubicBezTo>
                  <a:pt x="3906265" y="3448694"/>
                  <a:pt x="3913706" y="3444328"/>
                  <a:pt x="3922239" y="3440954"/>
                </a:cubicBezTo>
                <a:cubicBezTo>
                  <a:pt x="3930772" y="3437581"/>
                  <a:pt x="3940396" y="3435894"/>
                  <a:pt x="3951112" y="3435894"/>
                </a:cubicBezTo>
                <a:cubicBezTo>
                  <a:pt x="3962423" y="3435894"/>
                  <a:pt x="3973337" y="3436886"/>
                  <a:pt x="3983854" y="3438871"/>
                </a:cubicBezTo>
                <a:cubicBezTo>
                  <a:pt x="3994371" y="3440855"/>
                  <a:pt x="4003946" y="3443832"/>
                  <a:pt x="4012578" y="3447801"/>
                </a:cubicBezTo>
                <a:cubicBezTo>
                  <a:pt x="4021210" y="3451769"/>
                  <a:pt x="4028750" y="3456929"/>
                  <a:pt x="4035200" y="3463279"/>
                </a:cubicBezTo>
                <a:cubicBezTo>
                  <a:pt x="4041649" y="3469629"/>
                  <a:pt x="4046560" y="3477070"/>
                  <a:pt x="4049934" y="3485603"/>
                </a:cubicBezTo>
                <a:lnTo>
                  <a:pt x="4049934" y="3773734"/>
                </a:lnTo>
                <a:lnTo>
                  <a:pt x="4118990" y="3773734"/>
                </a:lnTo>
                <a:lnTo>
                  <a:pt x="4118990" y="3443336"/>
                </a:lnTo>
                <a:lnTo>
                  <a:pt x="4185963" y="3443336"/>
                </a:lnTo>
                <a:lnTo>
                  <a:pt x="4202333" y="3443336"/>
                </a:lnTo>
                <a:lnTo>
                  <a:pt x="4370807" y="3443336"/>
                </a:lnTo>
                <a:cubicBezTo>
                  <a:pt x="4371997" y="3452067"/>
                  <a:pt x="4372593" y="3460997"/>
                  <a:pt x="4372593" y="3470125"/>
                </a:cubicBezTo>
                <a:cubicBezTo>
                  <a:pt x="4372593" y="3488183"/>
                  <a:pt x="4370658" y="3503760"/>
                  <a:pt x="4366789" y="3516857"/>
                </a:cubicBezTo>
                <a:cubicBezTo>
                  <a:pt x="4362919" y="3529954"/>
                  <a:pt x="4356023" y="3540917"/>
                  <a:pt x="4346101" y="3549748"/>
                </a:cubicBezTo>
                <a:cubicBezTo>
                  <a:pt x="4336179" y="3558578"/>
                  <a:pt x="4322636" y="3565375"/>
                  <a:pt x="4305471" y="3570137"/>
                </a:cubicBezTo>
                <a:cubicBezTo>
                  <a:pt x="4288307" y="3574900"/>
                  <a:pt x="4266430" y="3577876"/>
                  <a:pt x="4239838" y="3579067"/>
                </a:cubicBezTo>
                <a:lnTo>
                  <a:pt x="4239838" y="3643063"/>
                </a:lnTo>
                <a:cubicBezTo>
                  <a:pt x="4239838" y="3662708"/>
                  <a:pt x="4242815" y="3681113"/>
                  <a:pt x="4248768" y="3698278"/>
                </a:cubicBezTo>
                <a:cubicBezTo>
                  <a:pt x="4254721" y="3715443"/>
                  <a:pt x="4263800" y="3730475"/>
                  <a:pt x="4276003" y="3743373"/>
                </a:cubicBezTo>
                <a:cubicBezTo>
                  <a:pt x="4288207" y="3756272"/>
                  <a:pt x="4303587" y="3766442"/>
                  <a:pt x="4322141" y="3773883"/>
                </a:cubicBezTo>
                <a:cubicBezTo>
                  <a:pt x="4340694" y="3781324"/>
                  <a:pt x="4362671" y="3785045"/>
                  <a:pt x="4388071" y="3785045"/>
                </a:cubicBezTo>
                <a:cubicBezTo>
                  <a:pt x="4413272" y="3785045"/>
                  <a:pt x="4435299" y="3781076"/>
                  <a:pt x="4454150" y="3773139"/>
                </a:cubicBezTo>
                <a:cubicBezTo>
                  <a:pt x="4473002" y="3765201"/>
                  <a:pt x="4488579" y="3754287"/>
                  <a:pt x="4500882" y="3740397"/>
                </a:cubicBezTo>
                <a:cubicBezTo>
                  <a:pt x="4513186" y="3726506"/>
                  <a:pt x="4522413" y="3710135"/>
                  <a:pt x="4528565" y="3691283"/>
                </a:cubicBezTo>
                <a:cubicBezTo>
                  <a:pt x="4534716" y="3672432"/>
                  <a:pt x="4537792" y="3652092"/>
                  <a:pt x="4537792" y="3630264"/>
                </a:cubicBezTo>
                <a:cubicBezTo>
                  <a:pt x="4537792" y="3613198"/>
                  <a:pt x="4536404" y="3597323"/>
                  <a:pt x="4533625" y="3582639"/>
                </a:cubicBezTo>
                <a:cubicBezTo>
                  <a:pt x="4530847" y="3567954"/>
                  <a:pt x="4526580" y="3553419"/>
                  <a:pt x="4520826" y="3539032"/>
                </a:cubicBezTo>
                <a:cubicBezTo>
                  <a:pt x="4515071" y="3524645"/>
                  <a:pt x="4507877" y="3509713"/>
                  <a:pt x="4499245" y="3494235"/>
                </a:cubicBezTo>
                <a:cubicBezTo>
                  <a:pt x="4490614" y="3478757"/>
                  <a:pt x="4480543" y="3461790"/>
                  <a:pt x="4469033" y="3443336"/>
                </a:cubicBezTo>
                <a:lnTo>
                  <a:pt x="4586012" y="3443336"/>
                </a:lnTo>
                <a:lnTo>
                  <a:pt x="4609229" y="3443336"/>
                </a:lnTo>
                <a:lnTo>
                  <a:pt x="4660724" y="3443336"/>
                </a:lnTo>
                <a:cubicBezTo>
                  <a:pt x="4653184" y="3455044"/>
                  <a:pt x="4646982" y="3466801"/>
                  <a:pt x="4642120" y="3478608"/>
                </a:cubicBezTo>
                <a:cubicBezTo>
                  <a:pt x="4637259" y="3490415"/>
                  <a:pt x="4633439" y="3502520"/>
                  <a:pt x="4630661" y="3514922"/>
                </a:cubicBezTo>
                <a:cubicBezTo>
                  <a:pt x="4627883" y="3527324"/>
                  <a:pt x="4625997" y="3540024"/>
                  <a:pt x="4625005" y="3553022"/>
                </a:cubicBezTo>
                <a:cubicBezTo>
                  <a:pt x="4624013" y="3566020"/>
                  <a:pt x="4623517" y="3579662"/>
                  <a:pt x="4623517" y="3593950"/>
                </a:cubicBezTo>
                <a:cubicBezTo>
                  <a:pt x="4623517" y="3611611"/>
                  <a:pt x="4625056" y="3629321"/>
                  <a:pt x="4628131" y="3647081"/>
                </a:cubicBezTo>
                <a:cubicBezTo>
                  <a:pt x="4631206" y="3664842"/>
                  <a:pt x="4635672" y="3682056"/>
                  <a:pt x="4641525" y="3698725"/>
                </a:cubicBezTo>
                <a:cubicBezTo>
                  <a:pt x="4647379" y="3715394"/>
                  <a:pt x="4654622" y="3731070"/>
                  <a:pt x="4663254" y="3745754"/>
                </a:cubicBezTo>
                <a:cubicBezTo>
                  <a:pt x="4671886" y="3760439"/>
                  <a:pt x="4681857" y="3773536"/>
                  <a:pt x="4693168" y="3785045"/>
                </a:cubicBezTo>
                <a:cubicBezTo>
                  <a:pt x="4701503" y="3793379"/>
                  <a:pt x="4710830" y="3800722"/>
                  <a:pt x="4721148" y="3807072"/>
                </a:cubicBezTo>
                <a:cubicBezTo>
                  <a:pt x="4731467" y="3813422"/>
                  <a:pt x="4742282" y="3816597"/>
                  <a:pt x="4753593" y="3816597"/>
                </a:cubicBezTo>
                <a:cubicBezTo>
                  <a:pt x="4760935" y="3816597"/>
                  <a:pt x="4767582" y="3815208"/>
                  <a:pt x="4773536" y="3812429"/>
                </a:cubicBezTo>
                <a:cubicBezTo>
                  <a:pt x="4779489" y="3809651"/>
                  <a:pt x="4784599" y="3805980"/>
                  <a:pt x="4788865" y="3801416"/>
                </a:cubicBezTo>
                <a:cubicBezTo>
                  <a:pt x="4793132" y="3796852"/>
                  <a:pt x="4796455" y="3791494"/>
                  <a:pt x="4798837" y="3785343"/>
                </a:cubicBezTo>
                <a:cubicBezTo>
                  <a:pt x="4801218" y="3779191"/>
                  <a:pt x="4802408" y="3772841"/>
                  <a:pt x="4802408" y="3766293"/>
                </a:cubicBezTo>
                <a:cubicBezTo>
                  <a:pt x="4802408" y="3760538"/>
                  <a:pt x="4801218" y="3754883"/>
                  <a:pt x="4798837" y="3749326"/>
                </a:cubicBezTo>
                <a:cubicBezTo>
                  <a:pt x="4796455" y="3743770"/>
                  <a:pt x="4793132" y="3738760"/>
                  <a:pt x="4788865" y="3734295"/>
                </a:cubicBezTo>
                <a:cubicBezTo>
                  <a:pt x="4784599" y="3729830"/>
                  <a:pt x="4779489" y="3726208"/>
                  <a:pt x="4773536" y="3723430"/>
                </a:cubicBezTo>
                <a:cubicBezTo>
                  <a:pt x="4767582" y="3720652"/>
                  <a:pt x="4760935" y="3719263"/>
                  <a:pt x="4753593" y="3719263"/>
                </a:cubicBezTo>
                <a:cubicBezTo>
                  <a:pt x="4750219" y="3719263"/>
                  <a:pt x="4746895" y="3719610"/>
                  <a:pt x="4743621" y="3720305"/>
                </a:cubicBezTo>
                <a:cubicBezTo>
                  <a:pt x="4740347" y="3720999"/>
                  <a:pt x="4737321" y="3721843"/>
                  <a:pt x="4734543" y="3722835"/>
                </a:cubicBezTo>
                <a:cubicBezTo>
                  <a:pt x="4729185" y="3716286"/>
                  <a:pt x="4724075" y="3707903"/>
                  <a:pt x="4719213" y="3697683"/>
                </a:cubicBezTo>
                <a:cubicBezTo>
                  <a:pt x="4714352" y="3687463"/>
                  <a:pt x="4710086" y="3676450"/>
                  <a:pt x="4706414" y="3664643"/>
                </a:cubicBezTo>
                <a:cubicBezTo>
                  <a:pt x="4702743" y="3652836"/>
                  <a:pt x="4699817" y="3640781"/>
                  <a:pt x="4697633" y="3628478"/>
                </a:cubicBezTo>
                <a:cubicBezTo>
                  <a:pt x="4695451" y="3616175"/>
                  <a:pt x="4694359" y="3604665"/>
                  <a:pt x="4694359" y="3593950"/>
                </a:cubicBezTo>
                <a:cubicBezTo>
                  <a:pt x="4694359" y="3581845"/>
                  <a:pt x="4695351" y="3568500"/>
                  <a:pt x="4697336" y="3553915"/>
                </a:cubicBezTo>
                <a:cubicBezTo>
                  <a:pt x="4699320" y="3539330"/>
                  <a:pt x="4702495" y="3525042"/>
                  <a:pt x="4706861" y="3511053"/>
                </a:cubicBezTo>
                <a:cubicBezTo>
                  <a:pt x="4711226" y="3497063"/>
                  <a:pt x="4716931" y="3484015"/>
                  <a:pt x="4723976" y="3471911"/>
                </a:cubicBezTo>
                <a:cubicBezTo>
                  <a:pt x="4731021" y="3459806"/>
                  <a:pt x="4739604" y="3450281"/>
                  <a:pt x="4749723" y="3443336"/>
                </a:cubicBezTo>
                <a:lnTo>
                  <a:pt x="4786038" y="3443336"/>
                </a:lnTo>
                <a:lnTo>
                  <a:pt x="4807468" y="3443336"/>
                </a:lnTo>
                <a:lnTo>
                  <a:pt x="5063156" y="3443336"/>
                </a:lnTo>
                <a:lnTo>
                  <a:pt x="5063156" y="3538586"/>
                </a:lnTo>
                <a:cubicBezTo>
                  <a:pt x="5057797" y="3531244"/>
                  <a:pt x="5051398" y="3524001"/>
                  <a:pt x="5043956" y="3516857"/>
                </a:cubicBezTo>
                <a:cubicBezTo>
                  <a:pt x="5036516" y="3509713"/>
                  <a:pt x="5028081" y="3503363"/>
                  <a:pt x="5018656" y="3497807"/>
                </a:cubicBezTo>
                <a:cubicBezTo>
                  <a:pt x="5009230" y="3492251"/>
                  <a:pt x="4998713" y="3487736"/>
                  <a:pt x="4987104" y="3484263"/>
                </a:cubicBezTo>
                <a:cubicBezTo>
                  <a:pt x="4975495" y="3480791"/>
                  <a:pt x="4962846" y="3479054"/>
                  <a:pt x="4949153" y="3479054"/>
                </a:cubicBezTo>
                <a:cubicBezTo>
                  <a:pt x="4931492" y="3479054"/>
                  <a:pt x="4914973" y="3481585"/>
                  <a:pt x="4899593" y="3486645"/>
                </a:cubicBezTo>
                <a:cubicBezTo>
                  <a:pt x="4884214" y="3491705"/>
                  <a:pt x="4870820" y="3499047"/>
                  <a:pt x="4859409" y="3508671"/>
                </a:cubicBezTo>
                <a:cubicBezTo>
                  <a:pt x="4848000" y="3518295"/>
                  <a:pt x="4839020" y="3530003"/>
                  <a:pt x="4832472" y="3543795"/>
                </a:cubicBezTo>
                <a:cubicBezTo>
                  <a:pt x="4825923" y="3557586"/>
                  <a:pt x="4822649" y="3573213"/>
                  <a:pt x="4822649" y="3590676"/>
                </a:cubicBezTo>
                <a:cubicBezTo>
                  <a:pt x="4822649" y="3602979"/>
                  <a:pt x="4824137" y="3613942"/>
                  <a:pt x="4827114" y="3623567"/>
                </a:cubicBezTo>
                <a:cubicBezTo>
                  <a:pt x="4830090" y="3633191"/>
                  <a:pt x="4834109" y="3641724"/>
                  <a:pt x="4839169" y="3649165"/>
                </a:cubicBezTo>
                <a:cubicBezTo>
                  <a:pt x="4844229" y="3656606"/>
                  <a:pt x="4850083" y="3662956"/>
                  <a:pt x="4856731" y="3668215"/>
                </a:cubicBezTo>
                <a:cubicBezTo>
                  <a:pt x="4863378" y="3673474"/>
                  <a:pt x="4870274" y="3677740"/>
                  <a:pt x="4877418" y="3681014"/>
                </a:cubicBezTo>
                <a:cubicBezTo>
                  <a:pt x="4884561" y="3684288"/>
                  <a:pt x="4891804" y="3686719"/>
                  <a:pt x="4899147" y="3688307"/>
                </a:cubicBezTo>
                <a:cubicBezTo>
                  <a:pt x="4906489" y="3689894"/>
                  <a:pt x="4913336" y="3690688"/>
                  <a:pt x="4919685" y="3690688"/>
                </a:cubicBezTo>
                <a:cubicBezTo>
                  <a:pt x="4932583" y="3690688"/>
                  <a:pt x="4944490" y="3689497"/>
                  <a:pt x="4955404" y="3687116"/>
                </a:cubicBezTo>
                <a:cubicBezTo>
                  <a:pt x="4966318" y="3684735"/>
                  <a:pt x="4975694" y="3680965"/>
                  <a:pt x="4983532" y="3675805"/>
                </a:cubicBezTo>
                <a:cubicBezTo>
                  <a:pt x="4991370" y="3670646"/>
                  <a:pt x="4997522" y="3663849"/>
                  <a:pt x="5001987" y="3655416"/>
                </a:cubicBezTo>
                <a:cubicBezTo>
                  <a:pt x="5006452" y="3646982"/>
                  <a:pt x="5008684" y="3636614"/>
                  <a:pt x="5008684" y="3624311"/>
                </a:cubicBezTo>
                <a:cubicBezTo>
                  <a:pt x="5008684" y="3618159"/>
                  <a:pt x="5007493" y="3612156"/>
                  <a:pt x="5005112" y="3606302"/>
                </a:cubicBezTo>
                <a:cubicBezTo>
                  <a:pt x="5002732" y="3600449"/>
                  <a:pt x="4999407" y="3595240"/>
                  <a:pt x="4995141" y="3590676"/>
                </a:cubicBezTo>
                <a:cubicBezTo>
                  <a:pt x="4990874" y="3586112"/>
                  <a:pt x="4985765" y="3582440"/>
                  <a:pt x="4979811" y="3579662"/>
                </a:cubicBezTo>
                <a:cubicBezTo>
                  <a:pt x="4973858" y="3576884"/>
                  <a:pt x="4967211" y="3575495"/>
                  <a:pt x="4959868" y="3575495"/>
                </a:cubicBezTo>
                <a:cubicBezTo>
                  <a:pt x="4949947" y="3575495"/>
                  <a:pt x="4941811" y="3577430"/>
                  <a:pt x="4935461" y="3581299"/>
                </a:cubicBezTo>
                <a:cubicBezTo>
                  <a:pt x="4929111" y="3585169"/>
                  <a:pt x="4924100" y="3589683"/>
                  <a:pt x="4920429" y="3594843"/>
                </a:cubicBezTo>
                <a:cubicBezTo>
                  <a:pt x="4916758" y="3600002"/>
                  <a:pt x="4914228" y="3605360"/>
                  <a:pt x="4912839" y="3610916"/>
                </a:cubicBezTo>
                <a:cubicBezTo>
                  <a:pt x="4911450" y="3616472"/>
                  <a:pt x="4910755" y="3621433"/>
                  <a:pt x="4910755" y="3625799"/>
                </a:cubicBezTo>
                <a:cubicBezTo>
                  <a:pt x="4906192" y="3625601"/>
                  <a:pt x="4902174" y="3622723"/>
                  <a:pt x="4898701" y="3617167"/>
                </a:cubicBezTo>
                <a:cubicBezTo>
                  <a:pt x="4895227" y="3611611"/>
                  <a:pt x="4893491" y="3603772"/>
                  <a:pt x="4893491" y="3593652"/>
                </a:cubicBezTo>
                <a:cubicBezTo>
                  <a:pt x="4893491" y="3585516"/>
                  <a:pt x="4894632" y="3578620"/>
                  <a:pt x="4896914" y="3572965"/>
                </a:cubicBezTo>
                <a:cubicBezTo>
                  <a:pt x="4899196" y="3567310"/>
                  <a:pt x="4902718" y="3562299"/>
                  <a:pt x="4907482" y="3557933"/>
                </a:cubicBezTo>
                <a:cubicBezTo>
                  <a:pt x="4912243" y="3553568"/>
                  <a:pt x="4918296" y="3550045"/>
                  <a:pt x="4925638" y="3547367"/>
                </a:cubicBezTo>
                <a:cubicBezTo>
                  <a:pt x="4932981" y="3544688"/>
                  <a:pt x="4941613" y="3543348"/>
                  <a:pt x="4951534" y="3543348"/>
                </a:cubicBezTo>
                <a:cubicBezTo>
                  <a:pt x="4961258" y="3543348"/>
                  <a:pt x="4970832" y="3545382"/>
                  <a:pt x="4980259" y="3549450"/>
                </a:cubicBezTo>
                <a:cubicBezTo>
                  <a:pt x="4989684" y="3553518"/>
                  <a:pt x="4998514" y="3558975"/>
                  <a:pt x="5006750" y="3565821"/>
                </a:cubicBezTo>
                <a:cubicBezTo>
                  <a:pt x="5014985" y="3572667"/>
                  <a:pt x="5022576" y="3580555"/>
                  <a:pt x="5029520" y="3589485"/>
                </a:cubicBezTo>
                <a:cubicBezTo>
                  <a:pt x="5036466" y="3598415"/>
                  <a:pt x="5042419" y="3607692"/>
                  <a:pt x="5047379" y="3617316"/>
                </a:cubicBezTo>
                <a:cubicBezTo>
                  <a:pt x="5052340" y="3626940"/>
                  <a:pt x="5056211" y="3636564"/>
                  <a:pt x="5058989" y="3646188"/>
                </a:cubicBezTo>
                <a:cubicBezTo>
                  <a:pt x="5061767" y="3655813"/>
                  <a:pt x="5063156" y="3664792"/>
                  <a:pt x="5063156" y="3673126"/>
                </a:cubicBezTo>
                <a:lnTo>
                  <a:pt x="5063156" y="3773734"/>
                </a:lnTo>
                <a:lnTo>
                  <a:pt x="5132212" y="3773734"/>
                </a:lnTo>
                <a:lnTo>
                  <a:pt x="5132212" y="3443336"/>
                </a:lnTo>
                <a:lnTo>
                  <a:pt x="5195612" y="3443336"/>
                </a:lnTo>
                <a:lnTo>
                  <a:pt x="5215555" y="3443336"/>
                </a:lnTo>
                <a:lnTo>
                  <a:pt x="5459633" y="3443336"/>
                </a:lnTo>
                <a:lnTo>
                  <a:pt x="5459633" y="3475185"/>
                </a:lnTo>
                <a:cubicBezTo>
                  <a:pt x="5443758" y="3475582"/>
                  <a:pt x="5427586" y="3476723"/>
                  <a:pt x="5411115" y="3478608"/>
                </a:cubicBezTo>
                <a:cubicBezTo>
                  <a:pt x="5394645" y="3480493"/>
                  <a:pt x="5378522" y="3483619"/>
                  <a:pt x="5362746" y="3487984"/>
                </a:cubicBezTo>
                <a:cubicBezTo>
                  <a:pt x="5346970" y="3492350"/>
                  <a:pt x="5331889" y="3498204"/>
                  <a:pt x="5317502" y="3505546"/>
                </a:cubicBezTo>
                <a:cubicBezTo>
                  <a:pt x="5303116" y="3512888"/>
                  <a:pt x="5290069" y="3522016"/>
                  <a:pt x="5278361" y="3532930"/>
                </a:cubicBezTo>
                <a:cubicBezTo>
                  <a:pt x="5266653" y="3543844"/>
                  <a:pt x="5256632" y="3556892"/>
                  <a:pt x="5248297" y="3572072"/>
                </a:cubicBezTo>
                <a:cubicBezTo>
                  <a:pt x="5239963" y="3587252"/>
                  <a:pt x="5234010" y="3604963"/>
                  <a:pt x="5230438" y="3625204"/>
                </a:cubicBezTo>
                <a:cubicBezTo>
                  <a:pt x="5242146" y="3626196"/>
                  <a:pt x="5254945" y="3627982"/>
                  <a:pt x="5268836" y="3630561"/>
                </a:cubicBezTo>
                <a:cubicBezTo>
                  <a:pt x="5282726" y="3633141"/>
                  <a:pt x="5296914" y="3636515"/>
                  <a:pt x="5311400" y="3640682"/>
                </a:cubicBezTo>
                <a:cubicBezTo>
                  <a:pt x="5325886" y="3644849"/>
                  <a:pt x="5340373" y="3649810"/>
                  <a:pt x="5354858" y="3655565"/>
                </a:cubicBezTo>
                <a:cubicBezTo>
                  <a:pt x="5369344" y="3661319"/>
                  <a:pt x="5383136" y="3667868"/>
                  <a:pt x="5396233" y="3675210"/>
                </a:cubicBezTo>
                <a:cubicBezTo>
                  <a:pt x="5409330" y="3682552"/>
                  <a:pt x="5421335" y="3690589"/>
                  <a:pt x="5432250" y="3699320"/>
                </a:cubicBezTo>
                <a:cubicBezTo>
                  <a:pt x="5443163" y="3708051"/>
                  <a:pt x="5452291" y="3717477"/>
                  <a:pt x="5459633" y="3727597"/>
                </a:cubicBezTo>
                <a:lnTo>
                  <a:pt x="5459633" y="3773734"/>
                </a:lnTo>
                <a:lnTo>
                  <a:pt x="5528690" y="3773734"/>
                </a:lnTo>
                <a:lnTo>
                  <a:pt x="5528690" y="3443336"/>
                </a:lnTo>
                <a:lnTo>
                  <a:pt x="5612033" y="3443336"/>
                </a:lnTo>
                <a:lnTo>
                  <a:pt x="5612033" y="3380828"/>
                </a:lnTo>
                <a:lnTo>
                  <a:pt x="5215555" y="3380828"/>
                </a:lnTo>
                <a:lnTo>
                  <a:pt x="5195612" y="3380828"/>
                </a:lnTo>
                <a:lnTo>
                  <a:pt x="4807468" y="3380828"/>
                </a:lnTo>
                <a:lnTo>
                  <a:pt x="4786038" y="3380828"/>
                </a:lnTo>
                <a:lnTo>
                  <a:pt x="4609229" y="3380828"/>
                </a:lnTo>
                <a:lnTo>
                  <a:pt x="4586012" y="3380828"/>
                </a:lnTo>
                <a:lnTo>
                  <a:pt x="4427361" y="3380828"/>
                </a:lnTo>
                <a:cubicBezTo>
                  <a:pt x="4422401" y="3374280"/>
                  <a:pt x="4417738" y="3367582"/>
                  <a:pt x="4413372" y="3360736"/>
                </a:cubicBezTo>
                <a:cubicBezTo>
                  <a:pt x="4409006" y="3353890"/>
                  <a:pt x="4405186" y="3347143"/>
                  <a:pt x="4401913" y="3340495"/>
                </a:cubicBezTo>
                <a:cubicBezTo>
                  <a:pt x="4398638" y="3333848"/>
                  <a:pt x="4396058" y="3327498"/>
                  <a:pt x="4394173" y="3321445"/>
                </a:cubicBezTo>
                <a:cubicBezTo>
                  <a:pt x="4392288" y="3315394"/>
                  <a:pt x="4391346" y="3310085"/>
                  <a:pt x="4391346" y="3305521"/>
                </a:cubicBezTo>
                <a:cubicBezTo>
                  <a:pt x="4391346" y="3295401"/>
                  <a:pt x="4393230" y="3286818"/>
                  <a:pt x="4397001" y="3279774"/>
                </a:cubicBezTo>
                <a:cubicBezTo>
                  <a:pt x="4400771" y="3272729"/>
                  <a:pt x="4405881" y="3266925"/>
                  <a:pt x="4412330" y="3262361"/>
                </a:cubicBezTo>
                <a:cubicBezTo>
                  <a:pt x="4418780" y="3257797"/>
                  <a:pt x="4426419" y="3254473"/>
                  <a:pt x="4435250" y="3252389"/>
                </a:cubicBezTo>
                <a:cubicBezTo>
                  <a:pt x="4444080" y="3250306"/>
                  <a:pt x="4453555" y="3249264"/>
                  <a:pt x="4463675" y="3249264"/>
                </a:cubicBezTo>
                <a:close/>
                <a:moveTo>
                  <a:pt x="6324920" y="3180208"/>
                </a:moveTo>
                <a:cubicBezTo>
                  <a:pt x="6319761" y="3180208"/>
                  <a:pt x="6314899" y="3181150"/>
                  <a:pt x="6310335" y="3183035"/>
                </a:cubicBezTo>
                <a:cubicBezTo>
                  <a:pt x="6305771" y="3184921"/>
                  <a:pt x="6301802" y="3187550"/>
                  <a:pt x="6298428" y="3190923"/>
                </a:cubicBezTo>
                <a:cubicBezTo>
                  <a:pt x="6295055" y="3194297"/>
                  <a:pt x="6292426" y="3198216"/>
                  <a:pt x="6290541" y="3202681"/>
                </a:cubicBezTo>
                <a:cubicBezTo>
                  <a:pt x="6288656" y="3207145"/>
                  <a:pt x="6287713" y="3211958"/>
                  <a:pt x="6287713" y="3217117"/>
                </a:cubicBezTo>
                <a:cubicBezTo>
                  <a:pt x="6287713" y="3222078"/>
                  <a:pt x="6288656" y="3226791"/>
                  <a:pt x="6290541" y="3231256"/>
                </a:cubicBezTo>
                <a:cubicBezTo>
                  <a:pt x="6292426" y="3235721"/>
                  <a:pt x="6295055" y="3239640"/>
                  <a:pt x="6298428" y="3243013"/>
                </a:cubicBezTo>
                <a:cubicBezTo>
                  <a:pt x="6301802" y="3246387"/>
                  <a:pt x="6305771" y="3249066"/>
                  <a:pt x="6310335" y="3251050"/>
                </a:cubicBezTo>
                <a:cubicBezTo>
                  <a:pt x="6314899" y="3253035"/>
                  <a:pt x="6319761" y="3254027"/>
                  <a:pt x="6324920" y="3254027"/>
                </a:cubicBezTo>
                <a:cubicBezTo>
                  <a:pt x="6330079" y="3254027"/>
                  <a:pt x="6334941" y="3253035"/>
                  <a:pt x="6339505" y="3251050"/>
                </a:cubicBezTo>
                <a:cubicBezTo>
                  <a:pt x="6344069" y="3249066"/>
                  <a:pt x="6347988" y="3246387"/>
                  <a:pt x="6351262" y="3243013"/>
                </a:cubicBezTo>
                <a:cubicBezTo>
                  <a:pt x="6354537" y="3239640"/>
                  <a:pt x="6357117" y="3235721"/>
                  <a:pt x="6359001" y="3231256"/>
                </a:cubicBezTo>
                <a:cubicBezTo>
                  <a:pt x="6360887" y="3226791"/>
                  <a:pt x="6361829" y="3222078"/>
                  <a:pt x="6361829" y="3217117"/>
                </a:cubicBezTo>
                <a:cubicBezTo>
                  <a:pt x="6361829" y="3211958"/>
                  <a:pt x="6360887" y="3207145"/>
                  <a:pt x="6359001" y="3202681"/>
                </a:cubicBezTo>
                <a:cubicBezTo>
                  <a:pt x="6357117" y="3198216"/>
                  <a:pt x="6354487" y="3194297"/>
                  <a:pt x="6351114" y="3190923"/>
                </a:cubicBezTo>
                <a:cubicBezTo>
                  <a:pt x="6347741" y="3187550"/>
                  <a:pt x="6343821" y="3184921"/>
                  <a:pt x="6339356" y="3183035"/>
                </a:cubicBezTo>
                <a:cubicBezTo>
                  <a:pt x="6334891" y="3181150"/>
                  <a:pt x="6330079" y="3180208"/>
                  <a:pt x="6324920" y="3180208"/>
                </a:cubicBezTo>
                <a:close/>
                <a:moveTo>
                  <a:pt x="7057361" y="1701204"/>
                </a:moveTo>
                <a:lnTo>
                  <a:pt x="7057361" y="1951681"/>
                </a:lnTo>
                <a:cubicBezTo>
                  <a:pt x="7043603" y="1939347"/>
                  <a:pt x="7027593" y="1926183"/>
                  <a:pt x="7009329" y="1912188"/>
                </a:cubicBezTo>
                <a:cubicBezTo>
                  <a:pt x="6991065" y="1898194"/>
                  <a:pt x="6971615" y="1884792"/>
                  <a:pt x="6950979" y="1871984"/>
                </a:cubicBezTo>
                <a:cubicBezTo>
                  <a:pt x="6930343" y="1859175"/>
                  <a:pt x="6908877" y="1847553"/>
                  <a:pt x="6886580" y="1837116"/>
                </a:cubicBezTo>
                <a:cubicBezTo>
                  <a:pt x="6864284" y="1826680"/>
                  <a:pt x="6842225" y="1818615"/>
                  <a:pt x="6820403" y="1812922"/>
                </a:cubicBezTo>
                <a:cubicBezTo>
                  <a:pt x="6830840" y="1799165"/>
                  <a:pt x="6844597" y="1786119"/>
                  <a:pt x="6861675" y="1773785"/>
                </a:cubicBezTo>
                <a:cubicBezTo>
                  <a:pt x="6878753" y="1761451"/>
                  <a:pt x="6897847" y="1750303"/>
                  <a:pt x="6918957" y="1740341"/>
                </a:cubicBezTo>
                <a:cubicBezTo>
                  <a:pt x="6940068" y="1730379"/>
                  <a:pt x="6962364" y="1722077"/>
                  <a:pt x="6985846" y="1715435"/>
                </a:cubicBezTo>
                <a:cubicBezTo>
                  <a:pt x="7009329" y="1708794"/>
                  <a:pt x="7033167" y="1704050"/>
                  <a:pt x="7057361" y="1701204"/>
                </a:cubicBezTo>
                <a:close/>
                <a:moveTo>
                  <a:pt x="5438110" y="1701204"/>
                </a:moveTo>
                <a:lnTo>
                  <a:pt x="5438110" y="1951681"/>
                </a:lnTo>
                <a:cubicBezTo>
                  <a:pt x="5424353" y="1939347"/>
                  <a:pt x="5408343" y="1926183"/>
                  <a:pt x="5390079" y="1912188"/>
                </a:cubicBezTo>
                <a:cubicBezTo>
                  <a:pt x="5371815" y="1898194"/>
                  <a:pt x="5352365" y="1884792"/>
                  <a:pt x="5331729" y="1871984"/>
                </a:cubicBezTo>
                <a:cubicBezTo>
                  <a:pt x="5311093" y="1859175"/>
                  <a:pt x="5289627" y="1847553"/>
                  <a:pt x="5267330" y="1837116"/>
                </a:cubicBezTo>
                <a:cubicBezTo>
                  <a:pt x="5245034" y="1826680"/>
                  <a:pt x="5222976" y="1818615"/>
                  <a:pt x="5201153" y="1812922"/>
                </a:cubicBezTo>
                <a:cubicBezTo>
                  <a:pt x="5211589" y="1799165"/>
                  <a:pt x="5225347" y="1786119"/>
                  <a:pt x="5242425" y="1773785"/>
                </a:cubicBezTo>
                <a:cubicBezTo>
                  <a:pt x="5259503" y="1761451"/>
                  <a:pt x="5278597" y="1750303"/>
                  <a:pt x="5299707" y="1740341"/>
                </a:cubicBezTo>
                <a:cubicBezTo>
                  <a:pt x="5320818" y="1730379"/>
                  <a:pt x="5343114" y="1722077"/>
                  <a:pt x="5366596" y="1715435"/>
                </a:cubicBezTo>
                <a:cubicBezTo>
                  <a:pt x="5390079" y="1708794"/>
                  <a:pt x="5413917" y="1704050"/>
                  <a:pt x="5438110" y="1701204"/>
                </a:cubicBezTo>
                <a:close/>
                <a:moveTo>
                  <a:pt x="4285586" y="1701204"/>
                </a:moveTo>
                <a:lnTo>
                  <a:pt x="4285586" y="1951681"/>
                </a:lnTo>
                <a:cubicBezTo>
                  <a:pt x="4271828" y="1939347"/>
                  <a:pt x="4255818" y="1926183"/>
                  <a:pt x="4237554" y="1912188"/>
                </a:cubicBezTo>
                <a:cubicBezTo>
                  <a:pt x="4219290" y="1898194"/>
                  <a:pt x="4199840" y="1884792"/>
                  <a:pt x="4179204" y="1871984"/>
                </a:cubicBezTo>
                <a:cubicBezTo>
                  <a:pt x="4158568" y="1859175"/>
                  <a:pt x="4137102" y="1847553"/>
                  <a:pt x="4114805" y="1837116"/>
                </a:cubicBezTo>
                <a:cubicBezTo>
                  <a:pt x="4092509" y="1826680"/>
                  <a:pt x="4070450" y="1818615"/>
                  <a:pt x="4048628" y="1812922"/>
                </a:cubicBezTo>
                <a:cubicBezTo>
                  <a:pt x="4059065" y="1799165"/>
                  <a:pt x="4072822" y="1786119"/>
                  <a:pt x="4089900" y="1773785"/>
                </a:cubicBezTo>
                <a:cubicBezTo>
                  <a:pt x="4106978" y="1761451"/>
                  <a:pt x="4126072" y="1750303"/>
                  <a:pt x="4147183" y="1740341"/>
                </a:cubicBezTo>
                <a:cubicBezTo>
                  <a:pt x="4168293" y="1730379"/>
                  <a:pt x="4190589" y="1722077"/>
                  <a:pt x="4214071" y="1715435"/>
                </a:cubicBezTo>
                <a:cubicBezTo>
                  <a:pt x="4237554" y="1708794"/>
                  <a:pt x="4261392" y="1704050"/>
                  <a:pt x="4285586" y="1701204"/>
                </a:cubicBezTo>
                <a:close/>
                <a:moveTo>
                  <a:pt x="6535769" y="1319083"/>
                </a:moveTo>
                <a:lnTo>
                  <a:pt x="6535769" y="1468515"/>
                </a:lnTo>
                <a:lnTo>
                  <a:pt x="7057361" y="1468515"/>
                </a:lnTo>
                <a:lnTo>
                  <a:pt x="7057361" y="1552482"/>
                </a:lnTo>
                <a:cubicBezTo>
                  <a:pt x="7001857" y="1558175"/>
                  <a:pt x="6949911" y="1570035"/>
                  <a:pt x="6901524" y="1588062"/>
                </a:cubicBezTo>
                <a:cubicBezTo>
                  <a:pt x="6853136" y="1606088"/>
                  <a:pt x="6809966" y="1629926"/>
                  <a:pt x="6772015" y="1659576"/>
                </a:cubicBezTo>
                <a:cubicBezTo>
                  <a:pt x="6734064" y="1689225"/>
                  <a:pt x="6701805" y="1724449"/>
                  <a:pt x="6675240" y="1765246"/>
                </a:cubicBezTo>
                <a:cubicBezTo>
                  <a:pt x="6648674" y="1806044"/>
                  <a:pt x="6629224" y="1852059"/>
                  <a:pt x="6616890" y="1903294"/>
                </a:cubicBezTo>
                <a:cubicBezTo>
                  <a:pt x="6633019" y="1906140"/>
                  <a:pt x="6653181" y="1911121"/>
                  <a:pt x="6677374" y="1918237"/>
                </a:cubicBezTo>
                <a:cubicBezTo>
                  <a:pt x="6701568" y="1925353"/>
                  <a:pt x="6727541" y="1934722"/>
                  <a:pt x="6755293" y="1946344"/>
                </a:cubicBezTo>
                <a:cubicBezTo>
                  <a:pt x="6783045" y="1957967"/>
                  <a:pt x="6811627" y="1971606"/>
                  <a:pt x="6841039" y="1987260"/>
                </a:cubicBezTo>
                <a:cubicBezTo>
                  <a:pt x="6870451" y="2002915"/>
                  <a:pt x="6898796" y="2020231"/>
                  <a:pt x="6926073" y="2039206"/>
                </a:cubicBezTo>
                <a:cubicBezTo>
                  <a:pt x="6953351" y="2058182"/>
                  <a:pt x="6978375" y="2078818"/>
                  <a:pt x="7001145" y="2101114"/>
                </a:cubicBezTo>
                <a:cubicBezTo>
                  <a:pt x="7023916" y="2123410"/>
                  <a:pt x="7042655" y="2147130"/>
                  <a:pt x="7057361" y="2172272"/>
                </a:cubicBezTo>
                <a:lnTo>
                  <a:pt x="7057361" y="2258374"/>
                </a:lnTo>
                <a:lnTo>
                  <a:pt x="7222448" y="2258374"/>
                </a:lnTo>
                <a:lnTo>
                  <a:pt x="7222448" y="1700492"/>
                </a:lnTo>
                <a:cubicBezTo>
                  <a:pt x="7241898" y="1701915"/>
                  <a:pt x="7262060" y="1705710"/>
                  <a:pt x="7282933" y="1711877"/>
                </a:cubicBezTo>
                <a:cubicBezTo>
                  <a:pt x="7303806" y="1718044"/>
                  <a:pt x="7323256" y="1725990"/>
                  <a:pt x="7341283" y="1735715"/>
                </a:cubicBezTo>
                <a:cubicBezTo>
                  <a:pt x="7359310" y="1745440"/>
                  <a:pt x="7375083" y="1756589"/>
                  <a:pt x="7388603" y="1769160"/>
                </a:cubicBezTo>
                <a:cubicBezTo>
                  <a:pt x="7402123" y="1781731"/>
                  <a:pt x="7411492" y="1794895"/>
                  <a:pt x="7416711" y="1808653"/>
                </a:cubicBezTo>
                <a:cubicBezTo>
                  <a:pt x="7406274" y="1809127"/>
                  <a:pt x="7394652" y="1811618"/>
                  <a:pt x="7381843" y="1816124"/>
                </a:cubicBezTo>
                <a:cubicBezTo>
                  <a:pt x="7369035" y="1820631"/>
                  <a:pt x="7356938" y="1827510"/>
                  <a:pt x="7345552" y="1836760"/>
                </a:cubicBezTo>
                <a:cubicBezTo>
                  <a:pt x="7334167" y="1846011"/>
                  <a:pt x="7324679" y="1857871"/>
                  <a:pt x="7317089" y="1872340"/>
                </a:cubicBezTo>
                <a:cubicBezTo>
                  <a:pt x="7309499" y="1886808"/>
                  <a:pt x="7305704" y="1904480"/>
                  <a:pt x="7305704" y="1925353"/>
                </a:cubicBezTo>
                <a:cubicBezTo>
                  <a:pt x="7305704" y="1939584"/>
                  <a:pt x="7308431" y="1953579"/>
                  <a:pt x="7313887" y="1967336"/>
                </a:cubicBezTo>
                <a:cubicBezTo>
                  <a:pt x="7319342" y="1981093"/>
                  <a:pt x="7327170" y="1993428"/>
                  <a:pt x="7337369" y="2004339"/>
                </a:cubicBezTo>
                <a:cubicBezTo>
                  <a:pt x="7347568" y="2015249"/>
                  <a:pt x="7359903" y="2024144"/>
                  <a:pt x="7374372" y="2031023"/>
                </a:cubicBezTo>
                <a:cubicBezTo>
                  <a:pt x="7388840" y="2037902"/>
                  <a:pt x="7405088" y="2041341"/>
                  <a:pt x="7423115" y="2041341"/>
                </a:cubicBezTo>
                <a:cubicBezTo>
                  <a:pt x="7438770" y="2041341"/>
                  <a:pt x="7456085" y="2037783"/>
                  <a:pt x="7475061" y="2030667"/>
                </a:cubicBezTo>
                <a:cubicBezTo>
                  <a:pt x="7494036" y="2023551"/>
                  <a:pt x="7511707" y="2011929"/>
                  <a:pt x="7528074" y="1995800"/>
                </a:cubicBezTo>
                <a:cubicBezTo>
                  <a:pt x="7544440" y="1979670"/>
                  <a:pt x="7558197" y="1958679"/>
                  <a:pt x="7569346" y="1932824"/>
                </a:cubicBezTo>
                <a:cubicBezTo>
                  <a:pt x="7580494" y="1906970"/>
                  <a:pt x="7586068" y="1875542"/>
                  <a:pt x="7586068" y="1838539"/>
                </a:cubicBezTo>
                <a:cubicBezTo>
                  <a:pt x="7586068" y="1798691"/>
                  <a:pt x="7576580" y="1761925"/>
                  <a:pt x="7557605" y="1728244"/>
                </a:cubicBezTo>
                <a:cubicBezTo>
                  <a:pt x="7538629" y="1694562"/>
                  <a:pt x="7512656" y="1665150"/>
                  <a:pt x="7479686" y="1640007"/>
                </a:cubicBezTo>
                <a:cubicBezTo>
                  <a:pt x="7446716" y="1614865"/>
                  <a:pt x="7408172" y="1594703"/>
                  <a:pt x="7364054" y="1579523"/>
                </a:cubicBezTo>
                <a:cubicBezTo>
                  <a:pt x="7319935" y="1564342"/>
                  <a:pt x="7272734" y="1555329"/>
                  <a:pt x="7222448" y="1552482"/>
                </a:cubicBezTo>
                <a:lnTo>
                  <a:pt x="7222448" y="1468515"/>
                </a:lnTo>
                <a:lnTo>
                  <a:pt x="7688294" y="1468515"/>
                </a:lnTo>
                <a:lnTo>
                  <a:pt x="7742616" y="1468515"/>
                </a:lnTo>
                <a:lnTo>
                  <a:pt x="7770838" y="1468515"/>
                </a:lnTo>
                <a:cubicBezTo>
                  <a:pt x="7788865" y="1468515"/>
                  <a:pt x="7805113" y="1471480"/>
                  <a:pt x="7819582" y="1477410"/>
                </a:cubicBezTo>
                <a:cubicBezTo>
                  <a:pt x="7834050" y="1483340"/>
                  <a:pt x="7846266" y="1491642"/>
                  <a:pt x="7856228" y="1502316"/>
                </a:cubicBezTo>
                <a:cubicBezTo>
                  <a:pt x="7866190" y="1512989"/>
                  <a:pt x="7873899" y="1525561"/>
                  <a:pt x="7879355" y="1540030"/>
                </a:cubicBezTo>
                <a:cubicBezTo>
                  <a:pt x="7884810" y="1554498"/>
                  <a:pt x="7887538" y="1570272"/>
                  <a:pt x="7887538" y="1587350"/>
                </a:cubicBezTo>
                <a:lnTo>
                  <a:pt x="7887538" y="2329533"/>
                </a:lnTo>
                <a:lnTo>
                  <a:pt x="8052625" y="2329533"/>
                </a:lnTo>
                <a:lnTo>
                  <a:pt x="8052625" y="1543232"/>
                </a:lnTo>
                <a:cubicBezTo>
                  <a:pt x="8052625" y="1536116"/>
                  <a:pt x="8053218" y="1528289"/>
                  <a:pt x="8054404" y="1519749"/>
                </a:cubicBezTo>
                <a:cubicBezTo>
                  <a:pt x="8055590" y="1511210"/>
                  <a:pt x="8058318" y="1503146"/>
                  <a:pt x="8062588" y="1495556"/>
                </a:cubicBezTo>
                <a:cubicBezTo>
                  <a:pt x="8066857" y="1487965"/>
                  <a:pt x="8073380" y="1481561"/>
                  <a:pt x="8082156" y="1476343"/>
                </a:cubicBezTo>
                <a:cubicBezTo>
                  <a:pt x="8090932" y="1471124"/>
                  <a:pt x="8102911" y="1468515"/>
                  <a:pt x="8118091" y="1468515"/>
                </a:cubicBezTo>
                <a:lnTo>
                  <a:pt x="8202644" y="1468515"/>
                </a:lnTo>
                <a:lnTo>
                  <a:pt x="8251869" y="1468515"/>
                </a:lnTo>
                <a:lnTo>
                  <a:pt x="8601132" y="1468515"/>
                </a:lnTo>
                <a:cubicBezTo>
                  <a:pt x="8557013" y="1539199"/>
                  <a:pt x="8533530" y="1637873"/>
                  <a:pt x="8530684" y="1764535"/>
                </a:cubicBezTo>
                <a:lnTo>
                  <a:pt x="8681540" y="1764535"/>
                </a:lnTo>
                <a:cubicBezTo>
                  <a:pt x="8708106" y="1764535"/>
                  <a:pt x="8729928" y="1768211"/>
                  <a:pt x="8747006" y="1775564"/>
                </a:cubicBezTo>
                <a:cubicBezTo>
                  <a:pt x="8764084" y="1782917"/>
                  <a:pt x="8777604" y="1793117"/>
                  <a:pt x="8787566" y="1806162"/>
                </a:cubicBezTo>
                <a:cubicBezTo>
                  <a:pt x="8797528" y="1819208"/>
                  <a:pt x="8804407" y="1834507"/>
                  <a:pt x="8808202" y="1852059"/>
                </a:cubicBezTo>
                <a:cubicBezTo>
                  <a:pt x="8811998" y="1869612"/>
                  <a:pt x="8813895" y="1888587"/>
                  <a:pt x="8813895" y="1908986"/>
                </a:cubicBezTo>
                <a:cubicBezTo>
                  <a:pt x="8813895" y="1936026"/>
                  <a:pt x="8810456" y="1959627"/>
                  <a:pt x="8803577" y="1979789"/>
                </a:cubicBezTo>
                <a:cubicBezTo>
                  <a:pt x="8796698" y="1999950"/>
                  <a:pt x="8787210" y="2016673"/>
                  <a:pt x="8775114" y="2029956"/>
                </a:cubicBezTo>
                <a:cubicBezTo>
                  <a:pt x="8763016" y="2043239"/>
                  <a:pt x="8748904" y="2053082"/>
                  <a:pt x="8732774" y="2059486"/>
                </a:cubicBezTo>
                <a:cubicBezTo>
                  <a:pt x="8716645" y="2065891"/>
                  <a:pt x="8699092" y="2069093"/>
                  <a:pt x="8680117" y="2069093"/>
                </a:cubicBezTo>
                <a:cubicBezTo>
                  <a:pt x="8641692" y="2069093"/>
                  <a:pt x="8607654" y="2059961"/>
                  <a:pt x="8578005" y="2041697"/>
                </a:cubicBezTo>
                <a:cubicBezTo>
                  <a:pt x="8548356" y="2023433"/>
                  <a:pt x="8520960" y="1994139"/>
                  <a:pt x="8495817" y="1953816"/>
                </a:cubicBezTo>
                <a:cubicBezTo>
                  <a:pt x="8473520" y="1918711"/>
                  <a:pt x="8455138" y="1880997"/>
                  <a:pt x="8440669" y="1840674"/>
                </a:cubicBezTo>
                <a:cubicBezTo>
                  <a:pt x="8426200" y="1800351"/>
                  <a:pt x="8415645" y="1757419"/>
                  <a:pt x="8409004" y="1711877"/>
                </a:cubicBezTo>
                <a:lnTo>
                  <a:pt x="8253167" y="1741052"/>
                </a:lnTo>
                <a:cubicBezTo>
                  <a:pt x="8265975" y="1808890"/>
                  <a:pt x="8283053" y="1869493"/>
                  <a:pt x="8304401" y="1922862"/>
                </a:cubicBezTo>
                <a:cubicBezTo>
                  <a:pt x="8325748" y="1976231"/>
                  <a:pt x="8350891" y="2023314"/>
                  <a:pt x="8379829" y="2064112"/>
                </a:cubicBezTo>
                <a:cubicBezTo>
                  <a:pt x="8398330" y="2090677"/>
                  <a:pt x="8419084" y="2113804"/>
                  <a:pt x="8442092" y="2133491"/>
                </a:cubicBezTo>
                <a:cubicBezTo>
                  <a:pt x="8465100" y="2153178"/>
                  <a:pt x="8489531" y="2169663"/>
                  <a:pt x="8515386" y="2182946"/>
                </a:cubicBezTo>
                <a:cubicBezTo>
                  <a:pt x="8541240" y="2196229"/>
                  <a:pt x="8568042" y="2206191"/>
                  <a:pt x="8595794" y="2212833"/>
                </a:cubicBezTo>
                <a:cubicBezTo>
                  <a:pt x="8623546" y="2219474"/>
                  <a:pt x="8651654" y="2222795"/>
                  <a:pt x="8680117" y="2222795"/>
                </a:cubicBezTo>
                <a:cubicBezTo>
                  <a:pt x="8719966" y="2222795"/>
                  <a:pt x="8758273" y="2216035"/>
                  <a:pt x="8795038" y="2202515"/>
                </a:cubicBezTo>
                <a:cubicBezTo>
                  <a:pt x="8831803" y="2188995"/>
                  <a:pt x="8864062" y="2168952"/>
                  <a:pt x="8891814" y="2142386"/>
                </a:cubicBezTo>
                <a:cubicBezTo>
                  <a:pt x="8919566" y="2115820"/>
                  <a:pt x="8941743" y="2082969"/>
                  <a:pt x="8958346" y="2043831"/>
                </a:cubicBezTo>
                <a:cubicBezTo>
                  <a:pt x="8974950" y="2004694"/>
                  <a:pt x="8983252" y="1959746"/>
                  <a:pt x="8983252" y="1908986"/>
                </a:cubicBezTo>
                <a:cubicBezTo>
                  <a:pt x="8983252" y="1866291"/>
                  <a:pt x="8976848" y="1826917"/>
                  <a:pt x="8964040" y="1790863"/>
                </a:cubicBezTo>
                <a:cubicBezTo>
                  <a:pt x="8951231" y="1754810"/>
                  <a:pt x="8933086" y="1723856"/>
                  <a:pt x="8909603" y="1698001"/>
                </a:cubicBezTo>
                <a:cubicBezTo>
                  <a:pt x="8886121" y="1672147"/>
                  <a:pt x="8857776" y="1651867"/>
                  <a:pt x="8824569" y="1637161"/>
                </a:cubicBezTo>
                <a:cubicBezTo>
                  <a:pt x="8791362" y="1622455"/>
                  <a:pt x="8754596" y="1615102"/>
                  <a:pt x="8714273" y="1615102"/>
                </a:cubicBezTo>
                <a:lnTo>
                  <a:pt x="8702888" y="1615102"/>
                </a:lnTo>
                <a:cubicBezTo>
                  <a:pt x="8705260" y="1600396"/>
                  <a:pt x="8709292" y="1585927"/>
                  <a:pt x="8714985" y="1571695"/>
                </a:cubicBezTo>
                <a:cubicBezTo>
                  <a:pt x="8720678" y="1557463"/>
                  <a:pt x="8727319" y="1544062"/>
                  <a:pt x="8734909" y="1531491"/>
                </a:cubicBezTo>
                <a:cubicBezTo>
                  <a:pt x="8742500" y="1518919"/>
                  <a:pt x="8750920" y="1507297"/>
                  <a:pt x="8760170" y="1496623"/>
                </a:cubicBezTo>
                <a:cubicBezTo>
                  <a:pt x="8769421" y="1485949"/>
                  <a:pt x="8778790" y="1476580"/>
                  <a:pt x="8788278" y="1468515"/>
                </a:cubicBezTo>
                <a:lnTo>
                  <a:pt x="8892881" y="1468515"/>
                </a:lnTo>
                <a:cubicBezTo>
                  <a:pt x="8897625" y="1495556"/>
                  <a:pt x="8906282" y="1524375"/>
                  <a:pt x="8918854" y="1554973"/>
                </a:cubicBezTo>
                <a:cubicBezTo>
                  <a:pt x="8931425" y="1585571"/>
                  <a:pt x="8946842" y="1614746"/>
                  <a:pt x="8965106" y="1642498"/>
                </a:cubicBezTo>
                <a:cubicBezTo>
                  <a:pt x="8983370" y="1670250"/>
                  <a:pt x="9003770" y="1695392"/>
                  <a:pt x="9026303" y="1717926"/>
                </a:cubicBezTo>
                <a:cubicBezTo>
                  <a:pt x="9048836" y="1740459"/>
                  <a:pt x="9072912" y="1757419"/>
                  <a:pt x="9098529" y="1768804"/>
                </a:cubicBezTo>
                <a:lnTo>
                  <a:pt x="9098529" y="2258374"/>
                </a:lnTo>
                <a:lnTo>
                  <a:pt x="9263616" y="2258374"/>
                </a:lnTo>
                <a:lnTo>
                  <a:pt x="9263616" y="1643565"/>
                </a:lnTo>
                <a:lnTo>
                  <a:pt x="9198150" y="1643565"/>
                </a:lnTo>
                <a:cubicBezTo>
                  <a:pt x="9181547" y="1643565"/>
                  <a:pt x="9165655" y="1638110"/>
                  <a:pt x="9150474" y="1627199"/>
                </a:cubicBezTo>
                <a:cubicBezTo>
                  <a:pt x="9135294" y="1616288"/>
                  <a:pt x="9121656" y="1602412"/>
                  <a:pt x="9109558" y="1585571"/>
                </a:cubicBezTo>
                <a:cubicBezTo>
                  <a:pt x="9097462" y="1568730"/>
                  <a:pt x="9087025" y="1549992"/>
                  <a:pt x="9078248" y="1529356"/>
                </a:cubicBezTo>
                <a:cubicBezTo>
                  <a:pt x="9069472" y="1508720"/>
                  <a:pt x="9062950" y="1488440"/>
                  <a:pt x="9058680" y="1468515"/>
                </a:cubicBezTo>
                <a:lnTo>
                  <a:pt x="9427281" y="1468515"/>
                </a:lnTo>
                <a:lnTo>
                  <a:pt x="9427281" y="1319083"/>
                </a:lnTo>
                <a:lnTo>
                  <a:pt x="8251869" y="1319083"/>
                </a:lnTo>
                <a:lnTo>
                  <a:pt x="8202644" y="1319083"/>
                </a:lnTo>
                <a:lnTo>
                  <a:pt x="8086782" y="1319083"/>
                </a:lnTo>
                <a:cubicBezTo>
                  <a:pt x="8053100" y="1319083"/>
                  <a:pt x="8025585" y="1323827"/>
                  <a:pt x="8004238" y="1333314"/>
                </a:cubicBezTo>
                <a:cubicBezTo>
                  <a:pt x="7982890" y="1342802"/>
                  <a:pt x="7964626" y="1354899"/>
                  <a:pt x="7949446" y="1369605"/>
                </a:cubicBezTo>
                <a:cubicBezTo>
                  <a:pt x="7933316" y="1356322"/>
                  <a:pt x="7913273" y="1344581"/>
                  <a:pt x="7889317" y="1334382"/>
                </a:cubicBezTo>
                <a:cubicBezTo>
                  <a:pt x="7865360" y="1324182"/>
                  <a:pt x="7838439" y="1319083"/>
                  <a:pt x="7808552" y="1319083"/>
                </a:cubicBezTo>
                <a:lnTo>
                  <a:pt x="7742616" y="1319083"/>
                </a:lnTo>
                <a:lnTo>
                  <a:pt x="7688294" y="1319083"/>
                </a:lnTo>
                <a:close/>
                <a:moveTo>
                  <a:pt x="3763994" y="1319083"/>
                </a:moveTo>
                <a:lnTo>
                  <a:pt x="3763994" y="1468515"/>
                </a:lnTo>
                <a:lnTo>
                  <a:pt x="4285586" y="1468515"/>
                </a:lnTo>
                <a:lnTo>
                  <a:pt x="4285586" y="1552482"/>
                </a:lnTo>
                <a:cubicBezTo>
                  <a:pt x="4230082" y="1558175"/>
                  <a:pt x="4178136" y="1570035"/>
                  <a:pt x="4129749" y="1588062"/>
                </a:cubicBezTo>
                <a:cubicBezTo>
                  <a:pt x="4081361" y="1606088"/>
                  <a:pt x="4038192" y="1629926"/>
                  <a:pt x="4000240" y="1659576"/>
                </a:cubicBezTo>
                <a:cubicBezTo>
                  <a:pt x="3962289" y="1689225"/>
                  <a:pt x="3930031" y="1724449"/>
                  <a:pt x="3903465" y="1765246"/>
                </a:cubicBezTo>
                <a:cubicBezTo>
                  <a:pt x="3876899" y="1806044"/>
                  <a:pt x="3857449" y="1852059"/>
                  <a:pt x="3845115" y="1903294"/>
                </a:cubicBezTo>
                <a:cubicBezTo>
                  <a:pt x="3861244" y="1906140"/>
                  <a:pt x="3881406" y="1911121"/>
                  <a:pt x="3905600" y="1918237"/>
                </a:cubicBezTo>
                <a:cubicBezTo>
                  <a:pt x="3929794" y="1925353"/>
                  <a:pt x="3955766" y="1934722"/>
                  <a:pt x="3983518" y="1946344"/>
                </a:cubicBezTo>
                <a:cubicBezTo>
                  <a:pt x="4011270" y="1957967"/>
                  <a:pt x="4039852" y="1971606"/>
                  <a:pt x="4069264" y="1987260"/>
                </a:cubicBezTo>
                <a:cubicBezTo>
                  <a:pt x="4098676" y="2002915"/>
                  <a:pt x="4127021" y="2020231"/>
                  <a:pt x="4154298" y="2039206"/>
                </a:cubicBezTo>
                <a:cubicBezTo>
                  <a:pt x="4181576" y="2058182"/>
                  <a:pt x="4206600" y="2078818"/>
                  <a:pt x="4229370" y="2101114"/>
                </a:cubicBezTo>
                <a:cubicBezTo>
                  <a:pt x="4252141" y="2123410"/>
                  <a:pt x="4270879" y="2147130"/>
                  <a:pt x="4285586" y="2172272"/>
                </a:cubicBezTo>
                <a:lnTo>
                  <a:pt x="4285586" y="2258374"/>
                </a:lnTo>
                <a:lnTo>
                  <a:pt x="4450673" y="2258374"/>
                </a:lnTo>
                <a:lnTo>
                  <a:pt x="4450673" y="1700492"/>
                </a:lnTo>
                <a:cubicBezTo>
                  <a:pt x="4470123" y="1701915"/>
                  <a:pt x="4490285" y="1705710"/>
                  <a:pt x="4511158" y="1711877"/>
                </a:cubicBezTo>
                <a:cubicBezTo>
                  <a:pt x="4532032" y="1718044"/>
                  <a:pt x="4551481" y="1725990"/>
                  <a:pt x="4569508" y="1735715"/>
                </a:cubicBezTo>
                <a:cubicBezTo>
                  <a:pt x="4587535" y="1745440"/>
                  <a:pt x="4603308" y="1756589"/>
                  <a:pt x="4616828" y="1769160"/>
                </a:cubicBezTo>
                <a:cubicBezTo>
                  <a:pt x="4630348" y="1781731"/>
                  <a:pt x="4639718" y="1794895"/>
                  <a:pt x="4644936" y="1808653"/>
                </a:cubicBezTo>
                <a:cubicBezTo>
                  <a:pt x="4634499" y="1809127"/>
                  <a:pt x="4622877" y="1811618"/>
                  <a:pt x="4610068" y="1816124"/>
                </a:cubicBezTo>
                <a:cubicBezTo>
                  <a:pt x="4597260" y="1820631"/>
                  <a:pt x="4585163" y="1827510"/>
                  <a:pt x="4573778" y="1836760"/>
                </a:cubicBezTo>
                <a:cubicBezTo>
                  <a:pt x="4562392" y="1846011"/>
                  <a:pt x="4552905" y="1857871"/>
                  <a:pt x="4545314" y="1872340"/>
                </a:cubicBezTo>
                <a:cubicBezTo>
                  <a:pt x="4537724" y="1886808"/>
                  <a:pt x="4533929" y="1904480"/>
                  <a:pt x="4533929" y="1925353"/>
                </a:cubicBezTo>
                <a:cubicBezTo>
                  <a:pt x="4533929" y="1939584"/>
                  <a:pt x="4536656" y="1953579"/>
                  <a:pt x="4542112" y="1967336"/>
                </a:cubicBezTo>
                <a:cubicBezTo>
                  <a:pt x="4547567" y="1981093"/>
                  <a:pt x="4555395" y="1993428"/>
                  <a:pt x="4565595" y="2004339"/>
                </a:cubicBezTo>
                <a:cubicBezTo>
                  <a:pt x="4575793" y="2015249"/>
                  <a:pt x="4588128" y="2024144"/>
                  <a:pt x="4602596" y="2031023"/>
                </a:cubicBezTo>
                <a:cubicBezTo>
                  <a:pt x="4617065" y="2037902"/>
                  <a:pt x="4633313" y="2041341"/>
                  <a:pt x="4651340" y="2041341"/>
                </a:cubicBezTo>
                <a:cubicBezTo>
                  <a:pt x="4666995" y="2041341"/>
                  <a:pt x="4684310" y="2037783"/>
                  <a:pt x="4703286" y="2030667"/>
                </a:cubicBezTo>
                <a:cubicBezTo>
                  <a:pt x="4722261" y="2023551"/>
                  <a:pt x="4739933" y="2011929"/>
                  <a:pt x="4756299" y="1995800"/>
                </a:cubicBezTo>
                <a:cubicBezTo>
                  <a:pt x="4772665" y="1979670"/>
                  <a:pt x="4786422" y="1958679"/>
                  <a:pt x="4797571" y="1932824"/>
                </a:cubicBezTo>
                <a:cubicBezTo>
                  <a:pt x="4808719" y="1906970"/>
                  <a:pt x="4814293" y="1875542"/>
                  <a:pt x="4814293" y="1838539"/>
                </a:cubicBezTo>
                <a:cubicBezTo>
                  <a:pt x="4814293" y="1798691"/>
                  <a:pt x="4804805" y="1761925"/>
                  <a:pt x="4785829" y="1728244"/>
                </a:cubicBezTo>
                <a:cubicBezTo>
                  <a:pt x="4766854" y="1694562"/>
                  <a:pt x="4740881" y="1665150"/>
                  <a:pt x="4707911" y="1640007"/>
                </a:cubicBezTo>
                <a:cubicBezTo>
                  <a:pt x="4674941" y="1614865"/>
                  <a:pt x="4636397" y="1594703"/>
                  <a:pt x="4592278" y="1579523"/>
                </a:cubicBezTo>
                <a:cubicBezTo>
                  <a:pt x="4548160" y="1564342"/>
                  <a:pt x="4500959" y="1555329"/>
                  <a:pt x="4450673" y="1552482"/>
                </a:cubicBezTo>
                <a:lnTo>
                  <a:pt x="4450673" y="1468515"/>
                </a:lnTo>
                <a:lnTo>
                  <a:pt x="4916519" y="1468515"/>
                </a:lnTo>
                <a:lnTo>
                  <a:pt x="4970841" y="1468515"/>
                </a:lnTo>
                <a:lnTo>
                  <a:pt x="5438110" y="1468515"/>
                </a:lnTo>
                <a:lnTo>
                  <a:pt x="5438110" y="1552482"/>
                </a:lnTo>
                <a:cubicBezTo>
                  <a:pt x="5382607" y="1558175"/>
                  <a:pt x="5330661" y="1570035"/>
                  <a:pt x="5282273" y="1588062"/>
                </a:cubicBezTo>
                <a:cubicBezTo>
                  <a:pt x="5233886" y="1606088"/>
                  <a:pt x="5190716" y="1629926"/>
                  <a:pt x="5152765" y="1659576"/>
                </a:cubicBezTo>
                <a:cubicBezTo>
                  <a:pt x="5114814" y="1689225"/>
                  <a:pt x="5082555" y="1724449"/>
                  <a:pt x="5055990" y="1765246"/>
                </a:cubicBezTo>
                <a:cubicBezTo>
                  <a:pt x="5029424" y="1806044"/>
                  <a:pt x="5009974" y="1852059"/>
                  <a:pt x="4997640" y="1903294"/>
                </a:cubicBezTo>
                <a:cubicBezTo>
                  <a:pt x="5013769" y="1906140"/>
                  <a:pt x="5033931" y="1911121"/>
                  <a:pt x="5058124" y="1918237"/>
                </a:cubicBezTo>
                <a:cubicBezTo>
                  <a:pt x="5082318" y="1925353"/>
                  <a:pt x="5108291" y="1934722"/>
                  <a:pt x="5136044" y="1946344"/>
                </a:cubicBezTo>
                <a:cubicBezTo>
                  <a:pt x="5163795" y="1957967"/>
                  <a:pt x="5192377" y="1971606"/>
                  <a:pt x="5221789" y="1987260"/>
                </a:cubicBezTo>
                <a:cubicBezTo>
                  <a:pt x="5251201" y="2002915"/>
                  <a:pt x="5279546" y="2020231"/>
                  <a:pt x="5306823" y="2039206"/>
                </a:cubicBezTo>
                <a:cubicBezTo>
                  <a:pt x="5334101" y="2058182"/>
                  <a:pt x="5359125" y="2078818"/>
                  <a:pt x="5381896" y="2101114"/>
                </a:cubicBezTo>
                <a:cubicBezTo>
                  <a:pt x="5404666" y="2123410"/>
                  <a:pt x="5423404" y="2147130"/>
                  <a:pt x="5438110" y="2172272"/>
                </a:cubicBezTo>
                <a:lnTo>
                  <a:pt x="5438110" y="2258374"/>
                </a:lnTo>
                <a:lnTo>
                  <a:pt x="5603198" y="2258374"/>
                </a:lnTo>
                <a:lnTo>
                  <a:pt x="5603198" y="1700492"/>
                </a:lnTo>
                <a:cubicBezTo>
                  <a:pt x="5622648" y="1701915"/>
                  <a:pt x="5642810" y="1705710"/>
                  <a:pt x="5663683" y="1711877"/>
                </a:cubicBezTo>
                <a:cubicBezTo>
                  <a:pt x="5684556" y="1718044"/>
                  <a:pt x="5704006" y="1725990"/>
                  <a:pt x="5722033" y="1735715"/>
                </a:cubicBezTo>
                <a:cubicBezTo>
                  <a:pt x="5740060" y="1745440"/>
                  <a:pt x="5755833" y="1756589"/>
                  <a:pt x="5769353" y="1769160"/>
                </a:cubicBezTo>
                <a:cubicBezTo>
                  <a:pt x="5782873" y="1781731"/>
                  <a:pt x="5792242" y="1794895"/>
                  <a:pt x="5797461" y="1808653"/>
                </a:cubicBezTo>
                <a:cubicBezTo>
                  <a:pt x="5787024" y="1809127"/>
                  <a:pt x="5775402" y="1811618"/>
                  <a:pt x="5762593" y="1816124"/>
                </a:cubicBezTo>
                <a:cubicBezTo>
                  <a:pt x="5749784" y="1820631"/>
                  <a:pt x="5737688" y="1827510"/>
                  <a:pt x="5726302" y="1836760"/>
                </a:cubicBezTo>
                <a:cubicBezTo>
                  <a:pt x="5714918" y="1846011"/>
                  <a:pt x="5705429" y="1857871"/>
                  <a:pt x="5697840" y="1872340"/>
                </a:cubicBezTo>
                <a:cubicBezTo>
                  <a:pt x="5690249" y="1886808"/>
                  <a:pt x="5686453" y="1904480"/>
                  <a:pt x="5686453" y="1925353"/>
                </a:cubicBezTo>
                <a:cubicBezTo>
                  <a:pt x="5686453" y="1939584"/>
                  <a:pt x="5689181" y="1953579"/>
                  <a:pt x="5694637" y="1967336"/>
                </a:cubicBezTo>
                <a:cubicBezTo>
                  <a:pt x="5700092" y="1981093"/>
                  <a:pt x="5707920" y="1993428"/>
                  <a:pt x="5718119" y="2004339"/>
                </a:cubicBezTo>
                <a:cubicBezTo>
                  <a:pt x="5728318" y="2015249"/>
                  <a:pt x="5740652" y="2024144"/>
                  <a:pt x="5755121" y="2031023"/>
                </a:cubicBezTo>
                <a:cubicBezTo>
                  <a:pt x="5769590" y="2037902"/>
                  <a:pt x="5785838" y="2041341"/>
                  <a:pt x="5803865" y="2041341"/>
                </a:cubicBezTo>
                <a:cubicBezTo>
                  <a:pt x="5819520" y="2041341"/>
                  <a:pt x="5836835" y="2037783"/>
                  <a:pt x="5855811" y="2030667"/>
                </a:cubicBezTo>
                <a:cubicBezTo>
                  <a:pt x="5874786" y="2023551"/>
                  <a:pt x="5892457" y="2011929"/>
                  <a:pt x="5908824" y="1995800"/>
                </a:cubicBezTo>
                <a:cubicBezTo>
                  <a:pt x="5925190" y="1979670"/>
                  <a:pt x="5938947" y="1958679"/>
                  <a:pt x="5950096" y="1932824"/>
                </a:cubicBezTo>
                <a:cubicBezTo>
                  <a:pt x="5961244" y="1906970"/>
                  <a:pt x="5966818" y="1875542"/>
                  <a:pt x="5966818" y="1838539"/>
                </a:cubicBezTo>
                <a:cubicBezTo>
                  <a:pt x="5966818" y="1798691"/>
                  <a:pt x="5957330" y="1761925"/>
                  <a:pt x="5938354" y="1728244"/>
                </a:cubicBezTo>
                <a:cubicBezTo>
                  <a:pt x="5919379" y="1694562"/>
                  <a:pt x="5893406" y="1665150"/>
                  <a:pt x="5860436" y="1640007"/>
                </a:cubicBezTo>
                <a:cubicBezTo>
                  <a:pt x="5827466" y="1614865"/>
                  <a:pt x="5788922" y="1594703"/>
                  <a:pt x="5744803" y="1579523"/>
                </a:cubicBezTo>
                <a:cubicBezTo>
                  <a:pt x="5700685" y="1564342"/>
                  <a:pt x="5653483" y="1555329"/>
                  <a:pt x="5603198" y="1552482"/>
                </a:cubicBezTo>
                <a:lnTo>
                  <a:pt x="5603198" y="1468515"/>
                </a:lnTo>
                <a:lnTo>
                  <a:pt x="6123366" y="1468515"/>
                </a:lnTo>
                <a:lnTo>
                  <a:pt x="6123366" y="1319083"/>
                </a:lnTo>
                <a:lnTo>
                  <a:pt x="4970841" y="1319083"/>
                </a:lnTo>
                <a:lnTo>
                  <a:pt x="4916519" y="1319083"/>
                </a:lnTo>
                <a:close/>
                <a:moveTo>
                  <a:pt x="3351861" y="1303428"/>
                </a:moveTo>
                <a:cubicBezTo>
                  <a:pt x="3304422" y="1303428"/>
                  <a:pt x="3263388" y="1311018"/>
                  <a:pt x="3228757" y="1326199"/>
                </a:cubicBezTo>
                <a:cubicBezTo>
                  <a:pt x="3194127" y="1341379"/>
                  <a:pt x="3165426" y="1361896"/>
                  <a:pt x="3142656" y="1387750"/>
                </a:cubicBezTo>
                <a:cubicBezTo>
                  <a:pt x="3119885" y="1413605"/>
                  <a:pt x="3103044" y="1443729"/>
                  <a:pt x="3092133" y="1478122"/>
                </a:cubicBezTo>
                <a:cubicBezTo>
                  <a:pt x="3081222" y="1512515"/>
                  <a:pt x="3075767" y="1548687"/>
                  <a:pt x="3075767" y="1586638"/>
                </a:cubicBezTo>
                <a:cubicBezTo>
                  <a:pt x="3075767" y="1604665"/>
                  <a:pt x="3078257" y="1623878"/>
                  <a:pt x="3083238" y="1644277"/>
                </a:cubicBezTo>
                <a:cubicBezTo>
                  <a:pt x="3088219" y="1664676"/>
                  <a:pt x="3096047" y="1683414"/>
                  <a:pt x="3106721" y="1700492"/>
                </a:cubicBezTo>
                <a:cubicBezTo>
                  <a:pt x="3117394" y="1717570"/>
                  <a:pt x="3131033" y="1731802"/>
                  <a:pt x="3147637" y="1743187"/>
                </a:cubicBezTo>
                <a:cubicBezTo>
                  <a:pt x="3164240" y="1754572"/>
                  <a:pt x="3184402" y="1760265"/>
                  <a:pt x="3208121" y="1760265"/>
                </a:cubicBezTo>
                <a:cubicBezTo>
                  <a:pt x="3227097" y="1760265"/>
                  <a:pt x="3243938" y="1756826"/>
                  <a:pt x="3258644" y="1749947"/>
                </a:cubicBezTo>
                <a:cubicBezTo>
                  <a:pt x="3273350" y="1743068"/>
                  <a:pt x="3285803" y="1734174"/>
                  <a:pt x="3296002" y="1723263"/>
                </a:cubicBezTo>
                <a:cubicBezTo>
                  <a:pt x="3306201" y="1712352"/>
                  <a:pt x="3313911" y="1699899"/>
                  <a:pt x="3319129" y="1685904"/>
                </a:cubicBezTo>
                <a:cubicBezTo>
                  <a:pt x="3324347" y="1671910"/>
                  <a:pt x="3326956" y="1658034"/>
                  <a:pt x="3326956" y="1644277"/>
                </a:cubicBezTo>
                <a:cubicBezTo>
                  <a:pt x="3326956" y="1620557"/>
                  <a:pt x="3320789" y="1598735"/>
                  <a:pt x="3308455" y="1578811"/>
                </a:cubicBezTo>
                <a:cubicBezTo>
                  <a:pt x="3296120" y="1558887"/>
                  <a:pt x="3275722" y="1543706"/>
                  <a:pt x="3247259" y="1533270"/>
                </a:cubicBezTo>
                <a:cubicBezTo>
                  <a:pt x="3249630" y="1522833"/>
                  <a:pt x="3253426" y="1512752"/>
                  <a:pt x="3258644" y="1503027"/>
                </a:cubicBezTo>
                <a:cubicBezTo>
                  <a:pt x="3263862" y="1493302"/>
                  <a:pt x="3270741" y="1484763"/>
                  <a:pt x="3279280" y="1477410"/>
                </a:cubicBezTo>
                <a:cubicBezTo>
                  <a:pt x="3287819" y="1470057"/>
                  <a:pt x="3298137" y="1464127"/>
                  <a:pt x="3310234" y="1459621"/>
                </a:cubicBezTo>
                <a:cubicBezTo>
                  <a:pt x="3322331" y="1455114"/>
                  <a:pt x="3336207" y="1452861"/>
                  <a:pt x="3351861" y="1452861"/>
                </a:cubicBezTo>
                <a:cubicBezTo>
                  <a:pt x="3383171" y="1452861"/>
                  <a:pt x="3406772" y="1461874"/>
                  <a:pt x="3422664" y="1479901"/>
                </a:cubicBezTo>
                <a:cubicBezTo>
                  <a:pt x="3438556" y="1497928"/>
                  <a:pt x="3446502" y="1521173"/>
                  <a:pt x="3446502" y="1549636"/>
                </a:cubicBezTo>
                <a:lnTo>
                  <a:pt x="3446502" y="2016435"/>
                </a:lnTo>
                <a:cubicBezTo>
                  <a:pt x="3438438" y="2014064"/>
                  <a:pt x="3428594" y="2012284"/>
                  <a:pt x="3416971" y="2011099"/>
                </a:cubicBezTo>
                <a:cubicBezTo>
                  <a:pt x="3405349" y="2009913"/>
                  <a:pt x="3395505" y="2009320"/>
                  <a:pt x="3387441" y="2009320"/>
                </a:cubicBezTo>
                <a:cubicBezTo>
                  <a:pt x="3366093" y="2009320"/>
                  <a:pt x="3344627" y="2013233"/>
                  <a:pt x="3323042" y="2021061"/>
                </a:cubicBezTo>
                <a:cubicBezTo>
                  <a:pt x="3301457" y="2028888"/>
                  <a:pt x="3280110" y="2037546"/>
                  <a:pt x="3259000" y="2047034"/>
                </a:cubicBezTo>
                <a:cubicBezTo>
                  <a:pt x="3237889" y="2056521"/>
                  <a:pt x="3216897" y="2065179"/>
                  <a:pt x="3196024" y="2073006"/>
                </a:cubicBezTo>
                <a:cubicBezTo>
                  <a:pt x="3175151" y="2080834"/>
                  <a:pt x="3154752" y="2084748"/>
                  <a:pt x="3134828" y="2084748"/>
                </a:cubicBezTo>
                <a:cubicBezTo>
                  <a:pt x="3125340" y="2084748"/>
                  <a:pt x="3115853" y="2083206"/>
                  <a:pt x="3106365" y="2080122"/>
                </a:cubicBezTo>
                <a:cubicBezTo>
                  <a:pt x="3096877" y="2077039"/>
                  <a:pt x="3088101" y="2071939"/>
                  <a:pt x="3080036" y="2064823"/>
                </a:cubicBezTo>
                <a:cubicBezTo>
                  <a:pt x="3071972" y="2057707"/>
                  <a:pt x="3064618" y="2048338"/>
                  <a:pt x="3057977" y="2036716"/>
                </a:cubicBezTo>
                <a:cubicBezTo>
                  <a:pt x="3051336" y="2025093"/>
                  <a:pt x="3045880" y="2010743"/>
                  <a:pt x="3041611" y="1993665"/>
                </a:cubicBezTo>
                <a:lnTo>
                  <a:pt x="2877946" y="2015724"/>
                </a:lnTo>
                <a:cubicBezTo>
                  <a:pt x="2880792" y="2048457"/>
                  <a:pt x="2888857" y="2077988"/>
                  <a:pt x="2902140" y="2104316"/>
                </a:cubicBezTo>
                <a:cubicBezTo>
                  <a:pt x="2915423" y="2130645"/>
                  <a:pt x="2932975" y="2153060"/>
                  <a:pt x="2954797" y="2171561"/>
                </a:cubicBezTo>
                <a:cubicBezTo>
                  <a:pt x="2976620" y="2190062"/>
                  <a:pt x="3001999" y="2204294"/>
                  <a:pt x="3030937" y="2214256"/>
                </a:cubicBezTo>
                <a:cubicBezTo>
                  <a:pt x="3059875" y="2224218"/>
                  <a:pt x="3091421" y="2229199"/>
                  <a:pt x="3125578" y="2229199"/>
                </a:cubicBezTo>
                <a:cubicBezTo>
                  <a:pt x="3157362" y="2229199"/>
                  <a:pt x="3186536" y="2225167"/>
                  <a:pt x="3213102" y="2217102"/>
                </a:cubicBezTo>
                <a:cubicBezTo>
                  <a:pt x="3239668" y="2209038"/>
                  <a:pt x="3263862" y="2200143"/>
                  <a:pt x="3285684" y="2190418"/>
                </a:cubicBezTo>
                <a:cubicBezTo>
                  <a:pt x="3307506" y="2180693"/>
                  <a:pt x="3326837" y="2171798"/>
                  <a:pt x="3343678" y="2163733"/>
                </a:cubicBezTo>
                <a:cubicBezTo>
                  <a:pt x="3360519" y="2155669"/>
                  <a:pt x="3375107" y="2151637"/>
                  <a:pt x="3387441" y="2151637"/>
                </a:cubicBezTo>
                <a:cubicBezTo>
                  <a:pt x="3402147" y="2151637"/>
                  <a:pt x="3413770" y="2153534"/>
                  <a:pt x="3422308" y="2157329"/>
                </a:cubicBezTo>
                <a:cubicBezTo>
                  <a:pt x="3430847" y="2161124"/>
                  <a:pt x="3438912" y="2165631"/>
                  <a:pt x="3446502" y="2170849"/>
                </a:cubicBezTo>
                <a:lnTo>
                  <a:pt x="3446502" y="2229911"/>
                </a:lnTo>
                <a:lnTo>
                  <a:pt x="3611590" y="2229911"/>
                </a:lnTo>
                <a:lnTo>
                  <a:pt x="3611590" y="1549636"/>
                </a:lnTo>
                <a:cubicBezTo>
                  <a:pt x="3611590" y="1511685"/>
                  <a:pt x="3606490" y="1477529"/>
                  <a:pt x="3596291" y="1447168"/>
                </a:cubicBezTo>
                <a:cubicBezTo>
                  <a:pt x="3586091" y="1416807"/>
                  <a:pt x="3570318" y="1390953"/>
                  <a:pt x="3548970" y="1369605"/>
                </a:cubicBezTo>
                <a:cubicBezTo>
                  <a:pt x="3527623" y="1348258"/>
                  <a:pt x="3500583" y="1331891"/>
                  <a:pt x="3467850" y="1320506"/>
                </a:cubicBezTo>
                <a:cubicBezTo>
                  <a:pt x="3435117" y="1309120"/>
                  <a:pt x="3396454" y="1303428"/>
                  <a:pt x="3351861" y="13034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A6685-A4D3-1DA3-58B0-2709C262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39" y="4072119"/>
            <a:ext cx="2265148" cy="176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12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E38EA0-A6E5-FCE5-980C-F1266CE586CC}"/>
              </a:ext>
            </a:extLst>
          </p:cNvPr>
          <p:cNvGrpSpPr/>
          <p:nvPr/>
        </p:nvGrpSpPr>
        <p:grpSpPr>
          <a:xfrm>
            <a:off x="1250" y="-1343083"/>
            <a:ext cx="12174330" cy="12174330"/>
            <a:chOff x="4154995" y="1487995"/>
            <a:chExt cx="3882010" cy="38820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A42AF78-8B16-E078-D84B-5A95F096E347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AE4A1F-0AF6-B91B-408D-2106B6C47012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B0EC17-0136-D13C-6245-4588BE425496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126A98-5FF5-64C4-209C-D1B8ADF53A31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6473F84-982C-40DD-4B99-4F4C85229AA4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ACBFF-4D8F-6F9B-713B-ECD297B66B5B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37848E-9031-2C3E-93B6-8E26F995A2A2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6F374B-B612-2438-8C71-26C879F4BE0A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A5E359-3152-E90D-265D-6CFDFDD4324E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4BB7A2-63F8-5A95-1C48-33A70320F0C3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26C52B-4924-274A-BFA0-49DAE48130C5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1EE6A9-C5A0-0997-AD09-D5C248D8C9EC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68" name="Picture 1067">
            <a:extLst>
              <a:ext uri="{FF2B5EF4-FFF2-40B4-BE49-F238E27FC236}">
                <a16:creationId xmlns:a16="http://schemas.microsoft.com/office/drawing/2014/main" id="{94A8CC69-CC72-6C06-39DF-F780A789B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" y="-984738"/>
            <a:ext cx="12159161" cy="8557846"/>
          </a:xfrm>
          <a:custGeom>
            <a:avLst/>
            <a:gdLst/>
            <a:ahLst/>
            <a:cxnLst/>
            <a:rect l="l" t="t" r="r" b="b"/>
            <a:pathLst>
              <a:path w="12191999" h="7433185">
                <a:moveTo>
                  <a:pt x="5321950" y="5013693"/>
                </a:moveTo>
                <a:lnTo>
                  <a:pt x="5424057" y="5013693"/>
                </a:lnTo>
                <a:lnTo>
                  <a:pt x="5424057" y="5022399"/>
                </a:lnTo>
                <a:cubicBezTo>
                  <a:pt x="5424057" y="5025282"/>
                  <a:pt x="5423505" y="5027972"/>
                  <a:pt x="5422401" y="5030469"/>
                </a:cubicBezTo>
                <a:cubicBezTo>
                  <a:pt x="5421297" y="5032966"/>
                  <a:pt x="5419778" y="5035181"/>
                  <a:pt x="5417845" y="5037114"/>
                </a:cubicBezTo>
                <a:cubicBezTo>
                  <a:pt x="5415912" y="5039047"/>
                  <a:pt x="5413735" y="5040526"/>
                  <a:pt x="5411314" y="5041549"/>
                </a:cubicBezTo>
                <a:cubicBezTo>
                  <a:pt x="5408893" y="5042573"/>
                  <a:pt x="5406189" y="5043084"/>
                  <a:pt x="5403203" y="5043084"/>
                </a:cubicBezTo>
                <a:lnTo>
                  <a:pt x="5342633" y="5043084"/>
                </a:lnTo>
                <a:cubicBezTo>
                  <a:pt x="5339652" y="5043084"/>
                  <a:pt x="5336966" y="5042579"/>
                  <a:pt x="5334577" y="5041569"/>
                </a:cubicBezTo>
                <a:cubicBezTo>
                  <a:pt x="5332188" y="5040559"/>
                  <a:pt x="5330031" y="5039091"/>
                  <a:pt x="5328107" y="5037165"/>
                </a:cubicBezTo>
                <a:cubicBezTo>
                  <a:pt x="5326182" y="5035239"/>
                  <a:pt x="5324675" y="5033044"/>
                  <a:pt x="5323585" y="5030579"/>
                </a:cubicBezTo>
                <a:cubicBezTo>
                  <a:pt x="5322495" y="5028114"/>
                  <a:pt x="5321950" y="5025388"/>
                  <a:pt x="5321950" y="5022399"/>
                </a:cubicBezTo>
                <a:close/>
                <a:moveTo>
                  <a:pt x="5321950" y="4965101"/>
                </a:moveTo>
                <a:lnTo>
                  <a:pt x="5448354" y="4965101"/>
                </a:lnTo>
                <a:lnTo>
                  <a:pt x="5448354" y="4973808"/>
                </a:lnTo>
                <a:cubicBezTo>
                  <a:pt x="5448354" y="4976690"/>
                  <a:pt x="5447801" y="4979380"/>
                  <a:pt x="5446697" y="4981877"/>
                </a:cubicBezTo>
                <a:cubicBezTo>
                  <a:pt x="5445593" y="4984374"/>
                  <a:pt x="5444077" y="4986586"/>
                  <a:pt x="5442150" y="4988513"/>
                </a:cubicBezTo>
                <a:cubicBezTo>
                  <a:pt x="5440223" y="4990440"/>
                  <a:pt x="5438031" y="4991946"/>
                  <a:pt x="5435575" y="4993033"/>
                </a:cubicBezTo>
                <a:cubicBezTo>
                  <a:pt x="5433118" y="4994119"/>
                  <a:pt x="5430426" y="4994662"/>
                  <a:pt x="5427499" y="4994662"/>
                </a:cubicBezTo>
                <a:lnTo>
                  <a:pt x="5321950" y="4994662"/>
                </a:lnTo>
                <a:close/>
                <a:moveTo>
                  <a:pt x="6630493" y="4953362"/>
                </a:moveTo>
                <a:cubicBezTo>
                  <a:pt x="6625674" y="4953362"/>
                  <a:pt x="6621716" y="4953792"/>
                  <a:pt x="6618619" y="4954653"/>
                </a:cubicBezTo>
                <a:cubicBezTo>
                  <a:pt x="6615521" y="4955513"/>
                  <a:pt x="6613026" y="4956947"/>
                  <a:pt x="6611133" y="4958955"/>
                </a:cubicBezTo>
                <a:cubicBezTo>
                  <a:pt x="6609240" y="4960962"/>
                  <a:pt x="6607921" y="4963601"/>
                  <a:pt x="6607175" y="4966871"/>
                </a:cubicBezTo>
                <a:cubicBezTo>
                  <a:pt x="6606430" y="4970140"/>
                  <a:pt x="6606057" y="4974184"/>
                  <a:pt x="6606057" y="4979002"/>
                </a:cubicBezTo>
                <a:cubicBezTo>
                  <a:pt x="6606057" y="4983706"/>
                  <a:pt x="6606430" y="4987664"/>
                  <a:pt x="6607175" y="4990876"/>
                </a:cubicBezTo>
                <a:cubicBezTo>
                  <a:pt x="6607921" y="4994088"/>
                  <a:pt x="6609240" y="4996670"/>
                  <a:pt x="6611133" y="4998620"/>
                </a:cubicBezTo>
                <a:cubicBezTo>
                  <a:pt x="6613026" y="5000570"/>
                  <a:pt x="6615521" y="5001975"/>
                  <a:pt x="6618619" y="5002836"/>
                </a:cubicBezTo>
                <a:cubicBezTo>
                  <a:pt x="6621716" y="5003696"/>
                  <a:pt x="6625674" y="5004126"/>
                  <a:pt x="6630493" y="5004126"/>
                </a:cubicBezTo>
                <a:cubicBezTo>
                  <a:pt x="6635081" y="5004126"/>
                  <a:pt x="6638953" y="5003696"/>
                  <a:pt x="6642108" y="5002836"/>
                </a:cubicBezTo>
                <a:cubicBezTo>
                  <a:pt x="6645263" y="5001975"/>
                  <a:pt x="6647787" y="5000570"/>
                  <a:pt x="6649680" y="4998620"/>
                </a:cubicBezTo>
                <a:cubicBezTo>
                  <a:pt x="6651573" y="4996670"/>
                  <a:pt x="6652892" y="4994088"/>
                  <a:pt x="6653638" y="4990876"/>
                </a:cubicBezTo>
                <a:cubicBezTo>
                  <a:pt x="6654383" y="4987664"/>
                  <a:pt x="6654756" y="4983706"/>
                  <a:pt x="6654756" y="4979002"/>
                </a:cubicBezTo>
                <a:cubicBezTo>
                  <a:pt x="6654756" y="4974184"/>
                  <a:pt x="6654383" y="4970140"/>
                  <a:pt x="6653638" y="4966871"/>
                </a:cubicBezTo>
                <a:cubicBezTo>
                  <a:pt x="6652892" y="4963601"/>
                  <a:pt x="6651573" y="4960962"/>
                  <a:pt x="6649680" y="4958955"/>
                </a:cubicBezTo>
                <a:cubicBezTo>
                  <a:pt x="6647787" y="4956947"/>
                  <a:pt x="6645263" y="4955513"/>
                  <a:pt x="6642108" y="4954653"/>
                </a:cubicBezTo>
                <a:cubicBezTo>
                  <a:pt x="6638953" y="4953792"/>
                  <a:pt x="6635081" y="4953362"/>
                  <a:pt x="6630493" y="4953362"/>
                </a:cubicBezTo>
                <a:close/>
                <a:moveTo>
                  <a:pt x="5321950" y="4916679"/>
                </a:moveTo>
                <a:lnTo>
                  <a:pt x="5427499" y="4916679"/>
                </a:lnTo>
                <a:cubicBezTo>
                  <a:pt x="5430403" y="4916679"/>
                  <a:pt x="5433086" y="4917200"/>
                  <a:pt x="5435549" y="4918242"/>
                </a:cubicBezTo>
                <a:cubicBezTo>
                  <a:pt x="5438012" y="4919285"/>
                  <a:pt x="5440210" y="4920772"/>
                  <a:pt x="5442142" y="4922703"/>
                </a:cubicBezTo>
                <a:cubicBezTo>
                  <a:pt x="5444074" y="4924635"/>
                  <a:pt x="5445593" y="4926849"/>
                  <a:pt x="5446697" y="4929346"/>
                </a:cubicBezTo>
                <a:cubicBezTo>
                  <a:pt x="5447801" y="4931843"/>
                  <a:pt x="5448354" y="4934516"/>
                  <a:pt x="5448354" y="4937364"/>
                </a:cubicBezTo>
                <a:lnTo>
                  <a:pt x="5448354" y="4946070"/>
                </a:lnTo>
                <a:lnTo>
                  <a:pt x="5321950" y="4946070"/>
                </a:lnTo>
                <a:close/>
                <a:moveTo>
                  <a:pt x="5334870" y="4868087"/>
                </a:moveTo>
                <a:lnTo>
                  <a:pt x="5403203" y="4868087"/>
                </a:lnTo>
                <a:cubicBezTo>
                  <a:pt x="5406050" y="4868087"/>
                  <a:pt x="5408721" y="4868639"/>
                  <a:pt x="5411218" y="4869743"/>
                </a:cubicBezTo>
                <a:cubicBezTo>
                  <a:pt x="5413715" y="4870848"/>
                  <a:pt x="5415927" y="4872363"/>
                  <a:pt x="5417854" y="4874289"/>
                </a:cubicBezTo>
                <a:cubicBezTo>
                  <a:pt x="5419781" y="4876215"/>
                  <a:pt x="5421297" y="4878426"/>
                  <a:pt x="5422401" y="4880923"/>
                </a:cubicBezTo>
                <a:cubicBezTo>
                  <a:pt x="5423505" y="4883420"/>
                  <a:pt x="5424057" y="4886093"/>
                  <a:pt x="5424057" y="4888941"/>
                </a:cubicBezTo>
                <a:lnTo>
                  <a:pt x="5424057" y="4897648"/>
                </a:lnTo>
                <a:lnTo>
                  <a:pt x="5321950" y="4897648"/>
                </a:lnTo>
                <a:lnTo>
                  <a:pt x="5321950" y="4888941"/>
                </a:lnTo>
                <a:cubicBezTo>
                  <a:pt x="5321950" y="4885494"/>
                  <a:pt x="5322515" y="4882225"/>
                  <a:pt x="5323643" y="4879134"/>
                </a:cubicBezTo>
                <a:cubicBezTo>
                  <a:pt x="5324771" y="4876043"/>
                  <a:pt x="5326728" y="4873265"/>
                  <a:pt x="5329511" y="4870800"/>
                </a:cubicBezTo>
                <a:cubicBezTo>
                  <a:pt x="5329965" y="4870347"/>
                  <a:pt x="5330827" y="4869781"/>
                  <a:pt x="5332097" y="4869104"/>
                </a:cubicBezTo>
                <a:cubicBezTo>
                  <a:pt x="5333367" y="4868426"/>
                  <a:pt x="5334291" y="4868087"/>
                  <a:pt x="5334870" y="4868087"/>
                </a:cubicBezTo>
                <a:close/>
                <a:moveTo>
                  <a:pt x="5768406" y="4866805"/>
                </a:moveTo>
                <a:lnTo>
                  <a:pt x="5768406" y="4927378"/>
                </a:lnTo>
                <a:cubicBezTo>
                  <a:pt x="5765079" y="4924395"/>
                  <a:pt x="5761207" y="4921211"/>
                  <a:pt x="5756791" y="4917827"/>
                </a:cubicBezTo>
                <a:cubicBezTo>
                  <a:pt x="5752373" y="4914443"/>
                  <a:pt x="5747670" y="4911202"/>
                  <a:pt x="5742679" y="4908104"/>
                </a:cubicBezTo>
                <a:cubicBezTo>
                  <a:pt x="5737689" y="4905007"/>
                  <a:pt x="5732498" y="4902196"/>
                  <a:pt x="5727106" y="4899672"/>
                </a:cubicBezTo>
                <a:cubicBezTo>
                  <a:pt x="5721714" y="4897149"/>
                  <a:pt x="5716379" y="4895198"/>
                  <a:pt x="5711102" y="4893822"/>
                </a:cubicBezTo>
                <a:cubicBezTo>
                  <a:pt x="5713626" y="4890495"/>
                  <a:pt x="5716953" y="4887340"/>
                  <a:pt x="5721083" y="4884357"/>
                </a:cubicBezTo>
                <a:cubicBezTo>
                  <a:pt x="5725213" y="4881374"/>
                  <a:pt x="5729831" y="4878678"/>
                  <a:pt x="5734936" y="4876269"/>
                </a:cubicBezTo>
                <a:cubicBezTo>
                  <a:pt x="5740041" y="4873860"/>
                  <a:pt x="5745433" y="4871852"/>
                  <a:pt x="5751111" y="4870246"/>
                </a:cubicBezTo>
                <a:cubicBezTo>
                  <a:pt x="5756791" y="4868640"/>
                  <a:pt x="5762555" y="4867493"/>
                  <a:pt x="5768406" y="4866805"/>
                </a:cubicBezTo>
                <a:close/>
                <a:moveTo>
                  <a:pt x="6480706" y="4865084"/>
                </a:moveTo>
                <a:lnTo>
                  <a:pt x="6480706" y="4928926"/>
                </a:lnTo>
                <a:cubicBezTo>
                  <a:pt x="6475085" y="4924452"/>
                  <a:pt x="6468689" y="4920208"/>
                  <a:pt x="6461519" y="4916192"/>
                </a:cubicBezTo>
                <a:cubicBezTo>
                  <a:pt x="6454349" y="4912177"/>
                  <a:pt x="6446864" y="4908506"/>
                  <a:pt x="6439062" y="4905179"/>
                </a:cubicBezTo>
                <a:cubicBezTo>
                  <a:pt x="6431261" y="4901852"/>
                  <a:pt x="6423460" y="4898955"/>
                  <a:pt x="6415659" y="4896489"/>
                </a:cubicBezTo>
                <a:cubicBezTo>
                  <a:pt x="6407858" y="4894022"/>
                  <a:pt x="6400573" y="4892101"/>
                  <a:pt x="6393805" y="4890724"/>
                </a:cubicBezTo>
                <a:cubicBezTo>
                  <a:pt x="6399656" y="4885103"/>
                  <a:pt x="6406109" y="4880629"/>
                  <a:pt x="6413164" y="4877302"/>
                </a:cubicBezTo>
                <a:cubicBezTo>
                  <a:pt x="6420219" y="4873975"/>
                  <a:pt x="6427533" y="4871393"/>
                  <a:pt x="6435105" y="4869558"/>
                </a:cubicBezTo>
                <a:cubicBezTo>
                  <a:pt x="6442676" y="4867722"/>
                  <a:pt x="6450362" y="4866518"/>
                  <a:pt x="6458164" y="4865944"/>
                </a:cubicBezTo>
                <a:cubicBezTo>
                  <a:pt x="6465965" y="4865371"/>
                  <a:pt x="6473479" y="4865084"/>
                  <a:pt x="6480706" y="4865084"/>
                </a:cubicBezTo>
                <a:close/>
                <a:moveTo>
                  <a:pt x="7475683" y="4827123"/>
                </a:moveTo>
                <a:lnTo>
                  <a:pt x="7475683" y="5014982"/>
                </a:lnTo>
                <a:lnTo>
                  <a:pt x="7497784" y="5014982"/>
                </a:lnTo>
                <a:lnTo>
                  <a:pt x="7497784" y="4827123"/>
                </a:lnTo>
                <a:close/>
                <a:moveTo>
                  <a:pt x="6023270" y="4774396"/>
                </a:moveTo>
                <a:lnTo>
                  <a:pt x="6023270" y="4810534"/>
                </a:lnTo>
                <a:lnTo>
                  <a:pt x="6071109" y="4810534"/>
                </a:lnTo>
                <a:lnTo>
                  <a:pt x="6071109" y="4835141"/>
                </a:lnTo>
                <a:cubicBezTo>
                  <a:pt x="6066175" y="4837092"/>
                  <a:pt x="6062131" y="4840419"/>
                  <a:pt x="6058976" y="4845122"/>
                </a:cubicBezTo>
                <a:cubicBezTo>
                  <a:pt x="6055821" y="4849826"/>
                  <a:pt x="6054244" y="4855160"/>
                  <a:pt x="6054244" y="4861126"/>
                </a:cubicBezTo>
                <a:cubicBezTo>
                  <a:pt x="6054244" y="4864912"/>
                  <a:pt x="6054961" y="4868497"/>
                  <a:pt x="6056395" y="4871881"/>
                </a:cubicBezTo>
                <a:cubicBezTo>
                  <a:pt x="6057829" y="4875265"/>
                  <a:pt x="6059809" y="4878248"/>
                  <a:pt x="6062333" y="4880829"/>
                </a:cubicBezTo>
                <a:cubicBezTo>
                  <a:pt x="6064856" y="4883411"/>
                  <a:pt x="6067839" y="4885447"/>
                  <a:pt x="6071280" y="4886938"/>
                </a:cubicBezTo>
                <a:cubicBezTo>
                  <a:pt x="6074722" y="4888430"/>
                  <a:pt x="6078450" y="4889175"/>
                  <a:pt x="6082466" y="4889175"/>
                </a:cubicBezTo>
                <a:cubicBezTo>
                  <a:pt x="6086710" y="4889175"/>
                  <a:pt x="6090553" y="4888401"/>
                  <a:pt x="6093995" y="4886852"/>
                </a:cubicBezTo>
                <a:cubicBezTo>
                  <a:pt x="6097437" y="4885303"/>
                  <a:pt x="6100391" y="4883267"/>
                  <a:pt x="6102857" y="4880743"/>
                </a:cubicBezTo>
                <a:cubicBezTo>
                  <a:pt x="6105324" y="4878219"/>
                  <a:pt x="6107217" y="4875323"/>
                  <a:pt x="6108536" y="4872053"/>
                </a:cubicBezTo>
                <a:cubicBezTo>
                  <a:pt x="6109855" y="4868784"/>
                  <a:pt x="6110515" y="4865428"/>
                  <a:pt x="6110515" y="4861986"/>
                </a:cubicBezTo>
                <a:cubicBezTo>
                  <a:pt x="6110515" y="4861069"/>
                  <a:pt x="6110458" y="4860323"/>
                  <a:pt x="6110343" y="4859749"/>
                </a:cubicBezTo>
                <a:cubicBezTo>
                  <a:pt x="6115276" y="4859749"/>
                  <a:pt x="6119435" y="4860438"/>
                  <a:pt x="6122819" y="4861814"/>
                </a:cubicBezTo>
                <a:cubicBezTo>
                  <a:pt x="6126203" y="4863191"/>
                  <a:pt x="6128957" y="4865055"/>
                  <a:pt x="6131079" y="4867407"/>
                </a:cubicBezTo>
                <a:cubicBezTo>
                  <a:pt x="6133201" y="4869759"/>
                  <a:pt x="6134721" y="4872397"/>
                  <a:pt x="6135639" y="4875323"/>
                </a:cubicBezTo>
                <a:cubicBezTo>
                  <a:pt x="6136557" y="4878248"/>
                  <a:pt x="6137016" y="4881260"/>
                  <a:pt x="6137016" y="4884357"/>
                </a:cubicBezTo>
                <a:cubicBezTo>
                  <a:pt x="6137016" y="4890667"/>
                  <a:pt x="6135840" y="4896059"/>
                  <a:pt x="6133488" y="4900533"/>
                </a:cubicBezTo>
                <a:cubicBezTo>
                  <a:pt x="6131136" y="4905007"/>
                  <a:pt x="6127895" y="4908678"/>
                  <a:pt x="6123765" y="4911546"/>
                </a:cubicBezTo>
                <a:cubicBezTo>
                  <a:pt x="6119635" y="4914414"/>
                  <a:pt x="6114760" y="4916536"/>
                  <a:pt x="6109138" y="4917913"/>
                </a:cubicBezTo>
                <a:cubicBezTo>
                  <a:pt x="6103517" y="4919290"/>
                  <a:pt x="6097437" y="4919978"/>
                  <a:pt x="6090898" y="4919978"/>
                </a:cubicBezTo>
                <a:cubicBezTo>
                  <a:pt x="6080458" y="4919978"/>
                  <a:pt x="6071223" y="4919318"/>
                  <a:pt x="6063192" y="4917999"/>
                </a:cubicBezTo>
                <a:cubicBezTo>
                  <a:pt x="6055162" y="4916680"/>
                  <a:pt x="6048910" y="4915504"/>
                  <a:pt x="6044435" y="4914471"/>
                </a:cubicBezTo>
                <a:lnTo>
                  <a:pt x="6044435" y="4949748"/>
                </a:lnTo>
                <a:cubicBezTo>
                  <a:pt x="6049254" y="4950781"/>
                  <a:pt x="6054703" y="4951985"/>
                  <a:pt x="6060783" y="4953362"/>
                </a:cubicBezTo>
                <a:cubicBezTo>
                  <a:pt x="6066863" y="4954739"/>
                  <a:pt x="6073374" y="4956488"/>
                  <a:pt x="6080315" y="4958611"/>
                </a:cubicBezTo>
                <a:cubicBezTo>
                  <a:pt x="6087255" y="4960733"/>
                  <a:pt x="6094425" y="4963286"/>
                  <a:pt x="6101825" y="4966268"/>
                </a:cubicBezTo>
                <a:cubicBezTo>
                  <a:pt x="6109224" y="4969251"/>
                  <a:pt x="6116624" y="4972836"/>
                  <a:pt x="6124023" y="4977023"/>
                </a:cubicBezTo>
                <a:cubicBezTo>
                  <a:pt x="6131423" y="4981211"/>
                  <a:pt x="6138737" y="4986144"/>
                  <a:pt x="6145964" y="4991823"/>
                </a:cubicBezTo>
                <a:cubicBezTo>
                  <a:pt x="6153191" y="4997501"/>
                  <a:pt x="6160018" y="5004012"/>
                  <a:pt x="6166442" y="5011354"/>
                </a:cubicBezTo>
                <a:lnTo>
                  <a:pt x="6198277" y="4991564"/>
                </a:lnTo>
                <a:cubicBezTo>
                  <a:pt x="6194491" y="4985828"/>
                  <a:pt x="6190275" y="4980551"/>
                  <a:pt x="6185629" y="4975733"/>
                </a:cubicBezTo>
                <a:cubicBezTo>
                  <a:pt x="6180983" y="4970915"/>
                  <a:pt x="6176222" y="4966498"/>
                  <a:pt x="6171346" y="4962482"/>
                </a:cubicBezTo>
                <a:cubicBezTo>
                  <a:pt x="6166471" y="4958467"/>
                  <a:pt x="6161595" y="4954853"/>
                  <a:pt x="6156719" y="4951641"/>
                </a:cubicBezTo>
                <a:cubicBezTo>
                  <a:pt x="6151844" y="4948429"/>
                  <a:pt x="6147341" y="4945504"/>
                  <a:pt x="6143211" y="4942865"/>
                </a:cubicBezTo>
                <a:cubicBezTo>
                  <a:pt x="6148144" y="4940341"/>
                  <a:pt x="6152675" y="4937158"/>
                  <a:pt x="6156805" y="4933315"/>
                </a:cubicBezTo>
                <a:cubicBezTo>
                  <a:pt x="6160935" y="4929471"/>
                  <a:pt x="6164492" y="4925055"/>
                  <a:pt x="6167474" y="4920064"/>
                </a:cubicBezTo>
                <a:cubicBezTo>
                  <a:pt x="6170457" y="4915074"/>
                  <a:pt x="6172780" y="4909567"/>
                  <a:pt x="6174444" y="4903544"/>
                </a:cubicBezTo>
                <a:cubicBezTo>
                  <a:pt x="6176107" y="4897521"/>
                  <a:pt x="6176939" y="4891068"/>
                  <a:pt x="6176939" y="4884185"/>
                </a:cubicBezTo>
                <a:cubicBezTo>
                  <a:pt x="6176939" y="4876499"/>
                  <a:pt x="6175734" y="4869070"/>
                  <a:pt x="6173325" y="4861900"/>
                </a:cubicBezTo>
                <a:cubicBezTo>
                  <a:pt x="6170916" y="4854730"/>
                  <a:pt x="6167102" y="4848334"/>
                  <a:pt x="6161882" y="4842713"/>
                </a:cubicBezTo>
                <a:cubicBezTo>
                  <a:pt x="6156662" y="4837092"/>
                  <a:pt x="6149865" y="4832589"/>
                  <a:pt x="6141490" y="4829205"/>
                </a:cubicBezTo>
                <a:cubicBezTo>
                  <a:pt x="6133115" y="4825820"/>
                  <a:pt x="6122962" y="4824128"/>
                  <a:pt x="6111031" y="4824128"/>
                </a:cubicBezTo>
                <a:lnTo>
                  <a:pt x="6111031" y="4810534"/>
                </a:lnTo>
                <a:lnTo>
                  <a:pt x="6213769" y="4810534"/>
                </a:lnTo>
                <a:lnTo>
                  <a:pt x="6225122" y="4810534"/>
                </a:lnTo>
                <a:lnTo>
                  <a:pt x="6256962" y="4810534"/>
                </a:lnTo>
                <a:cubicBezTo>
                  <a:pt x="6252603" y="4817302"/>
                  <a:pt x="6249017" y="4824099"/>
                  <a:pt x="6246207" y="4830925"/>
                </a:cubicBezTo>
                <a:cubicBezTo>
                  <a:pt x="6243396" y="4837751"/>
                  <a:pt x="6241188" y="4844749"/>
                  <a:pt x="6239582" y="4851920"/>
                </a:cubicBezTo>
                <a:cubicBezTo>
                  <a:pt x="6237976" y="4859090"/>
                  <a:pt x="6236886" y="4866432"/>
                  <a:pt x="6236312" y="4873946"/>
                </a:cubicBezTo>
                <a:cubicBezTo>
                  <a:pt x="6235738" y="4881460"/>
                  <a:pt x="6235452" y="4889347"/>
                  <a:pt x="6235452" y="4897607"/>
                </a:cubicBezTo>
                <a:cubicBezTo>
                  <a:pt x="6235452" y="4907818"/>
                  <a:pt x="6236341" y="4918057"/>
                  <a:pt x="6238119" y="4928324"/>
                </a:cubicBezTo>
                <a:cubicBezTo>
                  <a:pt x="6239897" y="4938592"/>
                  <a:pt x="6242478" y="4948544"/>
                  <a:pt x="6245863" y="4958180"/>
                </a:cubicBezTo>
                <a:cubicBezTo>
                  <a:pt x="6249247" y="4967817"/>
                  <a:pt x="6253434" y="4976880"/>
                  <a:pt x="6258425" y="4985369"/>
                </a:cubicBezTo>
                <a:cubicBezTo>
                  <a:pt x="6263415" y="4993859"/>
                  <a:pt x="6269180" y="5001431"/>
                  <a:pt x="6275719" y="5008084"/>
                </a:cubicBezTo>
                <a:cubicBezTo>
                  <a:pt x="6280537" y="5012903"/>
                  <a:pt x="6285929" y="5017147"/>
                  <a:pt x="6291895" y="5020818"/>
                </a:cubicBezTo>
                <a:cubicBezTo>
                  <a:pt x="6297860" y="5024490"/>
                  <a:pt x="6304112" y="5026325"/>
                  <a:pt x="6310652" y="5026325"/>
                </a:cubicBezTo>
                <a:cubicBezTo>
                  <a:pt x="6314896" y="5026325"/>
                  <a:pt x="6318740" y="5025522"/>
                  <a:pt x="6322181" y="5023916"/>
                </a:cubicBezTo>
                <a:cubicBezTo>
                  <a:pt x="6325623" y="5022310"/>
                  <a:pt x="6328577" y="5020188"/>
                  <a:pt x="6331043" y="5017549"/>
                </a:cubicBezTo>
                <a:cubicBezTo>
                  <a:pt x="6333510" y="5014910"/>
                  <a:pt x="6335432" y="5011813"/>
                  <a:pt x="6336808" y="5008256"/>
                </a:cubicBezTo>
                <a:cubicBezTo>
                  <a:pt x="6338185" y="5004700"/>
                  <a:pt x="6338873" y="5001029"/>
                  <a:pt x="6338873" y="4997243"/>
                </a:cubicBezTo>
                <a:cubicBezTo>
                  <a:pt x="6338873" y="4993916"/>
                  <a:pt x="6338185" y="4990647"/>
                  <a:pt x="6336808" y="4987434"/>
                </a:cubicBezTo>
                <a:cubicBezTo>
                  <a:pt x="6335432" y="4984222"/>
                  <a:pt x="6333510" y="4981326"/>
                  <a:pt x="6331043" y="4978744"/>
                </a:cubicBezTo>
                <a:cubicBezTo>
                  <a:pt x="6328577" y="4976163"/>
                  <a:pt x="6325623" y="4974069"/>
                  <a:pt x="6322181" y="4972463"/>
                </a:cubicBezTo>
                <a:cubicBezTo>
                  <a:pt x="6318740" y="4970857"/>
                  <a:pt x="6314896" y="4970054"/>
                  <a:pt x="6310652" y="4970054"/>
                </a:cubicBezTo>
                <a:cubicBezTo>
                  <a:pt x="6308701" y="4970054"/>
                  <a:pt x="6306780" y="4970255"/>
                  <a:pt x="6304887" y="4970656"/>
                </a:cubicBezTo>
                <a:cubicBezTo>
                  <a:pt x="6302994" y="4971058"/>
                  <a:pt x="6301245" y="4971546"/>
                  <a:pt x="6299638" y="4972119"/>
                </a:cubicBezTo>
                <a:cubicBezTo>
                  <a:pt x="6296541" y="4968333"/>
                  <a:pt x="6293587" y="4963486"/>
                  <a:pt x="6290776" y="4957578"/>
                </a:cubicBezTo>
                <a:cubicBezTo>
                  <a:pt x="6287966" y="4951670"/>
                  <a:pt x="6285499" y="4945303"/>
                  <a:pt x="6283377" y="4938477"/>
                </a:cubicBezTo>
                <a:cubicBezTo>
                  <a:pt x="6281254" y="4931651"/>
                  <a:pt x="6279562" y="4924682"/>
                  <a:pt x="6278300" y="4917569"/>
                </a:cubicBezTo>
                <a:cubicBezTo>
                  <a:pt x="6277038" y="4910456"/>
                  <a:pt x="6276407" y="4903802"/>
                  <a:pt x="6276407" y="4897607"/>
                </a:cubicBezTo>
                <a:cubicBezTo>
                  <a:pt x="6276407" y="4890609"/>
                  <a:pt x="6276981" y="4882894"/>
                  <a:pt x="6278128" y="4874462"/>
                </a:cubicBezTo>
                <a:cubicBezTo>
                  <a:pt x="6279275" y="4866030"/>
                  <a:pt x="6281111" y="4857770"/>
                  <a:pt x="6283635" y="4849682"/>
                </a:cubicBezTo>
                <a:cubicBezTo>
                  <a:pt x="6286159" y="4841595"/>
                  <a:pt x="6289457" y="4834052"/>
                  <a:pt x="6293529" y="4827054"/>
                </a:cubicBezTo>
                <a:cubicBezTo>
                  <a:pt x="6297602" y="4820056"/>
                  <a:pt x="6302564" y="4814549"/>
                  <a:pt x="6308415" y="4810534"/>
                </a:cubicBezTo>
                <a:lnTo>
                  <a:pt x="6328069" y="4810534"/>
                </a:lnTo>
                <a:lnTo>
                  <a:pt x="6341799" y="4810534"/>
                </a:lnTo>
                <a:lnTo>
                  <a:pt x="6480706" y="4810534"/>
                </a:lnTo>
                <a:lnTo>
                  <a:pt x="6480706" y="4828946"/>
                </a:lnTo>
                <a:cubicBezTo>
                  <a:pt x="6471529" y="4829176"/>
                  <a:pt x="6462179" y="4829836"/>
                  <a:pt x="6452657" y="4830925"/>
                </a:cubicBezTo>
                <a:cubicBezTo>
                  <a:pt x="6443135" y="4832015"/>
                  <a:pt x="6433814" y="4833822"/>
                  <a:pt x="6424694" y="4836346"/>
                </a:cubicBezTo>
                <a:cubicBezTo>
                  <a:pt x="6415573" y="4838870"/>
                  <a:pt x="6406854" y="4842254"/>
                  <a:pt x="6398537" y="4846499"/>
                </a:cubicBezTo>
                <a:cubicBezTo>
                  <a:pt x="6390220" y="4850744"/>
                  <a:pt x="6382677" y="4856021"/>
                  <a:pt x="6375908" y="4862330"/>
                </a:cubicBezTo>
                <a:cubicBezTo>
                  <a:pt x="6369139" y="4868640"/>
                  <a:pt x="6363346" y="4876183"/>
                  <a:pt x="6358528" y="4884959"/>
                </a:cubicBezTo>
                <a:cubicBezTo>
                  <a:pt x="6353709" y="4893736"/>
                  <a:pt x="6350268" y="4903974"/>
                  <a:pt x="6348203" y="4915676"/>
                </a:cubicBezTo>
                <a:cubicBezTo>
                  <a:pt x="6354971" y="4916250"/>
                  <a:pt x="6362371" y="4917282"/>
                  <a:pt x="6370401" y="4918774"/>
                </a:cubicBezTo>
                <a:cubicBezTo>
                  <a:pt x="6378432" y="4920265"/>
                  <a:pt x="6386635" y="4922215"/>
                  <a:pt x="6395009" y="4924624"/>
                </a:cubicBezTo>
                <a:cubicBezTo>
                  <a:pt x="6403384" y="4927033"/>
                  <a:pt x="6411759" y="4929902"/>
                  <a:pt x="6420133" y="4933228"/>
                </a:cubicBezTo>
                <a:cubicBezTo>
                  <a:pt x="6428508" y="4936555"/>
                  <a:pt x="6436481" y="4940341"/>
                  <a:pt x="6444053" y="4944586"/>
                </a:cubicBezTo>
                <a:cubicBezTo>
                  <a:pt x="6451624" y="4948831"/>
                  <a:pt x="6458565" y="4953477"/>
                  <a:pt x="6464875" y="4958525"/>
                </a:cubicBezTo>
                <a:cubicBezTo>
                  <a:pt x="6471184" y="4963572"/>
                  <a:pt x="6476462" y="4969022"/>
                  <a:pt x="6480706" y="4974872"/>
                </a:cubicBezTo>
                <a:lnTo>
                  <a:pt x="6480706" y="5001545"/>
                </a:lnTo>
                <a:lnTo>
                  <a:pt x="6520630" y="5001545"/>
                </a:lnTo>
                <a:lnTo>
                  <a:pt x="6520630" y="4810534"/>
                </a:lnTo>
                <a:lnTo>
                  <a:pt x="6568813" y="4810534"/>
                </a:lnTo>
                <a:lnTo>
                  <a:pt x="6568813" y="4774396"/>
                </a:lnTo>
                <a:lnTo>
                  <a:pt x="6341799" y="4774396"/>
                </a:lnTo>
                <a:lnTo>
                  <a:pt x="6328069" y="4774396"/>
                </a:lnTo>
                <a:lnTo>
                  <a:pt x="6225122" y="4774396"/>
                </a:lnTo>
                <a:lnTo>
                  <a:pt x="6213769" y="4774396"/>
                </a:lnTo>
                <a:close/>
                <a:moveTo>
                  <a:pt x="7249445" y="4770438"/>
                </a:moveTo>
                <a:lnTo>
                  <a:pt x="7226558" y="4789712"/>
                </a:lnTo>
                <a:cubicBezTo>
                  <a:pt x="7228279" y="4790744"/>
                  <a:pt x="7229971" y="4792006"/>
                  <a:pt x="7231635" y="4793497"/>
                </a:cubicBezTo>
                <a:cubicBezTo>
                  <a:pt x="7233298" y="4794989"/>
                  <a:pt x="7234732" y="4796595"/>
                  <a:pt x="7235937" y="4798316"/>
                </a:cubicBezTo>
                <a:cubicBezTo>
                  <a:pt x="7237142" y="4800037"/>
                  <a:pt x="7238117" y="4801786"/>
                  <a:pt x="7238862" y="4803564"/>
                </a:cubicBezTo>
                <a:cubicBezTo>
                  <a:pt x="7239608" y="4805342"/>
                  <a:pt x="7239981" y="4807092"/>
                  <a:pt x="7239981" y="4808813"/>
                </a:cubicBezTo>
                <a:cubicBezTo>
                  <a:pt x="7239981" y="4810075"/>
                  <a:pt x="7239694" y="4811279"/>
                  <a:pt x="7239120" y="4812427"/>
                </a:cubicBezTo>
                <a:cubicBezTo>
                  <a:pt x="7238317" y="4811624"/>
                  <a:pt x="7237342" y="4810677"/>
                  <a:pt x="7236195" y="4809587"/>
                </a:cubicBezTo>
                <a:cubicBezTo>
                  <a:pt x="7235048" y="4808497"/>
                  <a:pt x="7233614" y="4807465"/>
                  <a:pt x="7231893" y="4806490"/>
                </a:cubicBezTo>
                <a:cubicBezTo>
                  <a:pt x="7230172" y="4805515"/>
                  <a:pt x="7228165" y="4804683"/>
                  <a:pt x="7225870" y="4803995"/>
                </a:cubicBezTo>
                <a:cubicBezTo>
                  <a:pt x="7223576" y="4803306"/>
                  <a:pt x="7220937" y="4802962"/>
                  <a:pt x="7217954" y="4802962"/>
                </a:cubicBezTo>
                <a:cubicBezTo>
                  <a:pt x="7213939" y="4802962"/>
                  <a:pt x="7210211" y="4803650"/>
                  <a:pt x="7206769" y="4805027"/>
                </a:cubicBezTo>
                <a:cubicBezTo>
                  <a:pt x="7203327" y="4806404"/>
                  <a:pt x="7200345" y="4808325"/>
                  <a:pt x="7197821" y="4810792"/>
                </a:cubicBezTo>
                <a:cubicBezTo>
                  <a:pt x="7195297" y="4813258"/>
                  <a:pt x="7193289" y="4816212"/>
                  <a:pt x="7191798" y="4819654"/>
                </a:cubicBezTo>
                <a:cubicBezTo>
                  <a:pt x="7190306" y="4823096"/>
                  <a:pt x="7189561" y="4826939"/>
                  <a:pt x="7189561" y="4831184"/>
                </a:cubicBezTo>
                <a:cubicBezTo>
                  <a:pt x="7189561" y="4835199"/>
                  <a:pt x="7190364" y="4838927"/>
                  <a:pt x="7191970" y="4842369"/>
                </a:cubicBezTo>
                <a:cubicBezTo>
                  <a:pt x="7193576" y="4845811"/>
                  <a:pt x="7195727" y="4848793"/>
                  <a:pt x="7198423" y="4851317"/>
                </a:cubicBezTo>
                <a:cubicBezTo>
                  <a:pt x="7201119" y="4853841"/>
                  <a:pt x="7204159" y="4855791"/>
                  <a:pt x="7207543" y="4857168"/>
                </a:cubicBezTo>
                <a:cubicBezTo>
                  <a:pt x="7210928" y="4858545"/>
                  <a:pt x="7214398" y="4859233"/>
                  <a:pt x="7217954" y="4859233"/>
                </a:cubicBezTo>
                <a:cubicBezTo>
                  <a:pt x="7223461" y="4859233"/>
                  <a:pt x="7228595" y="4858287"/>
                  <a:pt x="7233356" y="4856394"/>
                </a:cubicBezTo>
                <a:cubicBezTo>
                  <a:pt x="7238117" y="4854501"/>
                  <a:pt x="7242419" y="4851948"/>
                  <a:pt x="7246262" y="4848736"/>
                </a:cubicBezTo>
                <a:cubicBezTo>
                  <a:pt x="7250105" y="4845524"/>
                  <a:pt x="7253432" y="4841824"/>
                  <a:pt x="7256243" y="4837637"/>
                </a:cubicBezTo>
                <a:cubicBezTo>
                  <a:pt x="7259053" y="4833449"/>
                  <a:pt x="7261262" y="4829061"/>
                  <a:pt x="7262868" y="4824472"/>
                </a:cubicBezTo>
                <a:cubicBezTo>
                  <a:pt x="7265851" y="4827111"/>
                  <a:pt x="7268116" y="4830782"/>
                  <a:pt x="7269665" y="4835486"/>
                </a:cubicBezTo>
                <a:cubicBezTo>
                  <a:pt x="7271214" y="4840189"/>
                  <a:pt x="7271988" y="4845409"/>
                  <a:pt x="7271988" y="4851145"/>
                </a:cubicBezTo>
                <a:cubicBezTo>
                  <a:pt x="7271988" y="4856308"/>
                  <a:pt x="7271042" y="4861499"/>
                  <a:pt x="7269149" y="4866719"/>
                </a:cubicBezTo>
                <a:cubicBezTo>
                  <a:pt x="7267256" y="4871938"/>
                  <a:pt x="7264445" y="4876642"/>
                  <a:pt x="7260717" y="4880829"/>
                </a:cubicBezTo>
                <a:cubicBezTo>
                  <a:pt x="7256988" y="4885017"/>
                  <a:pt x="7252314" y="4888430"/>
                  <a:pt x="7246692" y="4891068"/>
                </a:cubicBezTo>
                <a:cubicBezTo>
                  <a:pt x="7241071" y="4893707"/>
                  <a:pt x="7234532" y="4895026"/>
                  <a:pt x="7227075" y="4895026"/>
                </a:cubicBezTo>
                <a:lnTo>
                  <a:pt x="7203155" y="4895026"/>
                </a:lnTo>
                <a:lnTo>
                  <a:pt x="7203155" y="4931163"/>
                </a:lnTo>
                <a:lnTo>
                  <a:pt x="7217094" y="4931163"/>
                </a:lnTo>
                <a:cubicBezTo>
                  <a:pt x="7229828" y="4931163"/>
                  <a:pt x="7242562" y="4931938"/>
                  <a:pt x="7255296" y="4933487"/>
                </a:cubicBezTo>
                <a:cubicBezTo>
                  <a:pt x="7268030" y="4935035"/>
                  <a:pt x="7280105" y="4937817"/>
                  <a:pt x="7291520" y="4941833"/>
                </a:cubicBezTo>
                <a:cubicBezTo>
                  <a:pt x="7302934" y="4945848"/>
                  <a:pt x="7313374" y="4951326"/>
                  <a:pt x="7322839" y="4958266"/>
                </a:cubicBezTo>
                <a:cubicBezTo>
                  <a:pt x="7332303" y="4965207"/>
                  <a:pt x="7340190" y="4974012"/>
                  <a:pt x="7346500" y="4984681"/>
                </a:cubicBezTo>
                <a:lnTo>
                  <a:pt x="7346500" y="5001545"/>
                </a:lnTo>
                <a:lnTo>
                  <a:pt x="7386423" y="5001545"/>
                </a:lnTo>
                <a:lnTo>
                  <a:pt x="7386423" y="4810534"/>
                </a:lnTo>
                <a:lnTo>
                  <a:pt x="7434606" y="4810534"/>
                </a:lnTo>
                <a:lnTo>
                  <a:pt x="7434606" y="4774396"/>
                </a:lnTo>
                <a:lnTo>
                  <a:pt x="7346500" y="4774396"/>
                </a:lnTo>
                <a:lnTo>
                  <a:pt x="7346500" y="4932712"/>
                </a:lnTo>
                <a:cubicBezTo>
                  <a:pt x="7343861" y="4930188"/>
                  <a:pt x="7340534" y="4927607"/>
                  <a:pt x="7336519" y="4924969"/>
                </a:cubicBezTo>
                <a:cubicBezTo>
                  <a:pt x="7332504" y="4922330"/>
                  <a:pt x="7328058" y="4919720"/>
                  <a:pt x="7323183" y="4917139"/>
                </a:cubicBezTo>
                <a:cubicBezTo>
                  <a:pt x="7318307" y="4914558"/>
                  <a:pt x="7313145" y="4912062"/>
                  <a:pt x="7307695" y="4909653"/>
                </a:cubicBezTo>
                <a:cubicBezTo>
                  <a:pt x="7302246" y="4907244"/>
                  <a:pt x="7296711" y="4905007"/>
                  <a:pt x="7291089" y="4902942"/>
                </a:cubicBezTo>
                <a:cubicBezTo>
                  <a:pt x="7297629" y="4897665"/>
                  <a:pt x="7302906" y="4890581"/>
                  <a:pt x="7306921" y="4881690"/>
                </a:cubicBezTo>
                <a:cubicBezTo>
                  <a:pt x="7310936" y="4872799"/>
                  <a:pt x="7312944" y="4862273"/>
                  <a:pt x="7312944" y="4850113"/>
                </a:cubicBezTo>
                <a:cubicBezTo>
                  <a:pt x="7312944" y="4842770"/>
                  <a:pt x="7311309" y="4835084"/>
                  <a:pt x="7308040" y="4827054"/>
                </a:cubicBezTo>
                <a:cubicBezTo>
                  <a:pt x="7304770" y="4819023"/>
                  <a:pt x="7300267" y="4811337"/>
                  <a:pt x="7294531" y="4803995"/>
                </a:cubicBezTo>
                <a:cubicBezTo>
                  <a:pt x="7288795" y="4796652"/>
                  <a:pt x="7282055" y="4790027"/>
                  <a:pt x="7274311" y="4784119"/>
                </a:cubicBezTo>
                <a:cubicBezTo>
                  <a:pt x="7266568" y="4778211"/>
                  <a:pt x="7258279" y="4773651"/>
                  <a:pt x="7249445" y="4770438"/>
                </a:cubicBezTo>
                <a:close/>
                <a:moveTo>
                  <a:pt x="6629460" y="4763383"/>
                </a:moveTo>
                <a:cubicBezTo>
                  <a:pt x="6623495" y="4763383"/>
                  <a:pt x="6617758" y="4763842"/>
                  <a:pt x="6612252" y="4764760"/>
                </a:cubicBezTo>
                <a:cubicBezTo>
                  <a:pt x="6606745" y="4765677"/>
                  <a:pt x="6601755" y="4766796"/>
                  <a:pt x="6597281" y="4768115"/>
                </a:cubicBezTo>
                <a:cubicBezTo>
                  <a:pt x="6592807" y="4769434"/>
                  <a:pt x="6588963" y="4770869"/>
                  <a:pt x="6585751" y="4772417"/>
                </a:cubicBezTo>
                <a:cubicBezTo>
                  <a:pt x="6582539" y="4773966"/>
                  <a:pt x="6580359" y="4775314"/>
                  <a:pt x="6579212" y="4776461"/>
                </a:cubicBezTo>
                <a:cubicBezTo>
                  <a:pt x="6578065" y="4777609"/>
                  <a:pt x="6577319" y="4779100"/>
                  <a:pt x="6576975" y="4780935"/>
                </a:cubicBezTo>
                <a:cubicBezTo>
                  <a:pt x="6576631" y="4782771"/>
                  <a:pt x="6576459" y="4785696"/>
                  <a:pt x="6576459" y="4789712"/>
                </a:cubicBezTo>
                <a:cubicBezTo>
                  <a:pt x="6576459" y="4793612"/>
                  <a:pt x="6576602" y="4796824"/>
                  <a:pt x="6576889" y="4799348"/>
                </a:cubicBezTo>
                <a:cubicBezTo>
                  <a:pt x="6577176" y="4801872"/>
                  <a:pt x="6577549" y="4803822"/>
                  <a:pt x="6578007" y="4805199"/>
                </a:cubicBezTo>
                <a:cubicBezTo>
                  <a:pt x="6578466" y="4806576"/>
                  <a:pt x="6579040" y="4807522"/>
                  <a:pt x="6579728" y="4808038"/>
                </a:cubicBezTo>
                <a:cubicBezTo>
                  <a:pt x="6580417" y="4808555"/>
                  <a:pt x="6581162" y="4808813"/>
                  <a:pt x="6581965" y="4808813"/>
                </a:cubicBezTo>
                <a:cubicBezTo>
                  <a:pt x="6583112" y="4808813"/>
                  <a:pt x="6584747" y="4808239"/>
                  <a:pt x="6586870" y="4807092"/>
                </a:cubicBezTo>
                <a:cubicBezTo>
                  <a:pt x="6588992" y="4805945"/>
                  <a:pt x="6591659" y="4804683"/>
                  <a:pt x="6594871" y="4803306"/>
                </a:cubicBezTo>
                <a:cubicBezTo>
                  <a:pt x="6598084" y="4801930"/>
                  <a:pt x="6601927" y="4800668"/>
                  <a:pt x="6606401" y="4799520"/>
                </a:cubicBezTo>
                <a:cubicBezTo>
                  <a:pt x="6610875" y="4798373"/>
                  <a:pt x="6616038" y="4797800"/>
                  <a:pt x="6621888" y="4797800"/>
                </a:cubicBezTo>
                <a:cubicBezTo>
                  <a:pt x="6628313" y="4797800"/>
                  <a:pt x="6633906" y="4798689"/>
                  <a:pt x="6638666" y="4800467"/>
                </a:cubicBezTo>
                <a:cubicBezTo>
                  <a:pt x="6643427" y="4802245"/>
                  <a:pt x="6647385" y="4804798"/>
                  <a:pt x="6650540" y="4808124"/>
                </a:cubicBezTo>
                <a:cubicBezTo>
                  <a:pt x="6653695" y="4811451"/>
                  <a:pt x="6656047" y="4815409"/>
                  <a:pt x="6657596" y="4819998"/>
                </a:cubicBezTo>
                <a:cubicBezTo>
                  <a:pt x="6659144" y="4824587"/>
                  <a:pt x="6659919" y="4829635"/>
                  <a:pt x="6659919" y="4835141"/>
                </a:cubicBezTo>
                <a:cubicBezTo>
                  <a:pt x="6659919" y="4840074"/>
                  <a:pt x="6659259" y="4844721"/>
                  <a:pt x="6657940" y="4849080"/>
                </a:cubicBezTo>
                <a:cubicBezTo>
                  <a:pt x="6656620" y="4853440"/>
                  <a:pt x="6654527" y="4857225"/>
                  <a:pt x="6651659" y="4860438"/>
                </a:cubicBezTo>
                <a:cubicBezTo>
                  <a:pt x="6648791" y="4863650"/>
                  <a:pt x="6645148" y="4866231"/>
                  <a:pt x="6640731" y="4868181"/>
                </a:cubicBezTo>
                <a:cubicBezTo>
                  <a:pt x="6636315" y="4870132"/>
                  <a:pt x="6631066" y="4871107"/>
                  <a:pt x="6624986" y="4871107"/>
                </a:cubicBezTo>
                <a:lnTo>
                  <a:pt x="6622577" y="4871107"/>
                </a:lnTo>
                <a:cubicBezTo>
                  <a:pt x="6620053" y="4871107"/>
                  <a:pt x="6617873" y="4871365"/>
                  <a:pt x="6616038" y="4871881"/>
                </a:cubicBezTo>
                <a:cubicBezTo>
                  <a:pt x="6614202" y="4872397"/>
                  <a:pt x="6612682" y="4873344"/>
                  <a:pt x="6611477" y="4874720"/>
                </a:cubicBezTo>
                <a:cubicBezTo>
                  <a:pt x="6610273" y="4876097"/>
                  <a:pt x="6609441" y="4877933"/>
                  <a:pt x="6608982" y="4880227"/>
                </a:cubicBezTo>
                <a:cubicBezTo>
                  <a:pt x="6608523" y="4882521"/>
                  <a:pt x="6608351" y="4885504"/>
                  <a:pt x="6608466" y="4889175"/>
                </a:cubicBezTo>
                <a:lnTo>
                  <a:pt x="6610015" y="4929787"/>
                </a:lnTo>
                <a:cubicBezTo>
                  <a:pt x="6610129" y="4931049"/>
                  <a:pt x="6610531" y="4932081"/>
                  <a:pt x="6611219" y="4932884"/>
                </a:cubicBezTo>
                <a:cubicBezTo>
                  <a:pt x="6611908" y="4933687"/>
                  <a:pt x="6612998" y="4934318"/>
                  <a:pt x="6614489" y="4934777"/>
                </a:cubicBezTo>
                <a:cubicBezTo>
                  <a:pt x="6615980" y="4935236"/>
                  <a:pt x="6618017" y="4935552"/>
                  <a:pt x="6620598" y="4935724"/>
                </a:cubicBezTo>
                <a:cubicBezTo>
                  <a:pt x="6623179" y="4935896"/>
                  <a:pt x="6626363" y="4935982"/>
                  <a:pt x="6630148" y="4935982"/>
                </a:cubicBezTo>
                <a:cubicBezTo>
                  <a:pt x="6636114" y="4935982"/>
                  <a:pt x="6640674" y="4935466"/>
                  <a:pt x="6643829" y="4934433"/>
                </a:cubicBezTo>
                <a:cubicBezTo>
                  <a:pt x="6646984" y="4933401"/>
                  <a:pt x="6648619" y="4931852"/>
                  <a:pt x="6648733" y="4929787"/>
                </a:cubicBezTo>
                <a:lnTo>
                  <a:pt x="6650110" y="4896231"/>
                </a:lnTo>
                <a:cubicBezTo>
                  <a:pt x="6658370" y="4895313"/>
                  <a:pt x="6665913" y="4893191"/>
                  <a:pt x="6672739" y="4889864"/>
                </a:cubicBezTo>
                <a:cubicBezTo>
                  <a:pt x="6679565" y="4886537"/>
                  <a:pt x="6685416" y="4882120"/>
                  <a:pt x="6690291" y="4876613"/>
                </a:cubicBezTo>
                <a:cubicBezTo>
                  <a:pt x="6695167" y="4871107"/>
                  <a:pt x="6698953" y="4864568"/>
                  <a:pt x="6701649" y="4856996"/>
                </a:cubicBezTo>
                <a:cubicBezTo>
                  <a:pt x="6704345" y="4849424"/>
                  <a:pt x="6705693" y="4840935"/>
                  <a:pt x="6705693" y="4831528"/>
                </a:cubicBezTo>
                <a:cubicBezTo>
                  <a:pt x="6705693" y="4822465"/>
                  <a:pt x="6704259" y="4813861"/>
                  <a:pt x="6701391" y="4805715"/>
                </a:cubicBezTo>
                <a:cubicBezTo>
                  <a:pt x="6698523" y="4797570"/>
                  <a:pt x="6694020" y="4790343"/>
                  <a:pt x="6687882" y="4784033"/>
                </a:cubicBezTo>
                <a:cubicBezTo>
                  <a:pt x="6681745" y="4777723"/>
                  <a:pt x="6673857" y="4772704"/>
                  <a:pt x="6664221" y="4768976"/>
                </a:cubicBezTo>
                <a:cubicBezTo>
                  <a:pt x="6654584" y="4765247"/>
                  <a:pt x="6642997" y="4763383"/>
                  <a:pt x="6629460" y="4763383"/>
                </a:cubicBezTo>
                <a:close/>
                <a:moveTo>
                  <a:pt x="5330485" y="4746774"/>
                </a:moveTo>
                <a:cubicBezTo>
                  <a:pt x="5333331" y="4746774"/>
                  <a:pt x="5336003" y="4747327"/>
                  <a:pt x="5338500" y="4748432"/>
                </a:cubicBezTo>
                <a:cubicBezTo>
                  <a:pt x="5340997" y="4749537"/>
                  <a:pt x="5343208" y="4751053"/>
                  <a:pt x="5345135" y="4752979"/>
                </a:cubicBezTo>
                <a:cubicBezTo>
                  <a:pt x="5347061" y="4754905"/>
                  <a:pt x="5348576" y="4757116"/>
                  <a:pt x="5349681" y="4759613"/>
                </a:cubicBezTo>
                <a:cubicBezTo>
                  <a:pt x="5350786" y="4762110"/>
                  <a:pt x="5351339" y="4764782"/>
                  <a:pt x="5351339" y="4767629"/>
                </a:cubicBezTo>
                <a:lnTo>
                  <a:pt x="5351339" y="4828368"/>
                </a:lnTo>
                <a:cubicBezTo>
                  <a:pt x="5351339" y="4830328"/>
                  <a:pt x="5351023" y="4832231"/>
                  <a:pt x="5350391" y="4834078"/>
                </a:cubicBezTo>
                <a:cubicBezTo>
                  <a:pt x="5349759" y="4835925"/>
                  <a:pt x="5348890" y="4837745"/>
                  <a:pt x="5347783" y="4839536"/>
                </a:cubicBezTo>
                <a:cubicBezTo>
                  <a:pt x="5346676" y="4841328"/>
                  <a:pt x="5345459" y="4843163"/>
                  <a:pt x="5344134" y="4845043"/>
                </a:cubicBezTo>
                <a:cubicBezTo>
                  <a:pt x="5342807" y="4846922"/>
                  <a:pt x="5341870" y="4848260"/>
                  <a:pt x="5341323" y="4849056"/>
                </a:cubicBezTo>
                <a:cubicBezTo>
                  <a:pt x="5337010" y="4849056"/>
                  <a:pt x="5332393" y="4850070"/>
                  <a:pt x="5327471" y="4852100"/>
                </a:cubicBezTo>
                <a:cubicBezTo>
                  <a:pt x="5322549" y="4854129"/>
                  <a:pt x="5318247" y="4856922"/>
                  <a:pt x="5314567" y="4860481"/>
                </a:cubicBezTo>
                <a:cubicBezTo>
                  <a:pt x="5310887" y="4864039"/>
                  <a:pt x="5307997" y="4868258"/>
                  <a:pt x="5305897" y="4873138"/>
                </a:cubicBezTo>
                <a:cubicBezTo>
                  <a:pt x="5303797" y="4878018"/>
                  <a:pt x="5302747" y="4883286"/>
                  <a:pt x="5302747" y="4888941"/>
                </a:cubicBezTo>
                <a:lnTo>
                  <a:pt x="5302747" y="5022399"/>
                </a:lnTo>
                <a:cubicBezTo>
                  <a:pt x="5302747" y="5027444"/>
                  <a:pt x="5303657" y="5032210"/>
                  <a:pt x="5305476" y="5036698"/>
                </a:cubicBezTo>
                <a:cubicBezTo>
                  <a:pt x="5307296" y="5041187"/>
                  <a:pt x="5309536" y="5043316"/>
                  <a:pt x="5312196" y="5043084"/>
                </a:cubicBezTo>
                <a:lnTo>
                  <a:pt x="5164363" y="5043084"/>
                </a:lnTo>
                <a:lnTo>
                  <a:pt x="5164363" y="4916679"/>
                </a:lnTo>
                <a:lnTo>
                  <a:pt x="5229265" y="4916679"/>
                </a:lnTo>
                <a:lnTo>
                  <a:pt x="5309803" y="4809240"/>
                </a:lnTo>
                <a:lnTo>
                  <a:pt x="5309803" y="4767629"/>
                </a:lnTo>
                <a:cubicBezTo>
                  <a:pt x="5309803" y="4764676"/>
                  <a:pt x="5310347" y="4761968"/>
                  <a:pt x="5311437" y="4759503"/>
                </a:cubicBezTo>
                <a:cubicBezTo>
                  <a:pt x="5312528" y="4757038"/>
                  <a:pt x="5314033" y="4754846"/>
                  <a:pt x="5315952" y="4752926"/>
                </a:cubicBezTo>
                <a:cubicBezTo>
                  <a:pt x="5317872" y="4751006"/>
                  <a:pt x="5320064" y="4749501"/>
                  <a:pt x="5322529" y="4748410"/>
                </a:cubicBezTo>
                <a:cubicBezTo>
                  <a:pt x="5324994" y="4747320"/>
                  <a:pt x="5327645" y="4746774"/>
                  <a:pt x="5330485" y="4746774"/>
                </a:cubicBezTo>
                <a:close/>
                <a:moveTo>
                  <a:pt x="5330485" y="4715764"/>
                </a:moveTo>
                <a:cubicBezTo>
                  <a:pt x="5323306" y="4715764"/>
                  <a:pt x="5316528" y="4717131"/>
                  <a:pt x="5310152" y="4719864"/>
                </a:cubicBezTo>
                <a:cubicBezTo>
                  <a:pt x="5303776" y="4722596"/>
                  <a:pt x="5298256" y="4726294"/>
                  <a:pt x="5293593" y="4730956"/>
                </a:cubicBezTo>
                <a:cubicBezTo>
                  <a:pt x="5288930" y="4735618"/>
                  <a:pt x="5285240" y="4741088"/>
                  <a:pt x="5282525" y="4747366"/>
                </a:cubicBezTo>
                <a:cubicBezTo>
                  <a:pt x="5279809" y="4753643"/>
                  <a:pt x="5278451" y="4760397"/>
                  <a:pt x="5278451" y="4767629"/>
                </a:cubicBezTo>
                <a:lnTo>
                  <a:pt x="5278451" y="4798840"/>
                </a:lnTo>
                <a:lnTo>
                  <a:pt x="5213499" y="4885500"/>
                </a:lnTo>
                <a:lnTo>
                  <a:pt x="5133012" y="4885500"/>
                </a:lnTo>
                <a:lnTo>
                  <a:pt x="5133012" y="5074264"/>
                </a:lnTo>
                <a:lnTo>
                  <a:pt x="5403203" y="5074264"/>
                </a:lnTo>
                <a:cubicBezTo>
                  <a:pt x="5410475" y="5074264"/>
                  <a:pt x="5417294" y="5072899"/>
                  <a:pt x="5423659" y="5070171"/>
                </a:cubicBezTo>
                <a:cubicBezTo>
                  <a:pt x="5430025" y="5067443"/>
                  <a:pt x="5435542" y="5063744"/>
                  <a:pt x="5440211" y="5059075"/>
                </a:cubicBezTo>
                <a:cubicBezTo>
                  <a:pt x="5444881" y="5054405"/>
                  <a:pt x="5448582" y="5048915"/>
                  <a:pt x="5451312" y="5042604"/>
                </a:cubicBezTo>
                <a:cubicBezTo>
                  <a:pt x="5454043" y="5036294"/>
                  <a:pt x="5455409" y="5029559"/>
                  <a:pt x="5455409" y="5022399"/>
                </a:cubicBezTo>
                <a:lnTo>
                  <a:pt x="5455409" y="5017780"/>
                </a:lnTo>
                <a:cubicBezTo>
                  <a:pt x="5462297" y="5013768"/>
                  <a:pt x="5468040" y="5007770"/>
                  <a:pt x="5472638" y="4999784"/>
                </a:cubicBezTo>
                <a:cubicBezTo>
                  <a:pt x="5477236" y="4991798"/>
                  <a:pt x="5479535" y="4983140"/>
                  <a:pt x="5479535" y="4973808"/>
                </a:cubicBezTo>
                <a:lnTo>
                  <a:pt x="5479535" y="4937364"/>
                </a:lnTo>
                <a:cubicBezTo>
                  <a:pt x="5479535" y="4932834"/>
                  <a:pt x="5478955" y="4928371"/>
                  <a:pt x="5477795" y="4923975"/>
                </a:cubicBezTo>
                <a:cubicBezTo>
                  <a:pt x="5476636" y="4919579"/>
                  <a:pt x="5474935" y="4915411"/>
                  <a:pt x="5472693" y="4911472"/>
                </a:cubicBezTo>
                <a:cubicBezTo>
                  <a:pt x="5470450" y="4907533"/>
                  <a:pt x="5467749" y="4903984"/>
                  <a:pt x="5464589" y="4900825"/>
                </a:cubicBezTo>
                <a:cubicBezTo>
                  <a:pt x="5461430" y="4897665"/>
                  <a:pt x="5458370" y="4895258"/>
                  <a:pt x="5455409" y="4893604"/>
                </a:cubicBezTo>
                <a:lnTo>
                  <a:pt x="5455409" y="4888941"/>
                </a:lnTo>
                <a:cubicBezTo>
                  <a:pt x="5455409" y="4881825"/>
                  <a:pt x="5454044" y="4875083"/>
                  <a:pt x="5451315" y="4868714"/>
                </a:cubicBezTo>
                <a:cubicBezTo>
                  <a:pt x="5448586" y="4862345"/>
                  <a:pt x="5444886" y="4856824"/>
                  <a:pt x="5440214" y="4852152"/>
                </a:cubicBezTo>
                <a:cubicBezTo>
                  <a:pt x="5435543" y="4847480"/>
                  <a:pt x="5430003" y="4843771"/>
                  <a:pt x="5423596" y="4841026"/>
                </a:cubicBezTo>
                <a:cubicBezTo>
                  <a:pt x="5417189" y="4838281"/>
                  <a:pt x="5410391" y="4836908"/>
                  <a:pt x="5403203" y="4836908"/>
                </a:cubicBezTo>
                <a:lnTo>
                  <a:pt x="5381002" y="4836908"/>
                </a:lnTo>
                <a:cubicBezTo>
                  <a:pt x="5382014" y="4835560"/>
                  <a:pt x="5382521" y="4832713"/>
                  <a:pt x="5382521" y="4828368"/>
                </a:cubicBezTo>
                <a:lnTo>
                  <a:pt x="5382521" y="4767629"/>
                </a:lnTo>
                <a:cubicBezTo>
                  <a:pt x="5382521" y="4760625"/>
                  <a:pt x="5381156" y="4753939"/>
                  <a:pt x="5378427" y="4747570"/>
                </a:cubicBezTo>
                <a:cubicBezTo>
                  <a:pt x="5375698" y="4741201"/>
                  <a:pt x="5371998" y="4735681"/>
                  <a:pt x="5367326" y="4731010"/>
                </a:cubicBezTo>
                <a:cubicBezTo>
                  <a:pt x="5362655" y="4726339"/>
                  <a:pt x="5357116" y="4722630"/>
                  <a:pt x="5350709" y="4719884"/>
                </a:cubicBezTo>
                <a:cubicBezTo>
                  <a:pt x="5344301" y="4717138"/>
                  <a:pt x="5337560" y="4715764"/>
                  <a:pt x="5330485" y="4715764"/>
                </a:cubicBezTo>
                <a:close/>
                <a:moveTo>
                  <a:pt x="6946124" y="4679751"/>
                </a:moveTo>
                <a:cubicBezTo>
                  <a:pt x="6933161" y="4679751"/>
                  <a:pt x="6921086" y="4681214"/>
                  <a:pt x="6909901" y="4684139"/>
                </a:cubicBezTo>
                <a:cubicBezTo>
                  <a:pt x="6898716" y="4687064"/>
                  <a:pt x="6888993" y="4691338"/>
                  <a:pt x="6880733" y="4696959"/>
                </a:cubicBezTo>
                <a:cubicBezTo>
                  <a:pt x="6872473" y="4702580"/>
                  <a:pt x="6865963" y="4709550"/>
                  <a:pt x="6861202" y="4717867"/>
                </a:cubicBezTo>
                <a:cubicBezTo>
                  <a:pt x="6856441" y="4726184"/>
                  <a:pt x="6854060" y="4735678"/>
                  <a:pt x="6854060" y="4746347"/>
                </a:cubicBezTo>
                <a:cubicBezTo>
                  <a:pt x="6854060" y="4752771"/>
                  <a:pt x="6854634" y="4758134"/>
                  <a:pt x="6855781" y="4762436"/>
                </a:cubicBezTo>
                <a:cubicBezTo>
                  <a:pt x="6856928" y="4766739"/>
                  <a:pt x="6858534" y="4770725"/>
                  <a:pt x="6860599" y="4774396"/>
                </a:cubicBezTo>
                <a:lnTo>
                  <a:pt x="6832894" y="4774396"/>
                </a:lnTo>
                <a:lnTo>
                  <a:pt x="6832894" y="4810534"/>
                </a:lnTo>
                <a:lnTo>
                  <a:pt x="6863869" y="4810534"/>
                </a:lnTo>
                <a:lnTo>
                  <a:pt x="6863869" y="5017033"/>
                </a:lnTo>
                <a:lnTo>
                  <a:pt x="6904136" y="5017033"/>
                </a:lnTo>
                <a:lnTo>
                  <a:pt x="6904136" y="4810534"/>
                </a:lnTo>
                <a:lnTo>
                  <a:pt x="6937669" y="4810534"/>
                </a:lnTo>
                <a:lnTo>
                  <a:pt x="6952319" y="4810534"/>
                </a:lnTo>
                <a:lnTo>
                  <a:pt x="7104245" y="4810534"/>
                </a:lnTo>
                <a:lnTo>
                  <a:pt x="7104245" y="4834969"/>
                </a:lnTo>
                <a:cubicBezTo>
                  <a:pt x="7102983" y="4834740"/>
                  <a:pt x="7100832" y="4834367"/>
                  <a:pt x="7097792" y="4833851"/>
                </a:cubicBezTo>
                <a:cubicBezTo>
                  <a:pt x="7094752" y="4833335"/>
                  <a:pt x="7091683" y="4833076"/>
                  <a:pt x="7088585" y="4833076"/>
                </a:cubicBezTo>
                <a:cubicBezTo>
                  <a:pt x="7082735" y="4833076"/>
                  <a:pt x="7076855" y="4833765"/>
                  <a:pt x="7070947" y="4835141"/>
                </a:cubicBezTo>
                <a:cubicBezTo>
                  <a:pt x="7065039" y="4836518"/>
                  <a:pt x="7059848" y="4839042"/>
                  <a:pt x="7055374" y="4842713"/>
                </a:cubicBezTo>
                <a:cubicBezTo>
                  <a:pt x="7050899" y="4838698"/>
                  <a:pt x="7045307" y="4835514"/>
                  <a:pt x="7038596" y="4833162"/>
                </a:cubicBezTo>
                <a:cubicBezTo>
                  <a:pt x="7031884" y="4830811"/>
                  <a:pt x="7024513" y="4829635"/>
                  <a:pt x="7016483" y="4829635"/>
                </a:cubicBezTo>
                <a:cubicBezTo>
                  <a:pt x="7009026" y="4829635"/>
                  <a:pt x="7001627" y="4830725"/>
                  <a:pt x="6994284" y="4832904"/>
                </a:cubicBezTo>
                <a:cubicBezTo>
                  <a:pt x="6986942" y="4835084"/>
                  <a:pt x="6980374" y="4838554"/>
                  <a:pt x="6974581" y="4843315"/>
                </a:cubicBezTo>
                <a:cubicBezTo>
                  <a:pt x="6968787" y="4848076"/>
                  <a:pt x="6964113" y="4854185"/>
                  <a:pt x="6960556" y="4861642"/>
                </a:cubicBezTo>
                <a:cubicBezTo>
                  <a:pt x="6957000" y="4869099"/>
                  <a:pt x="6955222" y="4878105"/>
                  <a:pt x="6955222" y="4888659"/>
                </a:cubicBezTo>
                <a:cubicBezTo>
                  <a:pt x="6955222" y="4896575"/>
                  <a:pt x="6956225" y="4903831"/>
                  <a:pt x="6958233" y="4910428"/>
                </a:cubicBezTo>
                <a:cubicBezTo>
                  <a:pt x="6960241" y="4917024"/>
                  <a:pt x="6963195" y="4922703"/>
                  <a:pt x="6967095" y="4927464"/>
                </a:cubicBezTo>
                <a:cubicBezTo>
                  <a:pt x="6970996" y="4932225"/>
                  <a:pt x="6975843" y="4935924"/>
                  <a:pt x="6981636" y="4938563"/>
                </a:cubicBezTo>
                <a:cubicBezTo>
                  <a:pt x="6987430" y="4941202"/>
                  <a:pt x="6994112" y="4942521"/>
                  <a:pt x="7001684" y="4942521"/>
                </a:cubicBezTo>
                <a:cubicBezTo>
                  <a:pt x="7005928" y="4942521"/>
                  <a:pt x="7009800" y="4941804"/>
                  <a:pt x="7013299" y="4940370"/>
                </a:cubicBezTo>
                <a:cubicBezTo>
                  <a:pt x="7016798" y="4938936"/>
                  <a:pt x="7019810" y="4936986"/>
                  <a:pt x="7022334" y="4934519"/>
                </a:cubicBezTo>
                <a:cubicBezTo>
                  <a:pt x="7024858" y="4932053"/>
                  <a:pt x="7026836" y="4929098"/>
                  <a:pt x="7028271" y="4925657"/>
                </a:cubicBezTo>
                <a:cubicBezTo>
                  <a:pt x="7029705" y="4922215"/>
                  <a:pt x="7030422" y="4918487"/>
                  <a:pt x="7030422" y="4914471"/>
                </a:cubicBezTo>
                <a:cubicBezTo>
                  <a:pt x="7030422" y="4910915"/>
                  <a:pt x="7029705" y="4907502"/>
                  <a:pt x="7028271" y="4904233"/>
                </a:cubicBezTo>
                <a:cubicBezTo>
                  <a:pt x="7026836" y="4900963"/>
                  <a:pt x="7024886" y="4898066"/>
                  <a:pt x="7022420" y="4895542"/>
                </a:cubicBezTo>
                <a:cubicBezTo>
                  <a:pt x="7019953" y="4893019"/>
                  <a:pt x="7017057" y="4891040"/>
                  <a:pt x="7013730" y="4889606"/>
                </a:cubicBezTo>
                <a:cubicBezTo>
                  <a:pt x="7010403" y="4888172"/>
                  <a:pt x="7006904" y="4887455"/>
                  <a:pt x="7003233" y="4887455"/>
                </a:cubicBezTo>
                <a:cubicBezTo>
                  <a:pt x="7001971" y="4887455"/>
                  <a:pt x="7000795" y="4887483"/>
                  <a:pt x="6999705" y="4887541"/>
                </a:cubicBezTo>
                <a:cubicBezTo>
                  <a:pt x="6998615" y="4887598"/>
                  <a:pt x="6997783" y="4887684"/>
                  <a:pt x="6997210" y="4887799"/>
                </a:cubicBezTo>
                <a:cubicBezTo>
                  <a:pt x="6996521" y="4885848"/>
                  <a:pt x="6996177" y="4883783"/>
                  <a:pt x="6996177" y="4881604"/>
                </a:cubicBezTo>
                <a:cubicBezTo>
                  <a:pt x="6996177" y="4877933"/>
                  <a:pt x="6996837" y="4875007"/>
                  <a:pt x="6998156" y="4872828"/>
                </a:cubicBezTo>
                <a:cubicBezTo>
                  <a:pt x="6999475" y="4870648"/>
                  <a:pt x="7001139" y="4869013"/>
                  <a:pt x="7003147" y="4867923"/>
                </a:cubicBezTo>
                <a:cubicBezTo>
                  <a:pt x="7005154" y="4866833"/>
                  <a:pt x="7007248" y="4866116"/>
                  <a:pt x="7009428" y="4865772"/>
                </a:cubicBezTo>
                <a:cubicBezTo>
                  <a:pt x="7011607" y="4865428"/>
                  <a:pt x="7013558" y="4865256"/>
                  <a:pt x="7015278" y="4865256"/>
                </a:cubicBezTo>
                <a:cubicBezTo>
                  <a:pt x="7018490" y="4865256"/>
                  <a:pt x="7021359" y="4866002"/>
                  <a:pt x="7023882" y="4867493"/>
                </a:cubicBezTo>
                <a:cubicBezTo>
                  <a:pt x="7026406" y="4868984"/>
                  <a:pt x="7028529" y="4871049"/>
                  <a:pt x="7030250" y="4873688"/>
                </a:cubicBezTo>
                <a:cubicBezTo>
                  <a:pt x="7031970" y="4876327"/>
                  <a:pt x="7033261" y="4879424"/>
                  <a:pt x="7034121" y="4882980"/>
                </a:cubicBezTo>
                <a:cubicBezTo>
                  <a:pt x="7034982" y="4886537"/>
                  <a:pt x="7035412" y="4890323"/>
                  <a:pt x="7035412" y="4894338"/>
                </a:cubicBezTo>
                <a:lnTo>
                  <a:pt x="7072754" y="4894338"/>
                </a:lnTo>
                <a:cubicBezTo>
                  <a:pt x="7072754" y="4890552"/>
                  <a:pt x="7072983" y="4887082"/>
                  <a:pt x="7073442" y="4883927"/>
                </a:cubicBezTo>
                <a:cubicBezTo>
                  <a:pt x="7073901" y="4880772"/>
                  <a:pt x="7074761" y="4878076"/>
                  <a:pt x="7076023" y="4875839"/>
                </a:cubicBezTo>
                <a:cubicBezTo>
                  <a:pt x="7077285" y="4873602"/>
                  <a:pt x="7078977" y="4871852"/>
                  <a:pt x="7081100" y="4870590"/>
                </a:cubicBezTo>
                <a:cubicBezTo>
                  <a:pt x="7083222" y="4869329"/>
                  <a:pt x="7085947" y="4868698"/>
                  <a:pt x="7089274" y="4868698"/>
                </a:cubicBezTo>
                <a:cubicBezTo>
                  <a:pt x="7094322" y="4868698"/>
                  <a:pt x="7098079" y="4870648"/>
                  <a:pt x="7100545" y="4874548"/>
                </a:cubicBezTo>
                <a:cubicBezTo>
                  <a:pt x="7103012" y="4878449"/>
                  <a:pt x="7104245" y="4883956"/>
                  <a:pt x="7104245" y="4891068"/>
                </a:cubicBezTo>
                <a:lnTo>
                  <a:pt x="7104245" y="5001545"/>
                </a:lnTo>
                <a:lnTo>
                  <a:pt x="7144168" y="5001545"/>
                </a:lnTo>
                <a:lnTo>
                  <a:pt x="7144168" y="4810534"/>
                </a:lnTo>
                <a:lnTo>
                  <a:pt x="7192351" y="4810534"/>
                </a:lnTo>
                <a:lnTo>
                  <a:pt x="7192351" y="4774396"/>
                </a:lnTo>
                <a:lnTo>
                  <a:pt x="6952319" y="4774396"/>
                </a:lnTo>
                <a:lnTo>
                  <a:pt x="6937669" y="4774396"/>
                </a:lnTo>
                <a:lnTo>
                  <a:pt x="6914461" y="4774396"/>
                </a:lnTo>
                <a:cubicBezTo>
                  <a:pt x="6908152" y="4774396"/>
                  <a:pt x="6903333" y="4771987"/>
                  <a:pt x="6900006" y="4767169"/>
                </a:cubicBezTo>
                <a:cubicBezTo>
                  <a:pt x="6896679" y="4762350"/>
                  <a:pt x="6895016" y="4755811"/>
                  <a:pt x="6895016" y="4747551"/>
                </a:cubicBezTo>
                <a:cubicBezTo>
                  <a:pt x="6895016" y="4742045"/>
                  <a:pt x="6896335" y="4737284"/>
                  <a:pt x="6898974" y="4733268"/>
                </a:cubicBezTo>
                <a:cubicBezTo>
                  <a:pt x="6901613" y="4729253"/>
                  <a:pt x="6905255" y="4725955"/>
                  <a:pt x="6909901" y="4723374"/>
                </a:cubicBezTo>
                <a:cubicBezTo>
                  <a:pt x="6914547" y="4720793"/>
                  <a:pt x="6920025" y="4718900"/>
                  <a:pt x="6926335" y="4717695"/>
                </a:cubicBezTo>
                <a:cubicBezTo>
                  <a:pt x="6932645" y="4716490"/>
                  <a:pt x="6939471" y="4715888"/>
                  <a:pt x="6946813" y="4715888"/>
                </a:cubicBezTo>
                <a:cubicBezTo>
                  <a:pt x="6955302" y="4715888"/>
                  <a:pt x="6963935" y="4716663"/>
                  <a:pt x="6972711" y="4718211"/>
                </a:cubicBezTo>
                <a:cubicBezTo>
                  <a:pt x="6981487" y="4719760"/>
                  <a:pt x="6990264" y="4722198"/>
                  <a:pt x="6999040" y="4725525"/>
                </a:cubicBezTo>
                <a:cubicBezTo>
                  <a:pt x="7007816" y="4728852"/>
                  <a:pt x="7016506" y="4733240"/>
                  <a:pt x="7025110" y="4738689"/>
                </a:cubicBezTo>
                <a:cubicBezTo>
                  <a:pt x="7033714" y="4744138"/>
                  <a:pt x="7042146" y="4750706"/>
                  <a:pt x="7050406" y="4758393"/>
                </a:cubicBezTo>
                <a:lnTo>
                  <a:pt x="7075703" y="4731031"/>
                </a:lnTo>
                <a:cubicBezTo>
                  <a:pt x="7064689" y="4721280"/>
                  <a:pt x="7054020" y="4713106"/>
                  <a:pt x="7043695" y="4706510"/>
                </a:cubicBezTo>
                <a:cubicBezTo>
                  <a:pt x="7033370" y="4699913"/>
                  <a:pt x="7023017" y="4694636"/>
                  <a:pt x="7012634" y="4690678"/>
                </a:cubicBezTo>
                <a:cubicBezTo>
                  <a:pt x="7002252" y="4686720"/>
                  <a:pt x="6991612" y="4683909"/>
                  <a:pt x="6980713" y="4682246"/>
                </a:cubicBezTo>
                <a:cubicBezTo>
                  <a:pt x="6969815" y="4680583"/>
                  <a:pt x="6958285" y="4679751"/>
                  <a:pt x="6946124" y="4679751"/>
                </a:cubicBezTo>
                <a:close/>
                <a:moveTo>
                  <a:pt x="5650725" y="4679751"/>
                </a:moveTo>
                <a:cubicBezTo>
                  <a:pt x="5637761" y="4679751"/>
                  <a:pt x="5625686" y="4681214"/>
                  <a:pt x="5614501" y="4684139"/>
                </a:cubicBezTo>
                <a:cubicBezTo>
                  <a:pt x="5603316" y="4687064"/>
                  <a:pt x="5593593" y="4691338"/>
                  <a:pt x="5585334" y="4696959"/>
                </a:cubicBezTo>
                <a:cubicBezTo>
                  <a:pt x="5577073" y="4702580"/>
                  <a:pt x="5570563" y="4709550"/>
                  <a:pt x="5565802" y="4717867"/>
                </a:cubicBezTo>
                <a:cubicBezTo>
                  <a:pt x="5561041" y="4726184"/>
                  <a:pt x="5558660" y="4735678"/>
                  <a:pt x="5558660" y="4746347"/>
                </a:cubicBezTo>
                <a:cubicBezTo>
                  <a:pt x="5558660" y="4752771"/>
                  <a:pt x="5559234" y="4758134"/>
                  <a:pt x="5560381" y="4762436"/>
                </a:cubicBezTo>
                <a:cubicBezTo>
                  <a:pt x="5561528" y="4766739"/>
                  <a:pt x="5563135" y="4770725"/>
                  <a:pt x="5565199" y="4774396"/>
                </a:cubicBezTo>
                <a:lnTo>
                  <a:pt x="5537495" y="4774396"/>
                </a:lnTo>
                <a:lnTo>
                  <a:pt x="5537495" y="4810534"/>
                </a:lnTo>
                <a:lnTo>
                  <a:pt x="5568469" y="4810534"/>
                </a:lnTo>
                <a:lnTo>
                  <a:pt x="5568469" y="5017033"/>
                </a:lnTo>
                <a:lnTo>
                  <a:pt x="5608737" y="5017033"/>
                </a:lnTo>
                <a:lnTo>
                  <a:pt x="5608737" y="4810534"/>
                </a:lnTo>
                <a:lnTo>
                  <a:pt x="5642269" y="4810534"/>
                </a:lnTo>
                <a:lnTo>
                  <a:pt x="5656919" y="4810534"/>
                </a:lnTo>
                <a:lnTo>
                  <a:pt x="5768406" y="4810534"/>
                </a:lnTo>
                <a:lnTo>
                  <a:pt x="5768406" y="4830839"/>
                </a:lnTo>
                <a:cubicBezTo>
                  <a:pt x="5754983" y="4832216"/>
                  <a:pt x="5742421" y="4835084"/>
                  <a:pt x="5730720" y="4839444"/>
                </a:cubicBezTo>
                <a:cubicBezTo>
                  <a:pt x="5719018" y="4843803"/>
                  <a:pt x="5708578" y="4849568"/>
                  <a:pt x="5699401" y="4856738"/>
                </a:cubicBezTo>
                <a:cubicBezTo>
                  <a:pt x="5690223" y="4863908"/>
                  <a:pt x="5682422" y="4872426"/>
                  <a:pt x="5675997" y="4882292"/>
                </a:cubicBezTo>
                <a:cubicBezTo>
                  <a:pt x="5669573" y="4892158"/>
                  <a:pt x="5664869" y="4903286"/>
                  <a:pt x="5661887" y="4915676"/>
                </a:cubicBezTo>
                <a:cubicBezTo>
                  <a:pt x="5665787" y="4916364"/>
                  <a:pt x="5670663" y="4917569"/>
                  <a:pt x="5676514" y="4919290"/>
                </a:cubicBezTo>
                <a:cubicBezTo>
                  <a:pt x="5682364" y="4921011"/>
                  <a:pt x="5688646" y="4923276"/>
                  <a:pt x="5695357" y="4926087"/>
                </a:cubicBezTo>
                <a:cubicBezTo>
                  <a:pt x="5702068" y="4928898"/>
                  <a:pt x="5708980" y="4932196"/>
                  <a:pt x="5716093" y="4935982"/>
                </a:cubicBezTo>
                <a:cubicBezTo>
                  <a:pt x="5723205" y="4939768"/>
                  <a:pt x="5730060" y="4943955"/>
                  <a:pt x="5736656" y="4948544"/>
                </a:cubicBezTo>
                <a:cubicBezTo>
                  <a:pt x="5743253" y="4953133"/>
                  <a:pt x="5749305" y="4958123"/>
                  <a:pt x="5754811" y="4963515"/>
                </a:cubicBezTo>
                <a:cubicBezTo>
                  <a:pt x="5760318" y="4968907"/>
                  <a:pt x="5764849" y="4974643"/>
                  <a:pt x="5768406" y="4980723"/>
                </a:cubicBezTo>
                <a:lnTo>
                  <a:pt x="5768406" y="5001545"/>
                </a:lnTo>
                <a:lnTo>
                  <a:pt x="5808329" y="5001545"/>
                </a:lnTo>
                <a:lnTo>
                  <a:pt x="5808329" y="4866633"/>
                </a:lnTo>
                <a:cubicBezTo>
                  <a:pt x="5813032" y="4866977"/>
                  <a:pt x="5817909" y="4867894"/>
                  <a:pt x="5822956" y="4869386"/>
                </a:cubicBezTo>
                <a:cubicBezTo>
                  <a:pt x="5828004" y="4870877"/>
                  <a:pt x="5832707" y="4872799"/>
                  <a:pt x="5837067" y="4875151"/>
                </a:cubicBezTo>
                <a:cubicBezTo>
                  <a:pt x="5841427" y="4877502"/>
                  <a:pt x="5845241" y="4880198"/>
                  <a:pt x="5848510" y="4883239"/>
                </a:cubicBezTo>
                <a:cubicBezTo>
                  <a:pt x="5851780" y="4886279"/>
                  <a:pt x="5854045" y="4889462"/>
                  <a:pt x="5855307" y="4892789"/>
                </a:cubicBezTo>
                <a:cubicBezTo>
                  <a:pt x="5852784" y="4892904"/>
                  <a:pt x="5849973" y="4893506"/>
                  <a:pt x="5846875" y="4894596"/>
                </a:cubicBezTo>
                <a:cubicBezTo>
                  <a:pt x="5843778" y="4895686"/>
                  <a:pt x="5840852" y="4897349"/>
                  <a:pt x="5838099" y="4899586"/>
                </a:cubicBezTo>
                <a:cubicBezTo>
                  <a:pt x="5835346" y="4901823"/>
                  <a:pt x="5833051" y="4904691"/>
                  <a:pt x="5831216" y="4908190"/>
                </a:cubicBezTo>
                <a:cubicBezTo>
                  <a:pt x="5829380" y="4911689"/>
                  <a:pt x="5828462" y="4915963"/>
                  <a:pt x="5828462" y="4921011"/>
                </a:cubicBezTo>
                <a:cubicBezTo>
                  <a:pt x="5828462" y="4924452"/>
                  <a:pt x="5829122" y="4927837"/>
                  <a:pt x="5830441" y="4931163"/>
                </a:cubicBezTo>
                <a:cubicBezTo>
                  <a:pt x="5831761" y="4934490"/>
                  <a:pt x="5833654" y="4937473"/>
                  <a:pt x="5836121" y="4940112"/>
                </a:cubicBezTo>
                <a:cubicBezTo>
                  <a:pt x="5838587" y="4942750"/>
                  <a:pt x="5841569" y="4944901"/>
                  <a:pt x="5845069" y="4946565"/>
                </a:cubicBezTo>
                <a:cubicBezTo>
                  <a:pt x="5848568" y="4948228"/>
                  <a:pt x="5852497" y="4949060"/>
                  <a:pt x="5856856" y="4949060"/>
                </a:cubicBezTo>
                <a:cubicBezTo>
                  <a:pt x="5860642" y="4949060"/>
                  <a:pt x="5864830" y="4948200"/>
                  <a:pt x="5869418" y="4946479"/>
                </a:cubicBezTo>
                <a:cubicBezTo>
                  <a:pt x="5874007" y="4944758"/>
                  <a:pt x="5878280" y="4941947"/>
                  <a:pt x="5882239" y="4938047"/>
                </a:cubicBezTo>
                <a:cubicBezTo>
                  <a:pt x="5886196" y="4934146"/>
                  <a:pt x="5889523" y="4929070"/>
                  <a:pt x="5892219" y="4922817"/>
                </a:cubicBezTo>
                <a:cubicBezTo>
                  <a:pt x="5894915" y="4916565"/>
                  <a:pt x="5896263" y="4908965"/>
                  <a:pt x="5896263" y="4900017"/>
                </a:cubicBezTo>
                <a:cubicBezTo>
                  <a:pt x="5896263" y="4890380"/>
                  <a:pt x="5893969" y="4881489"/>
                  <a:pt x="5889380" y="4873344"/>
                </a:cubicBezTo>
                <a:cubicBezTo>
                  <a:pt x="5884791" y="4865199"/>
                  <a:pt x="5878510" y="4858086"/>
                  <a:pt x="5870537" y="4852006"/>
                </a:cubicBezTo>
                <a:cubicBezTo>
                  <a:pt x="5862564" y="4845925"/>
                  <a:pt x="5853242" y="4841050"/>
                  <a:pt x="5842573" y="4837379"/>
                </a:cubicBezTo>
                <a:cubicBezTo>
                  <a:pt x="5831904" y="4833707"/>
                  <a:pt x="5820489" y="4831528"/>
                  <a:pt x="5808329" y="4830839"/>
                </a:cubicBezTo>
                <a:lnTo>
                  <a:pt x="5808329" y="4810534"/>
                </a:lnTo>
                <a:lnTo>
                  <a:pt x="5934121" y="4810534"/>
                </a:lnTo>
                <a:lnTo>
                  <a:pt x="5934121" y="4774396"/>
                </a:lnTo>
                <a:lnTo>
                  <a:pt x="5656919" y="4774396"/>
                </a:lnTo>
                <a:lnTo>
                  <a:pt x="5642269" y="4774396"/>
                </a:lnTo>
                <a:lnTo>
                  <a:pt x="5619061" y="4774396"/>
                </a:lnTo>
                <a:cubicBezTo>
                  <a:pt x="5612752" y="4774396"/>
                  <a:pt x="5607934" y="4771987"/>
                  <a:pt x="5604607" y="4767169"/>
                </a:cubicBezTo>
                <a:cubicBezTo>
                  <a:pt x="5601279" y="4762350"/>
                  <a:pt x="5599616" y="4755811"/>
                  <a:pt x="5599616" y="4747551"/>
                </a:cubicBezTo>
                <a:cubicBezTo>
                  <a:pt x="5599616" y="4742045"/>
                  <a:pt x="5600935" y="4737284"/>
                  <a:pt x="5603574" y="4733268"/>
                </a:cubicBezTo>
                <a:cubicBezTo>
                  <a:pt x="5606213" y="4729253"/>
                  <a:pt x="5609855" y="4725955"/>
                  <a:pt x="5614501" y="4723374"/>
                </a:cubicBezTo>
                <a:cubicBezTo>
                  <a:pt x="5619147" y="4720793"/>
                  <a:pt x="5624625" y="4718900"/>
                  <a:pt x="5630935" y="4717695"/>
                </a:cubicBezTo>
                <a:cubicBezTo>
                  <a:pt x="5637245" y="4716490"/>
                  <a:pt x="5644071" y="4715888"/>
                  <a:pt x="5651413" y="4715888"/>
                </a:cubicBezTo>
                <a:cubicBezTo>
                  <a:pt x="5659902" y="4715888"/>
                  <a:pt x="5668535" y="4716663"/>
                  <a:pt x="5677311" y="4718211"/>
                </a:cubicBezTo>
                <a:cubicBezTo>
                  <a:pt x="5686087" y="4719760"/>
                  <a:pt x="5694864" y="4722198"/>
                  <a:pt x="5703640" y="4725525"/>
                </a:cubicBezTo>
                <a:cubicBezTo>
                  <a:pt x="5712416" y="4728852"/>
                  <a:pt x="5721106" y="4733240"/>
                  <a:pt x="5729710" y="4738689"/>
                </a:cubicBezTo>
                <a:cubicBezTo>
                  <a:pt x="5738315" y="4744138"/>
                  <a:pt x="5746747" y="4750706"/>
                  <a:pt x="5755007" y="4758393"/>
                </a:cubicBezTo>
                <a:lnTo>
                  <a:pt x="5780303" y="4731031"/>
                </a:lnTo>
                <a:cubicBezTo>
                  <a:pt x="5769289" y="4721280"/>
                  <a:pt x="5758620" y="4713106"/>
                  <a:pt x="5748295" y="4706510"/>
                </a:cubicBezTo>
                <a:cubicBezTo>
                  <a:pt x="5737970" y="4699913"/>
                  <a:pt x="5727617" y="4694636"/>
                  <a:pt x="5717234" y="4690678"/>
                </a:cubicBezTo>
                <a:cubicBezTo>
                  <a:pt x="5706852" y="4686720"/>
                  <a:pt x="5696212" y="4683909"/>
                  <a:pt x="5685313" y="4682246"/>
                </a:cubicBezTo>
                <a:cubicBezTo>
                  <a:pt x="5674415" y="4680583"/>
                  <a:pt x="5662885" y="4679751"/>
                  <a:pt x="5650725" y="4679751"/>
                </a:cubicBezTo>
                <a:close/>
                <a:moveTo>
                  <a:pt x="4868279" y="4010731"/>
                </a:moveTo>
                <a:cubicBezTo>
                  <a:pt x="4874305" y="4010731"/>
                  <a:pt x="4879589" y="4011754"/>
                  <a:pt x="4884128" y="4013800"/>
                </a:cubicBezTo>
                <a:cubicBezTo>
                  <a:pt x="4888668" y="4015847"/>
                  <a:pt x="4890937" y="4018693"/>
                  <a:pt x="4890937" y="4022339"/>
                </a:cubicBezTo>
                <a:cubicBezTo>
                  <a:pt x="4890937" y="4025241"/>
                  <a:pt x="4889077" y="4027399"/>
                  <a:pt x="4885356" y="4028813"/>
                </a:cubicBezTo>
                <a:cubicBezTo>
                  <a:pt x="4881637" y="4030227"/>
                  <a:pt x="4875720" y="4030934"/>
                  <a:pt x="4867608" y="4030934"/>
                </a:cubicBezTo>
                <a:lnTo>
                  <a:pt x="4816151" y="4030934"/>
                </a:lnTo>
                <a:cubicBezTo>
                  <a:pt x="4824485" y="4026692"/>
                  <a:pt x="4832858" y="4022451"/>
                  <a:pt x="4841265" y="4018209"/>
                </a:cubicBezTo>
                <a:cubicBezTo>
                  <a:pt x="4851832" y="4013224"/>
                  <a:pt x="4860836" y="4010731"/>
                  <a:pt x="4868279" y="4010731"/>
                </a:cubicBezTo>
                <a:close/>
                <a:moveTo>
                  <a:pt x="7640215" y="4004888"/>
                </a:moveTo>
                <a:cubicBezTo>
                  <a:pt x="7646243" y="4004888"/>
                  <a:pt x="7651526" y="4005911"/>
                  <a:pt x="7656065" y="4007957"/>
                </a:cubicBezTo>
                <a:cubicBezTo>
                  <a:pt x="7660605" y="4010004"/>
                  <a:pt x="7662874" y="4012850"/>
                  <a:pt x="7662874" y="4016496"/>
                </a:cubicBezTo>
                <a:cubicBezTo>
                  <a:pt x="7662874" y="4019398"/>
                  <a:pt x="7661014" y="4021556"/>
                  <a:pt x="7657293" y="4022970"/>
                </a:cubicBezTo>
                <a:cubicBezTo>
                  <a:pt x="7653573" y="4024384"/>
                  <a:pt x="7647657" y="4025091"/>
                  <a:pt x="7639546" y="4025091"/>
                </a:cubicBezTo>
                <a:lnTo>
                  <a:pt x="7588088" y="4025091"/>
                </a:lnTo>
                <a:cubicBezTo>
                  <a:pt x="7596423" y="4020849"/>
                  <a:pt x="7604794" y="4016608"/>
                  <a:pt x="7613203" y="4012366"/>
                </a:cubicBezTo>
                <a:cubicBezTo>
                  <a:pt x="7623770" y="4007381"/>
                  <a:pt x="7632774" y="4004888"/>
                  <a:pt x="7640215" y="4004888"/>
                </a:cubicBezTo>
                <a:close/>
                <a:moveTo>
                  <a:pt x="4694708" y="3984835"/>
                </a:moveTo>
                <a:lnTo>
                  <a:pt x="4688345" y="4002359"/>
                </a:lnTo>
                <a:cubicBezTo>
                  <a:pt x="4693330" y="4007866"/>
                  <a:pt x="4697200" y="4013224"/>
                  <a:pt x="4699953" y="4018433"/>
                </a:cubicBezTo>
                <a:cubicBezTo>
                  <a:pt x="4703377" y="4024907"/>
                  <a:pt x="4705088" y="4031083"/>
                  <a:pt x="4705088" y="4036962"/>
                </a:cubicBezTo>
                <a:cubicBezTo>
                  <a:pt x="4705088" y="4043808"/>
                  <a:pt x="4701777" y="4051491"/>
                  <a:pt x="4695154" y="4060011"/>
                </a:cubicBezTo>
                <a:cubicBezTo>
                  <a:pt x="4688531" y="4068532"/>
                  <a:pt x="4680531" y="4075583"/>
                  <a:pt x="4671155" y="4081164"/>
                </a:cubicBezTo>
                <a:cubicBezTo>
                  <a:pt x="4660812" y="4087266"/>
                  <a:pt x="4650878" y="4090317"/>
                  <a:pt x="4641353" y="4090317"/>
                </a:cubicBezTo>
                <a:cubicBezTo>
                  <a:pt x="4637036" y="4090317"/>
                  <a:pt x="4632218" y="4089814"/>
                  <a:pt x="4626898" y="4088810"/>
                </a:cubicBezTo>
                <a:cubicBezTo>
                  <a:pt x="4621577" y="4087805"/>
                  <a:pt x="4616461" y="4086819"/>
                  <a:pt x="4611549" y="4085852"/>
                </a:cubicBezTo>
                <a:lnTo>
                  <a:pt x="4609654" y="4090317"/>
                </a:lnTo>
                <a:cubicBezTo>
                  <a:pt x="4614936" y="4092326"/>
                  <a:pt x="4620256" y="4094335"/>
                  <a:pt x="4625614" y="4096344"/>
                </a:cubicBezTo>
                <a:cubicBezTo>
                  <a:pt x="4631939" y="4098725"/>
                  <a:pt x="4637371" y="4100474"/>
                  <a:pt x="4641910" y="4101590"/>
                </a:cubicBezTo>
                <a:cubicBezTo>
                  <a:pt x="4647863" y="4103079"/>
                  <a:pt x="4653407" y="4103823"/>
                  <a:pt x="4658544" y="4103823"/>
                </a:cubicBezTo>
                <a:cubicBezTo>
                  <a:pt x="4664123" y="4103823"/>
                  <a:pt x="4671230" y="4101144"/>
                  <a:pt x="4679863" y="4095786"/>
                </a:cubicBezTo>
                <a:cubicBezTo>
                  <a:pt x="4688940" y="4090205"/>
                  <a:pt x="4696530" y="4083545"/>
                  <a:pt x="4702632" y="4075806"/>
                </a:cubicBezTo>
                <a:cubicBezTo>
                  <a:pt x="4709627" y="4067025"/>
                  <a:pt x="4713124" y="4058542"/>
                  <a:pt x="4713124" y="4050356"/>
                </a:cubicBezTo>
                <a:lnTo>
                  <a:pt x="4729421" y="4050356"/>
                </a:lnTo>
                <a:cubicBezTo>
                  <a:pt x="4736267" y="4050356"/>
                  <a:pt x="4741253" y="4049854"/>
                  <a:pt x="4744378" y="4048849"/>
                </a:cubicBezTo>
                <a:cubicBezTo>
                  <a:pt x="4747504" y="4047845"/>
                  <a:pt x="4750629" y="4046003"/>
                  <a:pt x="4753755" y="4043324"/>
                </a:cubicBezTo>
                <a:cubicBezTo>
                  <a:pt x="4757476" y="4045631"/>
                  <a:pt x="4760712" y="4047305"/>
                  <a:pt x="4763466" y="4048347"/>
                </a:cubicBezTo>
                <a:cubicBezTo>
                  <a:pt x="4767112" y="4049686"/>
                  <a:pt x="4770945" y="4050356"/>
                  <a:pt x="4774963" y="4050356"/>
                </a:cubicBezTo>
                <a:lnTo>
                  <a:pt x="4909131" y="4050356"/>
                </a:lnTo>
                <a:lnTo>
                  <a:pt x="4909131" y="4022116"/>
                </a:lnTo>
                <a:cubicBezTo>
                  <a:pt x="4909131" y="4012293"/>
                  <a:pt x="4906750" y="4004666"/>
                  <a:pt x="4901987" y="3999234"/>
                </a:cubicBezTo>
                <a:cubicBezTo>
                  <a:pt x="4896853" y="3993355"/>
                  <a:pt x="4889225" y="3990416"/>
                  <a:pt x="4879107" y="3990416"/>
                </a:cubicBezTo>
                <a:cubicBezTo>
                  <a:pt x="4872557" y="3990416"/>
                  <a:pt x="4866530" y="3991346"/>
                  <a:pt x="4861022" y="3993206"/>
                </a:cubicBezTo>
                <a:cubicBezTo>
                  <a:pt x="4856111" y="3994843"/>
                  <a:pt x="4850642" y="3997597"/>
                  <a:pt x="4844614" y="4001466"/>
                </a:cubicBezTo>
                <a:cubicBezTo>
                  <a:pt x="4842233" y="4002954"/>
                  <a:pt x="4835722" y="4007494"/>
                  <a:pt x="4825080" y="4015084"/>
                </a:cubicBezTo>
                <a:cubicBezTo>
                  <a:pt x="4818532" y="4019772"/>
                  <a:pt x="4810720" y="4023641"/>
                  <a:pt x="4801640" y="4026692"/>
                </a:cubicBezTo>
                <a:cubicBezTo>
                  <a:pt x="4793231" y="4029520"/>
                  <a:pt x="4785901" y="4030934"/>
                  <a:pt x="4779651" y="4030934"/>
                </a:cubicBezTo>
                <a:cubicBezTo>
                  <a:pt x="4773102" y="4030934"/>
                  <a:pt x="4767410" y="4027995"/>
                  <a:pt x="4762573" y="4022116"/>
                </a:cubicBezTo>
                <a:cubicBezTo>
                  <a:pt x="4758035" y="4016609"/>
                  <a:pt x="4754462" y="4008796"/>
                  <a:pt x="4751857" y="3998676"/>
                </a:cubicBezTo>
                <a:lnTo>
                  <a:pt x="4747281" y="4005373"/>
                </a:lnTo>
                <a:cubicBezTo>
                  <a:pt x="4747801" y="4007977"/>
                  <a:pt x="4748192" y="4010377"/>
                  <a:pt x="4748453" y="4012572"/>
                </a:cubicBezTo>
                <a:cubicBezTo>
                  <a:pt x="4748714" y="4014768"/>
                  <a:pt x="4748843" y="4016944"/>
                  <a:pt x="4748843" y="4019102"/>
                </a:cubicBezTo>
                <a:cubicBezTo>
                  <a:pt x="4748843" y="4024237"/>
                  <a:pt x="4746685" y="4027660"/>
                  <a:pt x="4742371" y="4029371"/>
                </a:cubicBezTo>
                <a:cubicBezTo>
                  <a:pt x="4739765" y="4030413"/>
                  <a:pt x="4735451" y="4030934"/>
                  <a:pt x="4729421" y="4030934"/>
                </a:cubicBezTo>
                <a:lnTo>
                  <a:pt x="4713124" y="4030934"/>
                </a:lnTo>
                <a:lnTo>
                  <a:pt x="4713124" y="4023232"/>
                </a:lnTo>
                <a:cubicBezTo>
                  <a:pt x="4713124" y="4015344"/>
                  <a:pt x="4711487" y="4008201"/>
                  <a:pt x="4708214" y="4001801"/>
                </a:cubicBezTo>
                <a:cubicBezTo>
                  <a:pt x="4705312" y="3996146"/>
                  <a:pt x="4700809" y="3990490"/>
                  <a:pt x="4694708" y="3984835"/>
                </a:cubicBezTo>
                <a:close/>
                <a:moveTo>
                  <a:pt x="7720880" y="3972964"/>
                </a:moveTo>
                <a:lnTo>
                  <a:pt x="7712174" y="3991158"/>
                </a:lnTo>
                <a:cubicBezTo>
                  <a:pt x="7717755" y="3997186"/>
                  <a:pt x="7721252" y="4001799"/>
                  <a:pt x="7722666" y="4004999"/>
                </a:cubicBezTo>
                <a:cubicBezTo>
                  <a:pt x="7724750" y="4009613"/>
                  <a:pt x="7725791" y="4016310"/>
                  <a:pt x="7725791" y="4025091"/>
                </a:cubicBezTo>
                <a:lnTo>
                  <a:pt x="7681069" y="4025091"/>
                </a:lnTo>
                <a:lnTo>
                  <a:pt x="7681069" y="4016273"/>
                </a:lnTo>
                <a:cubicBezTo>
                  <a:pt x="7681069" y="4006450"/>
                  <a:pt x="7678687" y="3998823"/>
                  <a:pt x="7673925" y="3993391"/>
                </a:cubicBezTo>
                <a:cubicBezTo>
                  <a:pt x="7668790" y="3987512"/>
                  <a:pt x="7661163" y="3984573"/>
                  <a:pt x="7651043" y="3984573"/>
                </a:cubicBezTo>
                <a:cubicBezTo>
                  <a:pt x="7644494" y="3984573"/>
                  <a:pt x="7638467" y="3985503"/>
                  <a:pt x="7632960" y="3987363"/>
                </a:cubicBezTo>
                <a:cubicBezTo>
                  <a:pt x="7628049" y="3989000"/>
                  <a:pt x="7622579" y="3991754"/>
                  <a:pt x="7616552" y="3995623"/>
                </a:cubicBezTo>
                <a:cubicBezTo>
                  <a:pt x="7614170" y="3997111"/>
                  <a:pt x="7607659" y="4001651"/>
                  <a:pt x="7597018" y="4009241"/>
                </a:cubicBezTo>
                <a:cubicBezTo>
                  <a:pt x="7590469" y="4013929"/>
                  <a:pt x="7582656" y="4017798"/>
                  <a:pt x="7573577" y="4020849"/>
                </a:cubicBezTo>
                <a:cubicBezTo>
                  <a:pt x="7565169" y="4023677"/>
                  <a:pt x="7557839" y="4025091"/>
                  <a:pt x="7551588" y="4025091"/>
                </a:cubicBezTo>
                <a:cubicBezTo>
                  <a:pt x="7545040" y="4025091"/>
                  <a:pt x="7539347" y="4022152"/>
                  <a:pt x="7534510" y="4016273"/>
                </a:cubicBezTo>
                <a:cubicBezTo>
                  <a:pt x="7529971" y="4010766"/>
                  <a:pt x="7526399" y="4002953"/>
                  <a:pt x="7523794" y="3992833"/>
                </a:cubicBezTo>
                <a:lnTo>
                  <a:pt x="7519218" y="3999530"/>
                </a:lnTo>
                <a:cubicBezTo>
                  <a:pt x="7519739" y="4002134"/>
                  <a:pt x="7520130" y="4004534"/>
                  <a:pt x="7520390" y="4006729"/>
                </a:cubicBezTo>
                <a:cubicBezTo>
                  <a:pt x="7520650" y="4008925"/>
                  <a:pt x="7520781" y="4011101"/>
                  <a:pt x="7520781" y="4013259"/>
                </a:cubicBezTo>
                <a:cubicBezTo>
                  <a:pt x="7520781" y="4018394"/>
                  <a:pt x="7518623" y="4021817"/>
                  <a:pt x="7514307" y="4023528"/>
                </a:cubicBezTo>
                <a:cubicBezTo>
                  <a:pt x="7511702" y="4024570"/>
                  <a:pt x="7507386" y="4025091"/>
                  <a:pt x="7501359" y="4025091"/>
                </a:cubicBezTo>
                <a:lnTo>
                  <a:pt x="7485062" y="4025091"/>
                </a:lnTo>
                <a:lnTo>
                  <a:pt x="7485062" y="4017389"/>
                </a:lnTo>
                <a:cubicBezTo>
                  <a:pt x="7485062" y="4009501"/>
                  <a:pt x="7483425" y="4002358"/>
                  <a:pt x="7480151" y="3995958"/>
                </a:cubicBezTo>
                <a:cubicBezTo>
                  <a:pt x="7477248" y="3990303"/>
                  <a:pt x="7472746" y="3984647"/>
                  <a:pt x="7466644" y="3978992"/>
                </a:cubicBezTo>
                <a:lnTo>
                  <a:pt x="7460282" y="3996516"/>
                </a:lnTo>
                <a:cubicBezTo>
                  <a:pt x="7465268" y="4002023"/>
                  <a:pt x="7469137" y="4007381"/>
                  <a:pt x="7471891" y="4012590"/>
                </a:cubicBezTo>
                <a:cubicBezTo>
                  <a:pt x="7475314" y="4019064"/>
                  <a:pt x="7477025" y="4025240"/>
                  <a:pt x="7477025" y="4031119"/>
                </a:cubicBezTo>
                <a:cubicBezTo>
                  <a:pt x="7477025" y="4037965"/>
                  <a:pt x="7473714" y="4045648"/>
                  <a:pt x="7467091" y="4054168"/>
                </a:cubicBezTo>
                <a:cubicBezTo>
                  <a:pt x="7460468" y="4062689"/>
                  <a:pt x="7452469" y="4069740"/>
                  <a:pt x="7443092" y="4075321"/>
                </a:cubicBezTo>
                <a:cubicBezTo>
                  <a:pt x="7432749" y="4081423"/>
                  <a:pt x="7422815" y="4084474"/>
                  <a:pt x="7413290" y="4084474"/>
                </a:cubicBezTo>
                <a:cubicBezTo>
                  <a:pt x="7408974" y="4084474"/>
                  <a:pt x="7404155" y="4083971"/>
                  <a:pt x="7398835" y="4082967"/>
                </a:cubicBezTo>
                <a:cubicBezTo>
                  <a:pt x="7393514" y="4081962"/>
                  <a:pt x="7388398" y="4080976"/>
                  <a:pt x="7383487" y="4080009"/>
                </a:cubicBezTo>
                <a:lnTo>
                  <a:pt x="7381589" y="4084474"/>
                </a:lnTo>
                <a:cubicBezTo>
                  <a:pt x="7386873" y="4086483"/>
                  <a:pt x="7392193" y="4088492"/>
                  <a:pt x="7397551" y="4090501"/>
                </a:cubicBezTo>
                <a:cubicBezTo>
                  <a:pt x="7403876" y="4092882"/>
                  <a:pt x="7409308" y="4094631"/>
                  <a:pt x="7413848" y="4095747"/>
                </a:cubicBezTo>
                <a:cubicBezTo>
                  <a:pt x="7419801" y="4097236"/>
                  <a:pt x="7425345" y="4097980"/>
                  <a:pt x="7430479" y="4097980"/>
                </a:cubicBezTo>
                <a:cubicBezTo>
                  <a:pt x="7436060" y="4097980"/>
                  <a:pt x="7443167" y="4095301"/>
                  <a:pt x="7451799" y="4089943"/>
                </a:cubicBezTo>
                <a:cubicBezTo>
                  <a:pt x="7460877" y="4084362"/>
                  <a:pt x="7468468" y="4077702"/>
                  <a:pt x="7474570" y="4069963"/>
                </a:cubicBezTo>
                <a:cubicBezTo>
                  <a:pt x="7481564" y="4061182"/>
                  <a:pt x="7485062" y="4052699"/>
                  <a:pt x="7485062" y="4044513"/>
                </a:cubicBezTo>
                <a:lnTo>
                  <a:pt x="7501359" y="4044513"/>
                </a:lnTo>
                <a:cubicBezTo>
                  <a:pt x="7508205" y="4044513"/>
                  <a:pt x="7513190" y="4044011"/>
                  <a:pt x="7516316" y="4043006"/>
                </a:cubicBezTo>
                <a:cubicBezTo>
                  <a:pt x="7519441" y="4042002"/>
                  <a:pt x="7522567" y="4040160"/>
                  <a:pt x="7525692" y="4037481"/>
                </a:cubicBezTo>
                <a:cubicBezTo>
                  <a:pt x="7529413" y="4039788"/>
                  <a:pt x="7532650" y="4041462"/>
                  <a:pt x="7535403" y="4042504"/>
                </a:cubicBezTo>
                <a:cubicBezTo>
                  <a:pt x="7539049" y="4043843"/>
                  <a:pt x="7542882" y="4044513"/>
                  <a:pt x="7546900" y="4044513"/>
                </a:cubicBezTo>
                <a:lnTo>
                  <a:pt x="7670316" y="4044513"/>
                </a:lnTo>
                <a:lnTo>
                  <a:pt x="7681069" y="4044513"/>
                </a:lnTo>
                <a:lnTo>
                  <a:pt x="7733940" y="4044513"/>
                </a:lnTo>
                <a:lnTo>
                  <a:pt x="7733940" y="4017278"/>
                </a:lnTo>
                <a:cubicBezTo>
                  <a:pt x="7733940" y="4004032"/>
                  <a:pt x="7732935" y="3994544"/>
                  <a:pt x="7730926" y="3988814"/>
                </a:cubicBezTo>
                <a:cubicBezTo>
                  <a:pt x="7729587" y="3985019"/>
                  <a:pt x="7726238" y="3979736"/>
                  <a:pt x="7720880" y="3972964"/>
                </a:cubicBezTo>
                <a:close/>
                <a:moveTo>
                  <a:pt x="4991805" y="3937730"/>
                </a:moveTo>
                <a:lnTo>
                  <a:pt x="4983545" y="3954027"/>
                </a:lnTo>
                <a:lnTo>
                  <a:pt x="5001628" y="3963403"/>
                </a:lnTo>
                <a:lnTo>
                  <a:pt x="5010335" y="3947218"/>
                </a:lnTo>
                <a:close/>
                <a:moveTo>
                  <a:pt x="7706593" y="3931887"/>
                </a:moveTo>
                <a:lnTo>
                  <a:pt x="7698333" y="3948184"/>
                </a:lnTo>
                <a:lnTo>
                  <a:pt x="7716415" y="3957560"/>
                </a:lnTo>
                <a:lnTo>
                  <a:pt x="7725122" y="3941375"/>
                </a:lnTo>
                <a:close/>
                <a:moveTo>
                  <a:pt x="4922042" y="3913844"/>
                </a:moveTo>
                <a:lnTo>
                  <a:pt x="4908313" y="3935498"/>
                </a:lnTo>
                <a:cubicBezTo>
                  <a:pt x="4911215" y="3938177"/>
                  <a:pt x="4913484" y="3941302"/>
                  <a:pt x="4915121" y="3944874"/>
                </a:cubicBezTo>
                <a:cubicBezTo>
                  <a:pt x="4916461" y="3947776"/>
                  <a:pt x="4917521" y="3951516"/>
                  <a:pt x="4918303" y="3956092"/>
                </a:cubicBezTo>
                <a:cubicBezTo>
                  <a:pt x="4919084" y="3960669"/>
                  <a:pt x="4919716" y="3967384"/>
                  <a:pt x="4920200" y="3976240"/>
                </a:cubicBezTo>
                <a:cubicBezTo>
                  <a:pt x="4920684" y="3985095"/>
                  <a:pt x="4921150" y="3993727"/>
                  <a:pt x="4921595" y="4002136"/>
                </a:cubicBezTo>
                <a:cubicBezTo>
                  <a:pt x="4922340" y="4012479"/>
                  <a:pt x="4923400" y="4021186"/>
                  <a:pt x="4924777" y="4028255"/>
                </a:cubicBezTo>
                <a:cubicBezTo>
                  <a:pt x="4926155" y="4035325"/>
                  <a:pt x="4928181" y="4040645"/>
                  <a:pt x="4930860" y="4044217"/>
                </a:cubicBezTo>
                <a:cubicBezTo>
                  <a:pt x="4933911" y="4048310"/>
                  <a:pt x="4937967" y="4050356"/>
                  <a:pt x="4943027" y="4050356"/>
                </a:cubicBezTo>
                <a:lnTo>
                  <a:pt x="4955528" y="4050356"/>
                </a:lnTo>
                <a:lnTo>
                  <a:pt x="4958655" y="4050356"/>
                </a:lnTo>
                <a:lnTo>
                  <a:pt x="5019152" y="4050356"/>
                </a:lnTo>
                <a:lnTo>
                  <a:pt x="5019152" y="4023121"/>
                </a:lnTo>
                <a:cubicBezTo>
                  <a:pt x="5019152" y="4009875"/>
                  <a:pt x="5018148" y="4000387"/>
                  <a:pt x="5016138" y="3994657"/>
                </a:cubicBezTo>
                <a:cubicBezTo>
                  <a:pt x="5014800" y="3990862"/>
                  <a:pt x="5011451" y="3985579"/>
                  <a:pt x="5006093" y="3978807"/>
                </a:cubicBezTo>
                <a:lnTo>
                  <a:pt x="4997387" y="3997001"/>
                </a:lnTo>
                <a:cubicBezTo>
                  <a:pt x="5002967" y="4003029"/>
                  <a:pt x="5006465" y="4007642"/>
                  <a:pt x="5007879" y="4010842"/>
                </a:cubicBezTo>
                <a:cubicBezTo>
                  <a:pt x="5009962" y="4015456"/>
                  <a:pt x="5011005" y="4022153"/>
                  <a:pt x="5011005" y="4030934"/>
                </a:cubicBezTo>
                <a:lnTo>
                  <a:pt x="4958655" y="4030934"/>
                </a:lnTo>
                <a:lnTo>
                  <a:pt x="4955528" y="4030934"/>
                </a:lnTo>
                <a:lnTo>
                  <a:pt x="4943027" y="4030934"/>
                </a:lnTo>
                <a:cubicBezTo>
                  <a:pt x="4940572" y="4030934"/>
                  <a:pt x="4938301" y="4029371"/>
                  <a:pt x="4936218" y="4026246"/>
                </a:cubicBezTo>
                <a:cubicBezTo>
                  <a:pt x="4933688" y="4022525"/>
                  <a:pt x="4931753" y="4014042"/>
                  <a:pt x="4930414" y="4000796"/>
                </a:cubicBezTo>
                <a:cubicBezTo>
                  <a:pt x="4929669" y="3971924"/>
                  <a:pt x="4928927" y="3953618"/>
                  <a:pt x="4928181" y="3945879"/>
                </a:cubicBezTo>
                <a:cubicBezTo>
                  <a:pt x="4926990" y="3933452"/>
                  <a:pt x="4924944" y="3922773"/>
                  <a:pt x="4922042" y="3913844"/>
                </a:cubicBezTo>
                <a:close/>
                <a:moveTo>
                  <a:pt x="4795300" y="3737316"/>
                </a:moveTo>
                <a:lnTo>
                  <a:pt x="4780106" y="3765696"/>
                </a:lnTo>
                <a:lnTo>
                  <a:pt x="4809490" y="3781016"/>
                </a:lnTo>
                <a:lnTo>
                  <a:pt x="4824560" y="3752887"/>
                </a:lnTo>
                <a:close/>
                <a:moveTo>
                  <a:pt x="6555987" y="3730142"/>
                </a:moveTo>
                <a:cubicBezTo>
                  <a:pt x="6559559" y="3730142"/>
                  <a:pt x="6562870" y="3731518"/>
                  <a:pt x="6565921" y="3734272"/>
                </a:cubicBezTo>
                <a:cubicBezTo>
                  <a:pt x="6568972" y="3737025"/>
                  <a:pt x="6572507" y="3741899"/>
                  <a:pt x="6576525" y="3748894"/>
                </a:cubicBezTo>
                <a:cubicBezTo>
                  <a:pt x="6571465" y="3753806"/>
                  <a:pt x="6567186" y="3757266"/>
                  <a:pt x="6563689" y="3759275"/>
                </a:cubicBezTo>
                <a:cubicBezTo>
                  <a:pt x="6560191" y="3761284"/>
                  <a:pt x="6556731" y="3762289"/>
                  <a:pt x="6553308" y="3762289"/>
                </a:cubicBezTo>
                <a:cubicBezTo>
                  <a:pt x="6548992" y="3762289"/>
                  <a:pt x="6545457" y="3761135"/>
                  <a:pt x="6542704" y="3758828"/>
                </a:cubicBezTo>
                <a:cubicBezTo>
                  <a:pt x="6539951" y="3756522"/>
                  <a:pt x="6538574" y="3753657"/>
                  <a:pt x="6538574" y="3750234"/>
                </a:cubicBezTo>
                <a:cubicBezTo>
                  <a:pt x="6538574" y="3744876"/>
                  <a:pt x="6540360" y="3740188"/>
                  <a:pt x="6543932" y="3736169"/>
                </a:cubicBezTo>
                <a:cubicBezTo>
                  <a:pt x="6547504" y="3732151"/>
                  <a:pt x="6551522" y="3730142"/>
                  <a:pt x="6555987" y="3730142"/>
                </a:cubicBezTo>
                <a:close/>
                <a:moveTo>
                  <a:pt x="7478453" y="3715050"/>
                </a:moveTo>
                <a:lnTo>
                  <a:pt x="7469160" y="3733383"/>
                </a:lnTo>
                <a:lnTo>
                  <a:pt x="7489503" y="3743932"/>
                </a:lnTo>
                <a:lnTo>
                  <a:pt x="7499298" y="3725723"/>
                </a:lnTo>
                <a:close/>
                <a:moveTo>
                  <a:pt x="4931465" y="3636983"/>
                </a:moveTo>
                <a:lnTo>
                  <a:pt x="4921418" y="3666870"/>
                </a:lnTo>
                <a:cubicBezTo>
                  <a:pt x="4926024" y="3672228"/>
                  <a:pt x="4928952" y="3675995"/>
                  <a:pt x="4930208" y="3678171"/>
                </a:cubicBezTo>
                <a:cubicBezTo>
                  <a:pt x="4932636" y="3682106"/>
                  <a:pt x="4934310" y="3686919"/>
                  <a:pt x="4935231" y="3692612"/>
                </a:cubicBezTo>
                <a:lnTo>
                  <a:pt x="4873533" y="3692612"/>
                </a:lnTo>
                <a:lnTo>
                  <a:pt x="4873533" y="3691231"/>
                </a:lnTo>
                <a:cubicBezTo>
                  <a:pt x="4873533" y="3678674"/>
                  <a:pt x="4872695" y="3669046"/>
                  <a:pt x="4871021" y="3662349"/>
                </a:cubicBezTo>
                <a:cubicBezTo>
                  <a:pt x="4869095" y="3654898"/>
                  <a:pt x="4864994" y="3646694"/>
                  <a:pt x="4858715" y="3637736"/>
                </a:cubicBezTo>
                <a:lnTo>
                  <a:pt x="4847414" y="3666870"/>
                </a:lnTo>
                <a:cubicBezTo>
                  <a:pt x="4851264" y="3671725"/>
                  <a:pt x="4854110" y="3675786"/>
                  <a:pt x="4855952" y="3679050"/>
                </a:cubicBezTo>
                <a:cubicBezTo>
                  <a:pt x="4857376" y="3681478"/>
                  <a:pt x="4859301" y="3685998"/>
                  <a:pt x="4861728" y="3692612"/>
                </a:cubicBezTo>
                <a:lnTo>
                  <a:pt x="4770939" y="3692612"/>
                </a:lnTo>
                <a:cubicBezTo>
                  <a:pt x="4765664" y="3692612"/>
                  <a:pt x="4760684" y="3692403"/>
                  <a:pt x="4755995" y="3691984"/>
                </a:cubicBezTo>
                <a:cubicBezTo>
                  <a:pt x="4751307" y="3691566"/>
                  <a:pt x="4747499" y="3690980"/>
                  <a:pt x="4744568" y="3690226"/>
                </a:cubicBezTo>
                <a:cubicBezTo>
                  <a:pt x="4739714" y="3689138"/>
                  <a:pt x="4735694" y="3686668"/>
                  <a:pt x="4732514" y="3682817"/>
                </a:cubicBezTo>
                <a:cubicBezTo>
                  <a:pt x="4729499" y="3678967"/>
                  <a:pt x="4727992" y="3674655"/>
                  <a:pt x="4727992" y="3669883"/>
                </a:cubicBezTo>
                <a:cubicBezTo>
                  <a:pt x="4727992" y="3666200"/>
                  <a:pt x="4728620" y="3662391"/>
                  <a:pt x="4729876" y="3658456"/>
                </a:cubicBezTo>
                <a:cubicBezTo>
                  <a:pt x="4730546" y="3656531"/>
                  <a:pt x="4731487" y="3654187"/>
                  <a:pt x="4732701" y="3651424"/>
                </a:cubicBezTo>
                <a:cubicBezTo>
                  <a:pt x="4733916" y="3648662"/>
                  <a:pt x="4735445" y="3645606"/>
                  <a:pt x="4737285" y="3642257"/>
                </a:cubicBezTo>
                <a:lnTo>
                  <a:pt x="4730254" y="3637736"/>
                </a:lnTo>
                <a:cubicBezTo>
                  <a:pt x="4727825" y="3641336"/>
                  <a:pt x="4725460" y="3645125"/>
                  <a:pt x="4723158" y="3649101"/>
                </a:cubicBezTo>
                <a:cubicBezTo>
                  <a:pt x="4720856" y="3653077"/>
                  <a:pt x="4718867" y="3657577"/>
                  <a:pt x="4717193" y="3662600"/>
                </a:cubicBezTo>
                <a:cubicBezTo>
                  <a:pt x="4715770" y="3666786"/>
                  <a:pt x="4714828" y="3670720"/>
                  <a:pt x="4714368" y="3674404"/>
                </a:cubicBezTo>
                <a:cubicBezTo>
                  <a:pt x="4713907" y="3678088"/>
                  <a:pt x="4713677" y="3681687"/>
                  <a:pt x="4713677" y="3685203"/>
                </a:cubicBezTo>
                <a:cubicBezTo>
                  <a:pt x="4713677" y="3694078"/>
                  <a:pt x="4715895" y="3702114"/>
                  <a:pt x="4720334" y="3709314"/>
                </a:cubicBezTo>
                <a:cubicBezTo>
                  <a:pt x="4724686" y="3716513"/>
                  <a:pt x="4730337" y="3721285"/>
                  <a:pt x="4737285" y="3723629"/>
                </a:cubicBezTo>
                <a:cubicBezTo>
                  <a:pt x="4741219" y="3725052"/>
                  <a:pt x="4744778" y="3725931"/>
                  <a:pt x="4747959" y="3726266"/>
                </a:cubicBezTo>
                <a:cubicBezTo>
                  <a:pt x="4749634" y="3726433"/>
                  <a:pt x="4752146" y="3726559"/>
                  <a:pt x="4755495" y="3726642"/>
                </a:cubicBezTo>
                <a:cubicBezTo>
                  <a:pt x="4758842" y="3726726"/>
                  <a:pt x="4763069" y="3726768"/>
                  <a:pt x="4768177" y="3726768"/>
                </a:cubicBezTo>
                <a:lnTo>
                  <a:pt x="4869181" y="3726768"/>
                </a:lnTo>
                <a:lnTo>
                  <a:pt x="4873533" y="3726768"/>
                </a:lnTo>
                <a:lnTo>
                  <a:pt x="4947789" y="3726768"/>
                </a:lnTo>
                <a:lnTo>
                  <a:pt x="4947789" y="3693994"/>
                </a:lnTo>
                <a:cubicBezTo>
                  <a:pt x="4947789" y="3678674"/>
                  <a:pt x="4946638" y="3667121"/>
                  <a:pt x="4944335" y="3659335"/>
                </a:cubicBezTo>
                <a:cubicBezTo>
                  <a:pt x="4942033" y="3651550"/>
                  <a:pt x="4937743" y="3644099"/>
                  <a:pt x="4931465" y="3636983"/>
                </a:cubicBezTo>
                <a:close/>
                <a:moveTo>
                  <a:pt x="6410805" y="3628120"/>
                </a:moveTo>
                <a:lnTo>
                  <a:pt x="6386695" y="3683931"/>
                </a:lnTo>
                <a:cubicBezTo>
                  <a:pt x="6393690" y="3691223"/>
                  <a:pt x="6398155" y="3696804"/>
                  <a:pt x="6400090" y="3700674"/>
                </a:cubicBezTo>
                <a:cubicBezTo>
                  <a:pt x="6404108" y="3708711"/>
                  <a:pt x="6406117" y="3719947"/>
                  <a:pt x="6406117" y="3734383"/>
                </a:cubicBezTo>
                <a:lnTo>
                  <a:pt x="6406117" y="3798007"/>
                </a:lnTo>
                <a:cubicBezTo>
                  <a:pt x="6406117" y="3835363"/>
                  <a:pt x="6410433" y="3861929"/>
                  <a:pt x="6419065" y="3877705"/>
                </a:cubicBezTo>
                <a:cubicBezTo>
                  <a:pt x="6426804" y="3891992"/>
                  <a:pt x="6439380" y="3899136"/>
                  <a:pt x="6456793" y="3899136"/>
                </a:cubicBezTo>
                <a:lnTo>
                  <a:pt x="6470039" y="3899136"/>
                </a:lnTo>
                <a:lnTo>
                  <a:pt x="6488047" y="3899136"/>
                </a:lnTo>
                <a:lnTo>
                  <a:pt x="6624969" y="3899136"/>
                </a:lnTo>
                <a:lnTo>
                  <a:pt x="6624969" y="3800686"/>
                </a:lnTo>
                <a:cubicBezTo>
                  <a:pt x="6624969" y="3770325"/>
                  <a:pt x="6618048" y="3741527"/>
                  <a:pt x="6604207" y="3714292"/>
                </a:cubicBezTo>
                <a:cubicBezTo>
                  <a:pt x="6590366" y="3687056"/>
                  <a:pt x="6575632" y="3673438"/>
                  <a:pt x="6560005" y="3673438"/>
                </a:cubicBezTo>
                <a:cubicBezTo>
                  <a:pt x="6547950" y="3673438"/>
                  <a:pt x="6536044" y="3686684"/>
                  <a:pt x="6524287" y="3713175"/>
                </a:cubicBezTo>
                <a:cubicBezTo>
                  <a:pt x="6513571" y="3737286"/>
                  <a:pt x="6508213" y="3758122"/>
                  <a:pt x="6508213" y="3775683"/>
                </a:cubicBezTo>
                <a:cubicBezTo>
                  <a:pt x="6508213" y="3787589"/>
                  <a:pt x="6512306" y="3797487"/>
                  <a:pt x="6520492" y="3805374"/>
                </a:cubicBezTo>
                <a:cubicBezTo>
                  <a:pt x="6528677" y="3813262"/>
                  <a:pt x="6538723" y="3817206"/>
                  <a:pt x="6550629" y="3817206"/>
                </a:cubicBezTo>
                <a:cubicBezTo>
                  <a:pt x="6559708" y="3817206"/>
                  <a:pt x="6568265" y="3814751"/>
                  <a:pt x="6576302" y="3809839"/>
                </a:cubicBezTo>
                <a:cubicBezTo>
                  <a:pt x="6584339" y="3804928"/>
                  <a:pt x="6590738" y="3797859"/>
                  <a:pt x="6595501" y="3788631"/>
                </a:cubicBezTo>
                <a:cubicBezTo>
                  <a:pt x="6599222" y="3794882"/>
                  <a:pt x="6601677" y="3802249"/>
                  <a:pt x="6602868" y="3810732"/>
                </a:cubicBezTo>
                <a:cubicBezTo>
                  <a:pt x="6603612" y="3816239"/>
                  <a:pt x="6603984" y="3825466"/>
                  <a:pt x="6603984" y="3838414"/>
                </a:cubicBezTo>
                <a:lnTo>
                  <a:pt x="6488047" y="3838414"/>
                </a:lnTo>
                <a:lnTo>
                  <a:pt x="6470039" y="3838414"/>
                </a:lnTo>
                <a:lnTo>
                  <a:pt x="6456793" y="3838414"/>
                </a:lnTo>
                <a:cubicBezTo>
                  <a:pt x="6449649" y="3838414"/>
                  <a:pt x="6444440" y="3833577"/>
                  <a:pt x="6441166" y="3823904"/>
                </a:cubicBezTo>
                <a:cubicBezTo>
                  <a:pt x="6436999" y="3811848"/>
                  <a:pt x="6434915" y="3790268"/>
                  <a:pt x="6434915" y="3759163"/>
                </a:cubicBezTo>
                <a:lnTo>
                  <a:pt x="6434915" y="3715185"/>
                </a:lnTo>
                <a:cubicBezTo>
                  <a:pt x="6434915" y="3694200"/>
                  <a:pt x="6432906" y="3676936"/>
                  <a:pt x="6428888" y="3663392"/>
                </a:cubicBezTo>
                <a:cubicBezTo>
                  <a:pt x="6425465" y="3651784"/>
                  <a:pt x="6419437" y="3640026"/>
                  <a:pt x="6410805" y="3628120"/>
                </a:cubicBezTo>
                <a:close/>
                <a:moveTo>
                  <a:pt x="6084202" y="3610931"/>
                </a:moveTo>
                <a:cubicBezTo>
                  <a:pt x="6070510" y="3640994"/>
                  <a:pt x="6063664" y="3663318"/>
                  <a:pt x="6063664" y="3677903"/>
                </a:cubicBezTo>
                <a:lnTo>
                  <a:pt x="6074826" y="3685940"/>
                </a:lnTo>
                <a:cubicBezTo>
                  <a:pt x="6081225" y="3721361"/>
                  <a:pt x="6087625" y="3756708"/>
                  <a:pt x="6094025" y="3791980"/>
                </a:cubicBezTo>
                <a:cubicBezTo>
                  <a:pt x="6098043" y="3813858"/>
                  <a:pt x="6100536" y="3828294"/>
                  <a:pt x="6101503" y="3835289"/>
                </a:cubicBezTo>
                <a:cubicBezTo>
                  <a:pt x="6102471" y="3842284"/>
                  <a:pt x="6102954" y="3848683"/>
                  <a:pt x="6102954" y="3854488"/>
                </a:cubicBezTo>
                <a:cubicBezTo>
                  <a:pt x="6102954" y="3855381"/>
                  <a:pt x="6102954" y="3856646"/>
                  <a:pt x="6102954" y="3858283"/>
                </a:cubicBezTo>
                <a:cubicBezTo>
                  <a:pt x="6102954" y="3859920"/>
                  <a:pt x="6102954" y="3862152"/>
                  <a:pt x="6102954" y="3864980"/>
                </a:cubicBezTo>
                <a:cubicBezTo>
                  <a:pt x="6102954" y="3881351"/>
                  <a:pt x="6094769" y="3894597"/>
                  <a:pt x="6078398" y="3904717"/>
                </a:cubicBezTo>
                <a:cubicBezTo>
                  <a:pt x="6062026" y="3914838"/>
                  <a:pt x="6040744" y="3919898"/>
                  <a:pt x="6014550" y="3919898"/>
                </a:cubicBezTo>
                <a:cubicBezTo>
                  <a:pt x="5996244" y="3919898"/>
                  <a:pt x="5982069" y="3916214"/>
                  <a:pt x="5972023" y="3908847"/>
                </a:cubicBezTo>
                <a:cubicBezTo>
                  <a:pt x="5961977" y="3901480"/>
                  <a:pt x="5956955" y="3891025"/>
                  <a:pt x="5956955" y="3877482"/>
                </a:cubicBezTo>
                <a:cubicBezTo>
                  <a:pt x="5956955" y="3864831"/>
                  <a:pt x="5959410" y="3852106"/>
                  <a:pt x="5964321" y="3839307"/>
                </a:cubicBezTo>
                <a:cubicBezTo>
                  <a:pt x="5969232" y="3826508"/>
                  <a:pt x="5977493" y="3811402"/>
                  <a:pt x="5989101" y="3793989"/>
                </a:cubicBezTo>
                <a:lnTo>
                  <a:pt x="5975260" y="3784613"/>
                </a:lnTo>
                <a:cubicBezTo>
                  <a:pt x="5957549" y="3810956"/>
                  <a:pt x="5945643" y="3833205"/>
                  <a:pt x="5939542" y="3851362"/>
                </a:cubicBezTo>
                <a:cubicBezTo>
                  <a:pt x="5934183" y="3867436"/>
                  <a:pt x="5931504" y="3886263"/>
                  <a:pt x="5931504" y="3907843"/>
                </a:cubicBezTo>
                <a:cubicBezTo>
                  <a:pt x="5931504" y="3930911"/>
                  <a:pt x="5938685" y="3948882"/>
                  <a:pt x="5953049" y="3961756"/>
                </a:cubicBezTo>
                <a:cubicBezTo>
                  <a:pt x="5967409" y="3974629"/>
                  <a:pt x="5987315" y="3981066"/>
                  <a:pt x="6012765" y="3981066"/>
                </a:cubicBezTo>
                <a:cubicBezTo>
                  <a:pt x="6043274" y="3981066"/>
                  <a:pt x="6070436" y="3972211"/>
                  <a:pt x="6094248" y="3954500"/>
                </a:cubicBezTo>
                <a:cubicBezTo>
                  <a:pt x="6112107" y="3941217"/>
                  <a:pt x="6123269" y="3926469"/>
                  <a:pt x="6127734" y="3910256"/>
                </a:cubicBezTo>
                <a:lnTo>
                  <a:pt x="6129221" y="3899136"/>
                </a:lnTo>
                <a:lnTo>
                  <a:pt x="6137706" y="3899136"/>
                </a:lnTo>
                <a:cubicBezTo>
                  <a:pt x="6149314" y="3899136"/>
                  <a:pt x="6160848" y="3898318"/>
                  <a:pt x="6172308" y="3896681"/>
                </a:cubicBezTo>
                <a:cubicBezTo>
                  <a:pt x="6187935" y="3894448"/>
                  <a:pt x="6207134" y="3890430"/>
                  <a:pt x="6229905" y="3884625"/>
                </a:cubicBezTo>
                <a:cubicBezTo>
                  <a:pt x="6256098" y="3877928"/>
                  <a:pt x="6289213" y="3868403"/>
                  <a:pt x="6329247" y="3856050"/>
                </a:cubicBezTo>
                <a:lnTo>
                  <a:pt x="6354250" y="3792650"/>
                </a:lnTo>
                <a:lnTo>
                  <a:pt x="6240843" y="3825243"/>
                </a:lnTo>
                <a:cubicBezTo>
                  <a:pt x="6199469" y="3801579"/>
                  <a:pt x="6178782" y="3784613"/>
                  <a:pt x="6178782" y="3774344"/>
                </a:cubicBezTo>
                <a:cubicBezTo>
                  <a:pt x="6178782" y="3767349"/>
                  <a:pt x="6187340" y="3761991"/>
                  <a:pt x="6204455" y="3758270"/>
                </a:cubicBezTo>
                <a:cubicBezTo>
                  <a:pt x="6217998" y="3755294"/>
                  <a:pt x="6233997" y="3753806"/>
                  <a:pt x="6252452" y="3753806"/>
                </a:cubicBezTo>
                <a:cubicBezTo>
                  <a:pt x="6262572" y="3753806"/>
                  <a:pt x="6271093" y="3754475"/>
                  <a:pt x="6278013" y="3755815"/>
                </a:cubicBezTo>
                <a:cubicBezTo>
                  <a:pt x="6284934" y="3757154"/>
                  <a:pt x="6294273" y="3760056"/>
                  <a:pt x="6306030" y="3764521"/>
                </a:cubicBezTo>
                <a:lnTo>
                  <a:pt x="6315406" y="3756484"/>
                </a:lnTo>
                <a:cubicBezTo>
                  <a:pt x="6309007" y="3742048"/>
                  <a:pt x="6298886" y="3729770"/>
                  <a:pt x="6285045" y="3719649"/>
                </a:cubicBezTo>
                <a:cubicBezTo>
                  <a:pt x="6270014" y="3708785"/>
                  <a:pt x="6254238" y="3703353"/>
                  <a:pt x="6237718" y="3703353"/>
                </a:cubicBezTo>
                <a:cubicBezTo>
                  <a:pt x="6213161" y="3703353"/>
                  <a:pt x="6191693" y="3711650"/>
                  <a:pt x="6173313" y="3728244"/>
                </a:cubicBezTo>
                <a:cubicBezTo>
                  <a:pt x="6154932" y="3744839"/>
                  <a:pt x="6145742" y="3764223"/>
                  <a:pt x="6145742" y="3786399"/>
                </a:cubicBezTo>
                <a:cubicBezTo>
                  <a:pt x="6145742" y="3795031"/>
                  <a:pt x="6147007" y="3802807"/>
                  <a:pt x="6149537" y="3809728"/>
                </a:cubicBezTo>
                <a:cubicBezTo>
                  <a:pt x="6152068" y="3816648"/>
                  <a:pt x="6157053" y="3825689"/>
                  <a:pt x="6164495" y="3836852"/>
                </a:cubicBezTo>
                <a:cubicBezTo>
                  <a:pt x="6160179" y="3837149"/>
                  <a:pt x="6155788" y="3837596"/>
                  <a:pt x="6151323" y="3838191"/>
                </a:cubicBezTo>
                <a:cubicBezTo>
                  <a:pt x="6149240" y="3838340"/>
                  <a:pt x="6146040" y="3838414"/>
                  <a:pt x="6141724" y="3838414"/>
                </a:cubicBezTo>
                <a:lnTo>
                  <a:pt x="6129613" y="3838414"/>
                </a:lnTo>
                <a:lnTo>
                  <a:pt x="6129576" y="3837870"/>
                </a:lnTo>
                <a:cubicBezTo>
                  <a:pt x="6128795" y="3830419"/>
                  <a:pt x="6126841" y="3817653"/>
                  <a:pt x="6123716" y="3799570"/>
                </a:cubicBezTo>
                <a:cubicBezTo>
                  <a:pt x="6120739" y="3782753"/>
                  <a:pt x="6117130" y="3762772"/>
                  <a:pt x="6112889" y="3739630"/>
                </a:cubicBezTo>
                <a:cubicBezTo>
                  <a:pt x="6108647" y="3716487"/>
                  <a:pt x="6106526" y="3703799"/>
                  <a:pt x="6106526" y="3701567"/>
                </a:cubicBezTo>
                <a:lnTo>
                  <a:pt x="6113223" y="3704246"/>
                </a:lnTo>
                <a:cubicBezTo>
                  <a:pt x="6118432" y="3693232"/>
                  <a:pt x="6121855" y="3684972"/>
                  <a:pt x="6123493" y="3679466"/>
                </a:cubicBezTo>
                <a:cubicBezTo>
                  <a:pt x="6125130" y="3673959"/>
                  <a:pt x="6126767" y="3664806"/>
                  <a:pt x="6128404" y="3652007"/>
                </a:cubicBezTo>
                <a:cubicBezTo>
                  <a:pt x="6120367" y="3647394"/>
                  <a:pt x="6111809" y="3642556"/>
                  <a:pt x="6102731" y="3637497"/>
                </a:cubicBezTo>
                <a:cubicBezTo>
                  <a:pt x="6096629" y="3633776"/>
                  <a:pt x="6093578" y="3628939"/>
                  <a:pt x="6093578" y="3622986"/>
                </a:cubicBezTo>
                <a:cubicBezTo>
                  <a:pt x="6093578" y="3620307"/>
                  <a:pt x="6093876" y="3617925"/>
                  <a:pt x="6094471" y="3615842"/>
                </a:cubicBezTo>
                <a:close/>
                <a:moveTo>
                  <a:pt x="4922423" y="3579721"/>
                </a:moveTo>
                <a:lnTo>
                  <a:pt x="4912377" y="3599562"/>
                </a:lnTo>
                <a:lnTo>
                  <a:pt x="4894547" y="3589516"/>
                </a:lnTo>
                <a:lnTo>
                  <a:pt x="4880733" y="3615133"/>
                </a:lnTo>
                <a:lnTo>
                  <a:pt x="4903586" y="3627942"/>
                </a:lnTo>
                <a:lnTo>
                  <a:pt x="4914135" y="3607599"/>
                </a:lnTo>
                <a:lnTo>
                  <a:pt x="4932720" y="3616891"/>
                </a:lnTo>
                <a:lnTo>
                  <a:pt x="4945779" y="3592530"/>
                </a:lnTo>
                <a:close/>
                <a:moveTo>
                  <a:pt x="6540583" y="3576105"/>
                </a:moveTo>
                <a:lnTo>
                  <a:pt x="6513571" y="3626558"/>
                </a:lnTo>
                <a:lnTo>
                  <a:pt x="6565810" y="3653793"/>
                </a:lnTo>
                <a:lnTo>
                  <a:pt x="6592599" y="3603787"/>
                </a:lnTo>
                <a:close/>
                <a:moveTo>
                  <a:pt x="4961471" y="3574322"/>
                </a:moveTo>
                <a:lnTo>
                  <a:pt x="4947910" y="3605715"/>
                </a:lnTo>
                <a:cubicBezTo>
                  <a:pt x="4951844" y="3609817"/>
                  <a:pt x="4954355" y="3612956"/>
                  <a:pt x="4955445" y="3615133"/>
                </a:cubicBezTo>
                <a:cubicBezTo>
                  <a:pt x="4957704" y="3619654"/>
                  <a:pt x="4958834" y="3625975"/>
                  <a:pt x="4958834" y="3634095"/>
                </a:cubicBezTo>
                <a:lnTo>
                  <a:pt x="4958834" y="3669883"/>
                </a:lnTo>
                <a:cubicBezTo>
                  <a:pt x="4958834" y="3690896"/>
                  <a:pt x="4961262" y="3705839"/>
                  <a:pt x="4966117" y="3714713"/>
                </a:cubicBezTo>
                <a:cubicBezTo>
                  <a:pt x="4970471" y="3722750"/>
                  <a:pt x="4977545" y="3726768"/>
                  <a:pt x="4987340" y="3726768"/>
                </a:cubicBezTo>
                <a:lnTo>
                  <a:pt x="4993005" y="3726768"/>
                </a:lnTo>
                <a:lnTo>
                  <a:pt x="5004920" y="3726768"/>
                </a:lnTo>
                <a:lnTo>
                  <a:pt x="5094468" y="3726768"/>
                </a:lnTo>
                <a:lnTo>
                  <a:pt x="5094468" y="3691733"/>
                </a:lnTo>
                <a:cubicBezTo>
                  <a:pt x="5088775" y="3681018"/>
                  <a:pt x="5081366" y="3670260"/>
                  <a:pt x="5072242" y="3659461"/>
                </a:cubicBezTo>
                <a:cubicBezTo>
                  <a:pt x="5066716" y="3652931"/>
                  <a:pt x="5059895" y="3645732"/>
                  <a:pt x="5051773" y="3637862"/>
                </a:cubicBezTo>
                <a:cubicBezTo>
                  <a:pt x="5045829" y="3632086"/>
                  <a:pt x="5042857" y="3628821"/>
                  <a:pt x="5042857" y="3628067"/>
                </a:cubicBezTo>
                <a:cubicBezTo>
                  <a:pt x="5042857" y="3626644"/>
                  <a:pt x="5046373" y="3624509"/>
                  <a:pt x="5053406" y="3621663"/>
                </a:cubicBezTo>
                <a:cubicBezTo>
                  <a:pt x="5058261" y="3619654"/>
                  <a:pt x="5064790" y="3617310"/>
                  <a:pt x="5072995" y="3614631"/>
                </a:cubicBezTo>
                <a:cubicBezTo>
                  <a:pt x="5079610" y="3612455"/>
                  <a:pt x="5083124" y="3611366"/>
                  <a:pt x="5083544" y="3611366"/>
                </a:cubicBezTo>
                <a:lnTo>
                  <a:pt x="5083544" y="3581480"/>
                </a:lnTo>
                <a:cubicBezTo>
                  <a:pt x="5072743" y="3585665"/>
                  <a:pt x="5065671" y="3588428"/>
                  <a:pt x="5062322" y="3589767"/>
                </a:cubicBezTo>
                <a:cubicBezTo>
                  <a:pt x="5055121" y="3592698"/>
                  <a:pt x="5049345" y="3595251"/>
                  <a:pt x="5044992" y="3597428"/>
                </a:cubicBezTo>
                <a:cubicBezTo>
                  <a:pt x="5039466" y="3600190"/>
                  <a:pt x="5034276" y="3603246"/>
                  <a:pt x="5029420" y="3606594"/>
                </a:cubicBezTo>
                <a:cubicBezTo>
                  <a:pt x="5023979" y="3610362"/>
                  <a:pt x="5020422" y="3614673"/>
                  <a:pt x="5018748" y="3619529"/>
                </a:cubicBezTo>
                <a:cubicBezTo>
                  <a:pt x="5017576" y="3622961"/>
                  <a:pt x="5016989" y="3628904"/>
                  <a:pt x="5016989" y="3637360"/>
                </a:cubicBezTo>
                <a:cubicBezTo>
                  <a:pt x="5016989" y="3643555"/>
                  <a:pt x="5019083" y="3649038"/>
                  <a:pt x="5023267" y="3653810"/>
                </a:cubicBezTo>
                <a:cubicBezTo>
                  <a:pt x="5024691" y="3655401"/>
                  <a:pt x="5029128" y="3659880"/>
                  <a:pt x="5036579" y="3667246"/>
                </a:cubicBezTo>
                <a:lnTo>
                  <a:pt x="5040597" y="3662726"/>
                </a:lnTo>
                <a:cubicBezTo>
                  <a:pt x="5045285" y="3666409"/>
                  <a:pt x="5050015" y="3670093"/>
                  <a:pt x="5054786" y="3673776"/>
                </a:cubicBezTo>
                <a:cubicBezTo>
                  <a:pt x="5059056" y="3677125"/>
                  <a:pt x="5062447" y="3679971"/>
                  <a:pt x="5064958" y="3682315"/>
                </a:cubicBezTo>
                <a:cubicBezTo>
                  <a:pt x="5068056" y="3685245"/>
                  <a:pt x="5071236" y="3688678"/>
                  <a:pt x="5074501" y="3692612"/>
                </a:cubicBezTo>
                <a:lnTo>
                  <a:pt x="5004920" y="3692612"/>
                </a:lnTo>
                <a:lnTo>
                  <a:pt x="4993005" y="3692612"/>
                </a:lnTo>
                <a:lnTo>
                  <a:pt x="4987340" y="3692612"/>
                </a:lnTo>
                <a:cubicBezTo>
                  <a:pt x="4983321" y="3692612"/>
                  <a:pt x="4980391" y="3689891"/>
                  <a:pt x="4978549" y="3684450"/>
                </a:cubicBezTo>
                <a:cubicBezTo>
                  <a:pt x="4976207" y="3677669"/>
                  <a:pt x="4975035" y="3665530"/>
                  <a:pt x="4975035" y="3648034"/>
                </a:cubicBezTo>
                <a:lnTo>
                  <a:pt x="4975035" y="3623296"/>
                </a:lnTo>
                <a:cubicBezTo>
                  <a:pt x="4975035" y="3611492"/>
                  <a:pt x="4973903" y="3601780"/>
                  <a:pt x="4971643" y="3594162"/>
                </a:cubicBezTo>
                <a:cubicBezTo>
                  <a:pt x="4969717" y="3587633"/>
                  <a:pt x="4966327" y="3581019"/>
                  <a:pt x="4961471" y="3574322"/>
                </a:cubicBezTo>
                <a:close/>
                <a:moveTo>
                  <a:pt x="7581949" y="3572021"/>
                </a:moveTo>
                <a:lnTo>
                  <a:pt x="7572154" y="3590105"/>
                </a:lnTo>
                <a:lnTo>
                  <a:pt x="7592874" y="3600778"/>
                </a:lnTo>
                <a:lnTo>
                  <a:pt x="7602292" y="3582821"/>
                </a:lnTo>
                <a:close/>
                <a:moveTo>
                  <a:pt x="7610580" y="3560594"/>
                </a:moveTo>
                <a:lnTo>
                  <a:pt x="7601036" y="3578802"/>
                </a:lnTo>
                <a:lnTo>
                  <a:pt x="7621630" y="3589351"/>
                </a:lnTo>
                <a:lnTo>
                  <a:pt x="7630923" y="3571143"/>
                </a:lnTo>
                <a:close/>
                <a:moveTo>
                  <a:pt x="7724722" y="3543266"/>
                </a:moveTo>
                <a:lnTo>
                  <a:pt x="7689310" y="3557078"/>
                </a:lnTo>
                <a:cubicBezTo>
                  <a:pt x="7673320" y="3563106"/>
                  <a:pt x="7662060" y="3569887"/>
                  <a:pt x="7655530" y="3577421"/>
                </a:cubicBezTo>
                <a:cubicBezTo>
                  <a:pt x="7648498" y="3585626"/>
                  <a:pt x="7644982" y="3596927"/>
                  <a:pt x="7644982" y="3611326"/>
                </a:cubicBezTo>
                <a:cubicBezTo>
                  <a:pt x="7644982" y="3613754"/>
                  <a:pt x="7647577" y="3617144"/>
                  <a:pt x="7652768" y="3621498"/>
                </a:cubicBezTo>
                <a:lnTo>
                  <a:pt x="7667586" y="3632800"/>
                </a:lnTo>
                <a:lnTo>
                  <a:pt x="7671729" y="3628907"/>
                </a:lnTo>
                <a:cubicBezTo>
                  <a:pt x="7684538" y="3636524"/>
                  <a:pt x="7694709" y="3643620"/>
                  <a:pt x="7702244" y="3650191"/>
                </a:cubicBezTo>
                <a:cubicBezTo>
                  <a:pt x="7709778" y="3656763"/>
                  <a:pt x="7716476" y="3664486"/>
                  <a:pt x="7722336" y="3673360"/>
                </a:cubicBezTo>
                <a:lnTo>
                  <a:pt x="7631676" y="3673360"/>
                </a:lnTo>
                <a:lnTo>
                  <a:pt x="7631676" y="3664569"/>
                </a:lnTo>
                <a:cubicBezTo>
                  <a:pt x="7631676" y="3649668"/>
                  <a:pt x="7630546" y="3638995"/>
                  <a:pt x="7628286" y="3632548"/>
                </a:cubicBezTo>
                <a:cubicBezTo>
                  <a:pt x="7626779" y="3628279"/>
                  <a:pt x="7623011" y="3622335"/>
                  <a:pt x="7616984" y="3614717"/>
                </a:cubicBezTo>
                <a:lnTo>
                  <a:pt x="7607189" y="3635186"/>
                </a:lnTo>
                <a:cubicBezTo>
                  <a:pt x="7613468" y="3641966"/>
                  <a:pt x="7617403" y="3647157"/>
                  <a:pt x="7618993" y="3650756"/>
                </a:cubicBezTo>
                <a:cubicBezTo>
                  <a:pt x="7621337" y="3655947"/>
                  <a:pt x="7622509" y="3663481"/>
                  <a:pt x="7622509" y="3673360"/>
                </a:cubicBezTo>
                <a:lnTo>
                  <a:pt x="7571377" y="3673360"/>
                </a:lnTo>
                <a:lnTo>
                  <a:pt x="7571377" y="3661054"/>
                </a:lnTo>
                <a:cubicBezTo>
                  <a:pt x="7571377" y="3643138"/>
                  <a:pt x="7568531" y="3629493"/>
                  <a:pt x="7562838" y="3620116"/>
                </a:cubicBezTo>
                <a:cubicBezTo>
                  <a:pt x="7562085" y="3618945"/>
                  <a:pt x="7559867" y="3616056"/>
                  <a:pt x="7556183" y="3611451"/>
                </a:cubicBezTo>
                <a:lnTo>
                  <a:pt x="7546514" y="3631921"/>
                </a:lnTo>
                <a:cubicBezTo>
                  <a:pt x="7551955" y="3636106"/>
                  <a:pt x="7555806" y="3641150"/>
                  <a:pt x="7558067" y="3647052"/>
                </a:cubicBezTo>
                <a:cubicBezTo>
                  <a:pt x="7560327" y="3652954"/>
                  <a:pt x="7561457" y="3660593"/>
                  <a:pt x="7561457" y="3669969"/>
                </a:cubicBezTo>
                <a:lnTo>
                  <a:pt x="7561457" y="3673360"/>
                </a:lnTo>
                <a:lnTo>
                  <a:pt x="7560099" y="3673360"/>
                </a:lnTo>
                <a:lnTo>
                  <a:pt x="7455096" y="3673360"/>
                </a:lnTo>
                <a:cubicBezTo>
                  <a:pt x="7440865" y="3673360"/>
                  <a:pt x="7429102" y="3670932"/>
                  <a:pt x="7419810" y="3666077"/>
                </a:cubicBezTo>
                <a:cubicBezTo>
                  <a:pt x="7409429" y="3660635"/>
                  <a:pt x="7404239" y="3652975"/>
                  <a:pt x="7404239" y="3643097"/>
                </a:cubicBezTo>
                <a:cubicBezTo>
                  <a:pt x="7404239" y="3638408"/>
                  <a:pt x="7405453" y="3633092"/>
                  <a:pt x="7407880" y="3627149"/>
                </a:cubicBezTo>
                <a:cubicBezTo>
                  <a:pt x="7409639" y="3623297"/>
                  <a:pt x="7411438" y="3619447"/>
                  <a:pt x="7413280" y="3615596"/>
                </a:cubicBezTo>
                <a:lnTo>
                  <a:pt x="7409513" y="3613210"/>
                </a:lnTo>
                <a:cubicBezTo>
                  <a:pt x="7404741" y="3621414"/>
                  <a:pt x="7401727" y="3626982"/>
                  <a:pt x="7400472" y="3629911"/>
                </a:cubicBezTo>
                <a:cubicBezTo>
                  <a:pt x="7396956" y="3638032"/>
                  <a:pt x="7395198" y="3645984"/>
                  <a:pt x="7395198" y="3653770"/>
                </a:cubicBezTo>
                <a:cubicBezTo>
                  <a:pt x="7395198" y="3668756"/>
                  <a:pt x="7401183" y="3679764"/>
                  <a:pt x="7413155" y="3686796"/>
                </a:cubicBezTo>
                <a:cubicBezTo>
                  <a:pt x="7422698" y="3692405"/>
                  <a:pt x="7435507" y="3695210"/>
                  <a:pt x="7451580" y="3695210"/>
                </a:cubicBezTo>
                <a:lnTo>
                  <a:pt x="7560099" y="3695210"/>
                </a:lnTo>
                <a:lnTo>
                  <a:pt x="7571377" y="3695210"/>
                </a:lnTo>
                <a:lnTo>
                  <a:pt x="7626774" y="3695210"/>
                </a:lnTo>
                <a:lnTo>
                  <a:pt x="7631676" y="3695210"/>
                </a:lnTo>
                <a:lnTo>
                  <a:pt x="7736902" y="3695210"/>
                </a:lnTo>
                <a:lnTo>
                  <a:pt x="7736902" y="3673360"/>
                </a:lnTo>
                <a:cubicBezTo>
                  <a:pt x="7730707" y="3661221"/>
                  <a:pt x="7722503" y="3649501"/>
                  <a:pt x="7712290" y="3638199"/>
                </a:cubicBezTo>
                <a:cubicBezTo>
                  <a:pt x="7702830" y="3627651"/>
                  <a:pt x="7691738" y="3617563"/>
                  <a:pt x="7679013" y="3607936"/>
                </a:cubicBezTo>
                <a:cubicBezTo>
                  <a:pt x="7675580" y="3605424"/>
                  <a:pt x="7672190" y="3602912"/>
                  <a:pt x="7668841" y="3600401"/>
                </a:cubicBezTo>
                <a:cubicBezTo>
                  <a:pt x="7663483" y="3596383"/>
                  <a:pt x="7660805" y="3593411"/>
                  <a:pt x="7660805" y="3591486"/>
                </a:cubicBezTo>
                <a:cubicBezTo>
                  <a:pt x="7660805" y="3589560"/>
                  <a:pt x="7664907" y="3586798"/>
                  <a:pt x="7673111" y="3583197"/>
                </a:cubicBezTo>
                <a:cubicBezTo>
                  <a:pt x="7679557" y="3580351"/>
                  <a:pt x="7688012" y="3577212"/>
                  <a:pt x="7698477" y="3573779"/>
                </a:cubicBezTo>
                <a:lnTo>
                  <a:pt x="7724722" y="3564990"/>
                </a:lnTo>
                <a:close/>
                <a:moveTo>
                  <a:pt x="6246731" y="2916300"/>
                </a:moveTo>
                <a:cubicBezTo>
                  <a:pt x="6230732" y="2922849"/>
                  <a:pt x="6219644" y="2927425"/>
                  <a:pt x="6213468" y="2930030"/>
                </a:cubicBezTo>
                <a:cubicBezTo>
                  <a:pt x="6210194" y="2933006"/>
                  <a:pt x="6208557" y="2936132"/>
                  <a:pt x="6208557" y="2939406"/>
                </a:cubicBezTo>
                <a:cubicBezTo>
                  <a:pt x="6223440" y="2933378"/>
                  <a:pt x="6234230" y="2929062"/>
                  <a:pt x="6240927" y="2926458"/>
                </a:cubicBezTo>
                <a:cubicBezTo>
                  <a:pt x="6244796" y="2923109"/>
                  <a:pt x="6246731" y="2919723"/>
                  <a:pt x="6246731" y="2916300"/>
                </a:cubicBezTo>
                <a:close/>
                <a:moveTo>
                  <a:pt x="6353292" y="2881735"/>
                </a:moveTo>
                <a:cubicBezTo>
                  <a:pt x="6355301" y="2881735"/>
                  <a:pt x="6357757" y="2883000"/>
                  <a:pt x="6360659" y="2885530"/>
                </a:cubicBezTo>
                <a:cubicBezTo>
                  <a:pt x="6363561" y="2888060"/>
                  <a:pt x="6365012" y="2890367"/>
                  <a:pt x="6365012" y="2892450"/>
                </a:cubicBezTo>
                <a:cubicBezTo>
                  <a:pt x="6365012" y="2893864"/>
                  <a:pt x="6364380" y="2894832"/>
                  <a:pt x="6363115" y="2895353"/>
                </a:cubicBezTo>
                <a:cubicBezTo>
                  <a:pt x="6361850" y="2895874"/>
                  <a:pt x="6360287" y="2896134"/>
                  <a:pt x="6358427" y="2896134"/>
                </a:cubicBezTo>
                <a:cubicBezTo>
                  <a:pt x="6354780" y="2896134"/>
                  <a:pt x="6351990" y="2895725"/>
                  <a:pt x="6350055" y="2894906"/>
                </a:cubicBezTo>
                <a:cubicBezTo>
                  <a:pt x="6347599" y="2893864"/>
                  <a:pt x="6346372" y="2892041"/>
                  <a:pt x="6346372" y="2889437"/>
                </a:cubicBezTo>
                <a:cubicBezTo>
                  <a:pt x="6346372" y="2887651"/>
                  <a:pt x="6347041" y="2885921"/>
                  <a:pt x="6348381" y="2884246"/>
                </a:cubicBezTo>
                <a:cubicBezTo>
                  <a:pt x="6349720" y="2882572"/>
                  <a:pt x="6351357" y="2881735"/>
                  <a:pt x="6353292" y="2881735"/>
                </a:cubicBezTo>
                <a:close/>
                <a:moveTo>
                  <a:pt x="6357422" y="2872694"/>
                </a:moveTo>
                <a:cubicBezTo>
                  <a:pt x="6353032" y="2872694"/>
                  <a:pt x="6349348" y="2874907"/>
                  <a:pt x="6346372" y="2879335"/>
                </a:cubicBezTo>
                <a:cubicBezTo>
                  <a:pt x="6343395" y="2883763"/>
                  <a:pt x="6341907" y="2888841"/>
                  <a:pt x="6341907" y="2894571"/>
                </a:cubicBezTo>
                <a:cubicBezTo>
                  <a:pt x="6341907" y="2898590"/>
                  <a:pt x="6342911" y="2901715"/>
                  <a:pt x="6344920" y="2903948"/>
                </a:cubicBezTo>
                <a:cubicBezTo>
                  <a:pt x="6346930" y="2906180"/>
                  <a:pt x="6349943" y="2907296"/>
                  <a:pt x="6353962" y="2907296"/>
                </a:cubicBezTo>
                <a:cubicBezTo>
                  <a:pt x="6358948" y="2907296"/>
                  <a:pt x="6363152" y="2905473"/>
                  <a:pt x="6366575" y="2901827"/>
                </a:cubicBezTo>
                <a:cubicBezTo>
                  <a:pt x="6369998" y="2898180"/>
                  <a:pt x="6371710" y="2894051"/>
                  <a:pt x="6371710" y="2889437"/>
                </a:cubicBezTo>
                <a:cubicBezTo>
                  <a:pt x="6371710" y="2884972"/>
                  <a:pt x="6370333" y="2881065"/>
                  <a:pt x="6367580" y="2877717"/>
                </a:cubicBezTo>
                <a:cubicBezTo>
                  <a:pt x="6364826" y="2874368"/>
                  <a:pt x="6361440" y="2872694"/>
                  <a:pt x="6357422" y="2872694"/>
                </a:cubicBezTo>
                <a:close/>
                <a:moveTo>
                  <a:pt x="6465769" y="2866852"/>
                </a:moveTo>
                <a:cubicBezTo>
                  <a:pt x="6464057" y="2870201"/>
                  <a:pt x="6462253" y="2873773"/>
                  <a:pt x="6460355" y="2877568"/>
                </a:cubicBezTo>
                <a:cubicBezTo>
                  <a:pt x="6458458" y="2881363"/>
                  <a:pt x="6456765" y="2884898"/>
                  <a:pt x="6455277" y="2888172"/>
                </a:cubicBezTo>
                <a:cubicBezTo>
                  <a:pt x="6456542" y="2897697"/>
                  <a:pt x="6457695" y="2907036"/>
                  <a:pt x="6458737" y="2916189"/>
                </a:cubicBezTo>
                <a:cubicBezTo>
                  <a:pt x="6460448" y="2931295"/>
                  <a:pt x="6461918" y="2945787"/>
                  <a:pt x="6463146" y="2959665"/>
                </a:cubicBezTo>
                <a:cubicBezTo>
                  <a:pt x="6464374" y="2973543"/>
                  <a:pt x="6464988" y="2984352"/>
                  <a:pt x="6464988" y="2992091"/>
                </a:cubicBezTo>
                <a:cubicBezTo>
                  <a:pt x="6464988" y="2993058"/>
                  <a:pt x="6464895" y="2994956"/>
                  <a:pt x="6464709" y="2997784"/>
                </a:cubicBezTo>
                <a:cubicBezTo>
                  <a:pt x="6464522" y="3000612"/>
                  <a:pt x="6464318" y="3003104"/>
                  <a:pt x="6464095" y="3005262"/>
                </a:cubicBezTo>
                <a:lnTo>
                  <a:pt x="6466104" y="3006379"/>
                </a:lnTo>
                <a:cubicBezTo>
                  <a:pt x="6469824" y="2999905"/>
                  <a:pt x="6472243" y="2995179"/>
                  <a:pt x="6473359" y="2992203"/>
                </a:cubicBezTo>
                <a:cubicBezTo>
                  <a:pt x="6475517" y="2986621"/>
                  <a:pt x="6476596" y="2980854"/>
                  <a:pt x="6476596" y="2974902"/>
                </a:cubicBezTo>
                <a:cubicBezTo>
                  <a:pt x="6476596" y="2967385"/>
                  <a:pt x="6475926" y="2956261"/>
                  <a:pt x="6474587" y="2941527"/>
                </a:cubicBezTo>
                <a:cubicBezTo>
                  <a:pt x="6473545" y="2929695"/>
                  <a:pt x="6472113" y="2916412"/>
                  <a:pt x="6470290" y="2901678"/>
                </a:cubicBezTo>
                <a:cubicBezTo>
                  <a:pt x="6468466" y="2886944"/>
                  <a:pt x="6466960" y="2875335"/>
                  <a:pt x="6465769" y="2866852"/>
                </a:cubicBezTo>
                <a:close/>
                <a:moveTo>
                  <a:pt x="6289742" y="2858927"/>
                </a:moveTo>
                <a:cubicBezTo>
                  <a:pt x="6287957" y="2863169"/>
                  <a:pt x="6286617" y="2867541"/>
                  <a:pt x="6285724" y="2872042"/>
                </a:cubicBezTo>
                <a:cubicBezTo>
                  <a:pt x="6284831" y="2876545"/>
                  <a:pt x="6284385" y="2881363"/>
                  <a:pt x="6284385" y="2886498"/>
                </a:cubicBezTo>
                <a:lnTo>
                  <a:pt x="6290189" y="2889288"/>
                </a:lnTo>
                <a:lnTo>
                  <a:pt x="6303472" y="2983943"/>
                </a:lnTo>
                <a:lnTo>
                  <a:pt x="6268460" y="2983943"/>
                </a:lnTo>
                <a:cubicBezTo>
                  <a:pt x="6264665" y="2978064"/>
                  <a:pt x="6261800" y="2973897"/>
                  <a:pt x="6259865" y="2971441"/>
                </a:cubicBezTo>
                <a:cubicBezTo>
                  <a:pt x="6255921" y="2966381"/>
                  <a:pt x="6252052" y="2962437"/>
                  <a:pt x="6248257" y="2959609"/>
                </a:cubicBezTo>
                <a:cubicBezTo>
                  <a:pt x="6243643" y="2956186"/>
                  <a:pt x="6239029" y="2954475"/>
                  <a:pt x="6234416" y="2954475"/>
                </a:cubicBezTo>
                <a:cubicBezTo>
                  <a:pt x="6228016" y="2954475"/>
                  <a:pt x="6222472" y="2957228"/>
                  <a:pt x="6217784" y="2962735"/>
                </a:cubicBezTo>
                <a:cubicBezTo>
                  <a:pt x="6214956" y="2966083"/>
                  <a:pt x="6212426" y="2970548"/>
                  <a:pt x="6210194" y="2976129"/>
                </a:cubicBezTo>
                <a:lnTo>
                  <a:pt x="6215328" y="2979366"/>
                </a:lnTo>
                <a:cubicBezTo>
                  <a:pt x="6217858" y="2976464"/>
                  <a:pt x="6220016" y="2974418"/>
                  <a:pt x="6221802" y="2973227"/>
                </a:cubicBezTo>
                <a:cubicBezTo>
                  <a:pt x="6224035" y="2971739"/>
                  <a:pt x="6226379" y="2970995"/>
                  <a:pt x="6228835" y="2970995"/>
                </a:cubicBezTo>
                <a:cubicBezTo>
                  <a:pt x="6232704" y="2970995"/>
                  <a:pt x="6236536" y="2972483"/>
                  <a:pt x="6240332" y="2975460"/>
                </a:cubicBezTo>
                <a:cubicBezTo>
                  <a:pt x="6241448" y="2976353"/>
                  <a:pt x="6244350" y="2979180"/>
                  <a:pt x="6249038" y="2983943"/>
                </a:cubicBezTo>
                <a:cubicBezTo>
                  <a:pt x="6235867" y="2985282"/>
                  <a:pt x="6226007" y="2986919"/>
                  <a:pt x="6219458" y="2988854"/>
                </a:cubicBezTo>
                <a:cubicBezTo>
                  <a:pt x="6211198" y="2991310"/>
                  <a:pt x="6205078" y="2995086"/>
                  <a:pt x="6201097" y="3000184"/>
                </a:cubicBezTo>
                <a:cubicBezTo>
                  <a:pt x="6197116" y="3005281"/>
                  <a:pt x="6195125" y="3012592"/>
                  <a:pt x="6195125" y="3022117"/>
                </a:cubicBezTo>
                <a:cubicBezTo>
                  <a:pt x="6195125" y="3024052"/>
                  <a:pt x="6196464" y="3029782"/>
                  <a:pt x="6199143" y="3039307"/>
                </a:cubicBezTo>
                <a:cubicBezTo>
                  <a:pt x="6200855" y="3045334"/>
                  <a:pt x="6203497" y="3054227"/>
                  <a:pt x="6207068" y="3065984"/>
                </a:cubicBezTo>
                <a:cubicBezTo>
                  <a:pt x="6208929" y="3072160"/>
                  <a:pt x="6210826" y="3078337"/>
                  <a:pt x="6212761" y="3084513"/>
                </a:cubicBezTo>
                <a:cubicBezTo>
                  <a:pt x="6213803" y="3080792"/>
                  <a:pt x="6214528" y="3077779"/>
                  <a:pt x="6214938" y="3075472"/>
                </a:cubicBezTo>
                <a:cubicBezTo>
                  <a:pt x="6215347" y="3073165"/>
                  <a:pt x="6215552" y="3070598"/>
                  <a:pt x="6215552" y="3067770"/>
                </a:cubicBezTo>
                <a:cubicBezTo>
                  <a:pt x="6215552" y="3063008"/>
                  <a:pt x="6214677" y="3057762"/>
                  <a:pt x="6212929" y="3052032"/>
                </a:cubicBezTo>
                <a:cubicBezTo>
                  <a:pt x="6211180" y="3046302"/>
                  <a:pt x="6209468" y="3040646"/>
                  <a:pt x="6207794" y="3035065"/>
                </a:cubicBezTo>
                <a:cubicBezTo>
                  <a:pt x="6206120" y="3029484"/>
                  <a:pt x="6205283" y="3024238"/>
                  <a:pt x="6205283" y="3019327"/>
                </a:cubicBezTo>
                <a:cubicBezTo>
                  <a:pt x="6205283" y="3013894"/>
                  <a:pt x="6211124" y="3009727"/>
                  <a:pt x="6222807" y="3006825"/>
                </a:cubicBezTo>
                <a:cubicBezTo>
                  <a:pt x="6232034" y="3004519"/>
                  <a:pt x="6242824" y="3003365"/>
                  <a:pt x="6255177" y="3003365"/>
                </a:cubicBezTo>
                <a:lnTo>
                  <a:pt x="6259605" y="3003365"/>
                </a:lnTo>
                <a:lnTo>
                  <a:pt x="6268460" y="3003365"/>
                </a:lnTo>
                <a:lnTo>
                  <a:pt x="6307230" y="3003365"/>
                </a:lnTo>
                <a:lnTo>
                  <a:pt x="6314746" y="3003365"/>
                </a:lnTo>
                <a:lnTo>
                  <a:pt x="6328773" y="3003365"/>
                </a:lnTo>
                <a:cubicBezTo>
                  <a:pt x="6335470" y="3003365"/>
                  <a:pt x="6340307" y="3002863"/>
                  <a:pt x="6343283" y="3001858"/>
                </a:cubicBezTo>
                <a:cubicBezTo>
                  <a:pt x="6346260" y="3000853"/>
                  <a:pt x="6349534" y="2999012"/>
                  <a:pt x="6353106" y="2996333"/>
                </a:cubicBezTo>
                <a:cubicBezTo>
                  <a:pt x="6356827" y="2998565"/>
                  <a:pt x="6359952" y="3000165"/>
                  <a:pt x="6362482" y="3001132"/>
                </a:cubicBezTo>
                <a:cubicBezTo>
                  <a:pt x="6366352" y="3002621"/>
                  <a:pt x="6370221" y="3003365"/>
                  <a:pt x="6374091" y="3003365"/>
                </a:cubicBezTo>
                <a:lnTo>
                  <a:pt x="6381346" y="3003365"/>
                </a:lnTo>
                <a:cubicBezTo>
                  <a:pt x="6387969" y="3003365"/>
                  <a:pt x="6393178" y="3002695"/>
                  <a:pt x="6396973" y="3001356"/>
                </a:cubicBezTo>
                <a:cubicBezTo>
                  <a:pt x="6399578" y="3000463"/>
                  <a:pt x="6402629" y="2998639"/>
                  <a:pt x="6406126" y="2995886"/>
                </a:cubicBezTo>
                <a:cubicBezTo>
                  <a:pt x="6408954" y="2998268"/>
                  <a:pt x="6412079" y="3000109"/>
                  <a:pt x="6415502" y="3001412"/>
                </a:cubicBezTo>
                <a:cubicBezTo>
                  <a:pt x="6418925" y="3002714"/>
                  <a:pt x="6423018" y="3003365"/>
                  <a:pt x="6427781" y="3003365"/>
                </a:cubicBezTo>
                <a:lnTo>
                  <a:pt x="6436375" y="3003365"/>
                </a:lnTo>
                <a:lnTo>
                  <a:pt x="6436375" y="2976576"/>
                </a:lnTo>
                <a:cubicBezTo>
                  <a:pt x="6436375" y="2968167"/>
                  <a:pt x="6435557" y="2961433"/>
                  <a:pt x="6433920" y="2956372"/>
                </a:cubicBezTo>
                <a:cubicBezTo>
                  <a:pt x="6432803" y="2953024"/>
                  <a:pt x="6430720" y="2949043"/>
                  <a:pt x="6427669" y="2944429"/>
                </a:cubicBezTo>
                <a:lnTo>
                  <a:pt x="6420414" y="2956595"/>
                </a:lnTo>
                <a:cubicBezTo>
                  <a:pt x="6423539" y="2960688"/>
                  <a:pt x="6425362" y="2963107"/>
                  <a:pt x="6425883" y="2963851"/>
                </a:cubicBezTo>
                <a:cubicBezTo>
                  <a:pt x="6428934" y="2968465"/>
                  <a:pt x="6430459" y="2972855"/>
                  <a:pt x="6430459" y="2977022"/>
                </a:cubicBezTo>
                <a:cubicBezTo>
                  <a:pt x="6430459" y="2978957"/>
                  <a:pt x="6429846" y="2980538"/>
                  <a:pt x="6428618" y="2981766"/>
                </a:cubicBezTo>
                <a:cubicBezTo>
                  <a:pt x="6427390" y="2982994"/>
                  <a:pt x="6425771" y="2983608"/>
                  <a:pt x="6423762" y="2983608"/>
                </a:cubicBezTo>
                <a:cubicBezTo>
                  <a:pt x="6419446" y="2983608"/>
                  <a:pt x="6416023" y="2982194"/>
                  <a:pt x="6413493" y="2979366"/>
                </a:cubicBezTo>
                <a:cubicBezTo>
                  <a:pt x="6410591" y="2976167"/>
                  <a:pt x="6408135" y="2970437"/>
                  <a:pt x="6406126" y="2962177"/>
                </a:cubicBezTo>
                <a:lnTo>
                  <a:pt x="6403782" y="2951684"/>
                </a:lnTo>
                <a:lnTo>
                  <a:pt x="6399094" y="2958382"/>
                </a:lnTo>
                <a:cubicBezTo>
                  <a:pt x="6399615" y="2960911"/>
                  <a:pt x="6400024" y="2963256"/>
                  <a:pt x="6400322" y="2965414"/>
                </a:cubicBezTo>
                <a:cubicBezTo>
                  <a:pt x="6400619" y="2967572"/>
                  <a:pt x="6400768" y="2969804"/>
                  <a:pt x="6400768" y="2972111"/>
                </a:cubicBezTo>
                <a:cubicBezTo>
                  <a:pt x="6400768" y="2976353"/>
                  <a:pt x="6399280" y="2979441"/>
                  <a:pt x="6396303" y="2981376"/>
                </a:cubicBezTo>
                <a:cubicBezTo>
                  <a:pt x="6393624" y="2983087"/>
                  <a:pt x="6389495" y="2983943"/>
                  <a:pt x="6383913" y="2983943"/>
                </a:cubicBezTo>
                <a:lnTo>
                  <a:pt x="6376435" y="2983943"/>
                </a:lnTo>
                <a:cubicBezTo>
                  <a:pt x="6371672" y="2983943"/>
                  <a:pt x="6367580" y="2982268"/>
                  <a:pt x="6364157" y="2978920"/>
                </a:cubicBezTo>
                <a:cubicBezTo>
                  <a:pt x="6361329" y="2976167"/>
                  <a:pt x="6358724" y="2972074"/>
                  <a:pt x="6356343" y="2966641"/>
                </a:cubicBezTo>
                <a:cubicBezTo>
                  <a:pt x="6355004" y="2963516"/>
                  <a:pt x="6353292" y="2958530"/>
                  <a:pt x="6351208" y="2951684"/>
                </a:cubicBezTo>
                <a:lnTo>
                  <a:pt x="6346632" y="2958382"/>
                </a:lnTo>
                <a:cubicBezTo>
                  <a:pt x="6347227" y="2961060"/>
                  <a:pt x="6347637" y="2963479"/>
                  <a:pt x="6347860" y="2965637"/>
                </a:cubicBezTo>
                <a:cubicBezTo>
                  <a:pt x="6348083" y="2967795"/>
                  <a:pt x="6348195" y="2969953"/>
                  <a:pt x="6348195" y="2972111"/>
                </a:cubicBezTo>
                <a:cubicBezTo>
                  <a:pt x="6348195" y="2977245"/>
                  <a:pt x="6346037" y="2980669"/>
                  <a:pt x="6341721" y="2982380"/>
                </a:cubicBezTo>
                <a:cubicBezTo>
                  <a:pt x="6339116" y="2983422"/>
                  <a:pt x="6334800" y="2983943"/>
                  <a:pt x="6328773" y="2983943"/>
                </a:cubicBezTo>
                <a:lnTo>
                  <a:pt x="6314746" y="2983943"/>
                </a:lnTo>
                <a:lnTo>
                  <a:pt x="6314746" y="2981487"/>
                </a:lnTo>
                <a:lnTo>
                  <a:pt x="6301574" y="2893976"/>
                </a:lnTo>
                <a:lnTo>
                  <a:pt x="6306932" y="2895762"/>
                </a:lnTo>
                <a:cubicBezTo>
                  <a:pt x="6307751" y="2893678"/>
                  <a:pt x="6308458" y="2890516"/>
                  <a:pt x="6309053" y="2886274"/>
                </a:cubicBezTo>
                <a:cubicBezTo>
                  <a:pt x="6309648" y="2882033"/>
                  <a:pt x="6309946" y="2878051"/>
                  <a:pt x="6309946" y="2874331"/>
                </a:cubicBezTo>
                <a:cubicBezTo>
                  <a:pt x="6306151" y="2872843"/>
                  <a:pt x="6302393" y="2871354"/>
                  <a:pt x="6298672" y="2869866"/>
                </a:cubicBezTo>
                <a:cubicBezTo>
                  <a:pt x="6293835" y="2867708"/>
                  <a:pt x="6291417" y="2864471"/>
                  <a:pt x="6291417" y="2860155"/>
                </a:cubicBezTo>
                <a:close/>
                <a:moveTo>
                  <a:pt x="6475331" y="2849625"/>
                </a:moveTo>
                <a:cubicBezTo>
                  <a:pt x="6459332" y="2856174"/>
                  <a:pt x="6448244" y="2860750"/>
                  <a:pt x="6442068" y="2863355"/>
                </a:cubicBezTo>
                <a:cubicBezTo>
                  <a:pt x="6438794" y="2866331"/>
                  <a:pt x="6437157" y="2869457"/>
                  <a:pt x="6437157" y="2872731"/>
                </a:cubicBezTo>
                <a:cubicBezTo>
                  <a:pt x="6452040" y="2866703"/>
                  <a:pt x="6462830" y="2862387"/>
                  <a:pt x="6469527" y="2859783"/>
                </a:cubicBezTo>
                <a:cubicBezTo>
                  <a:pt x="6473396" y="2856434"/>
                  <a:pt x="6475331" y="2853048"/>
                  <a:pt x="6475331" y="2849625"/>
                </a:cubicBezTo>
                <a:close/>
                <a:moveTo>
                  <a:pt x="6313406" y="2830575"/>
                </a:moveTo>
                <a:cubicBezTo>
                  <a:pt x="6297407" y="2837124"/>
                  <a:pt x="6286319" y="2841700"/>
                  <a:pt x="6280143" y="2844305"/>
                </a:cubicBezTo>
                <a:cubicBezTo>
                  <a:pt x="6276869" y="2847281"/>
                  <a:pt x="6275232" y="2850407"/>
                  <a:pt x="6275232" y="2853681"/>
                </a:cubicBezTo>
                <a:cubicBezTo>
                  <a:pt x="6290115" y="2847653"/>
                  <a:pt x="6300905" y="2843337"/>
                  <a:pt x="6307602" y="2840733"/>
                </a:cubicBezTo>
                <a:cubicBezTo>
                  <a:pt x="6311471" y="2837384"/>
                  <a:pt x="6313406" y="2833998"/>
                  <a:pt x="6313406" y="2830575"/>
                </a:cubicBezTo>
                <a:close/>
                <a:moveTo>
                  <a:pt x="5028737" y="2304150"/>
                </a:moveTo>
                <a:cubicBezTo>
                  <a:pt x="5014848" y="2304150"/>
                  <a:pt x="5001949" y="2306631"/>
                  <a:pt x="4990043" y="2311592"/>
                </a:cubicBezTo>
                <a:cubicBezTo>
                  <a:pt x="4978138" y="2316552"/>
                  <a:pt x="4967817" y="2323498"/>
                  <a:pt x="4959087" y="2332427"/>
                </a:cubicBezTo>
                <a:cubicBezTo>
                  <a:pt x="4950357" y="2341357"/>
                  <a:pt x="4943409" y="2351775"/>
                  <a:pt x="4938252" y="2363681"/>
                </a:cubicBezTo>
                <a:cubicBezTo>
                  <a:pt x="4933091" y="2375588"/>
                  <a:pt x="4930513" y="2388288"/>
                  <a:pt x="4930513" y="2401781"/>
                </a:cubicBezTo>
                <a:cubicBezTo>
                  <a:pt x="4930513" y="2414878"/>
                  <a:pt x="4933091" y="2427281"/>
                  <a:pt x="4938252" y="2438988"/>
                </a:cubicBezTo>
                <a:cubicBezTo>
                  <a:pt x="4943409" y="2450696"/>
                  <a:pt x="4950357" y="2461015"/>
                  <a:pt x="4959087" y="2469945"/>
                </a:cubicBezTo>
                <a:cubicBezTo>
                  <a:pt x="4967817" y="2478874"/>
                  <a:pt x="4978138" y="2485919"/>
                  <a:pt x="4990043" y="2491078"/>
                </a:cubicBezTo>
                <a:cubicBezTo>
                  <a:pt x="5001949" y="2496238"/>
                  <a:pt x="5014848" y="2498817"/>
                  <a:pt x="5028737" y="2498817"/>
                </a:cubicBezTo>
                <a:cubicBezTo>
                  <a:pt x="5042232" y="2498817"/>
                  <a:pt x="5054833" y="2496238"/>
                  <a:pt x="5066540" y="2491078"/>
                </a:cubicBezTo>
                <a:cubicBezTo>
                  <a:pt x="5078248" y="2485919"/>
                  <a:pt x="5088567" y="2478974"/>
                  <a:pt x="5097497" y="2470242"/>
                </a:cubicBezTo>
                <a:cubicBezTo>
                  <a:pt x="5106427" y="2461511"/>
                  <a:pt x="5113471" y="2451292"/>
                  <a:pt x="5118631" y="2439584"/>
                </a:cubicBezTo>
                <a:cubicBezTo>
                  <a:pt x="5123791" y="2427876"/>
                  <a:pt x="5126370" y="2415275"/>
                  <a:pt x="5126370" y="2401781"/>
                </a:cubicBezTo>
                <a:cubicBezTo>
                  <a:pt x="5126370" y="2388288"/>
                  <a:pt x="5123890" y="2375588"/>
                  <a:pt x="5118929" y="2363681"/>
                </a:cubicBezTo>
                <a:cubicBezTo>
                  <a:pt x="5113966" y="2351775"/>
                  <a:pt x="5107021" y="2341357"/>
                  <a:pt x="5098092" y="2332427"/>
                </a:cubicBezTo>
                <a:cubicBezTo>
                  <a:pt x="5089163" y="2323498"/>
                  <a:pt x="5078745" y="2316552"/>
                  <a:pt x="5066837" y="2311592"/>
                </a:cubicBezTo>
                <a:cubicBezTo>
                  <a:pt x="5054932" y="2306631"/>
                  <a:pt x="5042232" y="2304150"/>
                  <a:pt x="5028737" y="2304150"/>
                </a:cubicBezTo>
                <a:close/>
                <a:moveTo>
                  <a:pt x="6278894" y="2081503"/>
                </a:moveTo>
                <a:cubicBezTo>
                  <a:pt x="6265003" y="2081503"/>
                  <a:pt x="6252105" y="2083984"/>
                  <a:pt x="6240198" y="2088945"/>
                </a:cubicBezTo>
                <a:cubicBezTo>
                  <a:pt x="6228292" y="2093906"/>
                  <a:pt x="6217973" y="2100851"/>
                  <a:pt x="6209242" y="2109781"/>
                </a:cubicBezTo>
                <a:cubicBezTo>
                  <a:pt x="6200511" y="2118710"/>
                  <a:pt x="6193565" y="2129128"/>
                  <a:pt x="6188406" y="2141035"/>
                </a:cubicBezTo>
                <a:cubicBezTo>
                  <a:pt x="6183247" y="2152941"/>
                  <a:pt x="6180667" y="2165641"/>
                  <a:pt x="6180667" y="2179135"/>
                </a:cubicBezTo>
                <a:cubicBezTo>
                  <a:pt x="6180667" y="2192231"/>
                  <a:pt x="6183247" y="2204634"/>
                  <a:pt x="6188406" y="2216342"/>
                </a:cubicBezTo>
                <a:cubicBezTo>
                  <a:pt x="6193565" y="2228049"/>
                  <a:pt x="6200511" y="2238368"/>
                  <a:pt x="6209242" y="2247298"/>
                </a:cubicBezTo>
                <a:cubicBezTo>
                  <a:pt x="6217973" y="2256227"/>
                  <a:pt x="6228292" y="2263272"/>
                  <a:pt x="6240198" y="2268431"/>
                </a:cubicBezTo>
                <a:cubicBezTo>
                  <a:pt x="6252105" y="2273591"/>
                  <a:pt x="6265003" y="2276170"/>
                  <a:pt x="6278894" y="2276170"/>
                </a:cubicBezTo>
                <a:cubicBezTo>
                  <a:pt x="6292387" y="2276170"/>
                  <a:pt x="6304988" y="2273591"/>
                  <a:pt x="6316696" y="2268431"/>
                </a:cubicBezTo>
                <a:cubicBezTo>
                  <a:pt x="6328404" y="2263272"/>
                  <a:pt x="6338722" y="2256327"/>
                  <a:pt x="6347652" y="2247595"/>
                </a:cubicBezTo>
                <a:cubicBezTo>
                  <a:pt x="6356582" y="2238864"/>
                  <a:pt x="6363626" y="2228645"/>
                  <a:pt x="6368786" y="2216937"/>
                </a:cubicBezTo>
                <a:cubicBezTo>
                  <a:pt x="6373945" y="2205229"/>
                  <a:pt x="6376525" y="2192628"/>
                  <a:pt x="6376525" y="2179135"/>
                </a:cubicBezTo>
                <a:cubicBezTo>
                  <a:pt x="6376525" y="2165641"/>
                  <a:pt x="6374045" y="2152941"/>
                  <a:pt x="6369084" y="2141035"/>
                </a:cubicBezTo>
                <a:cubicBezTo>
                  <a:pt x="6364122" y="2129128"/>
                  <a:pt x="6357177" y="2118710"/>
                  <a:pt x="6348247" y="2109781"/>
                </a:cubicBezTo>
                <a:cubicBezTo>
                  <a:pt x="6339318" y="2100851"/>
                  <a:pt x="6328900" y="2093906"/>
                  <a:pt x="6316994" y="2088945"/>
                </a:cubicBezTo>
                <a:cubicBezTo>
                  <a:pt x="6305087" y="2083984"/>
                  <a:pt x="6292387" y="2081503"/>
                  <a:pt x="6278894" y="2081503"/>
                </a:cubicBezTo>
                <a:close/>
                <a:moveTo>
                  <a:pt x="7740386" y="1636209"/>
                </a:moveTo>
                <a:lnTo>
                  <a:pt x="7740386" y="1845759"/>
                </a:lnTo>
                <a:cubicBezTo>
                  <a:pt x="7728876" y="1835441"/>
                  <a:pt x="7715482" y="1824427"/>
                  <a:pt x="7700202" y="1812720"/>
                </a:cubicBezTo>
                <a:cubicBezTo>
                  <a:pt x="7684922" y="1801012"/>
                  <a:pt x="7668651" y="1789800"/>
                  <a:pt x="7651387" y="1779084"/>
                </a:cubicBezTo>
                <a:cubicBezTo>
                  <a:pt x="7634123" y="1768369"/>
                  <a:pt x="7616164" y="1758645"/>
                  <a:pt x="7597511" y="1749914"/>
                </a:cubicBezTo>
                <a:cubicBezTo>
                  <a:pt x="7578857" y="1741183"/>
                  <a:pt x="7560403" y="1734436"/>
                  <a:pt x="7542147" y="1729674"/>
                </a:cubicBezTo>
                <a:cubicBezTo>
                  <a:pt x="7550878" y="1718164"/>
                  <a:pt x="7562387" y="1707250"/>
                  <a:pt x="7576675" y="1696931"/>
                </a:cubicBezTo>
                <a:cubicBezTo>
                  <a:pt x="7590962" y="1686613"/>
                  <a:pt x="7606936" y="1677286"/>
                  <a:pt x="7624598" y="1668952"/>
                </a:cubicBezTo>
                <a:cubicBezTo>
                  <a:pt x="7642258" y="1660617"/>
                  <a:pt x="7660912" y="1653672"/>
                  <a:pt x="7680557" y="1648116"/>
                </a:cubicBezTo>
                <a:cubicBezTo>
                  <a:pt x="7700202" y="1642559"/>
                  <a:pt x="7720145" y="1638591"/>
                  <a:pt x="7740386" y="1636209"/>
                </a:cubicBezTo>
                <a:close/>
                <a:moveTo>
                  <a:pt x="6424745" y="1441542"/>
                </a:moveTo>
                <a:lnTo>
                  <a:pt x="6651559" y="1441542"/>
                </a:lnTo>
                <a:lnTo>
                  <a:pt x="6651559" y="1845759"/>
                </a:lnTo>
                <a:cubicBezTo>
                  <a:pt x="6644416" y="1835838"/>
                  <a:pt x="6632509" y="1823435"/>
                  <a:pt x="6615841" y="1808552"/>
                </a:cubicBezTo>
                <a:cubicBezTo>
                  <a:pt x="6599172" y="1793670"/>
                  <a:pt x="6579328" y="1778886"/>
                  <a:pt x="6556309" y="1764202"/>
                </a:cubicBezTo>
                <a:cubicBezTo>
                  <a:pt x="6533291" y="1749517"/>
                  <a:pt x="6508089" y="1736321"/>
                  <a:pt x="6480705" y="1724613"/>
                </a:cubicBezTo>
                <a:cubicBezTo>
                  <a:pt x="6453320" y="1712906"/>
                  <a:pt x="6425341" y="1705464"/>
                  <a:pt x="6396766" y="1702289"/>
                </a:cubicBezTo>
                <a:cubicBezTo>
                  <a:pt x="6409862" y="1691970"/>
                  <a:pt x="6420777" y="1680858"/>
                  <a:pt x="6429508" y="1668952"/>
                </a:cubicBezTo>
                <a:cubicBezTo>
                  <a:pt x="6438239" y="1657045"/>
                  <a:pt x="6445184" y="1644941"/>
                  <a:pt x="6450344" y="1632638"/>
                </a:cubicBezTo>
                <a:cubicBezTo>
                  <a:pt x="6455503" y="1620334"/>
                  <a:pt x="6459174" y="1608031"/>
                  <a:pt x="6461357" y="1595728"/>
                </a:cubicBezTo>
                <a:cubicBezTo>
                  <a:pt x="6463540" y="1583425"/>
                  <a:pt x="6464631" y="1571717"/>
                  <a:pt x="6464631" y="1560605"/>
                </a:cubicBezTo>
                <a:cubicBezTo>
                  <a:pt x="6464631" y="1556239"/>
                  <a:pt x="6464334" y="1549492"/>
                  <a:pt x="6463738" y="1540364"/>
                </a:cubicBezTo>
                <a:cubicBezTo>
                  <a:pt x="6463143" y="1531236"/>
                  <a:pt x="6461556" y="1521016"/>
                  <a:pt x="6458976" y="1509706"/>
                </a:cubicBezTo>
                <a:cubicBezTo>
                  <a:pt x="6456396" y="1498395"/>
                  <a:pt x="6452427" y="1486687"/>
                  <a:pt x="6447069" y="1474582"/>
                </a:cubicBezTo>
                <a:cubicBezTo>
                  <a:pt x="6441712" y="1462477"/>
                  <a:pt x="6434270" y="1451464"/>
                  <a:pt x="6424745" y="1441542"/>
                </a:cubicBezTo>
                <a:close/>
                <a:moveTo>
                  <a:pt x="7304022" y="1316527"/>
                </a:moveTo>
                <a:lnTo>
                  <a:pt x="7304022" y="1441542"/>
                </a:lnTo>
                <a:lnTo>
                  <a:pt x="7740386" y="1441542"/>
                </a:lnTo>
                <a:lnTo>
                  <a:pt x="7740386" y="1511789"/>
                </a:lnTo>
                <a:cubicBezTo>
                  <a:pt x="7693952" y="1516552"/>
                  <a:pt x="7650494" y="1526474"/>
                  <a:pt x="7610012" y="1541555"/>
                </a:cubicBezTo>
                <a:cubicBezTo>
                  <a:pt x="7569531" y="1556636"/>
                  <a:pt x="7533415" y="1576579"/>
                  <a:pt x="7501666" y="1601384"/>
                </a:cubicBezTo>
                <a:cubicBezTo>
                  <a:pt x="7469915" y="1626188"/>
                  <a:pt x="7442928" y="1655656"/>
                  <a:pt x="7420703" y="1689788"/>
                </a:cubicBezTo>
                <a:cubicBezTo>
                  <a:pt x="7398478" y="1723919"/>
                  <a:pt x="7382206" y="1762416"/>
                  <a:pt x="7371887" y="1805278"/>
                </a:cubicBezTo>
                <a:cubicBezTo>
                  <a:pt x="7385381" y="1807659"/>
                  <a:pt x="7402248" y="1811827"/>
                  <a:pt x="7422489" y="1817780"/>
                </a:cubicBezTo>
                <a:cubicBezTo>
                  <a:pt x="7442730" y="1823733"/>
                  <a:pt x="7464459" y="1831571"/>
                  <a:pt x="7487676" y="1841295"/>
                </a:cubicBezTo>
                <a:cubicBezTo>
                  <a:pt x="7510893" y="1851018"/>
                  <a:pt x="7534804" y="1862428"/>
                  <a:pt x="7559411" y="1875525"/>
                </a:cubicBezTo>
                <a:cubicBezTo>
                  <a:pt x="7584017" y="1888622"/>
                  <a:pt x="7607730" y="1903108"/>
                  <a:pt x="7630551" y="1918983"/>
                </a:cubicBezTo>
                <a:cubicBezTo>
                  <a:pt x="7653371" y="1934858"/>
                  <a:pt x="7674306" y="1952122"/>
                  <a:pt x="7693356" y="1970775"/>
                </a:cubicBezTo>
                <a:cubicBezTo>
                  <a:pt x="7712406" y="1989428"/>
                  <a:pt x="7728083" y="2009272"/>
                  <a:pt x="7740386" y="2030306"/>
                </a:cubicBezTo>
                <a:lnTo>
                  <a:pt x="7740386" y="2102339"/>
                </a:lnTo>
                <a:lnTo>
                  <a:pt x="7878498" y="2102339"/>
                </a:lnTo>
                <a:lnTo>
                  <a:pt x="7878498" y="1635614"/>
                </a:lnTo>
                <a:cubicBezTo>
                  <a:pt x="7894770" y="1636805"/>
                  <a:pt x="7911638" y="1639980"/>
                  <a:pt x="7929100" y="1645139"/>
                </a:cubicBezTo>
                <a:cubicBezTo>
                  <a:pt x="7946562" y="1650299"/>
                  <a:pt x="7962835" y="1656946"/>
                  <a:pt x="7977916" y="1665082"/>
                </a:cubicBezTo>
                <a:cubicBezTo>
                  <a:pt x="7992997" y="1673218"/>
                  <a:pt x="8006193" y="1682545"/>
                  <a:pt x="8017504" y="1693062"/>
                </a:cubicBezTo>
                <a:cubicBezTo>
                  <a:pt x="8028815" y="1703579"/>
                  <a:pt x="8036653" y="1714592"/>
                  <a:pt x="8041019" y="1726102"/>
                </a:cubicBezTo>
                <a:cubicBezTo>
                  <a:pt x="8032287" y="1726499"/>
                  <a:pt x="8022564" y="1728582"/>
                  <a:pt x="8011848" y="1732352"/>
                </a:cubicBezTo>
                <a:cubicBezTo>
                  <a:pt x="8001133" y="1736123"/>
                  <a:pt x="7991012" y="1741877"/>
                  <a:pt x="7981487" y="1749617"/>
                </a:cubicBezTo>
                <a:cubicBezTo>
                  <a:pt x="7971962" y="1757356"/>
                  <a:pt x="7964025" y="1767277"/>
                  <a:pt x="7957675" y="1779382"/>
                </a:cubicBezTo>
                <a:cubicBezTo>
                  <a:pt x="7951325" y="1791487"/>
                  <a:pt x="7948150" y="1806270"/>
                  <a:pt x="7948150" y="1823733"/>
                </a:cubicBezTo>
                <a:cubicBezTo>
                  <a:pt x="7948150" y="1835639"/>
                  <a:pt x="7950432" y="1847347"/>
                  <a:pt x="7954996" y="1858856"/>
                </a:cubicBezTo>
                <a:cubicBezTo>
                  <a:pt x="7959560" y="1870366"/>
                  <a:pt x="7966109" y="1880684"/>
                  <a:pt x="7974641" y="1889813"/>
                </a:cubicBezTo>
                <a:cubicBezTo>
                  <a:pt x="7983174" y="1898941"/>
                  <a:pt x="7993493" y="1906382"/>
                  <a:pt x="8005598" y="1912137"/>
                </a:cubicBezTo>
                <a:cubicBezTo>
                  <a:pt x="8017702" y="1917892"/>
                  <a:pt x="8031295" y="1920769"/>
                  <a:pt x="8046377" y="1920769"/>
                </a:cubicBezTo>
                <a:cubicBezTo>
                  <a:pt x="8059473" y="1920769"/>
                  <a:pt x="8073959" y="1917792"/>
                  <a:pt x="8089834" y="1911839"/>
                </a:cubicBezTo>
                <a:cubicBezTo>
                  <a:pt x="8105710" y="1905886"/>
                  <a:pt x="8120493" y="1896163"/>
                  <a:pt x="8134185" y="1882669"/>
                </a:cubicBezTo>
                <a:cubicBezTo>
                  <a:pt x="8147877" y="1869175"/>
                  <a:pt x="8159386" y="1851613"/>
                  <a:pt x="8168713" y="1829984"/>
                </a:cubicBezTo>
                <a:cubicBezTo>
                  <a:pt x="8178040" y="1808354"/>
                  <a:pt x="8182703" y="1782061"/>
                  <a:pt x="8182703" y="1751105"/>
                </a:cubicBezTo>
                <a:cubicBezTo>
                  <a:pt x="8182703" y="1717767"/>
                  <a:pt x="8174766" y="1687010"/>
                  <a:pt x="8158891" y="1658831"/>
                </a:cubicBezTo>
                <a:cubicBezTo>
                  <a:pt x="8143015" y="1630653"/>
                  <a:pt x="8121286" y="1606047"/>
                  <a:pt x="8093704" y="1585013"/>
                </a:cubicBezTo>
                <a:cubicBezTo>
                  <a:pt x="8066121" y="1563978"/>
                  <a:pt x="8033875" y="1547111"/>
                  <a:pt x="7996966" y="1534411"/>
                </a:cubicBezTo>
                <a:cubicBezTo>
                  <a:pt x="7960056" y="1521711"/>
                  <a:pt x="7920567" y="1514170"/>
                  <a:pt x="7878498" y="1511789"/>
                </a:cubicBezTo>
                <a:lnTo>
                  <a:pt x="7878498" y="1441542"/>
                </a:lnTo>
                <a:lnTo>
                  <a:pt x="8275572" y="1441542"/>
                </a:lnTo>
                <a:lnTo>
                  <a:pt x="8313672" y="1441542"/>
                </a:lnTo>
                <a:lnTo>
                  <a:pt x="8344628" y="1441542"/>
                </a:lnTo>
                <a:cubicBezTo>
                  <a:pt x="8359709" y="1441542"/>
                  <a:pt x="8373302" y="1444023"/>
                  <a:pt x="8385407" y="1448984"/>
                </a:cubicBezTo>
                <a:cubicBezTo>
                  <a:pt x="8397511" y="1453945"/>
                  <a:pt x="8407731" y="1460890"/>
                  <a:pt x="8416066" y="1469820"/>
                </a:cubicBezTo>
                <a:cubicBezTo>
                  <a:pt x="8424400" y="1478749"/>
                  <a:pt x="8430849" y="1489266"/>
                  <a:pt x="8435413" y="1501371"/>
                </a:cubicBezTo>
                <a:cubicBezTo>
                  <a:pt x="8439977" y="1513476"/>
                  <a:pt x="8442259" y="1526672"/>
                  <a:pt x="8442259" y="1540959"/>
                </a:cubicBezTo>
                <a:lnTo>
                  <a:pt x="8442259" y="2161870"/>
                </a:lnTo>
                <a:lnTo>
                  <a:pt x="8580372" y="2161870"/>
                </a:lnTo>
                <a:lnTo>
                  <a:pt x="8580372" y="1504050"/>
                </a:lnTo>
                <a:cubicBezTo>
                  <a:pt x="8580372" y="1498097"/>
                  <a:pt x="8580868" y="1491549"/>
                  <a:pt x="8581860" y="1484405"/>
                </a:cubicBezTo>
                <a:cubicBezTo>
                  <a:pt x="8582852" y="1477261"/>
                  <a:pt x="8585134" y="1470514"/>
                  <a:pt x="8588706" y="1464164"/>
                </a:cubicBezTo>
                <a:cubicBezTo>
                  <a:pt x="8592278" y="1457814"/>
                  <a:pt x="8597735" y="1452456"/>
                  <a:pt x="8605077" y="1448091"/>
                </a:cubicBezTo>
                <a:cubicBezTo>
                  <a:pt x="8612419" y="1443725"/>
                  <a:pt x="8622440" y="1441542"/>
                  <a:pt x="8635140" y="1441542"/>
                </a:cubicBezTo>
                <a:lnTo>
                  <a:pt x="8704196" y="1441542"/>
                </a:lnTo>
                <a:lnTo>
                  <a:pt x="8747059" y="1441542"/>
                </a:lnTo>
                <a:lnTo>
                  <a:pt x="9037572" y="1441542"/>
                </a:lnTo>
                <a:cubicBezTo>
                  <a:pt x="9000662" y="1500677"/>
                  <a:pt x="8981017" y="1583227"/>
                  <a:pt x="8978636" y="1689192"/>
                </a:cubicBezTo>
                <a:lnTo>
                  <a:pt x="9104842" y="1689192"/>
                </a:lnTo>
                <a:cubicBezTo>
                  <a:pt x="9127066" y="1689192"/>
                  <a:pt x="9145323" y="1692268"/>
                  <a:pt x="9159610" y="1698420"/>
                </a:cubicBezTo>
                <a:cubicBezTo>
                  <a:pt x="9173898" y="1704571"/>
                  <a:pt x="9185209" y="1713104"/>
                  <a:pt x="9193544" y="1724018"/>
                </a:cubicBezTo>
                <a:cubicBezTo>
                  <a:pt x="9201878" y="1734932"/>
                  <a:pt x="9207632" y="1747731"/>
                  <a:pt x="9210808" y="1762416"/>
                </a:cubicBezTo>
                <a:cubicBezTo>
                  <a:pt x="9213982" y="1777100"/>
                  <a:pt x="9215570" y="1792975"/>
                  <a:pt x="9215570" y="1810041"/>
                </a:cubicBezTo>
                <a:cubicBezTo>
                  <a:pt x="9215570" y="1832663"/>
                  <a:pt x="9212693" y="1852407"/>
                  <a:pt x="9206938" y="1869274"/>
                </a:cubicBezTo>
                <a:cubicBezTo>
                  <a:pt x="9201183" y="1886142"/>
                  <a:pt x="9193246" y="1900131"/>
                  <a:pt x="9183126" y="1911244"/>
                </a:cubicBezTo>
                <a:cubicBezTo>
                  <a:pt x="9173005" y="1922356"/>
                  <a:pt x="9161198" y="1930592"/>
                  <a:pt x="9147704" y="1935949"/>
                </a:cubicBezTo>
                <a:cubicBezTo>
                  <a:pt x="9134210" y="1941307"/>
                  <a:pt x="9119526" y="1943986"/>
                  <a:pt x="9103652" y="1943986"/>
                </a:cubicBezTo>
                <a:cubicBezTo>
                  <a:pt x="9071504" y="1943986"/>
                  <a:pt x="9043029" y="1936346"/>
                  <a:pt x="9018224" y="1921067"/>
                </a:cubicBezTo>
                <a:cubicBezTo>
                  <a:pt x="8993419" y="1905787"/>
                  <a:pt x="8970500" y="1881280"/>
                  <a:pt x="8949466" y="1847545"/>
                </a:cubicBezTo>
                <a:cubicBezTo>
                  <a:pt x="8930812" y="1818177"/>
                  <a:pt x="8915433" y="1786625"/>
                  <a:pt x="8903328" y="1752891"/>
                </a:cubicBezTo>
                <a:cubicBezTo>
                  <a:pt x="8891224" y="1719156"/>
                  <a:pt x="8882394" y="1683239"/>
                  <a:pt x="8876837" y="1645139"/>
                </a:cubicBezTo>
                <a:lnTo>
                  <a:pt x="8746464" y="1669547"/>
                </a:lnTo>
                <a:cubicBezTo>
                  <a:pt x="8757180" y="1726300"/>
                  <a:pt x="8771467" y="1777001"/>
                  <a:pt x="8789326" y="1821649"/>
                </a:cubicBezTo>
                <a:cubicBezTo>
                  <a:pt x="8807186" y="1866298"/>
                  <a:pt x="8828220" y="1905688"/>
                  <a:pt x="8852430" y="1939819"/>
                </a:cubicBezTo>
                <a:cubicBezTo>
                  <a:pt x="8867908" y="1962044"/>
                  <a:pt x="8885271" y="1981391"/>
                  <a:pt x="8904519" y="1997862"/>
                </a:cubicBezTo>
                <a:cubicBezTo>
                  <a:pt x="8923768" y="2014332"/>
                  <a:pt x="8944207" y="2028124"/>
                  <a:pt x="8965836" y="2039236"/>
                </a:cubicBezTo>
                <a:cubicBezTo>
                  <a:pt x="8987466" y="2050348"/>
                  <a:pt x="9009890" y="2058683"/>
                  <a:pt x="9033106" y="2064239"/>
                </a:cubicBezTo>
                <a:cubicBezTo>
                  <a:pt x="9056324" y="2069795"/>
                  <a:pt x="9079839" y="2072574"/>
                  <a:pt x="9103652" y="2072574"/>
                </a:cubicBezTo>
                <a:cubicBezTo>
                  <a:pt x="9136989" y="2072574"/>
                  <a:pt x="9169036" y="2066918"/>
                  <a:pt x="9199794" y="2055607"/>
                </a:cubicBezTo>
                <a:cubicBezTo>
                  <a:pt x="9230552" y="2044296"/>
                  <a:pt x="9257540" y="2027528"/>
                  <a:pt x="9280756" y="2005303"/>
                </a:cubicBezTo>
                <a:cubicBezTo>
                  <a:pt x="9303974" y="1983078"/>
                  <a:pt x="9322528" y="1955595"/>
                  <a:pt x="9336418" y="1922852"/>
                </a:cubicBezTo>
                <a:cubicBezTo>
                  <a:pt x="9350309" y="1890110"/>
                  <a:pt x="9357254" y="1852506"/>
                  <a:pt x="9357254" y="1810041"/>
                </a:cubicBezTo>
                <a:cubicBezTo>
                  <a:pt x="9357254" y="1774322"/>
                  <a:pt x="9351896" y="1741381"/>
                  <a:pt x="9341181" y="1711219"/>
                </a:cubicBezTo>
                <a:cubicBezTo>
                  <a:pt x="9330466" y="1681056"/>
                  <a:pt x="9315285" y="1655160"/>
                  <a:pt x="9295640" y="1633531"/>
                </a:cubicBezTo>
                <a:cubicBezTo>
                  <a:pt x="9275994" y="1611901"/>
                  <a:pt x="9252281" y="1594935"/>
                  <a:pt x="9224500" y="1582631"/>
                </a:cubicBezTo>
                <a:cubicBezTo>
                  <a:pt x="9196718" y="1570328"/>
                  <a:pt x="9165961" y="1564177"/>
                  <a:pt x="9132226" y="1564177"/>
                </a:cubicBezTo>
                <a:lnTo>
                  <a:pt x="9122702" y="1564177"/>
                </a:lnTo>
                <a:cubicBezTo>
                  <a:pt x="9124686" y="1551874"/>
                  <a:pt x="9128059" y="1539769"/>
                  <a:pt x="9132822" y="1527863"/>
                </a:cubicBezTo>
                <a:cubicBezTo>
                  <a:pt x="9137584" y="1515956"/>
                  <a:pt x="9143140" y="1504745"/>
                  <a:pt x="9149490" y="1494227"/>
                </a:cubicBezTo>
                <a:cubicBezTo>
                  <a:pt x="9155840" y="1483710"/>
                  <a:pt x="9162885" y="1473987"/>
                  <a:pt x="9170624" y="1465057"/>
                </a:cubicBezTo>
                <a:cubicBezTo>
                  <a:pt x="9178363" y="1456127"/>
                  <a:pt x="9186202" y="1448289"/>
                  <a:pt x="9194139" y="1441542"/>
                </a:cubicBezTo>
                <a:lnTo>
                  <a:pt x="9281650" y="1441542"/>
                </a:lnTo>
                <a:cubicBezTo>
                  <a:pt x="9285618" y="1464164"/>
                  <a:pt x="9292861" y="1488274"/>
                  <a:pt x="9303378" y="1513873"/>
                </a:cubicBezTo>
                <a:cubicBezTo>
                  <a:pt x="9313896" y="1539471"/>
                  <a:pt x="9326794" y="1563879"/>
                  <a:pt x="9342074" y="1587096"/>
                </a:cubicBezTo>
                <a:cubicBezTo>
                  <a:pt x="9357354" y="1610313"/>
                  <a:pt x="9374419" y="1631348"/>
                  <a:pt x="9393271" y="1650199"/>
                </a:cubicBezTo>
                <a:cubicBezTo>
                  <a:pt x="9412122" y="1669051"/>
                  <a:pt x="9432264" y="1683239"/>
                  <a:pt x="9453695" y="1692764"/>
                </a:cubicBezTo>
                <a:lnTo>
                  <a:pt x="9453695" y="2102339"/>
                </a:lnTo>
                <a:lnTo>
                  <a:pt x="9591808" y="2102339"/>
                </a:lnTo>
                <a:lnTo>
                  <a:pt x="9591808" y="1587989"/>
                </a:lnTo>
                <a:lnTo>
                  <a:pt x="9537039" y="1587989"/>
                </a:lnTo>
                <a:cubicBezTo>
                  <a:pt x="9523148" y="1587989"/>
                  <a:pt x="9509852" y="1583425"/>
                  <a:pt x="9497153" y="1574297"/>
                </a:cubicBezTo>
                <a:cubicBezTo>
                  <a:pt x="9484453" y="1565169"/>
                  <a:pt x="9473042" y="1553560"/>
                  <a:pt x="9462922" y="1539471"/>
                </a:cubicBezTo>
                <a:cubicBezTo>
                  <a:pt x="9452802" y="1525382"/>
                  <a:pt x="9444070" y="1509706"/>
                  <a:pt x="9436728" y="1492441"/>
                </a:cubicBezTo>
                <a:cubicBezTo>
                  <a:pt x="9429386" y="1475177"/>
                  <a:pt x="9423930" y="1458211"/>
                  <a:pt x="9420358" y="1441542"/>
                </a:cubicBezTo>
                <a:lnTo>
                  <a:pt x="9728730" y="1441542"/>
                </a:lnTo>
                <a:lnTo>
                  <a:pt x="9728730" y="1316527"/>
                </a:lnTo>
                <a:lnTo>
                  <a:pt x="8747059" y="1316527"/>
                </a:lnTo>
                <a:lnTo>
                  <a:pt x="8704196" y="1316527"/>
                </a:lnTo>
                <a:lnTo>
                  <a:pt x="8608946" y="1316527"/>
                </a:lnTo>
                <a:cubicBezTo>
                  <a:pt x="8580768" y="1316527"/>
                  <a:pt x="8557750" y="1320495"/>
                  <a:pt x="8539891" y="1328433"/>
                </a:cubicBezTo>
                <a:cubicBezTo>
                  <a:pt x="8522031" y="1336370"/>
                  <a:pt x="8506751" y="1346491"/>
                  <a:pt x="8494052" y="1358794"/>
                </a:cubicBezTo>
                <a:cubicBezTo>
                  <a:pt x="8480558" y="1347681"/>
                  <a:pt x="8463790" y="1337859"/>
                  <a:pt x="8443748" y="1329326"/>
                </a:cubicBezTo>
                <a:cubicBezTo>
                  <a:pt x="8423705" y="1320793"/>
                  <a:pt x="8401183" y="1316527"/>
                  <a:pt x="8376180" y="1316527"/>
                </a:cubicBezTo>
                <a:lnTo>
                  <a:pt x="8313672" y="1316527"/>
                </a:lnTo>
                <a:lnTo>
                  <a:pt x="8275572" y="1316527"/>
                </a:lnTo>
                <a:close/>
                <a:moveTo>
                  <a:pt x="3239230" y="1316527"/>
                </a:moveTo>
                <a:cubicBezTo>
                  <a:pt x="3195573" y="1316527"/>
                  <a:pt x="3156878" y="1322480"/>
                  <a:pt x="3123143" y="1334386"/>
                </a:cubicBezTo>
                <a:cubicBezTo>
                  <a:pt x="3089410" y="1346292"/>
                  <a:pt x="3059842" y="1362266"/>
                  <a:pt x="3034442" y="1382309"/>
                </a:cubicBezTo>
                <a:cubicBezTo>
                  <a:pt x="3009042" y="1402351"/>
                  <a:pt x="2987511" y="1425866"/>
                  <a:pt x="2969850" y="1452853"/>
                </a:cubicBezTo>
                <a:cubicBezTo>
                  <a:pt x="2952190" y="1479841"/>
                  <a:pt x="2937902" y="1508515"/>
                  <a:pt x="2926988" y="1538876"/>
                </a:cubicBezTo>
                <a:cubicBezTo>
                  <a:pt x="2916074" y="1569237"/>
                  <a:pt x="2908136" y="1600292"/>
                  <a:pt x="2903175" y="1632042"/>
                </a:cubicBezTo>
                <a:cubicBezTo>
                  <a:pt x="2898214" y="1663792"/>
                  <a:pt x="2895734" y="1694749"/>
                  <a:pt x="2895734" y="1724911"/>
                </a:cubicBezTo>
                <a:cubicBezTo>
                  <a:pt x="2895734" y="1760233"/>
                  <a:pt x="2898810" y="1795654"/>
                  <a:pt x="2904961" y="1831174"/>
                </a:cubicBezTo>
                <a:cubicBezTo>
                  <a:pt x="2911113" y="1866695"/>
                  <a:pt x="2920042" y="1901124"/>
                  <a:pt x="2931750" y="1934461"/>
                </a:cubicBezTo>
                <a:cubicBezTo>
                  <a:pt x="2943458" y="1967799"/>
                  <a:pt x="2957944" y="1999152"/>
                  <a:pt x="2975208" y="2028520"/>
                </a:cubicBezTo>
                <a:cubicBezTo>
                  <a:pt x="2992472" y="2057889"/>
                  <a:pt x="3012415" y="2084083"/>
                  <a:pt x="3035037" y="2107102"/>
                </a:cubicBezTo>
                <a:cubicBezTo>
                  <a:pt x="3051706" y="2123770"/>
                  <a:pt x="3070359" y="2138455"/>
                  <a:pt x="3090996" y="2151155"/>
                </a:cubicBezTo>
                <a:cubicBezTo>
                  <a:pt x="3111634" y="2163855"/>
                  <a:pt x="3133264" y="2170205"/>
                  <a:pt x="3155885" y="2170205"/>
                </a:cubicBezTo>
                <a:cubicBezTo>
                  <a:pt x="3170570" y="2170205"/>
                  <a:pt x="3183866" y="2167427"/>
                  <a:pt x="3195771" y="2161870"/>
                </a:cubicBezTo>
                <a:cubicBezTo>
                  <a:pt x="3207678" y="2156314"/>
                  <a:pt x="3217897" y="2148972"/>
                  <a:pt x="3226431" y="2139844"/>
                </a:cubicBezTo>
                <a:cubicBezTo>
                  <a:pt x="3234963" y="2130716"/>
                  <a:pt x="3241610" y="2120000"/>
                  <a:pt x="3246374" y="2107697"/>
                </a:cubicBezTo>
                <a:cubicBezTo>
                  <a:pt x="3251135" y="2095394"/>
                  <a:pt x="3253518" y="2082694"/>
                  <a:pt x="3253518" y="2069597"/>
                </a:cubicBezTo>
                <a:cubicBezTo>
                  <a:pt x="3253518" y="2058088"/>
                  <a:pt x="3251135" y="2046777"/>
                  <a:pt x="3246374" y="2035664"/>
                </a:cubicBezTo>
                <a:cubicBezTo>
                  <a:pt x="3241610" y="2024552"/>
                  <a:pt x="3234963" y="2014531"/>
                  <a:pt x="3226431" y="2005601"/>
                </a:cubicBezTo>
                <a:cubicBezTo>
                  <a:pt x="3217897" y="1996671"/>
                  <a:pt x="3207678" y="1989428"/>
                  <a:pt x="3195771" y="1983872"/>
                </a:cubicBezTo>
                <a:cubicBezTo>
                  <a:pt x="3183866" y="1978316"/>
                  <a:pt x="3170570" y="1975538"/>
                  <a:pt x="3155885" y="1975538"/>
                </a:cubicBezTo>
                <a:cubicBezTo>
                  <a:pt x="3149140" y="1975538"/>
                  <a:pt x="3142491" y="1976232"/>
                  <a:pt x="3135942" y="1977621"/>
                </a:cubicBezTo>
                <a:cubicBezTo>
                  <a:pt x="3129394" y="1979010"/>
                  <a:pt x="3123342" y="1980697"/>
                  <a:pt x="3117785" y="1982681"/>
                </a:cubicBezTo>
                <a:cubicBezTo>
                  <a:pt x="3107070" y="1969584"/>
                  <a:pt x="3096850" y="1952816"/>
                  <a:pt x="3087127" y="1932377"/>
                </a:cubicBezTo>
                <a:cubicBezTo>
                  <a:pt x="3077403" y="1911938"/>
                  <a:pt x="3068871" y="1889912"/>
                  <a:pt x="3061529" y="1866298"/>
                </a:cubicBezTo>
                <a:cubicBezTo>
                  <a:pt x="3054186" y="1842684"/>
                  <a:pt x="3048332" y="1818574"/>
                  <a:pt x="3043967" y="1793967"/>
                </a:cubicBezTo>
                <a:cubicBezTo>
                  <a:pt x="3039601" y="1769361"/>
                  <a:pt x="3037418" y="1746342"/>
                  <a:pt x="3037418" y="1724911"/>
                </a:cubicBezTo>
                <a:cubicBezTo>
                  <a:pt x="3037418" y="1709036"/>
                  <a:pt x="3038212" y="1690879"/>
                  <a:pt x="3039799" y="1670440"/>
                </a:cubicBezTo>
                <a:cubicBezTo>
                  <a:pt x="3041387" y="1650001"/>
                  <a:pt x="3044662" y="1629363"/>
                  <a:pt x="3049623" y="1608527"/>
                </a:cubicBezTo>
                <a:cubicBezTo>
                  <a:pt x="3054584" y="1587691"/>
                  <a:pt x="3061628" y="1567252"/>
                  <a:pt x="3070757" y="1547210"/>
                </a:cubicBezTo>
                <a:cubicBezTo>
                  <a:pt x="3079884" y="1527168"/>
                  <a:pt x="3091989" y="1509309"/>
                  <a:pt x="3107070" y="1493632"/>
                </a:cubicBezTo>
                <a:cubicBezTo>
                  <a:pt x="3122152" y="1477956"/>
                  <a:pt x="3140507" y="1465355"/>
                  <a:pt x="3162136" y="1455830"/>
                </a:cubicBezTo>
                <a:cubicBezTo>
                  <a:pt x="3183766" y="1446305"/>
                  <a:pt x="3209464" y="1441542"/>
                  <a:pt x="3239230" y="1441542"/>
                </a:cubicBezTo>
                <a:lnTo>
                  <a:pt x="3284473" y="1441542"/>
                </a:lnTo>
                <a:lnTo>
                  <a:pt x="3329121" y="1441542"/>
                </a:lnTo>
                <a:lnTo>
                  <a:pt x="3617849" y="1441542"/>
                </a:lnTo>
                <a:cubicBezTo>
                  <a:pt x="3580939" y="1500677"/>
                  <a:pt x="3561293" y="1583227"/>
                  <a:pt x="3558912" y="1689192"/>
                </a:cubicBezTo>
                <a:lnTo>
                  <a:pt x="3685119" y="1689192"/>
                </a:lnTo>
                <a:cubicBezTo>
                  <a:pt x="3707343" y="1689192"/>
                  <a:pt x="3725600" y="1692268"/>
                  <a:pt x="3739888" y="1698420"/>
                </a:cubicBezTo>
                <a:cubicBezTo>
                  <a:pt x="3754174" y="1704571"/>
                  <a:pt x="3765486" y="1713104"/>
                  <a:pt x="3773820" y="1724018"/>
                </a:cubicBezTo>
                <a:cubicBezTo>
                  <a:pt x="3782155" y="1734932"/>
                  <a:pt x="3787909" y="1747731"/>
                  <a:pt x="3791084" y="1762416"/>
                </a:cubicBezTo>
                <a:cubicBezTo>
                  <a:pt x="3794260" y="1777100"/>
                  <a:pt x="3795846" y="1792975"/>
                  <a:pt x="3795846" y="1810041"/>
                </a:cubicBezTo>
                <a:cubicBezTo>
                  <a:pt x="3795846" y="1832663"/>
                  <a:pt x="3792969" y="1852407"/>
                  <a:pt x="3787215" y="1869274"/>
                </a:cubicBezTo>
                <a:cubicBezTo>
                  <a:pt x="3781461" y="1886142"/>
                  <a:pt x="3773523" y="1900131"/>
                  <a:pt x="3763402" y="1911244"/>
                </a:cubicBezTo>
                <a:cubicBezTo>
                  <a:pt x="3753282" y="1922356"/>
                  <a:pt x="3741475" y="1930592"/>
                  <a:pt x="3727982" y="1935949"/>
                </a:cubicBezTo>
                <a:cubicBezTo>
                  <a:pt x="3714487" y="1941307"/>
                  <a:pt x="3699803" y="1943986"/>
                  <a:pt x="3683928" y="1943986"/>
                </a:cubicBezTo>
                <a:cubicBezTo>
                  <a:pt x="3651781" y="1943986"/>
                  <a:pt x="3623305" y="1936346"/>
                  <a:pt x="3598501" y="1921067"/>
                </a:cubicBezTo>
                <a:cubicBezTo>
                  <a:pt x="3573696" y="1905787"/>
                  <a:pt x="3550776" y="1881280"/>
                  <a:pt x="3529742" y="1847545"/>
                </a:cubicBezTo>
                <a:cubicBezTo>
                  <a:pt x="3511089" y="1818177"/>
                  <a:pt x="3495711" y="1786625"/>
                  <a:pt x="3483606" y="1752891"/>
                </a:cubicBezTo>
                <a:cubicBezTo>
                  <a:pt x="3471500" y="1719156"/>
                  <a:pt x="3462671" y="1683239"/>
                  <a:pt x="3457115" y="1645139"/>
                </a:cubicBezTo>
                <a:lnTo>
                  <a:pt x="3326741" y="1669547"/>
                </a:lnTo>
                <a:cubicBezTo>
                  <a:pt x="3337456" y="1726300"/>
                  <a:pt x="3351743" y="1777001"/>
                  <a:pt x="3369604" y="1821649"/>
                </a:cubicBezTo>
                <a:cubicBezTo>
                  <a:pt x="3387462" y="1866298"/>
                  <a:pt x="3408496" y="1905688"/>
                  <a:pt x="3432706" y="1939819"/>
                </a:cubicBezTo>
                <a:cubicBezTo>
                  <a:pt x="3448184" y="1962044"/>
                  <a:pt x="3465548" y="1981391"/>
                  <a:pt x="3484797" y="1997862"/>
                </a:cubicBezTo>
                <a:cubicBezTo>
                  <a:pt x="3504044" y="2014332"/>
                  <a:pt x="3524483" y="2028124"/>
                  <a:pt x="3546113" y="2039236"/>
                </a:cubicBezTo>
                <a:cubicBezTo>
                  <a:pt x="3567743" y="2050348"/>
                  <a:pt x="3590166" y="2058683"/>
                  <a:pt x="3613383" y="2064239"/>
                </a:cubicBezTo>
                <a:cubicBezTo>
                  <a:pt x="3636600" y="2069795"/>
                  <a:pt x="3660116" y="2072574"/>
                  <a:pt x="3683928" y="2072574"/>
                </a:cubicBezTo>
                <a:cubicBezTo>
                  <a:pt x="3717265" y="2072574"/>
                  <a:pt x="3749313" y="2066918"/>
                  <a:pt x="3780071" y="2055607"/>
                </a:cubicBezTo>
                <a:cubicBezTo>
                  <a:pt x="3810828" y="2044296"/>
                  <a:pt x="3837816" y="2027528"/>
                  <a:pt x="3861033" y="2005303"/>
                </a:cubicBezTo>
                <a:cubicBezTo>
                  <a:pt x="3884250" y="1983078"/>
                  <a:pt x="3902804" y="1955595"/>
                  <a:pt x="3916696" y="1922852"/>
                </a:cubicBezTo>
                <a:cubicBezTo>
                  <a:pt x="3930585" y="1890110"/>
                  <a:pt x="3937532" y="1852506"/>
                  <a:pt x="3937532" y="1810041"/>
                </a:cubicBezTo>
                <a:cubicBezTo>
                  <a:pt x="3937532" y="1774322"/>
                  <a:pt x="3932173" y="1741381"/>
                  <a:pt x="3921457" y="1711219"/>
                </a:cubicBezTo>
                <a:cubicBezTo>
                  <a:pt x="3910743" y="1681056"/>
                  <a:pt x="3895562" y="1655160"/>
                  <a:pt x="3875917" y="1633531"/>
                </a:cubicBezTo>
                <a:cubicBezTo>
                  <a:pt x="3856272" y="1611901"/>
                  <a:pt x="3832557" y="1594935"/>
                  <a:pt x="3804776" y="1582631"/>
                </a:cubicBezTo>
                <a:cubicBezTo>
                  <a:pt x="3776995" y="1570328"/>
                  <a:pt x="3746237" y="1564177"/>
                  <a:pt x="3712503" y="1564177"/>
                </a:cubicBezTo>
                <a:lnTo>
                  <a:pt x="3702978" y="1564177"/>
                </a:lnTo>
                <a:cubicBezTo>
                  <a:pt x="3704963" y="1551874"/>
                  <a:pt x="3708335" y="1539769"/>
                  <a:pt x="3713099" y="1527863"/>
                </a:cubicBezTo>
                <a:cubicBezTo>
                  <a:pt x="3717861" y="1515956"/>
                  <a:pt x="3723417" y="1504745"/>
                  <a:pt x="3729767" y="1494227"/>
                </a:cubicBezTo>
                <a:cubicBezTo>
                  <a:pt x="3736118" y="1483710"/>
                  <a:pt x="3743161" y="1473987"/>
                  <a:pt x="3750900" y="1465057"/>
                </a:cubicBezTo>
                <a:cubicBezTo>
                  <a:pt x="3758639" y="1456127"/>
                  <a:pt x="3766477" y="1448289"/>
                  <a:pt x="3774416" y="1441542"/>
                </a:cubicBezTo>
                <a:lnTo>
                  <a:pt x="3861927" y="1441542"/>
                </a:lnTo>
                <a:cubicBezTo>
                  <a:pt x="3865896" y="1464164"/>
                  <a:pt x="3873138" y="1488274"/>
                  <a:pt x="3883656" y="1513873"/>
                </a:cubicBezTo>
                <a:cubicBezTo>
                  <a:pt x="3894172" y="1539471"/>
                  <a:pt x="3907071" y="1563879"/>
                  <a:pt x="3922351" y="1587096"/>
                </a:cubicBezTo>
                <a:cubicBezTo>
                  <a:pt x="3937630" y="1610313"/>
                  <a:pt x="3954696" y="1631348"/>
                  <a:pt x="3973547" y="1650199"/>
                </a:cubicBezTo>
                <a:cubicBezTo>
                  <a:pt x="3992399" y="1669051"/>
                  <a:pt x="4012541" y="1683239"/>
                  <a:pt x="4033971" y="1692764"/>
                </a:cubicBezTo>
                <a:lnTo>
                  <a:pt x="4033971" y="2102339"/>
                </a:lnTo>
                <a:lnTo>
                  <a:pt x="4172084" y="2102339"/>
                </a:lnTo>
                <a:lnTo>
                  <a:pt x="4172084" y="1587989"/>
                </a:lnTo>
                <a:lnTo>
                  <a:pt x="4117315" y="1587989"/>
                </a:lnTo>
                <a:cubicBezTo>
                  <a:pt x="4103424" y="1587989"/>
                  <a:pt x="4090130" y="1583425"/>
                  <a:pt x="4077429" y="1574297"/>
                </a:cubicBezTo>
                <a:cubicBezTo>
                  <a:pt x="4064729" y="1565169"/>
                  <a:pt x="4053319" y="1553560"/>
                  <a:pt x="4043199" y="1539471"/>
                </a:cubicBezTo>
                <a:cubicBezTo>
                  <a:pt x="4033078" y="1525382"/>
                  <a:pt x="4024347" y="1509706"/>
                  <a:pt x="4017005" y="1492441"/>
                </a:cubicBezTo>
                <a:cubicBezTo>
                  <a:pt x="4009663" y="1475177"/>
                  <a:pt x="4004206" y="1458211"/>
                  <a:pt x="4000634" y="1441542"/>
                </a:cubicBezTo>
                <a:lnTo>
                  <a:pt x="4265548" y="1441542"/>
                </a:lnTo>
                <a:lnTo>
                  <a:pt x="4309006" y="1441542"/>
                </a:lnTo>
                <a:lnTo>
                  <a:pt x="4334604" y="1441542"/>
                </a:lnTo>
                <a:cubicBezTo>
                  <a:pt x="4349685" y="1441542"/>
                  <a:pt x="4363278" y="1444023"/>
                  <a:pt x="4375383" y="1448984"/>
                </a:cubicBezTo>
                <a:cubicBezTo>
                  <a:pt x="4387487" y="1453945"/>
                  <a:pt x="4397707" y="1460890"/>
                  <a:pt x="4406040" y="1469820"/>
                </a:cubicBezTo>
                <a:cubicBezTo>
                  <a:pt x="4414376" y="1478749"/>
                  <a:pt x="4420824" y="1489266"/>
                  <a:pt x="4425389" y="1501371"/>
                </a:cubicBezTo>
                <a:cubicBezTo>
                  <a:pt x="4429952" y="1513476"/>
                  <a:pt x="4432235" y="1526672"/>
                  <a:pt x="4432235" y="1540959"/>
                </a:cubicBezTo>
                <a:lnTo>
                  <a:pt x="4432235" y="2161870"/>
                </a:lnTo>
                <a:lnTo>
                  <a:pt x="4570348" y="2161870"/>
                </a:lnTo>
                <a:lnTo>
                  <a:pt x="4570348" y="1504050"/>
                </a:lnTo>
                <a:cubicBezTo>
                  <a:pt x="4570348" y="1498097"/>
                  <a:pt x="4570843" y="1491549"/>
                  <a:pt x="4571836" y="1484405"/>
                </a:cubicBezTo>
                <a:cubicBezTo>
                  <a:pt x="4572827" y="1477261"/>
                  <a:pt x="4575110" y="1470514"/>
                  <a:pt x="4578681" y="1464164"/>
                </a:cubicBezTo>
                <a:cubicBezTo>
                  <a:pt x="4582254" y="1457814"/>
                  <a:pt x="4587710" y="1452456"/>
                  <a:pt x="4595053" y="1448091"/>
                </a:cubicBezTo>
                <a:cubicBezTo>
                  <a:pt x="4602395" y="1443725"/>
                  <a:pt x="4612416" y="1441542"/>
                  <a:pt x="4625115" y="1441542"/>
                </a:cubicBezTo>
                <a:lnTo>
                  <a:pt x="4694175" y="1441542"/>
                </a:lnTo>
                <a:lnTo>
                  <a:pt x="4737034" y="1441542"/>
                </a:lnTo>
                <a:lnTo>
                  <a:pt x="5057909" y="1441542"/>
                </a:lnTo>
                <a:lnTo>
                  <a:pt x="5057909" y="1613588"/>
                </a:lnTo>
                <a:cubicBezTo>
                  <a:pt x="5057909" y="1641369"/>
                  <a:pt x="5061580" y="1667662"/>
                  <a:pt x="5068921" y="1692467"/>
                </a:cubicBezTo>
                <a:cubicBezTo>
                  <a:pt x="5076265" y="1717271"/>
                  <a:pt x="5087971" y="1739099"/>
                  <a:pt x="5104044" y="1757951"/>
                </a:cubicBezTo>
                <a:cubicBezTo>
                  <a:pt x="5120119" y="1776803"/>
                  <a:pt x="5140657" y="1791685"/>
                  <a:pt x="5165660" y="1802599"/>
                </a:cubicBezTo>
                <a:cubicBezTo>
                  <a:pt x="5190663" y="1813513"/>
                  <a:pt x="5220826" y="1818970"/>
                  <a:pt x="5256149" y="1818970"/>
                </a:cubicBezTo>
                <a:cubicBezTo>
                  <a:pt x="5268053" y="1818970"/>
                  <a:pt x="5281250" y="1818177"/>
                  <a:pt x="5295736" y="1816589"/>
                </a:cubicBezTo>
                <a:cubicBezTo>
                  <a:pt x="5310222" y="1815002"/>
                  <a:pt x="5324807" y="1812025"/>
                  <a:pt x="5339491" y="1807659"/>
                </a:cubicBezTo>
                <a:cubicBezTo>
                  <a:pt x="5354176" y="1803294"/>
                  <a:pt x="5368066" y="1797242"/>
                  <a:pt x="5381162" y="1789502"/>
                </a:cubicBezTo>
                <a:cubicBezTo>
                  <a:pt x="5394261" y="1781763"/>
                  <a:pt x="5405571" y="1771544"/>
                  <a:pt x="5415096" y="1758844"/>
                </a:cubicBezTo>
                <a:cubicBezTo>
                  <a:pt x="5417874" y="1762416"/>
                  <a:pt x="5420157" y="1767575"/>
                  <a:pt x="5421941" y="1774322"/>
                </a:cubicBezTo>
                <a:cubicBezTo>
                  <a:pt x="5423727" y="1781069"/>
                  <a:pt x="5425216" y="1788213"/>
                  <a:pt x="5426407" y="1795753"/>
                </a:cubicBezTo>
                <a:cubicBezTo>
                  <a:pt x="5427598" y="1803294"/>
                  <a:pt x="5428491" y="1810735"/>
                  <a:pt x="5429086" y="1818077"/>
                </a:cubicBezTo>
                <a:cubicBezTo>
                  <a:pt x="5429682" y="1825420"/>
                  <a:pt x="5429979" y="1831472"/>
                  <a:pt x="5429979" y="1836234"/>
                </a:cubicBezTo>
                <a:cubicBezTo>
                  <a:pt x="5429979" y="1865603"/>
                  <a:pt x="5424820" y="1890706"/>
                  <a:pt x="5414501" y="1911542"/>
                </a:cubicBezTo>
                <a:cubicBezTo>
                  <a:pt x="5404181" y="1932377"/>
                  <a:pt x="5389696" y="1949443"/>
                  <a:pt x="5371043" y="1962738"/>
                </a:cubicBezTo>
                <a:cubicBezTo>
                  <a:pt x="5352390" y="1976034"/>
                  <a:pt x="5330165" y="1985757"/>
                  <a:pt x="5304368" y="1991909"/>
                </a:cubicBezTo>
                <a:cubicBezTo>
                  <a:pt x="5278571" y="1998060"/>
                  <a:pt x="5250195" y="2001136"/>
                  <a:pt x="5219237" y="2001136"/>
                </a:cubicBezTo>
                <a:cubicBezTo>
                  <a:pt x="5177566" y="2001136"/>
                  <a:pt x="5138971" y="1993595"/>
                  <a:pt x="5103450" y="1978514"/>
                </a:cubicBezTo>
                <a:cubicBezTo>
                  <a:pt x="5067930" y="1963433"/>
                  <a:pt x="5036179" y="1940613"/>
                  <a:pt x="5008200" y="1910053"/>
                </a:cubicBezTo>
                <a:cubicBezTo>
                  <a:pt x="4980220" y="1879494"/>
                  <a:pt x="4956507" y="1841195"/>
                  <a:pt x="4937059" y="1795158"/>
                </a:cubicBezTo>
                <a:cubicBezTo>
                  <a:pt x="4917613" y="1749120"/>
                  <a:pt x="4902929" y="1695145"/>
                  <a:pt x="4893007" y="1633233"/>
                </a:cubicBezTo>
                <a:lnTo>
                  <a:pt x="4763824" y="1649306"/>
                </a:lnTo>
                <a:cubicBezTo>
                  <a:pt x="4773746" y="1723125"/>
                  <a:pt x="4791209" y="1789403"/>
                  <a:pt x="4816211" y="1848141"/>
                </a:cubicBezTo>
                <a:cubicBezTo>
                  <a:pt x="4841215" y="1906878"/>
                  <a:pt x="4872966" y="1956785"/>
                  <a:pt x="4911461" y="1997862"/>
                </a:cubicBezTo>
                <a:cubicBezTo>
                  <a:pt x="4949959" y="2038938"/>
                  <a:pt x="4995004" y="2070391"/>
                  <a:pt x="5046597" y="2092219"/>
                </a:cubicBezTo>
                <a:cubicBezTo>
                  <a:pt x="5098193" y="2114047"/>
                  <a:pt x="5155737" y="2124961"/>
                  <a:pt x="5219237" y="2124961"/>
                </a:cubicBezTo>
                <a:cubicBezTo>
                  <a:pt x="5273610" y="2124961"/>
                  <a:pt x="5322426" y="2117817"/>
                  <a:pt x="5365685" y="2103530"/>
                </a:cubicBezTo>
                <a:cubicBezTo>
                  <a:pt x="5408943" y="2089242"/>
                  <a:pt x="5445556" y="2068902"/>
                  <a:pt x="5475520" y="2042510"/>
                </a:cubicBezTo>
                <a:cubicBezTo>
                  <a:pt x="5505484" y="2016118"/>
                  <a:pt x="5528503" y="1984269"/>
                  <a:pt x="5544577" y="1946963"/>
                </a:cubicBezTo>
                <a:cubicBezTo>
                  <a:pt x="5560650" y="1909656"/>
                  <a:pt x="5568687" y="1867786"/>
                  <a:pt x="5568687" y="1821352"/>
                </a:cubicBezTo>
                <a:cubicBezTo>
                  <a:pt x="5568687" y="1784442"/>
                  <a:pt x="5561145" y="1744358"/>
                  <a:pt x="5546064" y="1701099"/>
                </a:cubicBezTo>
                <a:cubicBezTo>
                  <a:pt x="5530984" y="1657839"/>
                  <a:pt x="5504790" y="1611206"/>
                  <a:pt x="5467484" y="1561200"/>
                </a:cubicBezTo>
                <a:lnTo>
                  <a:pt x="5359137" y="1593347"/>
                </a:lnTo>
                <a:cubicBezTo>
                  <a:pt x="5359137" y="1612397"/>
                  <a:pt x="5356656" y="1628470"/>
                  <a:pt x="5351695" y="1641567"/>
                </a:cubicBezTo>
                <a:cubicBezTo>
                  <a:pt x="5346734" y="1654664"/>
                  <a:pt x="5339987" y="1665181"/>
                  <a:pt x="5331455" y="1673119"/>
                </a:cubicBezTo>
                <a:cubicBezTo>
                  <a:pt x="5322922" y="1681056"/>
                  <a:pt x="5312702" y="1686811"/>
                  <a:pt x="5300795" y="1690383"/>
                </a:cubicBezTo>
                <a:cubicBezTo>
                  <a:pt x="5288891" y="1693955"/>
                  <a:pt x="5275993" y="1695741"/>
                  <a:pt x="5262101" y="1695741"/>
                </a:cubicBezTo>
                <a:cubicBezTo>
                  <a:pt x="5240670" y="1695741"/>
                  <a:pt x="5224298" y="1690284"/>
                  <a:pt x="5212988" y="1679370"/>
                </a:cubicBezTo>
                <a:cubicBezTo>
                  <a:pt x="5201677" y="1668456"/>
                  <a:pt x="5196020" y="1652878"/>
                  <a:pt x="5196020" y="1632638"/>
                </a:cubicBezTo>
                <a:lnTo>
                  <a:pt x="5196020" y="1441542"/>
                </a:lnTo>
                <a:lnTo>
                  <a:pt x="5665722" y="1441542"/>
                </a:lnTo>
                <a:lnTo>
                  <a:pt x="5705609" y="1441542"/>
                </a:lnTo>
                <a:lnTo>
                  <a:pt x="5734780" y="1441542"/>
                </a:lnTo>
                <a:cubicBezTo>
                  <a:pt x="5749861" y="1441542"/>
                  <a:pt x="5763453" y="1444023"/>
                  <a:pt x="5775559" y="1448984"/>
                </a:cubicBezTo>
                <a:cubicBezTo>
                  <a:pt x="5787663" y="1453945"/>
                  <a:pt x="5797881" y="1460890"/>
                  <a:pt x="5806216" y="1469820"/>
                </a:cubicBezTo>
                <a:cubicBezTo>
                  <a:pt x="5814552" y="1478749"/>
                  <a:pt x="5821000" y="1489266"/>
                  <a:pt x="5825563" y="1501371"/>
                </a:cubicBezTo>
                <a:cubicBezTo>
                  <a:pt x="5830129" y="1513476"/>
                  <a:pt x="5832410" y="1526672"/>
                  <a:pt x="5832410" y="1540959"/>
                </a:cubicBezTo>
                <a:lnTo>
                  <a:pt x="5832410" y="2161870"/>
                </a:lnTo>
                <a:lnTo>
                  <a:pt x="5970522" y="2161870"/>
                </a:lnTo>
                <a:lnTo>
                  <a:pt x="5970522" y="1504050"/>
                </a:lnTo>
                <a:cubicBezTo>
                  <a:pt x="5970522" y="1498097"/>
                  <a:pt x="5971021" y="1491549"/>
                  <a:pt x="5972010" y="1484405"/>
                </a:cubicBezTo>
                <a:cubicBezTo>
                  <a:pt x="5973003" y="1477261"/>
                  <a:pt x="5975286" y="1470514"/>
                  <a:pt x="5978859" y="1464164"/>
                </a:cubicBezTo>
                <a:cubicBezTo>
                  <a:pt x="5982430" y="1457814"/>
                  <a:pt x="5987885" y="1452456"/>
                  <a:pt x="5995229" y="1448091"/>
                </a:cubicBezTo>
                <a:cubicBezTo>
                  <a:pt x="6002569" y="1443725"/>
                  <a:pt x="6012590" y="1441542"/>
                  <a:pt x="6025290" y="1441542"/>
                </a:cubicBezTo>
                <a:lnTo>
                  <a:pt x="6094347" y="1441542"/>
                </a:lnTo>
                <a:lnTo>
                  <a:pt x="6137209" y="1441542"/>
                </a:lnTo>
                <a:lnTo>
                  <a:pt x="6149711" y="1441542"/>
                </a:lnTo>
                <a:cubicBezTo>
                  <a:pt x="6169555" y="1441542"/>
                  <a:pt x="6189696" y="1443923"/>
                  <a:pt x="6210135" y="1448686"/>
                </a:cubicBezTo>
                <a:cubicBezTo>
                  <a:pt x="6230574" y="1453449"/>
                  <a:pt x="6249128" y="1460989"/>
                  <a:pt x="6265797" y="1471308"/>
                </a:cubicBezTo>
                <a:cubicBezTo>
                  <a:pt x="6282465" y="1481627"/>
                  <a:pt x="6296158" y="1494922"/>
                  <a:pt x="6306874" y="1511194"/>
                </a:cubicBezTo>
                <a:cubicBezTo>
                  <a:pt x="6317589" y="1527466"/>
                  <a:pt x="6322947" y="1547111"/>
                  <a:pt x="6322947" y="1570130"/>
                </a:cubicBezTo>
                <a:cubicBezTo>
                  <a:pt x="6322947" y="1585211"/>
                  <a:pt x="6319176" y="1599499"/>
                  <a:pt x="6311636" y="1612992"/>
                </a:cubicBezTo>
                <a:cubicBezTo>
                  <a:pt x="6304095" y="1626486"/>
                  <a:pt x="6294570" y="1638194"/>
                  <a:pt x="6283061" y="1648116"/>
                </a:cubicBezTo>
                <a:cubicBezTo>
                  <a:pt x="6271551" y="1658038"/>
                  <a:pt x="6258851" y="1665876"/>
                  <a:pt x="6244961" y="1671631"/>
                </a:cubicBezTo>
                <a:cubicBezTo>
                  <a:pt x="6231070" y="1677385"/>
                  <a:pt x="6217576" y="1680263"/>
                  <a:pt x="6204480" y="1680263"/>
                </a:cubicBezTo>
                <a:lnTo>
                  <a:pt x="6167570" y="1680263"/>
                </a:lnTo>
                <a:lnTo>
                  <a:pt x="6167570" y="1804088"/>
                </a:lnTo>
                <a:cubicBezTo>
                  <a:pt x="6225514" y="1805278"/>
                  <a:pt x="6277207" y="1809842"/>
                  <a:pt x="6322649" y="1817780"/>
                </a:cubicBezTo>
                <a:cubicBezTo>
                  <a:pt x="6368091" y="1825717"/>
                  <a:pt x="6409862" y="1838814"/>
                  <a:pt x="6447962" y="1857070"/>
                </a:cubicBezTo>
                <a:cubicBezTo>
                  <a:pt x="6486062" y="1875327"/>
                  <a:pt x="6521484" y="1899536"/>
                  <a:pt x="6554226" y="1929699"/>
                </a:cubicBezTo>
                <a:cubicBezTo>
                  <a:pt x="6586968" y="1959861"/>
                  <a:pt x="6619412" y="1997366"/>
                  <a:pt x="6651559" y="2042213"/>
                </a:cubicBezTo>
                <a:lnTo>
                  <a:pt x="6651559" y="2102339"/>
                </a:lnTo>
                <a:lnTo>
                  <a:pt x="6789672" y="2102339"/>
                </a:lnTo>
                <a:lnTo>
                  <a:pt x="6789672" y="1441542"/>
                </a:lnTo>
                <a:lnTo>
                  <a:pt x="6956359" y="1441542"/>
                </a:lnTo>
                <a:lnTo>
                  <a:pt x="6956359" y="1316527"/>
                </a:lnTo>
                <a:lnTo>
                  <a:pt x="6137209" y="1316527"/>
                </a:lnTo>
                <a:lnTo>
                  <a:pt x="6094347" y="1316527"/>
                </a:lnTo>
                <a:lnTo>
                  <a:pt x="5999097" y="1316527"/>
                </a:lnTo>
                <a:cubicBezTo>
                  <a:pt x="5970920" y="1316527"/>
                  <a:pt x="5947900" y="1320495"/>
                  <a:pt x="5930040" y="1328433"/>
                </a:cubicBezTo>
                <a:cubicBezTo>
                  <a:pt x="5912181" y="1336370"/>
                  <a:pt x="5896901" y="1346491"/>
                  <a:pt x="5884202" y="1358794"/>
                </a:cubicBezTo>
                <a:cubicBezTo>
                  <a:pt x="5870709" y="1347681"/>
                  <a:pt x="5853940" y="1337859"/>
                  <a:pt x="5833899" y="1329326"/>
                </a:cubicBezTo>
                <a:cubicBezTo>
                  <a:pt x="5813856" y="1320793"/>
                  <a:pt x="5791333" y="1316527"/>
                  <a:pt x="5766331" y="1316527"/>
                </a:cubicBezTo>
                <a:lnTo>
                  <a:pt x="5705609" y="1316527"/>
                </a:lnTo>
                <a:lnTo>
                  <a:pt x="5665722" y="1316527"/>
                </a:lnTo>
                <a:lnTo>
                  <a:pt x="4737034" y="1316527"/>
                </a:lnTo>
                <a:lnTo>
                  <a:pt x="4694175" y="1316527"/>
                </a:lnTo>
                <a:lnTo>
                  <a:pt x="4598923" y="1316527"/>
                </a:lnTo>
                <a:cubicBezTo>
                  <a:pt x="4570745" y="1316527"/>
                  <a:pt x="4547727" y="1320495"/>
                  <a:pt x="4529866" y="1328433"/>
                </a:cubicBezTo>
                <a:cubicBezTo>
                  <a:pt x="4512006" y="1336370"/>
                  <a:pt x="4496727" y="1346491"/>
                  <a:pt x="4484027" y="1358794"/>
                </a:cubicBezTo>
                <a:cubicBezTo>
                  <a:pt x="4470534" y="1347681"/>
                  <a:pt x="4453766" y="1337859"/>
                  <a:pt x="4433722" y="1329326"/>
                </a:cubicBezTo>
                <a:cubicBezTo>
                  <a:pt x="4413680" y="1320793"/>
                  <a:pt x="4391158" y="1316527"/>
                  <a:pt x="4366156" y="1316527"/>
                </a:cubicBezTo>
                <a:lnTo>
                  <a:pt x="4309006" y="1316527"/>
                </a:lnTo>
                <a:lnTo>
                  <a:pt x="4265548" y="1316527"/>
                </a:lnTo>
                <a:lnTo>
                  <a:pt x="3329121" y="1316527"/>
                </a:lnTo>
                <a:lnTo>
                  <a:pt x="3284473" y="131652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7433185"/>
                </a:lnTo>
                <a:lnTo>
                  <a:pt x="0" y="7433185"/>
                </a:lnTo>
                <a:close/>
              </a:path>
            </a:pathLst>
          </a:cu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42231F-6266-A2B3-C97E-8E7462627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43" y="2442905"/>
            <a:ext cx="2522020" cy="23011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00FC12-2997-4F19-319C-17B24191E6EA}"/>
              </a:ext>
            </a:extLst>
          </p:cNvPr>
          <p:cNvSpPr/>
          <p:nvPr/>
        </p:nvSpPr>
        <p:spPr>
          <a:xfrm>
            <a:off x="4755232" y="4305305"/>
            <a:ext cx="3215239" cy="750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0386B-119D-E2A1-E737-83ADBAFA9957}"/>
              </a:ext>
            </a:extLst>
          </p:cNvPr>
          <p:cNvSpPr txBox="1"/>
          <p:nvPr/>
        </p:nvSpPr>
        <p:spPr>
          <a:xfrm>
            <a:off x="5434929" y="4671767"/>
            <a:ext cx="198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FC0C2E"/>
                </a:solidFill>
              </a:rPr>
              <a:t>শূন্যস্থান পূরনকর।</a:t>
            </a:r>
            <a:endParaRPr lang="en-US" b="1" dirty="0">
              <a:solidFill>
                <a:srgbClr val="FC0C2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2C35B0-EF91-E106-3FC1-17829A914C81}"/>
              </a:ext>
            </a:extLst>
          </p:cNvPr>
          <p:cNvSpPr txBox="1"/>
          <p:nvPr/>
        </p:nvSpPr>
        <p:spPr>
          <a:xfrm>
            <a:off x="5781000" y="3911812"/>
            <a:ext cx="1100997" cy="5796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929AAE-E897-4488-9D98-A504D033B4DC}"/>
              </a:ext>
            </a:extLst>
          </p:cNvPr>
          <p:cNvCxnSpPr/>
          <p:nvPr/>
        </p:nvCxnSpPr>
        <p:spPr>
          <a:xfrm>
            <a:off x="6362851" y="2531267"/>
            <a:ext cx="0" cy="1372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contains an image of: ">
            <a:extLst>
              <a:ext uri="{FF2B5EF4-FFF2-40B4-BE49-F238E27FC236}">
                <a16:creationId xmlns:a16="http://schemas.microsoft.com/office/drawing/2014/main" id="{C320863C-4B13-3971-FBA0-223B6E45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C11D3E-D53F-4CE7-D77D-E7E0A955D7C3}"/>
              </a:ext>
            </a:extLst>
          </p:cNvPr>
          <p:cNvSpPr txBox="1"/>
          <p:nvPr/>
        </p:nvSpPr>
        <p:spPr>
          <a:xfrm>
            <a:off x="4089685" y="1352734"/>
            <a:ext cx="401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সম্মিলিত কাজ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80677-1B2E-5474-C508-8F3BC4B0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02" y="3760503"/>
            <a:ext cx="3490796" cy="1954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1CD2D-88B4-AB10-6FC1-5DC5CEFD0DCF}"/>
              </a:ext>
            </a:extLst>
          </p:cNvPr>
          <p:cNvSpPr txBox="1"/>
          <p:nvPr/>
        </p:nvSpPr>
        <p:spPr>
          <a:xfrm>
            <a:off x="1480457" y="2618174"/>
            <a:ext cx="8597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rgbClr val="7030A0"/>
                </a:solidFill>
              </a:rPr>
              <a:t>دَاخِلْ و دَاخِلٌ</a:t>
            </a:r>
            <a:r>
              <a:rPr lang="bn-BD" sz="4400" b="1" dirty="0">
                <a:solidFill>
                  <a:srgbClr val="7030A0"/>
                </a:solidFill>
              </a:rPr>
              <a:t>শব্দ দ্বয়ের </a:t>
            </a:r>
            <a:r>
              <a:rPr lang="ar-SA" sz="4400" b="1" dirty="0">
                <a:solidFill>
                  <a:srgbClr val="7030A0"/>
                </a:solidFill>
              </a:rPr>
              <a:t>مادة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bn-BD" sz="4400" b="1" dirty="0">
                <a:solidFill>
                  <a:srgbClr val="7030A0"/>
                </a:solidFill>
              </a:rPr>
              <a:t>ও</a:t>
            </a:r>
            <a:r>
              <a:rPr lang="ar-SA" sz="4400" b="1" dirty="0">
                <a:solidFill>
                  <a:srgbClr val="7030A0"/>
                </a:solidFill>
              </a:rPr>
              <a:t> باب </a:t>
            </a:r>
            <a:r>
              <a:rPr lang="bn-BD" sz="4400" b="1" dirty="0">
                <a:solidFill>
                  <a:srgbClr val="7030A0"/>
                </a:solidFill>
              </a:rPr>
              <a:t>লিখ।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36669FB-61E5-F857-2B40-2777554C4211}"/>
              </a:ext>
            </a:extLst>
          </p:cNvPr>
          <p:cNvGrpSpPr/>
          <p:nvPr/>
        </p:nvGrpSpPr>
        <p:grpSpPr>
          <a:xfrm>
            <a:off x="1250" y="-1343083"/>
            <a:ext cx="12174330" cy="12174330"/>
            <a:chOff x="4154995" y="1487995"/>
            <a:chExt cx="3882010" cy="388201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1965D7-60D4-30E3-26B7-CA3A81ADC4DF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F3EEE-101C-A0F3-EB02-C5FE32E3E8E3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C48B74-6DB9-4A67-BCB9-6806F5A2F03D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CEDF38-2F39-DFA0-4E13-106D15A25150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457A77-C848-9046-9BE1-C02C323696BA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92B116-3E64-BB51-4880-81A5D054C1BD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E883ED08-5819-44B2-DB5E-8B925AECCF8B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6FD9593-65E6-9DDE-6267-05B0F07244A7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40A299A4-D640-DA73-AF4B-3F31893C45B0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BAB0134-D0D6-879F-07F8-1E491073EB7D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D1F66FE1-5AB2-BFCE-BC25-90A9A70542A2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DEBD995D-F4D6-EC26-AEF8-B287DA429BF6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ACB0EE3-3F4D-1F7A-0897-10B14352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20" y="-83550"/>
            <a:ext cx="12191999" cy="694155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926513" y="5097881"/>
                </a:moveTo>
                <a:lnTo>
                  <a:pt x="2947748" y="5133434"/>
                </a:lnTo>
                <a:cubicBezTo>
                  <a:pt x="2943129" y="5132812"/>
                  <a:pt x="2938156" y="5132576"/>
                  <a:pt x="2932827" y="5132725"/>
                </a:cubicBezTo>
                <a:cubicBezTo>
                  <a:pt x="2927499" y="5132873"/>
                  <a:pt x="2922109" y="5133319"/>
                  <a:pt x="2916658" y="5134061"/>
                </a:cubicBezTo>
                <a:cubicBezTo>
                  <a:pt x="2911208" y="5134803"/>
                  <a:pt x="2905900" y="5135784"/>
                  <a:pt x="2900735" y="5137005"/>
                </a:cubicBezTo>
                <a:cubicBezTo>
                  <a:pt x="2895570" y="5138227"/>
                  <a:pt x="2890874" y="5139579"/>
                  <a:pt x="2886647" y="5141064"/>
                </a:cubicBezTo>
                <a:cubicBezTo>
                  <a:pt x="2888036" y="5135988"/>
                  <a:pt x="2890141" y="5131350"/>
                  <a:pt x="2892964" y="5127150"/>
                </a:cubicBezTo>
                <a:cubicBezTo>
                  <a:pt x="2895786" y="5122951"/>
                  <a:pt x="2899000" y="5119081"/>
                  <a:pt x="2902606" y="5115540"/>
                </a:cubicBezTo>
                <a:cubicBezTo>
                  <a:pt x="2906212" y="5112000"/>
                  <a:pt x="2910092" y="5108772"/>
                  <a:pt x="2914246" y="5105858"/>
                </a:cubicBezTo>
                <a:cubicBezTo>
                  <a:pt x="2918399" y="5102944"/>
                  <a:pt x="2922488" y="5100285"/>
                  <a:pt x="2926513" y="5097881"/>
                </a:cubicBezTo>
                <a:close/>
                <a:moveTo>
                  <a:pt x="3018086" y="4974671"/>
                </a:moveTo>
                <a:lnTo>
                  <a:pt x="2995853" y="4987949"/>
                </a:lnTo>
                <a:cubicBezTo>
                  <a:pt x="2991317" y="4990658"/>
                  <a:pt x="2987994" y="4993510"/>
                  <a:pt x="2985882" y="4996505"/>
                </a:cubicBezTo>
                <a:cubicBezTo>
                  <a:pt x="2983770" y="4999500"/>
                  <a:pt x="2982283" y="5002598"/>
                  <a:pt x="2981422" y="5005800"/>
                </a:cubicBezTo>
                <a:cubicBezTo>
                  <a:pt x="2978181" y="5005308"/>
                  <a:pt x="2974537" y="5005339"/>
                  <a:pt x="2970491" y="5005893"/>
                </a:cubicBezTo>
                <a:cubicBezTo>
                  <a:pt x="2966444" y="5006446"/>
                  <a:pt x="2962409" y="5007925"/>
                  <a:pt x="2958384" y="5010328"/>
                </a:cubicBezTo>
                <a:lnTo>
                  <a:pt x="2945415" y="5018074"/>
                </a:lnTo>
                <a:lnTo>
                  <a:pt x="2942188" y="5020001"/>
                </a:lnTo>
                <a:lnTo>
                  <a:pt x="2811349" y="5098147"/>
                </a:lnTo>
                <a:lnTo>
                  <a:pt x="2823368" y="5118271"/>
                </a:lnTo>
                <a:lnTo>
                  <a:pt x="2908369" y="5067503"/>
                </a:lnTo>
                <a:lnTo>
                  <a:pt x="2914493" y="5077757"/>
                </a:lnTo>
                <a:cubicBezTo>
                  <a:pt x="2909459" y="5080937"/>
                  <a:pt x="2904472" y="5084415"/>
                  <a:pt x="2899531" y="5088189"/>
                </a:cubicBezTo>
                <a:cubicBezTo>
                  <a:pt x="2894592" y="5091962"/>
                  <a:pt x="2890002" y="5096069"/>
                  <a:pt x="2885762" y="5100508"/>
                </a:cubicBezTo>
                <a:cubicBezTo>
                  <a:pt x="2881523" y="5104947"/>
                  <a:pt x="2877793" y="5109732"/>
                  <a:pt x="2874573" y="5114862"/>
                </a:cubicBezTo>
                <a:cubicBezTo>
                  <a:pt x="2871353" y="5119992"/>
                  <a:pt x="2868908" y="5125440"/>
                  <a:pt x="2867237" y="5131205"/>
                </a:cubicBezTo>
                <a:cubicBezTo>
                  <a:pt x="2865566" y="5136970"/>
                  <a:pt x="2864849" y="5143097"/>
                  <a:pt x="2865085" y="5149587"/>
                </a:cubicBezTo>
                <a:cubicBezTo>
                  <a:pt x="2865321" y="5156077"/>
                  <a:pt x="2866809" y="5162924"/>
                  <a:pt x="2869551" y="5170127"/>
                </a:cubicBezTo>
                <a:cubicBezTo>
                  <a:pt x="2873512" y="5168195"/>
                  <a:pt x="2877976" y="5166309"/>
                  <a:pt x="2882944" y="5164468"/>
                </a:cubicBezTo>
                <a:cubicBezTo>
                  <a:pt x="2887912" y="5162628"/>
                  <a:pt x="2893128" y="5160986"/>
                  <a:pt x="2898593" y="5159542"/>
                </a:cubicBezTo>
                <a:cubicBezTo>
                  <a:pt x="2904059" y="5158098"/>
                  <a:pt x="2909676" y="5156910"/>
                  <a:pt x="2915446" y="5155977"/>
                </a:cubicBezTo>
                <a:cubicBezTo>
                  <a:pt x="2921217" y="5155044"/>
                  <a:pt x="2926916" y="5154500"/>
                  <a:pt x="2932544" y="5154346"/>
                </a:cubicBezTo>
                <a:cubicBezTo>
                  <a:pt x="2938173" y="5154191"/>
                  <a:pt x="2943583" y="5154470"/>
                  <a:pt x="2948776" y="5155183"/>
                </a:cubicBezTo>
                <a:cubicBezTo>
                  <a:pt x="2953969" y="5155895"/>
                  <a:pt x="2958720" y="5157174"/>
                  <a:pt x="2963029" y="5159021"/>
                </a:cubicBezTo>
                <a:lnTo>
                  <a:pt x="2971901" y="5173874"/>
                </a:lnTo>
                <a:lnTo>
                  <a:pt x="2994134" y="5160596"/>
                </a:lnTo>
                <a:lnTo>
                  <a:pt x="2930602" y="5054225"/>
                </a:lnTo>
                <a:lnTo>
                  <a:pt x="2954208" y="5040126"/>
                </a:lnTo>
                <a:lnTo>
                  <a:pt x="2957434" y="5038199"/>
                </a:lnTo>
                <a:lnTo>
                  <a:pt x="2965324" y="5033486"/>
                </a:lnTo>
                <a:cubicBezTo>
                  <a:pt x="2967752" y="5032036"/>
                  <a:pt x="2970178" y="5031129"/>
                  <a:pt x="2972604" y="5030763"/>
                </a:cubicBezTo>
                <a:cubicBezTo>
                  <a:pt x="2975029" y="5030398"/>
                  <a:pt x="2977342" y="5030534"/>
                  <a:pt x="2979543" y="5031170"/>
                </a:cubicBezTo>
                <a:cubicBezTo>
                  <a:pt x="2981742" y="5031806"/>
                  <a:pt x="2983792" y="5032879"/>
                  <a:pt x="2985691" y="5034389"/>
                </a:cubicBezTo>
                <a:cubicBezTo>
                  <a:pt x="2987589" y="5035898"/>
                  <a:pt x="2989225" y="5037803"/>
                  <a:pt x="2990598" y="5040103"/>
                </a:cubicBezTo>
                <a:lnTo>
                  <a:pt x="3050296" y="5140054"/>
                </a:lnTo>
                <a:lnTo>
                  <a:pt x="3072528" y="5126775"/>
                </a:lnTo>
                <a:lnTo>
                  <a:pt x="3009282" y="5020883"/>
                </a:lnTo>
                <a:cubicBezTo>
                  <a:pt x="3008710" y="5019925"/>
                  <a:pt x="3008161" y="5018823"/>
                  <a:pt x="3007633" y="5017578"/>
                </a:cubicBezTo>
                <a:cubicBezTo>
                  <a:pt x="3007106" y="5016332"/>
                  <a:pt x="3006825" y="5015027"/>
                  <a:pt x="3006790" y="5013661"/>
                </a:cubicBezTo>
                <a:cubicBezTo>
                  <a:pt x="3006754" y="5012296"/>
                  <a:pt x="3007117" y="5010908"/>
                  <a:pt x="3007880" y="5009500"/>
                </a:cubicBezTo>
                <a:cubicBezTo>
                  <a:pt x="3008642" y="5008091"/>
                  <a:pt x="3010045" y="5006776"/>
                  <a:pt x="3012089" y="5005555"/>
                </a:cubicBezTo>
                <a:lnTo>
                  <a:pt x="3030105" y="4994795"/>
                </a:lnTo>
                <a:close/>
                <a:moveTo>
                  <a:pt x="3721898" y="4624127"/>
                </a:moveTo>
                <a:lnTo>
                  <a:pt x="3742045" y="4657859"/>
                </a:lnTo>
                <a:cubicBezTo>
                  <a:pt x="3739199" y="4657304"/>
                  <a:pt x="3735985" y="4656819"/>
                  <a:pt x="3732400" y="4656404"/>
                </a:cubicBezTo>
                <a:cubicBezTo>
                  <a:pt x="3728814" y="4655988"/>
                  <a:pt x="3725116" y="4655748"/>
                  <a:pt x="3721307" y="4655683"/>
                </a:cubicBezTo>
                <a:cubicBezTo>
                  <a:pt x="3717498" y="4655617"/>
                  <a:pt x="3713673" y="4655779"/>
                  <a:pt x="3709830" y="4656167"/>
                </a:cubicBezTo>
                <a:cubicBezTo>
                  <a:pt x="3705988" y="4656555"/>
                  <a:pt x="3702369" y="4657243"/>
                  <a:pt x="3698972" y="4658232"/>
                </a:cubicBezTo>
                <a:cubicBezTo>
                  <a:pt x="3699271" y="4655539"/>
                  <a:pt x="3700075" y="4652676"/>
                  <a:pt x="3701382" y="4649641"/>
                </a:cubicBezTo>
                <a:cubicBezTo>
                  <a:pt x="3702690" y="4646606"/>
                  <a:pt x="3704364" y="4643569"/>
                  <a:pt x="3706407" y="4640530"/>
                </a:cubicBezTo>
                <a:cubicBezTo>
                  <a:pt x="3708448" y="4637490"/>
                  <a:pt x="3710783" y="4634579"/>
                  <a:pt x="3713411" y="4631795"/>
                </a:cubicBezTo>
                <a:cubicBezTo>
                  <a:pt x="3716040" y="4629012"/>
                  <a:pt x="3718868" y="4626456"/>
                  <a:pt x="3721898" y="4624127"/>
                </a:cubicBezTo>
                <a:close/>
                <a:moveTo>
                  <a:pt x="3848738" y="4478552"/>
                </a:moveTo>
                <a:lnTo>
                  <a:pt x="3783446" y="4517548"/>
                </a:lnTo>
                <a:lnTo>
                  <a:pt x="3776290" y="4521822"/>
                </a:lnTo>
                <a:lnTo>
                  <a:pt x="3620919" y="4614620"/>
                </a:lnTo>
                <a:lnTo>
                  <a:pt x="3632938" y="4634744"/>
                </a:lnTo>
                <a:lnTo>
                  <a:pt x="3703182" y="4592790"/>
                </a:lnTo>
                <a:lnTo>
                  <a:pt x="3709935" y="4604098"/>
                </a:lnTo>
                <a:cubicBezTo>
                  <a:pt x="3702919" y="4609329"/>
                  <a:pt x="3696877" y="4615105"/>
                  <a:pt x="3691810" y="4621424"/>
                </a:cubicBezTo>
                <a:cubicBezTo>
                  <a:pt x="3686744" y="4627744"/>
                  <a:pt x="3682848" y="4634427"/>
                  <a:pt x="3680122" y="4641472"/>
                </a:cubicBezTo>
                <a:cubicBezTo>
                  <a:pt x="3677395" y="4648518"/>
                  <a:pt x="3675884" y="4655856"/>
                  <a:pt x="3675588" y="4663487"/>
                </a:cubicBezTo>
                <a:cubicBezTo>
                  <a:pt x="3675292" y="4671118"/>
                  <a:pt x="3676374" y="4678879"/>
                  <a:pt x="3678834" y="4686771"/>
                </a:cubicBezTo>
                <a:cubicBezTo>
                  <a:pt x="3681235" y="4685857"/>
                  <a:pt x="3684351" y="4684906"/>
                  <a:pt x="3688181" y="4683919"/>
                </a:cubicBezTo>
                <a:cubicBezTo>
                  <a:pt x="3692011" y="4682931"/>
                  <a:pt x="3696263" y="4682104"/>
                  <a:pt x="3700935" y="4681437"/>
                </a:cubicBezTo>
                <a:cubicBezTo>
                  <a:pt x="3705607" y="4680770"/>
                  <a:pt x="3710554" y="4680307"/>
                  <a:pt x="3715774" y="4680050"/>
                </a:cubicBezTo>
                <a:cubicBezTo>
                  <a:pt x="3720994" y="4679792"/>
                  <a:pt x="3726204" y="4679844"/>
                  <a:pt x="3731404" y="4680206"/>
                </a:cubicBezTo>
                <a:cubicBezTo>
                  <a:pt x="3736604" y="4680567"/>
                  <a:pt x="3741634" y="4681334"/>
                  <a:pt x="3746493" y="4682505"/>
                </a:cubicBezTo>
                <a:cubicBezTo>
                  <a:pt x="3751354" y="4683676"/>
                  <a:pt x="3755784" y="4685363"/>
                  <a:pt x="3759788" y="4687566"/>
                </a:cubicBezTo>
                <a:lnTo>
                  <a:pt x="3766713" y="4699161"/>
                </a:lnTo>
                <a:lnTo>
                  <a:pt x="3788946" y="4685883"/>
                </a:lnTo>
                <a:lnTo>
                  <a:pt x="3744073" y="4610752"/>
                </a:lnTo>
                <a:cubicBezTo>
                  <a:pt x="3746806" y="4609379"/>
                  <a:pt x="3749827" y="4608269"/>
                  <a:pt x="3753134" y="4607420"/>
                </a:cubicBezTo>
                <a:cubicBezTo>
                  <a:pt x="3756441" y="4606572"/>
                  <a:pt x="3759700" y="4606078"/>
                  <a:pt x="3762910" y="4605937"/>
                </a:cubicBezTo>
                <a:cubicBezTo>
                  <a:pt x="3766120" y="4605797"/>
                  <a:pt x="3769140" y="4606030"/>
                  <a:pt x="3771972" y="4606635"/>
                </a:cubicBezTo>
                <a:cubicBezTo>
                  <a:pt x="3774804" y="4607241"/>
                  <a:pt x="3777125" y="4608260"/>
                  <a:pt x="3778934" y="4609693"/>
                </a:cubicBezTo>
                <a:cubicBezTo>
                  <a:pt x="3777567" y="4610596"/>
                  <a:pt x="3776202" y="4611867"/>
                  <a:pt x="3774840" y="4613504"/>
                </a:cubicBezTo>
                <a:cubicBezTo>
                  <a:pt x="3773476" y="4615141"/>
                  <a:pt x="3772401" y="4617040"/>
                  <a:pt x="3771612" y="4619202"/>
                </a:cubicBezTo>
                <a:cubicBezTo>
                  <a:pt x="3770823" y="4621363"/>
                  <a:pt x="3770499" y="4623724"/>
                  <a:pt x="3770641" y="4626283"/>
                </a:cubicBezTo>
                <a:cubicBezTo>
                  <a:pt x="3770782" y="4628842"/>
                  <a:pt x="3771692" y="4631527"/>
                  <a:pt x="3773371" y="4634338"/>
                </a:cubicBezTo>
                <a:cubicBezTo>
                  <a:pt x="3774516" y="4636254"/>
                  <a:pt x="3776009" y="4637920"/>
                  <a:pt x="3777850" y="4639334"/>
                </a:cubicBezTo>
                <a:cubicBezTo>
                  <a:pt x="3779692" y="4640747"/>
                  <a:pt x="3781737" y="4641779"/>
                  <a:pt x="3783989" y="4642428"/>
                </a:cubicBezTo>
                <a:cubicBezTo>
                  <a:pt x="3786240" y="4643077"/>
                  <a:pt x="3788617" y="4643283"/>
                  <a:pt x="3791118" y="4643045"/>
                </a:cubicBezTo>
                <a:cubicBezTo>
                  <a:pt x="3793620" y="4642808"/>
                  <a:pt x="3796085" y="4641964"/>
                  <a:pt x="3798513" y="4640514"/>
                </a:cubicBezTo>
                <a:cubicBezTo>
                  <a:pt x="3800621" y="4639255"/>
                  <a:pt x="3802667" y="4637383"/>
                  <a:pt x="3804650" y="4634899"/>
                </a:cubicBezTo>
                <a:cubicBezTo>
                  <a:pt x="3806633" y="4632414"/>
                  <a:pt x="3808078" y="4629427"/>
                  <a:pt x="3808984" y="4625939"/>
                </a:cubicBezTo>
                <a:cubicBezTo>
                  <a:pt x="3809891" y="4622450"/>
                  <a:pt x="3810055" y="4618517"/>
                  <a:pt x="3809477" y="4614138"/>
                </a:cubicBezTo>
                <a:cubicBezTo>
                  <a:pt x="3808899" y="4609760"/>
                  <a:pt x="3807122" y="4605079"/>
                  <a:pt x="3804146" y="4600096"/>
                </a:cubicBezTo>
                <a:cubicBezTo>
                  <a:pt x="3800940" y="4594729"/>
                  <a:pt x="3796705" y="4590541"/>
                  <a:pt x="3791440" y="4587532"/>
                </a:cubicBezTo>
                <a:cubicBezTo>
                  <a:pt x="3786176" y="4584522"/>
                  <a:pt x="3780313" y="4582650"/>
                  <a:pt x="3773850" y="4581916"/>
                </a:cubicBezTo>
                <a:cubicBezTo>
                  <a:pt x="3767388" y="4581182"/>
                  <a:pt x="3760575" y="4581567"/>
                  <a:pt x="3753412" y="4583071"/>
                </a:cubicBezTo>
                <a:cubicBezTo>
                  <a:pt x="3746250" y="4584576"/>
                  <a:pt x="3739168" y="4587158"/>
                  <a:pt x="3732168" y="4590820"/>
                </a:cubicBezTo>
                <a:lnTo>
                  <a:pt x="3725414" y="4579512"/>
                </a:lnTo>
                <a:lnTo>
                  <a:pt x="3788310" y="4541946"/>
                </a:lnTo>
                <a:lnTo>
                  <a:pt x="3795466" y="4537672"/>
                </a:lnTo>
                <a:lnTo>
                  <a:pt x="3805080" y="4531930"/>
                </a:lnTo>
                <a:cubicBezTo>
                  <a:pt x="3805748" y="4536385"/>
                  <a:pt x="3806830" y="4540918"/>
                  <a:pt x="3808327" y="4545528"/>
                </a:cubicBezTo>
                <a:cubicBezTo>
                  <a:pt x="3809823" y="4550138"/>
                  <a:pt x="3811849" y="4554583"/>
                  <a:pt x="3814406" y="4558864"/>
                </a:cubicBezTo>
                <a:cubicBezTo>
                  <a:pt x="3816123" y="4561738"/>
                  <a:pt x="3818411" y="4564554"/>
                  <a:pt x="3821271" y="4567310"/>
                </a:cubicBezTo>
                <a:cubicBezTo>
                  <a:pt x="3824131" y="4570066"/>
                  <a:pt x="3827261" y="4572768"/>
                  <a:pt x="3830664" y="4575416"/>
                </a:cubicBezTo>
                <a:cubicBezTo>
                  <a:pt x="3834065" y="4578065"/>
                  <a:pt x="3837598" y="4580679"/>
                  <a:pt x="3841262" y="4583258"/>
                </a:cubicBezTo>
                <a:cubicBezTo>
                  <a:pt x="3844926" y="4585837"/>
                  <a:pt x="3848412" y="4588371"/>
                  <a:pt x="3851718" y="4590859"/>
                </a:cubicBezTo>
                <a:cubicBezTo>
                  <a:pt x="3855025" y="4593348"/>
                  <a:pt x="3858022" y="4595827"/>
                  <a:pt x="3860710" y="4598295"/>
                </a:cubicBezTo>
                <a:cubicBezTo>
                  <a:pt x="3863398" y="4600764"/>
                  <a:pt x="3865447" y="4603180"/>
                  <a:pt x="3866859" y="4605544"/>
                </a:cubicBezTo>
                <a:cubicBezTo>
                  <a:pt x="3868348" y="4608035"/>
                  <a:pt x="3869424" y="4610383"/>
                  <a:pt x="3870090" y="4612585"/>
                </a:cubicBezTo>
                <a:cubicBezTo>
                  <a:pt x="3870755" y="4614788"/>
                  <a:pt x="3870977" y="4616974"/>
                  <a:pt x="3870756" y="4619143"/>
                </a:cubicBezTo>
                <a:cubicBezTo>
                  <a:pt x="3870535" y="4621312"/>
                  <a:pt x="3869854" y="4623474"/>
                  <a:pt x="3868714" y="4625628"/>
                </a:cubicBezTo>
                <a:cubicBezTo>
                  <a:pt x="3867574" y="4627783"/>
                  <a:pt x="3865955" y="4630007"/>
                  <a:pt x="3863858" y="4632300"/>
                </a:cubicBezTo>
                <a:lnTo>
                  <a:pt x="3879464" y="4648851"/>
                </a:lnTo>
                <a:cubicBezTo>
                  <a:pt x="3884374" y="4644012"/>
                  <a:pt x="3888174" y="4639163"/>
                  <a:pt x="3890864" y="4634306"/>
                </a:cubicBezTo>
                <a:cubicBezTo>
                  <a:pt x="3893554" y="4629450"/>
                  <a:pt x="3895254" y="4624642"/>
                  <a:pt x="3895966" y="4619883"/>
                </a:cubicBezTo>
                <a:cubicBezTo>
                  <a:pt x="3896678" y="4615124"/>
                  <a:pt x="3896464" y="4610376"/>
                  <a:pt x="3895324" y="4605639"/>
                </a:cubicBezTo>
                <a:cubicBezTo>
                  <a:pt x="3894185" y="4600902"/>
                  <a:pt x="3892242" y="4596234"/>
                  <a:pt x="3889495" y="4591634"/>
                </a:cubicBezTo>
                <a:cubicBezTo>
                  <a:pt x="3887816" y="4588823"/>
                  <a:pt x="3885576" y="4586088"/>
                  <a:pt x="3882774" y="4583428"/>
                </a:cubicBezTo>
                <a:cubicBezTo>
                  <a:pt x="3879971" y="4580767"/>
                  <a:pt x="3876897" y="4578161"/>
                  <a:pt x="3873552" y="4575608"/>
                </a:cubicBezTo>
                <a:cubicBezTo>
                  <a:pt x="3870207" y="4573055"/>
                  <a:pt x="3866703" y="4570490"/>
                  <a:pt x="3863040" y="4567911"/>
                </a:cubicBezTo>
                <a:cubicBezTo>
                  <a:pt x="3859375" y="4565332"/>
                  <a:pt x="3855833" y="4562702"/>
                  <a:pt x="3852412" y="4560022"/>
                </a:cubicBezTo>
                <a:cubicBezTo>
                  <a:pt x="3848991" y="4557341"/>
                  <a:pt x="3845812" y="4554559"/>
                  <a:pt x="3842876" y="4551675"/>
                </a:cubicBezTo>
                <a:cubicBezTo>
                  <a:pt x="3839940" y="4548791"/>
                  <a:pt x="3837538" y="4545784"/>
                  <a:pt x="3835668" y="4542654"/>
                </a:cubicBezTo>
                <a:cubicBezTo>
                  <a:pt x="3834981" y="4541504"/>
                  <a:pt x="3834193" y="4540003"/>
                  <a:pt x="3833303" y="4538151"/>
                </a:cubicBezTo>
                <a:cubicBezTo>
                  <a:pt x="3832414" y="4536298"/>
                  <a:pt x="3831547" y="4534303"/>
                  <a:pt x="3830703" y="4532163"/>
                </a:cubicBezTo>
                <a:cubicBezTo>
                  <a:pt x="3829858" y="4530024"/>
                  <a:pt x="3829132" y="4527792"/>
                  <a:pt x="3828525" y="4525468"/>
                </a:cubicBezTo>
                <a:cubicBezTo>
                  <a:pt x="3827917" y="4523144"/>
                  <a:pt x="3827512" y="4520872"/>
                  <a:pt x="3827313" y="4518651"/>
                </a:cubicBezTo>
                <a:lnTo>
                  <a:pt x="3860757" y="4498676"/>
                </a:lnTo>
                <a:close/>
                <a:moveTo>
                  <a:pt x="4322201" y="4195769"/>
                </a:moveTo>
                <a:lnTo>
                  <a:pt x="4255120" y="4235834"/>
                </a:lnTo>
                <a:cubicBezTo>
                  <a:pt x="4251606" y="4237933"/>
                  <a:pt x="4248121" y="4238194"/>
                  <a:pt x="4244667" y="4236617"/>
                </a:cubicBezTo>
                <a:cubicBezTo>
                  <a:pt x="4241211" y="4235040"/>
                  <a:pt x="4238110" y="4231952"/>
                  <a:pt x="4235363" y="4227352"/>
                </a:cubicBezTo>
                <a:cubicBezTo>
                  <a:pt x="4232653" y="4222816"/>
                  <a:pt x="4232274" y="4217755"/>
                  <a:pt x="4234225" y="4212170"/>
                </a:cubicBezTo>
                <a:cubicBezTo>
                  <a:pt x="4238498" y="4213518"/>
                  <a:pt x="4242675" y="4214382"/>
                  <a:pt x="4246759" y="4214760"/>
                </a:cubicBezTo>
                <a:cubicBezTo>
                  <a:pt x="4250841" y="4215138"/>
                  <a:pt x="4254916" y="4215067"/>
                  <a:pt x="4258981" y="4214545"/>
                </a:cubicBezTo>
                <a:cubicBezTo>
                  <a:pt x="4263047" y="4214024"/>
                  <a:pt x="4267149" y="4213091"/>
                  <a:pt x="4271286" y="4211747"/>
                </a:cubicBezTo>
                <a:cubicBezTo>
                  <a:pt x="4275424" y="4210402"/>
                  <a:pt x="4279684" y="4208681"/>
                  <a:pt x="4284065" y="4206585"/>
                </a:cubicBezTo>
                <a:cubicBezTo>
                  <a:pt x="4291768" y="4202937"/>
                  <a:pt x="4298787" y="4200067"/>
                  <a:pt x="4305121" y="4197974"/>
                </a:cubicBezTo>
                <a:cubicBezTo>
                  <a:pt x="4311455" y="4195881"/>
                  <a:pt x="4317148" y="4195146"/>
                  <a:pt x="4322201" y="4195769"/>
                </a:cubicBezTo>
                <a:close/>
                <a:moveTo>
                  <a:pt x="4341425" y="4136312"/>
                </a:moveTo>
                <a:cubicBezTo>
                  <a:pt x="4331547" y="4136317"/>
                  <a:pt x="4321760" y="4137200"/>
                  <a:pt x="4312064" y="4138961"/>
                </a:cubicBezTo>
                <a:cubicBezTo>
                  <a:pt x="4302368" y="4140722"/>
                  <a:pt x="4292858" y="4143303"/>
                  <a:pt x="4283536" y="4146705"/>
                </a:cubicBezTo>
                <a:cubicBezTo>
                  <a:pt x="4274212" y="4150106"/>
                  <a:pt x="4265366" y="4154306"/>
                  <a:pt x="4256997" y="4159305"/>
                </a:cubicBezTo>
                <a:cubicBezTo>
                  <a:pt x="4246903" y="4165333"/>
                  <a:pt x="4238228" y="4171815"/>
                  <a:pt x="4230971" y="4178749"/>
                </a:cubicBezTo>
                <a:cubicBezTo>
                  <a:pt x="4223715" y="4185683"/>
                  <a:pt x="4218101" y="4192720"/>
                  <a:pt x="4214131" y="4199859"/>
                </a:cubicBezTo>
                <a:cubicBezTo>
                  <a:pt x="4210160" y="4206997"/>
                  <a:pt x="4207951" y="4214037"/>
                  <a:pt x="4207503" y="4220979"/>
                </a:cubicBezTo>
                <a:cubicBezTo>
                  <a:pt x="4207055" y="4227921"/>
                  <a:pt x="4208605" y="4234362"/>
                  <a:pt x="4212154" y="4240304"/>
                </a:cubicBezTo>
                <a:cubicBezTo>
                  <a:pt x="4214291" y="4243881"/>
                  <a:pt x="4216394" y="4246677"/>
                  <a:pt x="4218464" y="4248691"/>
                </a:cubicBezTo>
                <a:cubicBezTo>
                  <a:pt x="4220534" y="4250705"/>
                  <a:pt x="4222755" y="4252391"/>
                  <a:pt x="4225125" y="4253749"/>
                </a:cubicBezTo>
                <a:lnTo>
                  <a:pt x="4209696" y="4262964"/>
                </a:lnTo>
                <a:lnTo>
                  <a:pt x="4221716" y="4283088"/>
                </a:lnTo>
                <a:lnTo>
                  <a:pt x="4238965" y="4272786"/>
                </a:lnTo>
                <a:lnTo>
                  <a:pt x="4307648" y="4387781"/>
                </a:lnTo>
                <a:lnTo>
                  <a:pt x="4330072" y="4374388"/>
                </a:lnTo>
                <a:lnTo>
                  <a:pt x="4261390" y="4259392"/>
                </a:lnTo>
                <a:lnTo>
                  <a:pt x="4288031" y="4243481"/>
                </a:lnTo>
                <a:lnTo>
                  <a:pt x="4330156" y="4314012"/>
                </a:lnTo>
                <a:cubicBezTo>
                  <a:pt x="4333246" y="4319186"/>
                  <a:pt x="4336724" y="4323848"/>
                  <a:pt x="4340589" y="4327997"/>
                </a:cubicBezTo>
                <a:cubicBezTo>
                  <a:pt x="4344454" y="4332146"/>
                  <a:pt x="4348800" y="4335250"/>
                  <a:pt x="4353626" y="4337308"/>
                </a:cubicBezTo>
                <a:cubicBezTo>
                  <a:pt x="4358452" y="4339366"/>
                  <a:pt x="4363814" y="4340107"/>
                  <a:pt x="4369711" y="4339532"/>
                </a:cubicBezTo>
                <a:cubicBezTo>
                  <a:pt x="4375608" y="4338957"/>
                  <a:pt x="4382135" y="4336533"/>
                  <a:pt x="4389289" y="4332259"/>
                </a:cubicBezTo>
                <a:cubicBezTo>
                  <a:pt x="4397403" y="4327413"/>
                  <a:pt x="4403808" y="4321811"/>
                  <a:pt x="4408505" y="4315452"/>
                </a:cubicBezTo>
                <a:cubicBezTo>
                  <a:pt x="4413201" y="4309093"/>
                  <a:pt x="4416584" y="4302349"/>
                  <a:pt x="4418653" y="4295219"/>
                </a:cubicBezTo>
                <a:cubicBezTo>
                  <a:pt x="4420028" y="4290411"/>
                  <a:pt x="4420936" y="4286054"/>
                  <a:pt x="4421378" y="4282150"/>
                </a:cubicBezTo>
                <a:cubicBezTo>
                  <a:pt x="4421820" y="4278246"/>
                  <a:pt x="4421840" y="4274615"/>
                  <a:pt x="4421438" y="4271258"/>
                </a:cubicBezTo>
                <a:cubicBezTo>
                  <a:pt x="4421037" y="4267901"/>
                  <a:pt x="4420249" y="4264731"/>
                  <a:pt x="4419074" y="4261749"/>
                </a:cubicBezTo>
                <a:cubicBezTo>
                  <a:pt x="4417900" y="4258766"/>
                  <a:pt x="4416435" y="4255806"/>
                  <a:pt x="4414680" y="4252867"/>
                </a:cubicBezTo>
                <a:cubicBezTo>
                  <a:pt x="4412161" y="4248651"/>
                  <a:pt x="4409068" y="4244886"/>
                  <a:pt x="4405399" y="4241573"/>
                </a:cubicBezTo>
                <a:cubicBezTo>
                  <a:pt x="4401731" y="4238260"/>
                  <a:pt x="4397616" y="4235799"/>
                  <a:pt x="4393057" y="4234188"/>
                </a:cubicBezTo>
                <a:cubicBezTo>
                  <a:pt x="4388499" y="4232577"/>
                  <a:pt x="4383599" y="4231993"/>
                  <a:pt x="4378359" y="4232436"/>
                </a:cubicBezTo>
                <a:cubicBezTo>
                  <a:pt x="4373119" y="4232878"/>
                  <a:pt x="4367720" y="4234759"/>
                  <a:pt x="4362162" y="4238079"/>
                </a:cubicBezTo>
                <a:cubicBezTo>
                  <a:pt x="4359543" y="4239643"/>
                  <a:pt x="4357408" y="4241438"/>
                  <a:pt x="4355758" y="4243464"/>
                </a:cubicBezTo>
                <a:cubicBezTo>
                  <a:pt x="4354108" y="4245490"/>
                  <a:pt x="4352932" y="4247622"/>
                  <a:pt x="4352232" y="4249860"/>
                </a:cubicBezTo>
                <a:cubicBezTo>
                  <a:pt x="4351532" y="4252099"/>
                  <a:pt x="4351330" y="4254408"/>
                  <a:pt x="4351625" y="4256789"/>
                </a:cubicBezTo>
                <a:cubicBezTo>
                  <a:pt x="4351920" y="4259170"/>
                  <a:pt x="4352716" y="4261446"/>
                  <a:pt x="4354014" y="4263618"/>
                </a:cubicBezTo>
                <a:cubicBezTo>
                  <a:pt x="4355272" y="4265726"/>
                  <a:pt x="4356868" y="4267526"/>
                  <a:pt x="4358798" y="4269017"/>
                </a:cubicBezTo>
                <a:cubicBezTo>
                  <a:pt x="4360728" y="4270507"/>
                  <a:pt x="4362835" y="4271567"/>
                  <a:pt x="4365118" y="4272197"/>
                </a:cubicBezTo>
                <a:cubicBezTo>
                  <a:pt x="4367402" y="4272827"/>
                  <a:pt x="4369784" y="4273008"/>
                  <a:pt x="4372267" y="4272738"/>
                </a:cubicBezTo>
                <a:cubicBezTo>
                  <a:pt x="4374750" y="4272469"/>
                  <a:pt x="4377141" y="4271647"/>
                  <a:pt x="4379441" y="4270274"/>
                </a:cubicBezTo>
                <a:cubicBezTo>
                  <a:pt x="4381550" y="4269015"/>
                  <a:pt x="4383234" y="4267553"/>
                  <a:pt x="4384494" y="4265891"/>
                </a:cubicBezTo>
                <a:cubicBezTo>
                  <a:pt x="4385754" y="4264228"/>
                  <a:pt x="4386584" y="4262714"/>
                  <a:pt x="4386982" y="4261349"/>
                </a:cubicBezTo>
                <a:cubicBezTo>
                  <a:pt x="4388945" y="4262604"/>
                  <a:pt x="4390842" y="4264764"/>
                  <a:pt x="4392674" y="4267831"/>
                </a:cubicBezTo>
                <a:cubicBezTo>
                  <a:pt x="4394392" y="4270706"/>
                  <a:pt x="4395354" y="4274096"/>
                  <a:pt x="4395563" y="4278002"/>
                </a:cubicBezTo>
                <a:cubicBezTo>
                  <a:pt x="4395772" y="4281907"/>
                  <a:pt x="4395388" y="4285799"/>
                  <a:pt x="4394410" y="4289676"/>
                </a:cubicBezTo>
                <a:cubicBezTo>
                  <a:pt x="4393265" y="4294000"/>
                  <a:pt x="4391372" y="4298122"/>
                  <a:pt x="4388729" y="4302041"/>
                </a:cubicBezTo>
                <a:cubicBezTo>
                  <a:pt x="4386086" y="4305960"/>
                  <a:pt x="4382368" y="4309350"/>
                  <a:pt x="4377576" y="4312212"/>
                </a:cubicBezTo>
                <a:cubicBezTo>
                  <a:pt x="4374701" y="4313929"/>
                  <a:pt x="4372042" y="4314737"/>
                  <a:pt x="4369599" y="4314637"/>
                </a:cubicBezTo>
                <a:cubicBezTo>
                  <a:pt x="4367155" y="4314536"/>
                  <a:pt x="4364891" y="4313829"/>
                  <a:pt x="4362807" y="4312517"/>
                </a:cubicBezTo>
                <a:cubicBezTo>
                  <a:pt x="4360723" y="4311205"/>
                  <a:pt x="4358825" y="4309478"/>
                  <a:pt x="4357113" y="4307337"/>
                </a:cubicBezTo>
                <a:cubicBezTo>
                  <a:pt x="4355400" y="4305196"/>
                  <a:pt x="4353858" y="4302976"/>
                  <a:pt x="4352484" y="4300676"/>
                </a:cubicBezTo>
                <a:lnTo>
                  <a:pt x="4310358" y="4230145"/>
                </a:lnTo>
                <a:lnTo>
                  <a:pt x="4397372" y="4178175"/>
                </a:lnTo>
                <a:lnTo>
                  <a:pt x="4385353" y="4158051"/>
                </a:lnTo>
                <a:lnTo>
                  <a:pt x="4348554" y="4180029"/>
                </a:lnTo>
                <a:cubicBezTo>
                  <a:pt x="4344056" y="4176562"/>
                  <a:pt x="4339332" y="4174204"/>
                  <a:pt x="4334383" y="4172956"/>
                </a:cubicBezTo>
                <a:cubicBezTo>
                  <a:pt x="4329434" y="4171708"/>
                  <a:pt x="4324170" y="4171385"/>
                  <a:pt x="4318592" y="4171986"/>
                </a:cubicBezTo>
                <a:cubicBezTo>
                  <a:pt x="4313014" y="4172588"/>
                  <a:pt x="4307103" y="4173973"/>
                  <a:pt x="4300857" y="4176143"/>
                </a:cubicBezTo>
                <a:cubicBezTo>
                  <a:pt x="4294613" y="4178313"/>
                  <a:pt x="4287926" y="4181049"/>
                  <a:pt x="4280799" y="4184353"/>
                </a:cubicBezTo>
                <a:cubicBezTo>
                  <a:pt x="4276123" y="4186539"/>
                  <a:pt x="4271539" y="4188042"/>
                  <a:pt x="4267045" y="4188862"/>
                </a:cubicBezTo>
                <a:cubicBezTo>
                  <a:pt x="4262551" y="4189683"/>
                  <a:pt x="4258173" y="4189936"/>
                  <a:pt x="4253911" y="4189621"/>
                </a:cubicBezTo>
                <a:cubicBezTo>
                  <a:pt x="4258231" y="4186260"/>
                  <a:pt x="4263394" y="4182787"/>
                  <a:pt x="4269399" y="4179200"/>
                </a:cubicBezTo>
                <a:cubicBezTo>
                  <a:pt x="4276363" y="4175041"/>
                  <a:pt x="4283935" y="4171537"/>
                  <a:pt x="4292114" y="4168688"/>
                </a:cubicBezTo>
                <a:cubicBezTo>
                  <a:pt x="4300294" y="4165840"/>
                  <a:pt x="4308619" y="4163706"/>
                  <a:pt x="4317090" y="4162287"/>
                </a:cubicBezTo>
                <a:cubicBezTo>
                  <a:pt x="4325560" y="4160869"/>
                  <a:pt x="4333927" y="4160184"/>
                  <a:pt x="4342190" y="4160232"/>
                </a:cubicBezTo>
                <a:cubicBezTo>
                  <a:pt x="4350454" y="4160281"/>
                  <a:pt x="4358164" y="4161072"/>
                  <a:pt x="4365320" y="4162605"/>
                </a:cubicBezTo>
                <a:lnTo>
                  <a:pt x="4370306" y="4138954"/>
                </a:lnTo>
                <a:cubicBezTo>
                  <a:pt x="4360930" y="4137187"/>
                  <a:pt x="4351303" y="4136306"/>
                  <a:pt x="4341425" y="4136312"/>
                </a:cubicBezTo>
                <a:close/>
                <a:moveTo>
                  <a:pt x="4858642" y="4048616"/>
                </a:moveTo>
                <a:cubicBezTo>
                  <a:pt x="4856248" y="4048963"/>
                  <a:pt x="4853965" y="4049784"/>
                  <a:pt x="4851793" y="4051081"/>
                </a:cubicBezTo>
                <a:cubicBezTo>
                  <a:pt x="4849557" y="4052417"/>
                  <a:pt x="4847719" y="4054057"/>
                  <a:pt x="4846280" y="4056000"/>
                </a:cubicBezTo>
                <a:cubicBezTo>
                  <a:pt x="4844840" y="4057943"/>
                  <a:pt x="4843847" y="4060053"/>
                  <a:pt x="4843300" y="4062330"/>
                </a:cubicBezTo>
                <a:cubicBezTo>
                  <a:pt x="4842753" y="4064607"/>
                  <a:pt x="4842636" y="4066952"/>
                  <a:pt x="4842951" y="4069364"/>
                </a:cubicBezTo>
                <a:cubicBezTo>
                  <a:pt x="4843265" y="4071777"/>
                  <a:pt x="4844071" y="4074069"/>
                  <a:pt x="4845368" y="4076242"/>
                </a:cubicBezTo>
                <a:cubicBezTo>
                  <a:pt x="4846628" y="4078350"/>
                  <a:pt x="4848235" y="4080098"/>
                  <a:pt x="4850191" y="4081487"/>
                </a:cubicBezTo>
                <a:cubicBezTo>
                  <a:pt x="4852148" y="4082875"/>
                  <a:pt x="4854257" y="4083869"/>
                  <a:pt x="4856521" y="4084467"/>
                </a:cubicBezTo>
                <a:cubicBezTo>
                  <a:pt x="4858785" y="4085065"/>
                  <a:pt x="4861123" y="4085207"/>
                  <a:pt x="4863536" y="4084892"/>
                </a:cubicBezTo>
                <a:cubicBezTo>
                  <a:pt x="4865949" y="4084578"/>
                  <a:pt x="4868273" y="4083753"/>
                  <a:pt x="4870509" y="4082418"/>
                </a:cubicBezTo>
                <a:cubicBezTo>
                  <a:pt x="4872682" y="4081121"/>
                  <a:pt x="4874462" y="4079494"/>
                  <a:pt x="4875850" y="4077538"/>
                </a:cubicBezTo>
                <a:cubicBezTo>
                  <a:pt x="4877239" y="4075582"/>
                  <a:pt x="4878232" y="4073471"/>
                  <a:pt x="4878830" y="4071207"/>
                </a:cubicBezTo>
                <a:cubicBezTo>
                  <a:pt x="4879428" y="4068943"/>
                  <a:pt x="4879579" y="4066621"/>
                  <a:pt x="4879284" y="4064240"/>
                </a:cubicBezTo>
                <a:cubicBezTo>
                  <a:pt x="4878989" y="4061860"/>
                  <a:pt x="4878193" y="4059583"/>
                  <a:pt x="4876896" y="4057411"/>
                </a:cubicBezTo>
                <a:cubicBezTo>
                  <a:pt x="4875599" y="4055239"/>
                  <a:pt x="4873978" y="4053433"/>
                  <a:pt x="4872035" y="4051993"/>
                </a:cubicBezTo>
                <a:cubicBezTo>
                  <a:pt x="4870092" y="4050554"/>
                  <a:pt x="4867972" y="4049544"/>
                  <a:pt x="4865676" y="4048966"/>
                </a:cubicBezTo>
                <a:cubicBezTo>
                  <a:pt x="4863380" y="4048387"/>
                  <a:pt x="4861035" y="4048270"/>
                  <a:pt x="4858642" y="4048616"/>
                </a:cubicBezTo>
                <a:close/>
                <a:moveTo>
                  <a:pt x="4864574" y="3940346"/>
                </a:moveTo>
                <a:lnTo>
                  <a:pt x="4885809" y="3975899"/>
                </a:lnTo>
                <a:cubicBezTo>
                  <a:pt x="4881190" y="3975277"/>
                  <a:pt x="4876216" y="3975041"/>
                  <a:pt x="4870888" y="3975190"/>
                </a:cubicBezTo>
                <a:cubicBezTo>
                  <a:pt x="4865559" y="3975338"/>
                  <a:pt x="4860170" y="3975784"/>
                  <a:pt x="4854719" y="3976526"/>
                </a:cubicBezTo>
                <a:cubicBezTo>
                  <a:pt x="4849269" y="3977268"/>
                  <a:pt x="4843961" y="3978249"/>
                  <a:pt x="4838796" y="3979470"/>
                </a:cubicBezTo>
                <a:cubicBezTo>
                  <a:pt x="4833631" y="3980692"/>
                  <a:pt x="4828935" y="3982045"/>
                  <a:pt x="4824708" y="3983529"/>
                </a:cubicBezTo>
                <a:cubicBezTo>
                  <a:pt x="4826096" y="3978453"/>
                  <a:pt x="4828202" y="3973815"/>
                  <a:pt x="4831024" y="3969615"/>
                </a:cubicBezTo>
                <a:cubicBezTo>
                  <a:pt x="4833847" y="3965416"/>
                  <a:pt x="4837061" y="3961546"/>
                  <a:pt x="4840667" y="3958006"/>
                </a:cubicBezTo>
                <a:cubicBezTo>
                  <a:pt x="4844273" y="3954465"/>
                  <a:pt x="4848153" y="3951238"/>
                  <a:pt x="4852306" y="3948324"/>
                </a:cubicBezTo>
                <a:cubicBezTo>
                  <a:pt x="4856460" y="3945409"/>
                  <a:pt x="4860550" y="3942750"/>
                  <a:pt x="4864574" y="3940346"/>
                </a:cubicBezTo>
                <a:close/>
                <a:moveTo>
                  <a:pt x="9657834" y="3767384"/>
                </a:moveTo>
                <a:cubicBezTo>
                  <a:pt x="9555841" y="3810079"/>
                  <a:pt x="9485156" y="3839491"/>
                  <a:pt x="9445782" y="3855621"/>
                </a:cubicBezTo>
                <a:cubicBezTo>
                  <a:pt x="9424909" y="3874596"/>
                  <a:pt x="9414472" y="3894283"/>
                  <a:pt x="9414472" y="3914682"/>
                </a:cubicBezTo>
                <a:cubicBezTo>
                  <a:pt x="9509350" y="3876731"/>
                  <a:pt x="9578137" y="3849454"/>
                  <a:pt x="9620832" y="3832850"/>
                </a:cubicBezTo>
                <a:cubicBezTo>
                  <a:pt x="9645500" y="3811977"/>
                  <a:pt x="9657834" y="3790155"/>
                  <a:pt x="9657834" y="3767384"/>
                </a:cubicBezTo>
                <a:close/>
                <a:moveTo>
                  <a:pt x="7248010" y="3767384"/>
                </a:moveTo>
                <a:cubicBezTo>
                  <a:pt x="7146016" y="3810079"/>
                  <a:pt x="7075332" y="3839491"/>
                  <a:pt x="7035957" y="3855621"/>
                </a:cubicBezTo>
                <a:cubicBezTo>
                  <a:pt x="7015084" y="3874596"/>
                  <a:pt x="7004648" y="3894283"/>
                  <a:pt x="7004648" y="3914682"/>
                </a:cubicBezTo>
                <a:cubicBezTo>
                  <a:pt x="7099526" y="3876731"/>
                  <a:pt x="7168312" y="3849454"/>
                  <a:pt x="7211007" y="3832850"/>
                </a:cubicBezTo>
                <a:cubicBezTo>
                  <a:pt x="7235675" y="3811977"/>
                  <a:pt x="7248010" y="3790155"/>
                  <a:pt x="7248010" y="3767384"/>
                </a:cubicBezTo>
                <a:close/>
                <a:moveTo>
                  <a:pt x="5047734" y="3767384"/>
                </a:moveTo>
                <a:cubicBezTo>
                  <a:pt x="4945741" y="3810079"/>
                  <a:pt x="4875057" y="3839491"/>
                  <a:pt x="4835683" y="3855621"/>
                </a:cubicBezTo>
                <a:cubicBezTo>
                  <a:pt x="4825246" y="3865108"/>
                  <a:pt x="4817419" y="3874774"/>
                  <a:pt x="4812200" y="3884618"/>
                </a:cubicBezTo>
                <a:lnTo>
                  <a:pt x="4806500" y="3906515"/>
                </a:lnTo>
                <a:lnTo>
                  <a:pt x="4749410" y="3940612"/>
                </a:lnTo>
                <a:lnTo>
                  <a:pt x="4761429" y="3960737"/>
                </a:lnTo>
                <a:lnTo>
                  <a:pt x="4846430" y="3909968"/>
                </a:lnTo>
                <a:lnTo>
                  <a:pt x="4852554" y="3920222"/>
                </a:lnTo>
                <a:cubicBezTo>
                  <a:pt x="4847520" y="3923403"/>
                  <a:pt x="4842532" y="3926880"/>
                  <a:pt x="4837592" y="3930654"/>
                </a:cubicBezTo>
                <a:cubicBezTo>
                  <a:pt x="4832652" y="3934428"/>
                  <a:pt x="4828063" y="3938534"/>
                  <a:pt x="4823823" y="3942973"/>
                </a:cubicBezTo>
                <a:cubicBezTo>
                  <a:pt x="4819583" y="3947412"/>
                  <a:pt x="4815854" y="3952197"/>
                  <a:pt x="4812634" y="3957327"/>
                </a:cubicBezTo>
                <a:cubicBezTo>
                  <a:pt x="4809414" y="3962457"/>
                  <a:pt x="4806968" y="3967905"/>
                  <a:pt x="4805298" y="3973670"/>
                </a:cubicBezTo>
                <a:cubicBezTo>
                  <a:pt x="4803627" y="3979435"/>
                  <a:pt x="4802910" y="3985562"/>
                  <a:pt x="4803145" y="3992052"/>
                </a:cubicBezTo>
                <a:cubicBezTo>
                  <a:pt x="4803381" y="3998542"/>
                  <a:pt x="4804871" y="4005389"/>
                  <a:pt x="4807613" y="4012592"/>
                </a:cubicBezTo>
                <a:cubicBezTo>
                  <a:pt x="4811572" y="4010660"/>
                  <a:pt x="4816036" y="4008774"/>
                  <a:pt x="4821005" y="4006933"/>
                </a:cubicBezTo>
                <a:cubicBezTo>
                  <a:pt x="4825973" y="4005093"/>
                  <a:pt x="4831189" y="4003451"/>
                  <a:pt x="4836654" y="4002007"/>
                </a:cubicBezTo>
                <a:cubicBezTo>
                  <a:pt x="4842119" y="4000563"/>
                  <a:pt x="4847737" y="3999375"/>
                  <a:pt x="4853507" y="3998442"/>
                </a:cubicBezTo>
                <a:cubicBezTo>
                  <a:pt x="4859277" y="3997509"/>
                  <a:pt x="4864977" y="3996966"/>
                  <a:pt x="4870605" y="3996811"/>
                </a:cubicBezTo>
                <a:cubicBezTo>
                  <a:pt x="4876234" y="3996656"/>
                  <a:pt x="4881644" y="3996935"/>
                  <a:pt x="4886837" y="3997648"/>
                </a:cubicBezTo>
                <a:cubicBezTo>
                  <a:pt x="4892029" y="3998360"/>
                  <a:pt x="4896781" y="3999639"/>
                  <a:pt x="4901090" y="4001486"/>
                </a:cubicBezTo>
                <a:lnTo>
                  <a:pt x="4909962" y="4016339"/>
                </a:lnTo>
                <a:lnTo>
                  <a:pt x="4932194" y="4003061"/>
                </a:lnTo>
                <a:lnTo>
                  <a:pt x="4868663" y="3896690"/>
                </a:lnTo>
                <a:lnTo>
                  <a:pt x="4895495" y="3880664"/>
                </a:lnTo>
                <a:lnTo>
                  <a:pt x="4894386" y="3878807"/>
                </a:lnTo>
                <a:lnTo>
                  <a:pt x="4927122" y="3865761"/>
                </a:lnTo>
                <a:cubicBezTo>
                  <a:pt x="4961514" y="3852122"/>
                  <a:pt x="4989385" y="3841152"/>
                  <a:pt x="5010732" y="3832850"/>
                </a:cubicBezTo>
                <a:cubicBezTo>
                  <a:pt x="5035401" y="3811977"/>
                  <a:pt x="5047734" y="3790155"/>
                  <a:pt x="5047734" y="3767384"/>
                </a:cubicBezTo>
                <a:close/>
                <a:moveTo>
                  <a:pt x="2903383" y="3753208"/>
                </a:moveTo>
                <a:cubicBezTo>
                  <a:pt x="2874718" y="3765208"/>
                  <a:pt x="2854852" y="3773474"/>
                  <a:pt x="2843786" y="3778007"/>
                </a:cubicBezTo>
                <a:cubicBezTo>
                  <a:pt x="2837920" y="3783340"/>
                  <a:pt x="2834987" y="3788873"/>
                  <a:pt x="2834987" y="3794606"/>
                </a:cubicBezTo>
                <a:cubicBezTo>
                  <a:pt x="2861652" y="3783940"/>
                  <a:pt x="2880984" y="3776273"/>
                  <a:pt x="2892983" y="3771607"/>
                </a:cubicBezTo>
                <a:cubicBezTo>
                  <a:pt x="2899916" y="3765741"/>
                  <a:pt x="2903383" y="3759608"/>
                  <a:pt x="2903383" y="3753208"/>
                </a:cubicBezTo>
                <a:close/>
                <a:moveTo>
                  <a:pt x="2295257" y="3711160"/>
                </a:moveTo>
                <a:lnTo>
                  <a:pt x="2271058" y="3756357"/>
                </a:lnTo>
                <a:lnTo>
                  <a:pt x="2317856" y="3780755"/>
                </a:lnTo>
                <a:lnTo>
                  <a:pt x="2341854" y="3735958"/>
                </a:lnTo>
                <a:close/>
                <a:moveTo>
                  <a:pt x="2657579" y="3709160"/>
                </a:moveTo>
                <a:lnTo>
                  <a:pt x="2633381" y="3754357"/>
                </a:lnTo>
                <a:lnTo>
                  <a:pt x="2680177" y="3778756"/>
                </a:lnTo>
                <a:lnTo>
                  <a:pt x="2704176" y="3733958"/>
                </a:lnTo>
                <a:close/>
                <a:moveTo>
                  <a:pt x="5433815" y="3654445"/>
                </a:moveTo>
                <a:lnTo>
                  <a:pt x="5443888" y="3671311"/>
                </a:lnTo>
                <a:cubicBezTo>
                  <a:pt x="5440942" y="3670731"/>
                  <a:pt x="5438058" y="3670438"/>
                  <a:pt x="5435238" y="3670432"/>
                </a:cubicBezTo>
                <a:cubicBezTo>
                  <a:pt x="5432417" y="3670427"/>
                  <a:pt x="5429794" y="3670606"/>
                  <a:pt x="5427369" y="3670972"/>
                </a:cubicBezTo>
                <a:cubicBezTo>
                  <a:pt x="5424943" y="3671337"/>
                  <a:pt x="5422734" y="3671811"/>
                  <a:pt x="5420743" y="3672394"/>
                </a:cubicBezTo>
                <a:cubicBezTo>
                  <a:pt x="5418750" y="3672977"/>
                  <a:pt x="5417046" y="3673605"/>
                  <a:pt x="5415628" y="3674279"/>
                </a:cubicBezTo>
                <a:cubicBezTo>
                  <a:pt x="5416732" y="3671193"/>
                  <a:pt x="5418764" y="3667920"/>
                  <a:pt x="5421725" y="3664461"/>
                </a:cubicBezTo>
                <a:cubicBezTo>
                  <a:pt x="5424687" y="3661002"/>
                  <a:pt x="5428716" y="3657664"/>
                  <a:pt x="5433815" y="3654445"/>
                </a:cubicBezTo>
                <a:close/>
                <a:moveTo>
                  <a:pt x="2137806" y="3604566"/>
                </a:moveTo>
                <a:cubicBezTo>
                  <a:pt x="2142472" y="3604566"/>
                  <a:pt x="2148006" y="3608566"/>
                  <a:pt x="2154406" y="3616565"/>
                </a:cubicBezTo>
                <a:cubicBezTo>
                  <a:pt x="2160138" y="3623765"/>
                  <a:pt x="2163005" y="3628831"/>
                  <a:pt x="2163005" y="3631764"/>
                </a:cubicBezTo>
                <a:cubicBezTo>
                  <a:pt x="2163005" y="3633631"/>
                  <a:pt x="2161538" y="3634564"/>
                  <a:pt x="2158605" y="3634564"/>
                </a:cubicBezTo>
                <a:cubicBezTo>
                  <a:pt x="2157272" y="3634564"/>
                  <a:pt x="2151206" y="3632564"/>
                  <a:pt x="2140406" y="3628565"/>
                </a:cubicBezTo>
                <a:cubicBezTo>
                  <a:pt x="2136806" y="3627231"/>
                  <a:pt x="2131540" y="3625231"/>
                  <a:pt x="2124607" y="3622565"/>
                </a:cubicBezTo>
                <a:cubicBezTo>
                  <a:pt x="2128206" y="3610566"/>
                  <a:pt x="2132607" y="3604566"/>
                  <a:pt x="2137806" y="3604566"/>
                </a:cubicBezTo>
                <a:close/>
                <a:moveTo>
                  <a:pt x="10445237" y="3595120"/>
                </a:moveTo>
                <a:lnTo>
                  <a:pt x="10388311" y="3707551"/>
                </a:lnTo>
                <a:lnTo>
                  <a:pt x="10287266" y="3650624"/>
                </a:lnTo>
                <a:lnTo>
                  <a:pt x="10208991" y="3795787"/>
                </a:lnTo>
                <a:lnTo>
                  <a:pt x="10338500" y="3868369"/>
                </a:lnTo>
                <a:lnTo>
                  <a:pt x="10398273" y="3753092"/>
                </a:lnTo>
                <a:lnTo>
                  <a:pt x="10503587" y="3805749"/>
                </a:lnTo>
                <a:lnTo>
                  <a:pt x="10577592" y="3667702"/>
                </a:lnTo>
                <a:close/>
                <a:moveTo>
                  <a:pt x="4568313" y="3595120"/>
                </a:moveTo>
                <a:lnTo>
                  <a:pt x="4511386" y="3707551"/>
                </a:lnTo>
                <a:lnTo>
                  <a:pt x="4410341" y="3650624"/>
                </a:lnTo>
                <a:lnTo>
                  <a:pt x="4332067" y="3795787"/>
                </a:lnTo>
                <a:lnTo>
                  <a:pt x="4461576" y="3868369"/>
                </a:lnTo>
                <a:lnTo>
                  <a:pt x="4521349" y="3753092"/>
                </a:lnTo>
                <a:lnTo>
                  <a:pt x="4626663" y="3805749"/>
                </a:lnTo>
                <a:lnTo>
                  <a:pt x="4700667" y="3667702"/>
                </a:lnTo>
                <a:close/>
                <a:moveTo>
                  <a:pt x="5417930" y="3581373"/>
                </a:moveTo>
                <a:cubicBezTo>
                  <a:pt x="5412868" y="3581969"/>
                  <a:pt x="5407463" y="3583984"/>
                  <a:pt x="5401713" y="3587418"/>
                </a:cubicBezTo>
                <a:cubicBezTo>
                  <a:pt x="5398072" y="3589593"/>
                  <a:pt x="5394982" y="3592111"/>
                  <a:pt x="5392443" y="3594971"/>
                </a:cubicBezTo>
                <a:cubicBezTo>
                  <a:pt x="5389903" y="3597831"/>
                  <a:pt x="5388047" y="3600890"/>
                  <a:pt x="5386873" y="3604148"/>
                </a:cubicBezTo>
                <a:cubicBezTo>
                  <a:pt x="5385699" y="3607407"/>
                  <a:pt x="5385274" y="3610759"/>
                  <a:pt x="5385598" y="3614205"/>
                </a:cubicBezTo>
                <a:cubicBezTo>
                  <a:pt x="5385924" y="3617652"/>
                  <a:pt x="5387078" y="3621036"/>
                  <a:pt x="5389062" y="3624358"/>
                </a:cubicBezTo>
                <a:cubicBezTo>
                  <a:pt x="5390093" y="3626083"/>
                  <a:pt x="5391407" y="3627595"/>
                  <a:pt x="5393006" y="3628893"/>
                </a:cubicBezTo>
                <a:cubicBezTo>
                  <a:pt x="5394605" y="3630192"/>
                  <a:pt x="5396361" y="3631137"/>
                  <a:pt x="5398274" y="3631727"/>
                </a:cubicBezTo>
                <a:cubicBezTo>
                  <a:pt x="5400187" y="3632318"/>
                  <a:pt x="5402213" y="3632517"/>
                  <a:pt x="5404351" y="3632324"/>
                </a:cubicBezTo>
                <a:cubicBezTo>
                  <a:pt x="5406489" y="3632130"/>
                  <a:pt x="5408612" y="3631404"/>
                  <a:pt x="5410720" y="3630144"/>
                </a:cubicBezTo>
                <a:cubicBezTo>
                  <a:pt x="5414426" y="3627931"/>
                  <a:pt x="5416642" y="3625112"/>
                  <a:pt x="5417370" y="3621687"/>
                </a:cubicBezTo>
                <a:cubicBezTo>
                  <a:pt x="5418098" y="3618262"/>
                  <a:pt x="5417432" y="3614825"/>
                  <a:pt x="5415371" y="3611375"/>
                </a:cubicBezTo>
                <a:cubicBezTo>
                  <a:pt x="5414990" y="3610736"/>
                  <a:pt x="5414662" y="3610260"/>
                  <a:pt x="5414389" y="3609947"/>
                </a:cubicBezTo>
                <a:cubicBezTo>
                  <a:pt x="5414114" y="3609633"/>
                  <a:pt x="5413780" y="3609291"/>
                  <a:pt x="5413385" y="3608920"/>
                </a:cubicBezTo>
                <a:cubicBezTo>
                  <a:pt x="5413539" y="3608742"/>
                  <a:pt x="5413788" y="3608506"/>
                  <a:pt x="5414133" y="3608214"/>
                </a:cubicBezTo>
                <a:cubicBezTo>
                  <a:pt x="5414478" y="3607921"/>
                  <a:pt x="5414843" y="3607660"/>
                  <a:pt x="5415227" y="3607431"/>
                </a:cubicBezTo>
                <a:cubicBezTo>
                  <a:pt x="5418356" y="3605561"/>
                  <a:pt x="5421022" y="3604944"/>
                  <a:pt x="5423222" y="3605581"/>
                </a:cubicBezTo>
                <a:cubicBezTo>
                  <a:pt x="5425422" y="3606217"/>
                  <a:pt x="5427495" y="3608164"/>
                  <a:pt x="5429441" y="3611422"/>
                </a:cubicBezTo>
                <a:cubicBezTo>
                  <a:pt x="5430434" y="3613083"/>
                  <a:pt x="5431208" y="3614852"/>
                  <a:pt x="5431766" y="3616729"/>
                </a:cubicBezTo>
                <a:cubicBezTo>
                  <a:pt x="5432324" y="3618607"/>
                  <a:pt x="5432381" y="3620588"/>
                  <a:pt x="5431937" y="3622673"/>
                </a:cubicBezTo>
                <a:cubicBezTo>
                  <a:pt x="5431492" y="3624759"/>
                  <a:pt x="5430416" y="3626876"/>
                  <a:pt x="5428707" y="3629023"/>
                </a:cubicBezTo>
                <a:cubicBezTo>
                  <a:pt x="5426999" y="3631170"/>
                  <a:pt x="5424388" y="3633292"/>
                  <a:pt x="5420874" y="3635391"/>
                </a:cubicBezTo>
                <a:cubicBezTo>
                  <a:pt x="5417808" y="3637222"/>
                  <a:pt x="5414739" y="3638687"/>
                  <a:pt x="5411667" y="3639785"/>
                </a:cubicBezTo>
                <a:cubicBezTo>
                  <a:pt x="5408596" y="3640883"/>
                  <a:pt x="5405385" y="3641565"/>
                  <a:pt x="5402034" y="3641833"/>
                </a:cubicBezTo>
                <a:cubicBezTo>
                  <a:pt x="5398684" y="3642101"/>
                  <a:pt x="5395111" y="3641959"/>
                  <a:pt x="5391315" y="3641409"/>
                </a:cubicBezTo>
                <a:cubicBezTo>
                  <a:pt x="5387520" y="3640859"/>
                  <a:pt x="5383416" y="3639865"/>
                  <a:pt x="5379003" y="3638427"/>
                </a:cubicBezTo>
                <a:cubicBezTo>
                  <a:pt x="5374590" y="3636989"/>
                  <a:pt x="5369837" y="3635125"/>
                  <a:pt x="5364743" y="3632837"/>
                </a:cubicBezTo>
                <a:cubicBezTo>
                  <a:pt x="5359649" y="3630549"/>
                  <a:pt x="5353928" y="3627790"/>
                  <a:pt x="5347579" y="3624562"/>
                </a:cubicBezTo>
                <a:lnTo>
                  <a:pt x="5333927" y="3645457"/>
                </a:lnTo>
                <a:cubicBezTo>
                  <a:pt x="5339804" y="3648621"/>
                  <a:pt x="5345974" y="3651696"/>
                  <a:pt x="5352438" y="3654683"/>
                </a:cubicBezTo>
                <a:cubicBezTo>
                  <a:pt x="5358902" y="3657670"/>
                  <a:pt x="5365591" y="3660306"/>
                  <a:pt x="5372503" y="3662591"/>
                </a:cubicBezTo>
                <a:cubicBezTo>
                  <a:pt x="5376648" y="3664016"/>
                  <a:pt x="5380854" y="3665036"/>
                  <a:pt x="5385122" y="3665651"/>
                </a:cubicBezTo>
                <a:cubicBezTo>
                  <a:pt x="5389390" y="3666266"/>
                  <a:pt x="5393699" y="3666444"/>
                  <a:pt x="5398052" y="3666184"/>
                </a:cubicBezTo>
                <a:cubicBezTo>
                  <a:pt x="5395820" y="3671591"/>
                  <a:pt x="5394462" y="3677408"/>
                  <a:pt x="5393978" y="3683634"/>
                </a:cubicBezTo>
                <a:cubicBezTo>
                  <a:pt x="5393492" y="3689861"/>
                  <a:pt x="5394174" y="3696626"/>
                  <a:pt x="5396023" y="3703930"/>
                </a:cubicBezTo>
                <a:cubicBezTo>
                  <a:pt x="5401300" y="3700865"/>
                  <a:pt x="5406563" y="3698285"/>
                  <a:pt x="5411812" y="3696190"/>
                </a:cubicBezTo>
                <a:cubicBezTo>
                  <a:pt x="5417062" y="3694095"/>
                  <a:pt x="5422319" y="3692666"/>
                  <a:pt x="5427585" y="3691905"/>
                </a:cubicBezTo>
                <a:cubicBezTo>
                  <a:pt x="5432851" y="3691143"/>
                  <a:pt x="5438099" y="3691151"/>
                  <a:pt x="5443330" y="3691927"/>
                </a:cubicBezTo>
                <a:cubicBezTo>
                  <a:pt x="5448561" y="3692703"/>
                  <a:pt x="5453841" y="3694360"/>
                  <a:pt x="5459170" y="3696898"/>
                </a:cubicBezTo>
                <a:lnTo>
                  <a:pt x="5461860" y="3701402"/>
                </a:lnTo>
                <a:lnTo>
                  <a:pt x="5484093" y="3688123"/>
                </a:lnTo>
                <a:lnTo>
                  <a:pt x="5452842" y="3635800"/>
                </a:lnTo>
                <a:cubicBezTo>
                  <a:pt x="5456134" y="3629847"/>
                  <a:pt x="5457576" y="3623698"/>
                  <a:pt x="5457167" y="3617355"/>
                </a:cubicBezTo>
                <a:cubicBezTo>
                  <a:pt x="5456759" y="3611011"/>
                  <a:pt x="5454704" y="3604741"/>
                  <a:pt x="5451003" y="3598544"/>
                </a:cubicBezTo>
                <a:cubicBezTo>
                  <a:pt x="5448905" y="3595030"/>
                  <a:pt x="5446228" y="3591819"/>
                  <a:pt x="5442973" y="3588909"/>
                </a:cubicBezTo>
                <a:cubicBezTo>
                  <a:pt x="5439718" y="3585999"/>
                  <a:pt x="5435996" y="3583866"/>
                  <a:pt x="5431806" y="3582512"/>
                </a:cubicBezTo>
                <a:cubicBezTo>
                  <a:pt x="5427616" y="3581157"/>
                  <a:pt x="5422991" y="3580777"/>
                  <a:pt x="5417930" y="3581373"/>
                </a:cubicBezTo>
                <a:close/>
                <a:moveTo>
                  <a:pt x="3084079" y="3562169"/>
                </a:moveTo>
                <a:lnTo>
                  <a:pt x="3072880" y="3616165"/>
                </a:lnTo>
                <a:cubicBezTo>
                  <a:pt x="3079812" y="3622698"/>
                  <a:pt x="3085678" y="3630898"/>
                  <a:pt x="3090478" y="3640764"/>
                </a:cubicBezTo>
                <a:cubicBezTo>
                  <a:pt x="3094745" y="3649430"/>
                  <a:pt x="3096878" y="3656430"/>
                  <a:pt x="3096878" y="3661763"/>
                </a:cubicBezTo>
                <a:cubicBezTo>
                  <a:pt x="3096878" y="3672429"/>
                  <a:pt x="3085812" y="3687628"/>
                  <a:pt x="3063680" y="3707360"/>
                </a:cubicBezTo>
                <a:cubicBezTo>
                  <a:pt x="3047814" y="3721492"/>
                  <a:pt x="3035282" y="3731158"/>
                  <a:pt x="3026082" y="3736358"/>
                </a:cubicBezTo>
                <a:cubicBezTo>
                  <a:pt x="3016883" y="3741558"/>
                  <a:pt x="3007683" y="3744158"/>
                  <a:pt x="2998484" y="3744158"/>
                </a:cubicBezTo>
                <a:cubicBezTo>
                  <a:pt x="2989951" y="3744158"/>
                  <a:pt x="2982018" y="3742758"/>
                  <a:pt x="2974685" y="3739958"/>
                </a:cubicBezTo>
                <a:cubicBezTo>
                  <a:pt x="2967352" y="3737158"/>
                  <a:pt x="2957686" y="3731758"/>
                  <a:pt x="2945687" y="3723759"/>
                </a:cubicBezTo>
                <a:lnTo>
                  <a:pt x="2937288" y="3736158"/>
                </a:lnTo>
                <a:cubicBezTo>
                  <a:pt x="2962219" y="3753357"/>
                  <a:pt x="2980551" y="3764823"/>
                  <a:pt x="2992285" y="3770556"/>
                </a:cubicBezTo>
                <a:cubicBezTo>
                  <a:pt x="3005750" y="3777222"/>
                  <a:pt x="3018349" y="3780555"/>
                  <a:pt x="3030082" y="3780555"/>
                </a:cubicBezTo>
                <a:cubicBezTo>
                  <a:pt x="3039948" y="3780555"/>
                  <a:pt x="3051814" y="3775089"/>
                  <a:pt x="3065680" y="3764156"/>
                </a:cubicBezTo>
                <a:cubicBezTo>
                  <a:pt x="3078212" y="3754290"/>
                  <a:pt x="3089145" y="3742658"/>
                  <a:pt x="3098478" y="3729259"/>
                </a:cubicBezTo>
                <a:cubicBezTo>
                  <a:pt x="3107811" y="3715859"/>
                  <a:pt x="3112477" y="3705093"/>
                  <a:pt x="3112477" y="3696961"/>
                </a:cubicBezTo>
                <a:lnTo>
                  <a:pt x="3112477" y="3635764"/>
                </a:lnTo>
                <a:cubicBezTo>
                  <a:pt x="3112477" y="3620298"/>
                  <a:pt x="3110010" y="3606499"/>
                  <a:pt x="3105077" y="3594367"/>
                </a:cubicBezTo>
                <a:cubicBezTo>
                  <a:pt x="3100145" y="3582234"/>
                  <a:pt x="3093145" y="3571501"/>
                  <a:pt x="3084079" y="3562169"/>
                </a:cubicBezTo>
                <a:close/>
                <a:moveTo>
                  <a:pt x="1851907" y="3555369"/>
                </a:moveTo>
                <a:lnTo>
                  <a:pt x="1855907" y="3579368"/>
                </a:lnTo>
                <a:cubicBezTo>
                  <a:pt x="1850041" y="3583767"/>
                  <a:pt x="1845508" y="3586801"/>
                  <a:pt x="1842308" y="3588467"/>
                </a:cubicBezTo>
                <a:cubicBezTo>
                  <a:pt x="1839108" y="3590134"/>
                  <a:pt x="1836041" y="3590967"/>
                  <a:pt x="1833108" y="3590967"/>
                </a:cubicBezTo>
                <a:cubicBezTo>
                  <a:pt x="1828575" y="3590967"/>
                  <a:pt x="1823976" y="3590434"/>
                  <a:pt x="1819309" y="3589367"/>
                </a:cubicBezTo>
                <a:cubicBezTo>
                  <a:pt x="1814643" y="3588300"/>
                  <a:pt x="1812309" y="3586834"/>
                  <a:pt x="1812309" y="3584967"/>
                </a:cubicBezTo>
                <a:cubicBezTo>
                  <a:pt x="1812309" y="3583501"/>
                  <a:pt x="1813643" y="3581301"/>
                  <a:pt x="1816309" y="3578368"/>
                </a:cubicBezTo>
                <a:cubicBezTo>
                  <a:pt x="1818443" y="3576101"/>
                  <a:pt x="1821109" y="3573635"/>
                  <a:pt x="1824309" y="3570968"/>
                </a:cubicBezTo>
                <a:cubicBezTo>
                  <a:pt x="1828709" y="3567635"/>
                  <a:pt x="1834575" y="3564035"/>
                  <a:pt x="1841908" y="3560169"/>
                </a:cubicBezTo>
                <a:cubicBezTo>
                  <a:pt x="1844308" y="3558969"/>
                  <a:pt x="1847641" y="3557369"/>
                  <a:pt x="1851907" y="3555369"/>
                </a:cubicBezTo>
                <a:close/>
                <a:moveTo>
                  <a:pt x="3065308" y="3477602"/>
                </a:moveTo>
                <a:cubicBezTo>
                  <a:pt x="3036643" y="3489334"/>
                  <a:pt x="3016577" y="3497534"/>
                  <a:pt x="3005111" y="3502200"/>
                </a:cubicBezTo>
                <a:cubicBezTo>
                  <a:pt x="2999645" y="3507400"/>
                  <a:pt x="2996912" y="3513000"/>
                  <a:pt x="2996912" y="3518999"/>
                </a:cubicBezTo>
                <a:cubicBezTo>
                  <a:pt x="3023577" y="3508200"/>
                  <a:pt x="3043042" y="3500334"/>
                  <a:pt x="3055308" y="3495401"/>
                </a:cubicBezTo>
                <a:cubicBezTo>
                  <a:pt x="3061975" y="3489668"/>
                  <a:pt x="3065308" y="3483735"/>
                  <a:pt x="3065308" y="3477602"/>
                </a:cubicBezTo>
                <a:close/>
                <a:moveTo>
                  <a:pt x="2112436" y="3463677"/>
                </a:moveTo>
                <a:cubicBezTo>
                  <a:pt x="2116036" y="3463677"/>
                  <a:pt x="2120435" y="3465944"/>
                  <a:pt x="2125635" y="3470477"/>
                </a:cubicBezTo>
                <a:cubicBezTo>
                  <a:pt x="2130835" y="3475010"/>
                  <a:pt x="2133434" y="3479143"/>
                  <a:pt x="2133434" y="3482876"/>
                </a:cubicBezTo>
                <a:cubicBezTo>
                  <a:pt x="2133434" y="3485409"/>
                  <a:pt x="2132301" y="3487142"/>
                  <a:pt x="2130034" y="3488076"/>
                </a:cubicBezTo>
                <a:cubicBezTo>
                  <a:pt x="2127768" y="3489009"/>
                  <a:pt x="2124968" y="3489476"/>
                  <a:pt x="2121635" y="3489476"/>
                </a:cubicBezTo>
                <a:cubicBezTo>
                  <a:pt x="2115102" y="3489476"/>
                  <a:pt x="2110103" y="3488742"/>
                  <a:pt x="2106636" y="3487276"/>
                </a:cubicBezTo>
                <a:cubicBezTo>
                  <a:pt x="2102236" y="3485409"/>
                  <a:pt x="2100036" y="3482143"/>
                  <a:pt x="2100036" y="3477476"/>
                </a:cubicBezTo>
                <a:cubicBezTo>
                  <a:pt x="2100036" y="3474276"/>
                  <a:pt x="2101236" y="3471177"/>
                  <a:pt x="2103636" y="3468177"/>
                </a:cubicBezTo>
                <a:cubicBezTo>
                  <a:pt x="2106036" y="3465177"/>
                  <a:pt x="2108970" y="3463677"/>
                  <a:pt x="2112436" y="3463677"/>
                </a:cubicBezTo>
                <a:close/>
                <a:moveTo>
                  <a:pt x="2913080" y="3460975"/>
                </a:moveTo>
                <a:cubicBezTo>
                  <a:pt x="2895881" y="3467641"/>
                  <a:pt x="2884615" y="3472041"/>
                  <a:pt x="2879282" y="3474174"/>
                </a:cubicBezTo>
                <a:cubicBezTo>
                  <a:pt x="2867815" y="3478840"/>
                  <a:pt x="2858616" y="3482907"/>
                  <a:pt x="2851683" y="3486373"/>
                </a:cubicBezTo>
                <a:cubicBezTo>
                  <a:pt x="2842884" y="3490773"/>
                  <a:pt x="2834618" y="3495639"/>
                  <a:pt x="2826885" y="3500972"/>
                </a:cubicBezTo>
                <a:cubicBezTo>
                  <a:pt x="2818219" y="3506972"/>
                  <a:pt x="2812553" y="3513838"/>
                  <a:pt x="2809886" y="3521571"/>
                </a:cubicBezTo>
                <a:cubicBezTo>
                  <a:pt x="2808020" y="3527038"/>
                  <a:pt x="2807086" y="3536504"/>
                  <a:pt x="2807086" y="3549969"/>
                </a:cubicBezTo>
                <a:cubicBezTo>
                  <a:pt x="2807086" y="3559835"/>
                  <a:pt x="2810419" y="3568568"/>
                  <a:pt x="2817086" y="3576168"/>
                </a:cubicBezTo>
                <a:cubicBezTo>
                  <a:pt x="2819352" y="3578701"/>
                  <a:pt x="2826418" y="3585834"/>
                  <a:pt x="2838284" y="3597567"/>
                </a:cubicBezTo>
                <a:lnTo>
                  <a:pt x="2844684" y="3590367"/>
                </a:lnTo>
                <a:cubicBezTo>
                  <a:pt x="2852150" y="3596233"/>
                  <a:pt x="2859683" y="3602100"/>
                  <a:pt x="2867283" y="3607966"/>
                </a:cubicBezTo>
                <a:cubicBezTo>
                  <a:pt x="2874082" y="3613299"/>
                  <a:pt x="2879482" y="3617832"/>
                  <a:pt x="2883482" y="3621565"/>
                </a:cubicBezTo>
                <a:cubicBezTo>
                  <a:pt x="2888415" y="3626231"/>
                  <a:pt x="2893481" y="3631698"/>
                  <a:pt x="2898681" y="3637964"/>
                </a:cubicBezTo>
                <a:lnTo>
                  <a:pt x="2782171" y="3637964"/>
                </a:lnTo>
                <a:lnTo>
                  <a:pt x="2782171" y="3635764"/>
                </a:lnTo>
                <a:cubicBezTo>
                  <a:pt x="2782171" y="3615765"/>
                  <a:pt x="2780838" y="3600433"/>
                  <a:pt x="2778172" y="3589767"/>
                </a:cubicBezTo>
                <a:cubicBezTo>
                  <a:pt x="2775105" y="3577901"/>
                  <a:pt x="2768572" y="3564835"/>
                  <a:pt x="2758573" y="3550569"/>
                </a:cubicBezTo>
                <a:lnTo>
                  <a:pt x="2740574" y="3596967"/>
                </a:lnTo>
                <a:cubicBezTo>
                  <a:pt x="2746707" y="3604699"/>
                  <a:pt x="2751240" y="3611166"/>
                  <a:pt x="2754173" y="3616365"/>
                </a:cubicBezTo>
                <a:cubicBezTo>
                  <a:pt x="2756439" y="3620232"/>
                  <a:pt x="2759506" y="3627431"/>
                  <a:pt x="2763373" y="3637964"/>
                </a:cubicBezTo>
                <a:lnTo>
                  <a:pt x="2618782" y="3637964"/>
                </a:lnTo>
                <a:cubicBezTo>
                  <a:pt x="2610382" y="3637964"/>
                  <a:pt x="2602449" y="3637631"/>
                  <a:pt x="2594983" y="3636964"/>
                </a:cubicBezTo>
                <a:cubicBezTo>
                  <a:pt x="2587516" y="3636298"/>
                  <a:pt x="2581450" y="3635364"/>
                  <a:pt x="2576785" y="3634164"/>
                </a:cubicBezTo>
                <a:cubicBezTo>
                  <a:pt x="2569051" y="3632431"/>
                  <a:pt x="2562651" y="3628498"/>
                  <a:pt x="2557585" y="3622365"/>
                </a:cubicBezTo>
                <a:cubicBezTo>
                  <a:pt x="2552785" y="3616232"/>
                  <a:pt x="2550386" y="3609366"/>
                  <a:pt x="2550386" y="3601766"/>
                </a:cubicBezTo>
                <a:cubicBezTo>
                  <a:pt x="2550386" y="3595900"/>
                  <a:pt x="2551386" y="3589834"/>
                  <a:pt x="2553385" y="3583567"/>
                </a:cubicBezTo>
                <a:cubicBezTo>
                  <a:pt x="2554452" y="3580501"/>
                  <a:pt x="2555952" y="3576768"/>
                  <a:pt x="2557885" y="3572368"/>
                </a:cubicBezTo>
                <a:cubicBezTo>
                  <a:pt x="2559818" y="3567968"/>
                  <a:pt x="2562252" y="3563102"/>
                  <a:pt x="2565185" y="3557769"/>
                </a:cubicBezTo>
                <a:lnTo>
                  <a:pt x="2553986" y="3550569"/>
                </a:lnTo>
                <a:cubicBezTo>
                  <a:pt x="2550119" y="3556302"/>
                  <a:pt x="2546353" y="3562335"/>
                  <a:pt x="2542686" y="3568668"/>
                </a:cubicBezTo>
                <a:cubicBezTo>
                  <a:pt x="2539020" y="3575001"/>
                  <a:pt x="2535853" y="3582168"/>
                  <a:pt x="2533187" y="3590167"/>
                </a:cubicBezTo>
                <a:cubicBezTo>
                  <a:pt x="2530921" y="3596833"/>
                  <a:pt x="2529420" y="3603100"/>
                  <a:pt x="2528687" y="3608966"/>
                </a:cubicBezTo>
                <a:cubicBezTo>
                  <a:pt x="2527954" y="3614832"/>
                  <a:pt x="2527587" y="3620565"/>
                  <a:pt x="2527587" y="3626165"/>
                </a:cubicBezTo>
                <a:cubicBezTo>
                  <a:pt x="2527587" y="3640297"/>
                  <a:pt x="2531120" y="3653096"/>
                  <a:pt x="2538187" y="3664562"/>
                </a:cubicBezTo>
                <a:cubicBezTo>
                  <a:pt x="2545119" y="3676028"/>
                  <a:pt x="2554119" y="3683628"/>
                  <a:pt x="2565185" y="3687361"/>
                </a:cubicBezTo>
                <a:cubicBezTo>
                  <a:pt x="2571451" y="3689628"/>
                  <a:pt x="2577117" y="3691028"/>
                  <a:pt x="2582184" y="3691561"/>
                </a:cubicBezTo>
                <a:cubicBezTo>
                  <a:pt x="2584850" y="3691827"/>
                  <a:pt x="2588850" y="3692028"/>
                  <a:pt x="2594183" y="3692161"/>
                </a:cubicBezTo>
                <a:cubicBezTo>
                  <a:pt x="2599516" y="3692294"/>
                  <a:pt x="2606249" y="3692361"/>
                  <a:pt x="2614381" y="3692361"/>
                </a:cubicBezTo>
                <a:lnTo>
                  <a:pt x="2768889" y="3692361"/>
                </a:lnTo>
                <a:lnTo>
                  <a:pt x="2782171" y="3692361"/>
                </a:lnTo>
                <a:lnTo>
                  <a:pt x="2930479" y="3692361"/>
                </a:lnTo>
                <a:lnTo>
                  <a:pt x="2930479" y="3636564"/>
                </a:lnTo>
                <a:cubicBezTo>
                  <a:pt x="2921413" y="3619499"/>
                  <a:pt x="2909613" y="3602366"/>
                  <a:pt x="2895081" y="3585167"/>
                </a:cubicBezTo>
                <a:cubicBezTo>
                  <a:pt x="2886281" y="3574768"/>
                  <a:pt x="2875416" y="3563302"/>
                  <a:pt x="2862482" y="3550769"/>
                </a:cubicBezTo>
                <a:cubicBezTo>
                  <a:pt x="2853017" y="3541570"/>
                  <a:pt x="2848284" y="3536370"/>
                  <a:pt x="2848284" y="3535170"/>
                </a:cubicBezTo>
                <a:cubicBezTo>
                  <a:pt x="2848284" y="3532904"/>
                  <a:pt x="2853884" y="3529504"/>
                  <a:pt x="2865083" y="3524971"/>
                </a:cubicBezTo>
                <a:cubicBezTo>
                  <a:pt x="2872816" y="3521771"/>
                  <a:pt x="2883215" y="3518038"/>
                  <a:pt x="2896281" y="3513772"/>
                </a:cubicBezTo>
                <a:cubicBezTo>
                  <a:pt x="2906813" y="3510305"/>
                  <a:pt x="2912413" y="3508572"/>
                  <a:pt x="2913080" y="3508572"/>
                </a:cubicBezTo>
                <a:close/>
                <a:moveTo>
                  <a:pt x="2617260" y="3454152"/>
                </a:moveTo>
                <a:cubicBezTo>
                  <a:pt x="2620861" y="3454152"/>
                  <a:pt x="2625260" y="3456419"/>
                  <a:pt x="2630460" y="3460952"/>
                </a:cubicBezTo>
                <a:cubicBezTo>
                  <a:pt x="2635660" y="3465485"/>
                  <a:pt x="2638259" y="3469618"/>
                  <a:pt x="2638259" y="3473351"/>
                </a:cubicBezTo>
                <a:cubicBezTo>
                  <a:pt x="2638259" y="3475884"/>
                  <a:pt x="2637126" y="3477617"/>
                  <a:pt x="2634859" y="3478551"/>
                </a:cubicBezTo>
                <a:cubicBezTo>
                  <a:pt x="2632593" y="3479484"/>
                  <a:pt x="2629793" y="3479950"/>
                  <a:pt x="2626460" y="3479950"/>
                </a:cubicBezTo>
                <a:cubicBezTo>
                  <a:pt x="2619927" y="3479950"/>
                  <a:pt x="2614928" y="3479217"/>
                  <a:pt x="2611461" y="3477751"/>
                </a:cubicBezTo>
                <a:cubicBezTo>
                  <a:pt x="2607061" y="3475884"/>
                  <a:pt x="2604861" y="3472618"/>
                  <a:pt x="2604861" y="3467951"/>
                </a:cubicBezTo>
                <a:cubicBezTo>
                  <a:pt x="2604861" y="3464751"/>
                  <a:pt x="2606061" y="3461652"/>
                  <a:pt x="2608461" y="3458652"/>
                </a:cubicBezTo>
                <a:cubicBezTo>
                  <a:pt x="2610861" y="3455652"/>
                  <a:pt x="2613794" y="3454152"/>
                  <a:pt x="2617260" y="3454152"/>
                </a:cubicBezTo>
                <a:close/>
                <a:moveTo>
                  <a:pt x="3129662" y="3452775"/>
                </a:moveTo>
                <a:cubicBezTo>
                  <a:pt x="3147928" y="3493173"/>
                  <a:pt x="3160460" y="3527537"/>
                  <a:pt x="3167260" y="3555869"/>
                </a:cubicBezTo>
                <a:cubicBezTo>
                  <a:pt x="3174059" y="3584201"/>
                  <a:pt x="3177459" y="3614232"/>
                  <a:pt x="3177459" y="3645964"/>
                </a:cubicBezTo>
                <a:cubicBezTo>
                  <a:pt x="3177459" y="3661563"/>
                  <a:pt x="3176526" y="3676795"/>
                  <a:pt x="3174659" y="3691661"/>
                </a:cubicBezTo>
                <a:cubicBezTo>
                  <a:pt x="3172792" y="3706526"/>
                  <a:pt x="3169926" y="3722226"/>
                  <a:pt x="3166060" y="3738758"/>
                </a:cubicBezTo>
                <a:cubicBezTo>
                  <a:pt x="3162193" y="3755290"/>
                  <a:pt x="3157994" y="3769889"/>
                  <a:pt x="3153460" y="3782555"/>
                </a:cubicBezTo>
                <a:cubicBezTo>
                  <a:pt x="3148928" y="3795221"/>
                  <a:pt x="3141128" y="3813420"/>
                  <a:pt x="3130062" y="3837152"/>
                </a:cubicBezTo>
                <a:lnTo>
                  <a:pt x="3168860" y="3837152"/>
                </a:lnTo>
                <a:cubicBezTo>
                  <a:pt x="3191791" y="3802354"/>
                  <a:pt x="3208257" y="3767090"/>
                  <a:pt x="3218256" y="3731358"/>
                </a:cubicBezTo>
                <a:cubicBezTo>
                  <a:pt x="3227056" y="3699494"/>
                  <a:pt x="3231456" y="3669629"/>
                  <a:pt x="3231456" y="3641764"/>
                </a:cubicBezTo>
                <a:cubicBezTo>
                  <a:pt x="3231456" y="3608699"/>
                  <a:pt x="3225889" y="3576101"/>
                  <a:pt x="3214757" y="3543970"/>
                </a:cubicBezTo>
                <a:cubicBezTo>
                  <a:pt x="3203624" y="3511838"/>
                  <a:pt x="3187992" y="3481440"/>
                  <a:pt x="3167859" y="3452775"/>
                </a:cubicBezTo>
                <a:close/>
                <a:moveTo>
                  <a:pt x="2119835" y="3447478"/>
                </a:moveTo>
                <a:cubicBezTo>
                  <a:pt x="2111969" y="3447478"/>
                  <a:pt x="2105369" y="3451444"/>
                  <a:pt x="2100036" y="3459377"/>
                </a:cubicBezTo>
                <a:cubicBezTo>
                  <a:pt x="2094703" y="3467310"/>
                  <a:pt x="2092036" y="3476410"/>
                  <a:pt x="2092036" y="3486676"/>
                </a:cubicBezTo>
                <a:cubicBezTo>
                  <a:pt x="2092036" y="3493875"/>
                  <a:pt x="2093836" y="3499475"/>
                  <a:pt x="2097437" y="3503475"/>
                </a:cubicBezTo>
                <a:cubicBezTo>
                  <a:pt x="2101037" y="3507474"/>
                  <a:pt x="2106436" y="3509474"/>
                  <a:pt x="2113636" y="3509474"/>
                </a:cubicBezTo>
                <a:cubicBezTo>
                  <a:pt x="2122568" y="3509474"/>
                  <a:pt x="2130102" y="3506208"/>
                  <a:pt x="2136234" y="3499675"/>
                </a:cubicBezTo>
                <a:cubicBezTo>
                  <a:pt x="2142367" y="3493142"/>
                  <a:pt x="2145434" y="3485742"/>
                  <a:pt x="2145434" y="3477476"/>
                </a:cubicBezTo>
                <a:cubicBezTo>
                  <a:pt x="2145434" y="3469477"/>
                  <a:pt x="2142967" y="3462477"/>
                  <a:pt x="2138034" y="3456478"/>
                </a:cubicBezTo>
                <a:cubicBezTo>
                  <a:pt x="2133101" y="3450478"/>
                  <a:pt x="2127035" y="3447478"/>
                  <a:pt x="2119835" y="3447478"/>
                </a:cubicBezTo>
                <a:close/>
                <a:moveTo>
                  <a:pt x="2624660" y="3437953"/>
                </a:moveTo>
                <a:cubicBezTo>
                  <a:pt x="2616794" y="3437953"/>
                  <a:pt x="2610194" y="3441919"/>
                  <a:pt x="2604861" y="3449852"/>
                </a:cubicBezTo>
                <a:cubicBezTo>
                  <a:pt x="2599529" y="3457785"/>
                  <a:pt x="2596862" y="3466885"/>
                  <a:pt x="2596862" y="3477151"/>
                </a:cubicBezTo>
                <a:cubicBezTo>
                  <a:pt x="2596862" y="3484350"/>
                  <a:pt x="2598661" y="3489950"/>
                  <a:pt x="2602262" y="3493950"/>
                </a:cubicBezTo>
                <a:cubicBezTo>
                  <a:pt x="2605862" y="3497949"/>
                  <a:pt x="2611261" y="3499949"/>
                  <a:pt x="2618461" y="3499949"/>
                </a:cubicBezTo>
                <a:cubicBezTo>
                  <a:pt x="2627393" y="3499949"/>
                  <a:pt x="2634926" y="3496683"/>
                  <a:pt x="2641059" y="3490150"/>
                </a:cubicBezTo>
                <a:cubicBezTo>
                  <a:pt x="2647192" y="3483617"/>
                  <a:pt x="2650259" y="3476217"/>
                  <a:pt x="2650259" y="3467951"/>
                </a:cubicBezTo>
                <a:cubicBezTo>
                  <a:pt x="2650259" y="3459952"/>
                  <a:pt x="2647792" y="3452952"/>
                  <a:pt x="2642859" y="3446952"/>
                </a:cubicBezTo>
                <a:cubicBezTo>
                  <a:pt x="2637926" y="3440953"/>
                  <a:pt x="2631860" y="3437953"/>
                  <a:pt x="2624660" y="3437953"/>
                </a:cubicBezTo>
                <a:close/>
                <a:moveTo>
                  <a:pt x="1989359" y="3433777"/>
                </a:moveTo>
                <a:cubicBezTo>
                  <a:pt x="1982026" y="3447776"/>
                  <a:pt x="1976827" y="3459842"/>
                  <a:pt x="1973760" y="3469974"/>
                </a:cubicBezTo>
                <a:cubicBezTo>
                  <a:pt x="1971360" y="3477974"/>
                  <a:pt x="1970160" y="3485907"/>
                  <a:pt x="1970160" y="3493773"/>
                </a:cubicBezTo>
                <a:lnTo>
                  <a:pt x="1982960" y="3502172"/>
                </a:lnTo>
                <a:lnTo>
                  <a:pt x="2007158" y="3637964"/>
                </a:lnTo>
                <a:lnTo>
                  <a:pt x="1933702" y="3637964"/>
                </a:lnTo>
                <a:lnTo>
                  <a:pt x="1921163" y="3637964"/>
                </a:lnTo>
                <a:lnTo>
                  <a:pt x="1907504" y="3637964"/>
                </a:lnTo>
                <a:cubicBezTo>
                  <a:pt x="1901904" y="3637964"/>
                  <a:pt x="1897504" y="3635698"/>
                  <a:pt x="1894304" y="3631165"/>
                </a:cubicBezTo>
                <a:cubicBezTo>
                  <a:pt x="1889372" y="3624232"/>
                  <a:pt x="1885372" y="3610966"/>
                  <a:pt x="1882305" y="3591367"/>
                </a:cubicBezTo>
                <a:lnTo>
                  <a:pt x="1863106" y="3466575"/>
                </a:lnTo>
                <a:cubicBezTo>
                  <a:pt x="1857107" y="3477907"/>
                  <a:pt x="1852940" y="3487407"/>
                  <a:pt x="1850607" y="3495073"/>
                </a:cubicBezTo>
                <a:cubicBezTo>
                  <a:pt x="1848274" y="3502739"/>
                  <a:pt x="1847107" y="3509105"/>
                  <a:pt x="1847107" y="3514172"/>
                </a:cubicBezTo>
                <a:cubicBezTo>
                  <a:pt x="1847107" y="3515905"/>
                  <a:pt x="1847207" y="3517738"/>
                  <a:pt x="1847408" y="3519671"/>
                </a:cubicBezTo>
                <a:cubicBezTo>
                  <a:pt x="1847607" y="3521605"/>
                  <a:pt x="1847907" y="3523504"/>
                  <a:pt x="1848308" y="3525371"/>
                </a:cubicBezTo>
                <a:lnTo>
                  <a:pt x="1837708" y="3531571"/>
                </a:lnTo>
                <a:cubicBezTo>
                  <a:pt x="1828375" y="3537037"/>
                  <a:pt x="1821176" y="3541503"/>
                  <a:pt x="1816109" y="3544970"/>
                </a:cubicBezTo>
                <a:cubicBezTo>
                  <a:pt x="1807577" y="3550703"/>
                  <a:pt x="1801643" y="3555369"/>
                  <a:pt x="1798310" y="3558969"/>
                </a:cubicBezTo>
                <a:cubicBezTo>
                  <a:pt x="1794177" y="3563502"/>
                  <a:pt x="1787478" y="3575335"/>
                  <a:pt x="1778212" y="3594467"/>
                </a:cubicBezTo>
                <a:cubicBezTo>
                  <a:pt x="1768945" y="3613599"/>
                  <a:pt x="1764312" y="3624965"/>
                  <a:pt x="1764312" y="3628565"/>
                </a:cubicBezTo>
                <a:cubicBezTo>
                  <a:pt x="1764312" y="3630965"/>
                  <a:pt x="1765512" y="3632631"/>
                  <a:pt x="1767912" y="3633564"/>
                </a:cubicBezTo>
                <a:cubicBezTo>
                  <a:pt x="1770312" y="3634498"/>
                  <a:pt x="1776712" y="3636031"/>
                  <a:pt x="1787111" y="3638164"/>
                </a:cubicBezTo>
                <a:lnTo>
                  <a:pt x="1811510" y="3642964"/>
                </a:lnTo>
                <a:cubicBezTo>
                  <a:pt x="1815376" y="3643764"/>
                  <a:pt x="1818576" y="3644164"/>
                  <a:pt x="1821109" y="3644164"/>
                </a:cubicBezTo>
                <a:cubicBezTo>
                  <a:pt x="1826042" y="3644164"/>
                  <a:pt x="1832175" y="3640764"/>
                  <a:pt x="1839508" y="3633964"/>
                </a:cubicBezTo>
                <a:cubicBezTo>
                  <a:pt x="1844574" y="3629298"/>
                  <a:pt x="1851641" y="3621365"/>
                  <a:pt x="1860706" y="3610166"/>
                </a:cubicBezTo>
                <a:cubicBezTo>
                  <a:pt x="1862840" y="3634698"/>
                  <a:pt x="1867506" y="3654030"/>
                  <a:pt x="1874706" y="3668162"/>
                </a:cubicBezTo>
                <a:cubicBezTo>
                  <a:pt x="1880039" y="3678428"/>
                  <a:pt x="1886572" y="3685494"/>
                  <a:pt x="1894304" y="3689361"/>
                </a:cubicBezTo>
                <a:cubicBezTo>
                  <a:pt x="1898304" y="3691361"/>
                  <a:pt x="1902704" y="3692361"/>
                  <a:pt x="1907504" y="3692361"/>
                </a:cubicBezTo>
                <a:lnTo>
                  <a:pt x="1921163" y="3692361"/>
                </a:lnTo>
                <a:lnTo>
                  <a:pt x="1933702" y="3692361"/>
                </a:lnTo>
                <a:lnTo>
                  <a:pt x="2016413" y="3692361"/>
                </a:lnTo>
                <a:lnTo>
                  <a:pt x="2031157" y="3692361"/>
                </a:lnTo>
                <a:lnTo>
                  <a:pt x="2056011" y="3692361"/>
                </a:lnTo>
                <a:cubicBezTo>
                  <a:pt x="2065477" y="3692361"/>
                  <a:pt x="2072943" y="3691494"/>
                  <a:pt x="2078410" y="3689761"/>
                </a:cubicBezTo>
                <a:cubicBezTo>
                  <a:pt x="2089742" y="3686161"/>
                  <a:pt x="2099276" y="3678562"/>
                  <a:pt x="2107008" y="3666962"/>
                </a:cubicBezTo>
                <a:cubicBezTo>
                  <a:pt x="2119674" y="3673495"/>
                  <a:pt x="2134340" y="3679162"/>
                  <a:pt x="2151005" y="3683961"/>
                </a:cubicBezTo>
                <a:cubicBezTo>
                  <a:pt x="2160471" y="3686694"/>
                  <a:pt x="2169321" y="3688744"/>
                  <a:pt x="2177554" y="3690111"/>
                </a:cubicBezTo>
                <a:lnTo>
                  <a:pt x="2187864" y="3691036"/>
                </a:lnTo>
                <a:lnTo>
                  <a:pt x="2187864" y="3692361"/>
                </a:lnTo>
                <a:lnTo>
                  <a:pt x="2416250" y="3692361"/>
                </a:lnTo>
                <a:lnTo>
                  <a:pt x="2416250" y="3637964"/>
                </a:lnTo>
                <a:cubicBezTo>
                  <a:pt x="2405716" y="3635698"/>
                  <a:pt x="2397817" y="3632898"/>
                  <a:pt x="2392552" y="3629565"/>
                </a:cubicBezTo>
                <a:cubicBezTo>
                  <a:pt x="2387285" y="3626231"/>
                  <a:pt x="2379652" y="3618965"/>
                  <a:pt x="2369653" y="3607766"/>
                </a:cubicBezTo>
                <a:cubicBezTo>
                  <a:pt x="2354987" y="3591900"/>
                  <a:pt x="2343655" y="3580234"/>
                  <a:pt x="2335655" y="3572768"/>
                </a:cubicBezTo>
                <a:cubicBezTo>
                  <a:pt x="2325522" y="3563302"/>
                  <a:pt x="2316389" y="3556436"/>
                  <a:pt x="2308257" y="3552169"/>
                </a:cubicBezTo>
                <a:cubicBezTo>
                  <a:pt x="2300124" y="3547903"/>
                  <a:pt x="2291657" y="3545770"/>
                  <a:pt x="2282858" y="3545770"/>
                </a:cubicBezTo>
                <a:cubicBezTo>
                  <a:pt x="2271391" y="3545770"/>
                  <a:pt x="2261159" y="3549769"/>
                  <a:pt x="2252160" y="3557769"/>
                </a:cubicBezTo>
                <a:cubicBezTo>
                  <a:pt x="2243160" y="3565769"/>
                  <a:pt x="2234994" y="3578168"/>
                  <a:pt x="2227662" y="3594967"/>
                </a:cubicBezTo>
                <a:cubicBezTo>
                  <a:pt x="2233128" y="3593767"/>
                  <a:pt x="2237294" y="3593000"/>
                  <a:pt x="2240160" y="3592667"/>
                </a:cubicBezTo>
                <a:cubicBezTo>
                  <a:pt x="2243027" y="3592333"/>
                  <a:pt x="2246193" y="3592167"/>
                  <a:pt x="2249660" y="3592167"/>
                </a:cubicBezTo>
                <a:cubicBezTo>
                  <a:pt x="2261259" y="3592167"/>
                  <a:pt x="2273125" y="3595433"/>
                  <a:pt x="2285258" y="3601966"/>
                </a:cubicBezTo>
                <a:cubicBezTo>
                  <a:pt x="2298990" y="3609299"/>
                  <a:pt x="2313922" y="3621298"/>
                  <a:pt x="2330055" y="3637964"/>
                </a:cubicBezTo>
                <a:lnTo>
                  <a:pt x="2198944" y="3637964"/>
                </a:lnTo>
                <a:lnTo>
                  <a:pt x="2196452" y="3619865"/>
                </a:lnTo>
                <a:cubicBezTo>
                  <a:pt x="2193819" y="3609866"/>
                  <a:pt x="2189870" y="3599433"/>
                  <a:pt x="2184603" y="3588567"/>
                </a:cubicBezTo>
                <a:cubicBezTo>
                  <a:pt x="2174604" y="3568035"/>
                  <a:pt x="2166205" y="3557769"/>
                  <a:pt x="2159404" y="3557769"/>
                </a:cubicBezTo>
                <a:cubicBezTo>
                  <a:pt x="2152072" y="3557769"/>
                  <a:pt x="2143139" y="3562635"/>
                  <a:pt x="2132607" y="3572368"/>
                </a:cubicBezTo>
                <a:cubicBezTo>
                  <a:pt x="2120741" y="3583301"/>
                  <a:pt x="2111007" y="3597233"/>
                  <a:pt x="2103408" y="3614166"/>
                </a:cubicBezTo>
                <a:cubicBezTo>
                  <a:pt x="2099941" y="3623365"/>
                  <a:pt x="2093675" y="3629831"/>
                  <a:pt x="2084609" y="3633564"/>
                </a:cubicBezTo>
                <a:cubicBezTo>
                  <a:pt x="2077543" y="3636497"/>
                  <a:pt x="2068010" y="3637964"/>
                  <a:pt x="2056011" y="3637964"/>
                </a:cubicBezTo>
                <a:lnTo>
                  <a:pt x="2031157" y="3637964"/>
                </a:lnTo>
                <a:lnTo>
                  <a:pt x="2009358" y="3514172"/>
                </a:lnTo>
                <a:lnTo>
                  <a:pt x="2016558" y="3516971"/>
                </a:lnTo>
                <a:cubicBezTo>
                  <a:pt x="2019491" y="3510572"/>
                  <a:pt x="2022124" y="3503306"/>
                  <a:pt x="2024457" y="3495173"/>
                </a:cubicBezTo>
                <a:cubicBezTo>
                  <a:pt x="2026790" y="3487040"/>
                  <a:pt x="2028557" y="3478707"/>
                  <a:pt x="2029757" y="3470174"/>
                </a:cubicBezTo>
                <a:cubicBezTo>
                  <a:pt x="2018957" y="3465641"/>
                  <a:pt x="2011091" y="3461508"/>
                  <a:pt x="2006158" y="3457775"/>
                </a:cubicBezTo>
                <a:cubicBezTo>
                  <a:pt x="2000558" y="3453642"/>
                  <a:pt x="1997759" y="3449376"/>
                  <a:pt x="1997759" y="3444976"/>
                </a:cubicBezTo>
                <a:cubicBezTo>
                  <a:pt x="1998292" y="3441509"/>
                  <a:pt x="1998559" y="3439376"/>
                  <a:pt x="1998559" y="3438576"/>
                </a:cubicBezTo>
                <a:close/>
                <a:moveTo>
                  <a:pt x="2290034" y="3420029"/>
                </a:moveTo>
                <a:cubicBezTo>
                  <a:pt x="2292434" y="3420029"/>
                  <a:pt x="2294900" y="3421562"/>
                  <a:pt x="2297433" y="3424628"/>
                </a:cubicBezTo>
                <a:cubicBezTo>
                  <a:pt x="2299967" y="3427695"/>
                  <a:pt x="2301234" y="3431028"/>
                  <a:pt x="2301234" y="3434628"/>
                </a:cubicBezTo>
                <a:cubicBezTo>
                  <a:pt x="2301234" y="3435694"/>
                  <a:pt x="2300700" y="3437561"/>
                  <a:pt x="2299634" y="3440227"/>
                </a:cubicBezTo>
                <a:lnTo>
                  <a:pt x="2290834" y="3433428"/>
                </a:lnTo>
                <a:cubicBezTo>
                  <a:pt x="2287501" y="3430228"/>
                  <a:pt x="2285834" y="3427161"/>
                  <a:pt x="2285834" y="3424229"/>
                </a:cubicBezTo>
                <a:cubicBezTo>
                  <a:pt x="2285834" y="3423295"/>
                  <a:pt x="2286201" y="3422362"/>
                  <a:pt x="2286935" y="3421429"/>
                </a:cubicBezTo>
                <a:cubicBezTo>
                  <a:pt x="2287667" y="3420495"/>
                  <a:pt x="2288701" y="3420029"/>
                  <a:pt x="2290034" y="3420029"/>
                </a:cubicBezTo>
                <a:close/>
                <a:moveTo>
                  <a:pt x="2876808" y="3406978"/>
                </a:moveTo>
                <a:lnTo>
                  <a:pt x="2872608" y="3408179"/>
                </a:lnTo>
                <a:cubicBezTo>
                  <a:pt x="2872608" y="3413911"/>
                  <a:pt x="2871408" y="3419444"/>
                  <a:pt x="2869008" y="3424777"/>
                </a:cubicBezTo>
                <a:cubicBezTo>
                  <a:pt x="2866075" y="3431443"/>
                  <a:pt x="2862075" y="3434777"/>
                  <a:pt x="2857009" y="3434777"/>
                </a:cubicBezTo>
                <a:cubicBezTo>
                  <a:pt x="2853276" y="3434777"/>
                  <a:pt x="2850609" y="3432710"/>
                  <a:pt x="2849009" y="3428577"/>
                </a:cubicBezTo>
                <a:cubicBezTo>
                  <a:pt x="2848342" y="3427110"/>
                  <a:pt x="2847476" y="3423111"/>
                  <a:pt x="2846409" y="3416578"/>
                </a:cubicBezTo>
                <a:lnTo>
                  <a:pt x="2842209" y="3417778"/>
                </a:lnTo>
                <a:cubicBezTo>
                  <a:pt x="2839810" y="3427777"/>
                  <a:pt x="2837810" y="3434510"/>
                  <a:pt x="2836210" y="3437976"/>
                </a:cubicBezTo>
                <a:cubicBezTo>
                  <a:pt x="2832744" y="3445443"/>
                  <a:pt x="2828144" y="3449176"/>
                  <a:pt x="2822411" y="3449176"/>
                </a:cubicBezTo>
                <a:cubicBezTo>
                  <a:pt x="2820012" y="3449176"/>
                  <a:pt x="2818211" y="3448009"/>
                  <a:pt x="2817011" y="3445676"/>
                </a:cubicBezTo>
                <a:cubicBezTo>
                  <a:pt x="2815811" y="3443343"/>
                  <a:pt x="2815211" y="3440709"/>
                  <a:pt x="2815211" y="3437776"/>
                </a:cubicBezTo>
                <a:cubicBezTo>
                  <a:pt x="2815211" y="3436176"/>
                  <a:pt x="2815344" y="3434177"/>
                  <a:pt x="2815611" y="3431777"/>
                </a:cubicBezTo>
                <a:cubicBezTo>
                  <a:pt x="2815878" y="3429377"/>
                  <a:pt x="2816011" y="3427644"/>
                  <a:pt x="2816011" y="3426578"/>
                </a:cubicBezTo>
                <a:lnTo>
                  <a:pt x="2811812" y="3428377"/>
                </a:lnTo>
                <a:cubicBezTo>
                  <a:pt x="2810079" y="3432643"/>
                  <a:pt x="2808745" y="3436443"/>
                  <a:pt x="2807812" y="3439776"/>
                </a:cubicBezTo>
                <a:cubicBezTo>
                  <a:pt x="2806879" y="3443109"/>
                  <a:pt x="2806411" y="3446509"/>
                  <a:pt x="2806411" y="3449976"/>
                </a:cubicBezTo>
                <a:cubicBezTo>
                  <a:pt x="2806411" y="3456642"/>
                  <a:pt x="2807812" y="3461875"/>
                  <a:pt x="2810612" y="3465675"/>
                </a:cubicBezTo>
                <a:cubicBezTo>
                  <a:pt x="2813411" y="3469474"/>
                  <a:pt x="2817611" y="3471374"/>
                  <a:pt x="2823211" y="3471374"/>
                </a:cubicBezTo>
                <a:cubicBezTo>
                  <a:pt x="2827877" y="3471374"/>
                  <a:pt x="2832344" y="3469241"/>
                  <a:pt x="2836610" y="3464975"/>
                </a:cubicBezTo>
                <a:cubicBezTo>
                  <a:pt x="2839009" y="3462575"/>
                  <a:pt x="2841610" y="3458975"/>
                  <a:pt x="2844409" y="3454175"/>
                </a:cubicBezTo>
                <a:cubicBezTo>
                  <a:pt x="2846942" y="3455909"/>
                  <a:pt x="2849209" y="3457175"/>
                  <a:pt x="2851209" y="3457975"/>
                </a:cubicBezTo>
                <a:cubicBezTo>
                  <a:pt x="2853209" y="3458775"/>
                  <a:pt x="2855409" y="3459175"/>
                  <a:pt x="2857809" y="3459175"/>
                </a:cubicBezTo>
                <a:cubicBezTo>
                  <a:pt x="2864608" y="3459175"/>
                  <a:pt x="2869941" y="3455575"/>
                  <a:pt x="2873807" y="3448376"/>
                </a:cubicBezTo>
                <a:cubicBezTo>
                  <a:pt x="2877274" y="3441976"/>
                  <a:pt x="2879007" y="3433777"/>
                  <a:pt x="2879007" y="3423777"/>
                </a:cubicBezTo>
                <a:cubicBezTo>
                  <a:pt x="2879007" y="3421378"/>
                  <a:pt x="2878774" y="3418611"/>
                  <a:pt x="2878308" y="3415478"/>
                </a:cubicBezTo>
                <a:cubicBezTo>
                  <a:pt x="2877840" y="3412345"/>
                  <a:pt x="2877340" y="3409512"/>
                  <a:pt x="2876808" y="3406978"/>
                </a:cubicBezTo>
                <a:close/>
                <a:moveTo>
                  <a:pt x="2300034" y="3403430"/>
                </a:moveTo>
                <a:cubicBezTo>
                  <a:pt x="2294034" y="3403430"/>
                  <a:pt x="2288468" y="3406797"/>
                  <a:pt x="2283335" y="3413529"/>
                </a:cubicBezTo>
                <a:cubicBezTo>
                  <a:pt x="2278202" y="3420262"/>
                  <a:pt x="2275635" y="3428028"/>
                  <a:pt x="2275635" y="3436828"/>
                </a:cubicBezTo>
                <a:cubicBezTo>
                  <a:pt x="2275635" y="3440961"/>
                  <a:pt x="2276968" y="3444760"/>
                  <a:pt x="2279635" y="3448227"/>
                </a:cubicBezTo>
                <a:cubicBezTo>
                  <a:pt x="2281767" y="3451027"/>
                  <a:pt x="2284901" y="3453693"/>
                  <a:pt x="2289034" y="3456226"/>
                </a:cubicBezTo>
                <a:cubicBezTo>
                  <a:pt x="2284635" y="3461426"/>
                  <a:pt x="2278169" y="3467426"/>
                  <a:pt x="2269635" y="3474225"/>
                </a:cubicBezTo>
                <a:cubicBezTo>
                  <a:pt x="2260169" y="3481691"/>
                  <a:pt x="2251903" y="3487091"/>
                  <a:pt x="2244837" y="3490424"/>
                </a:cubicBezTo>
                <a:lnTo>
                  <a:pt x="2259436" y="3490424"/>
                </a:lnTo>
                <a:cubicBezTo>
                  <a:pt x="2266102" y="3490424"/>
                  <a:pt x="2274368" y="3485625"/>
                  <a:pt x="2284234" y="3476025"/>
                </a:cubicBezTo>
                <a:cubicBezTo>
                  <a:pt x="2286634" y="3473625"/>
                  <a:pt x="2291167" y="3468759"/>
                  <a:pt x="2297834" y="3461426"/>
                </a:cubicBezTo>
                <a:lnTo>
                  <a:pt x="2314433" y="3471425"/>
                </a:lnTo>
                <a:cubicBezTo>
                  <a:pt x="2314833" y="3469026"/>
                  <a:pt x="2315233" y="3466626"/>
                  <a:pt x="2315633" y="3464226"/>
                </a:cubicBezTo>
                <a:cubicBezTo>
                  <a:pt x="2316032" y="3461826"/>
                  <a:pt x="2316233" y="3459493"/>
                  <a:pt x="2316233" y="3457226"/>
                </a:cubicBezTo>
                <a:cubicBezTo>
                  <a:pt x="2316233" y="3454560"/>
                  <a:pt x="2315499" y="3452493"/>
                  <a:pt x="2314033" y="3451027"/>
                </a:cubicBezTo>
                <a:cubicBezTo>
                  <a:pt x="2311766" y="3449293"/>
                  <a:pt x="2309566" y="3447494"/>
                  <a:pt x="2307434" y="3445627"/>
                </a:cubicBezTo>
                <a:cubicBezTo>
                  <a:pt x="2310100" y="3438294"/>
                  <a:pt x="2311799" y="3433261"/>
                  <a:pt x="2312533" y="3430528"/>
                </a:cubicBezTo>
                <a:cubicBezTo>
                  <a:pt x="2313266" y="3427795"/>
                  <a:pt x="2313633" y="3425162"/>
                  <a:pt x="2313633" y="3422628"/>
                </a:cubicBezTo>
                <a:cubicBezTo>
                  <a:pt x="2313633" y="3417295"/>
                  <a:pt x="2312233" y="3412763"/>
                  <a:pt x="2309433" y="3409029"/>
                </a:cubicBezTo>
                <a:cubicBezTo>
                  <a:pt x="2306633" y="3405296"/>
                  <a:pt x="2303500" y="3403430"/>
                  <a:pt x="2300034" y="3403430"/>
                </a:cubicBezTo>
                <a:close/>
                <a:moveTo>
                  <a:pt x="1851707" y="3393380"/>
                </a:moveTo>
                <a:lnTo>
                  <a:pt x="1834308" y="3423977"/>
                </a:lnTo>
                <a:lnTo>
                  <a:pt x="1804710" y="3409179"/>
                </a:lnTo>
                <a:lnTo>
                  <a:pt x="1783911" y="3444376"/>
                </a:lnTo>
                <a:lnTo>
                  <a:pt x="1821109" y="3464775"/>
                </a:lnTo>
                <a:lnTo>
                  <a:pt x="1837108" y="3433177"/>
                </a:lnTo>
                <a:lnTo>
                  <a:pt x="1865507" y="3449176"/>
                </a:lnTo>
                <a:lnTo>
                  <a:pt x="1887505" y="3411978"/>
                </a:lnTo>
                <a:close/>
                <a:moveTo>
                  <a:pt x="2017557" y="3391877"/>
                </a:moveTo>
                <a:cubicBezTo>
                  <a:pt x="1988893" y="3403610"/>
                  <a:pt x="1968827" y="3411809"/>
                  <a:pt x="1957361" y="3416475"/>
                </a:cubicBezTo>
                <a:cubicBezTo>
                  <a:pt x="1951895" y="3421675"/>
                  <a:pt x="1949161" y="3427275"/>
                  <a:pt x="1949161" y="3433274"/>
                </a:cubicBezTo>
                <a:cubicBezTo>
                  <a:pt x="1975827" y="3422475"/>
                  <a:pt x="1995292" y="3414609"/>
                  <a:pt x="2007558" y="3409676"/>
                </a:cubicBezTo>
                <a:cubicBezTo>
                  <a:pt x="2014224" y="3403943"/>
                  <a:pt x="2017557" y="3398010"/>
                  <a:pt x="2017557" y="3391877"/>
                </a:cubicBezTo>
                <a:close/>
                <a:moveTo>
                  <a:pt x="1689559" y="3341824"/>
                </a:moveTo>
                <a:cubicBezTo>
                  <a:pt x="1665411" y="3376399"/>
                  <a:pt x="1645472" y="3414175"/>
                  <a:pt x="1629739" y="3455152"/>
                </a:cubicBezTo>
                <a:cubicBezTo>
                  <a:pt x="1611629" y="3502349"/>
                  <a:pt x="1602573" y="3552382"/>
                  <a:pt x="1602573" y="3605250"/>
                </a:cubicBezTo>
                <a:cubicBezTo>
                  <a:pt x="1602573" y="3647874"/>
                  <a:pt x="1609891" y="3691961"/>
                  <a:pt x="1624526" y="3737512"/>
                </a:cubicBezTo>
                <a:cubicBezTo>
                  <a:pt x="1639160" y="3783062"/>
                  <a:pt x="1660472" y="3826967"/>
                  <a:pt x="1688461" y="3869224"/>
                </a:cubicBezTo>
                <a:lnTo>
                  <a:pt x="1741421" y="3869224"/>
                </a:lnTo>
                <a:cubicBezTo>
                  <a:pt x="1725322" y="3834284"/>
                  <a:pt x="1714072" y="3807484"/>
                  <a:pt x="1707669" y="3788825"/>
                </a:cubicBezTo>
                <a:cubicBezTo>
                  <a:pt x="1697974" y="3760470"/>
                  <a:pt x="1690336" y="3730560"/>
                  <a:pt x="1684757" y="3699095"/>
                </a:cubicBezTo>
                <a:cubicBezTo>
                  <a:pt x="1679177" y="3667630"/>
                  <a:pt x="1676388" y="3636897"/>
                  <a:pt x="1676388" y="3606896"/>
                </a:cubicBezTo>
                <a:cubicBezTo>
                  <a:pt x="1676388" y="3563358"/>
                  <a:pt x="1681098" y="3522152"/>
                  <a:pt x="1690519" y="3483278"/>
                </a:cubicBezTo>
                <a:cubicBezTo>
                  <a:pt x="1699940" y="3444405"/>
                  <a:pt x="1717182" y="3397254"/>
                  <a:pt x="1742244" y="3341824"/>
                </a:cubicBezTo>
                <a:close/>
                <a:moveTo>
                  <a:pt x="1846107" y="3334527"/>
                </a:moveTo>
                <a:cubicBezTo>
                  <a:pt x="1817443" y="3346526"/>
                  <a:pt x="1797577" y="3354859"/>
                  <a:pt x="1786511" y="3359525"/>
                </a:cubicBezTo>
                <a:cubicBezTo>
                  <a:pt x="1780645" y="3364858"/>
                  <a:pt x="1777712" y="3370391"/>
                  <a:pt x="1777712" y="3376125"/>
                </a:cubicBezTo>
                <a:cubicBezTo>
                  <a:pt x="1804377" y="3365459"/>
                  <a:pt x="1823842" y="3357659"/>
                  <a:pt x="1836108" y="3352726"/>
                </a:cubicBezTo>
                <a:cubicBezTo>
                  <a:pt x="1842774" y="3346993"/>
                  <a:pt x="1846107" y="3340927"/>
                  <a:pt x="1846107" y="3334527"/>
                </a:cubicBezTo>
                <a:close/>
                <a:moveTo>
                  <a:pt x="1846107" y="3304529"/>
                </a:moveTo>
                <a:cubicBezTo>
                  <a:pt x="1817443" y="3316261"/>
                  <a:pt x="1797577" y="3324461"/>
                  <a:pt x="1786511" y="3329128"/>
                </a:cubicBezTo>
                <a:cubicBezTo>
                  <a:pt x="1780645" y="3334461"/>
                  <a:pt x="1777712" y="3339994"/>
                  <a:pt x="1777712" y="3345726"/>
                </a:cubicBezTo>
                <a:cubicBezTo>
                  <a:pt x="1804377" y="3335060"/>
                  <a:pt x="1823775" y="3327261"/>
                  <a:pt x="1835908" y="3322328"/>
                </a:cubicBezTo>
                <a:cubicBezTo>
                  <a:pt x="1842708" y="3316595"/>
                  <a:pt x="1846107" y="3310662"/>
                  <a:pt x="1846107" y="3304529"/>
                </a:cubicBezTo>
                <a:close/>
                <a:moveTo>
                  <a:pt x="5984887" y="3271223"/>
                </a:moveTo>
                <a:lnTo>
                  <a:pt x="6006122" y="3306776"/>
                </a:lnTo>
                <a:cubicBezTo>
                  <a:pt x="6001503" y="3306154"/>
                  <a:pt x="5996529" y="3305917"/>
                  <a:pt x="5991202" y="3306066"/>
                </a:cubicBezTo>
                <a:lnTo>
                  <a:pt x="5977886" y="3307167"/>
                </a:lnTo>
                <a:lnTo>
                  <a:pt x="5977655" y="3295633"/>
                </a:lnTo>
                <a:lnTo>
                  <a:pt x="5976352" y="3276774"/>
                </a:lnTo>
                <a:close/>
                <a:moveTo>
                  <a:pt x="8165633" y="3230078"/>
                </a:moveTo>
                <a:cubicBezTo>
                  <a:pt x="8182236" y="3230078"/>
                  <a:pt x="8201923" y="3244309"/>
                  <a:pt x="8224694" y="3272773"/>
                </a:cubicBezTo>
                <a:cubicBezTo>
                  <a:pt x="8245093" y="3298389"/>
                  <a:pt x="8255292" y="3316416"/>
                  <a:pt x="8255292" y="3326853"/>
                </a:cubicBezTo>
                <a:cubicBezTo>
                  <a:pt x="8255292" y="3333494"/>
                  <a:pt x="8250074" y="3336815"/>
                  <a:pt x="8239637" y="3336815"/>
                </a:cubicBezTo>
                <a:cubicBezTo>
                  <a:pt x="8234894" y="3336815"/>
                  <a:pt x="8213309" y="3329699"/>
                  <a:pt x="8174883" y="3315467"/>
                </a:cubicBezTo>
                <a:cubicBezTo>
                  <a:pt x="8162075" y="3310724"/>
                  <a:pt x="8143336" y="3303608"/>
                  <a:pt x="8118668" y="3294120"/>
                </a:cubicBezTo>
                <a:cubicBezTo>
                  <a:pt x="8131477" y="3251425"/>
                  <a:pt x="8147131" y="3230078"/>
                  <a:pt x="8165633" y="3230078"/>
                </a:cubicBezTo>
                <a:close/>
                <a:moveTo>
                  <a:pt x="4088933" y="3230078"/>
                </a:moveTo>
                <a:cubicBezTo>
                  <a:pt x="4105537" y="3230078"/>
                  <a:pt x="4125224" y="3244309"/>
                  <a:pt x="4147995" y="3272773"/>
                </a:cubicBezTo>
                <a:cubicBezTo>
                  <a:pt x="4168394" y="3298389"/>
                  <a:pt x="4178593" y="3316416"/>
                  <a:pt x="4178593" y="3326853"/>
                </a:cubicBezTo>
                <a:cubicBezTo>
                  <a:pt x="4178593" y="3333494"/>
                  <a:pt x="4173374" y="3336815"/>
                  <a:pt x="4162938" y="3336815"/>
                </a:cubicBezTo>
                <a:cubicBezTo>
                  <a:pt x="4158194" y="3336815"/>
                  <a:pt x="4136610" y="3329699"/>
                  <a:pt x="4098184" y="3315467"/>
                </a:cubicBezTo>
                <a:cubicBezTo>
                  <a:pt x="4085375" y="3310724"/>
                  <a:pt x="4066637" y="3303608"/>
                  <a:pt x="4041969" y="3294120"/>
                </a:cubicBezTo>
                <a:cubicBezTo>
                  <a:pt x="4054777" y="3251425"/>
                  <a:pt x="4070432" y="3230078"/>
                  <a:pt x="4088933" y="3230078"/>
                </a:cubicBezTo>
                <a:close/>
                <a:moveTo>
                  <a:pt x="6526770" y="2948876"/>
                </a:moveTo>
                <a:lnTo>
                  <a:pt x="6530649" y="2955371"/>
                </a:lnTo>
                <a:lnTo>
                  <a:pt x="6524454" y="2965713"/>
                </a:lnTo>
                <a:lnTo>
                  <a:pt x="6536073" y="2964453"/>
                </a:lnTo>
                <a:lnTo>
                  <a:pt x="6546917" y="2982609"/>
                </a:lnTo>
                <a:cubicBezTo>
                  <a:pt x="6544072" y="2982054"/>
                  <a:pt x="6540857" y="2981569"/>
                  <a:pt x="6537272" y="2981153"/>
                </a:cubicBezTo>
                <a:cubicBezTo>
                  <a:pt x="6533687" y="2980738"/>
                  <a:pt x="6529989" y="2980497"/>
                  <a:pt x="6526180" y="2980432"/>
                </a:cubicBezTo>
                <a:cubicBezTo>
                  <a:pt x="6522371" y="2980367"/>
                  <a:pt x="6518545" y="2980528"/>
                  <a:pt x="6514703" y="2980916"/>
                </a:cubicBezTo>
                <a:cubicBezTo>
                  <a:pt x="6510861" y="2981304"/>
                  <a:pt x="6507241" y="2981992"/>
                  <a:pt x="6503845" y="2982981"/>
                </a:cubicBezTo>
                <a:cubicBezTo>
                  <a:pt x="6504144" y="2980289"/>
                  <a:pt x="6504947" y="2977425"/>
                  <a:pt x="6506255" y="2974390"/>
                </a:cubicBezTo>
                <a:cubicBezTo>
                  <a:pt x="6507563" y="2971356"/>
                  <a:pt x="6509238" y="2968319"/>
                  <a:pt x="6511279" y="2965279"/>
                </a:cubicBezTo>
                <a:cubicBezTo>
                  <a:pt x="6513321" y="2962239"/>
                  <a:pt x="6515656" y="2959328"/>
                  <a:pt x="6518284" y="2956545"/>
                </a:cubicBezTo>
                <a:cubicBezTo>
                  <a:pt x="6520912" y="2953762"/>
                  <a:pt x="6523741" y="2951206"/>
                  <a:pt x="6526770" y="2948876"/>
                </a:cubicBezTo>
                <a:close/>
                <a:moveTo>
                  <a:pt x="6562142" y="2885235"/>
                </a:moveTo>
                <a:lnTo>
                  <a:pt x="6556690" y="2908403"/>
                </a:lnTo>
                <a:lnTo>
                  <a:pt x="6537040" y="2915569"/>
                </a:lnTo>
                <a:lnTo>
                  <a:pt x="6530286" y="2904261"/>
                </a:lnTo>
                <a:close/>
                <a:moveTo>
                  <a:pt x="4114285" y="2779603"/>
                </a:moveTo>
                <a:cubicBezTo>
                  <a:pt x="4012291" y="2822298"/>
                  <a:pt x="3941608" y="2851947"/>
                  <a:pt x="3902233" y="2868551"/>
                </a:cubicBezTo>
                <a:cubicBezTo>
                  <a:pt x="3881359" y="2887527"/>
                  <a:pt x="3870923" y="2907213"/>
                  <a:pt x="3870923" y="2927613"/>
                </a:cubicBezTo>
                <a:cubicBezTo>
                  <a:pt x="3965801" y="2889661"/>
                  <a:pt x="4035062" y="2861909"/>
                  <a:pt x="4078706" y="2844357"/>
                </a:cubicBezTo>
                <a:cubicBezTo>
                  <a:pt x="4102426" y="2823958"/>
                  <a:pt x="4114285" y="2802373"/>
                  <a:pt x="4114285" y="2779603"/>
                </a:cubicBezTo>
                <a:close/>
                <a:moveTo>
                  <a:pt x="6703773" y="2734447"/>
                </a:moveTo>
                <a:cubicBezTo>
                  <a:pt x="6713261" y="2734447"/>
                  <a:pt x="6720851" y="2738954"/>
                  <a:pt x="6726544" y="2747967"/>
                </a:cubicBezTo>
                <a:cubicBezTo>
                  <a:pt x="6732236" y="2756981"/>
                  <a:pt x="6735083" y="2766943"/>
                  <a:pt x="6735083" y="2777854"/>
                </a:cubicBezTo>
                <a:cubicBezTo>
                  <a:pt x="6735083" y="2786867"/>
                  <a:pt x="6731999" y="2795881"/>
                  <a:pt x="6725832" y="2804894"/>
                </a:cubicBezTo>
                <a:cubicBezTo>
                  <a:pt x="6711600" y="2792086"/>
                  <a:pt x="6703299" y="2784258"/>
                  <a:pt x="6700927" y="2781412"/>
                </a:cubicBezTo>
                <a:cubicBezTo>
                  <a:pt x="6692388" y="2771924"/>
                  <a:pt x="6688118" y="2762910"/>
                  <a:pt x="6688118" y="2754372"/>
                </a:cubicBezTo>
                <a:cubicBezTo>
                  <a:pt x="6688118" y="2741089"/>
                  <a:pt x="6693336" y="2734447"/>
                  <a:pt x="6703773" y="2734447"/>
                </a:cubicBezTo>
                <a:close/>
                <a:moveTo>
                  <a:pt x="9062363" y="2724760"/>
                </a:moveTo>
                <a:cubicBezTo>
                  <a:pt x="9070903" y="2724760"/>
                  <a:pt x="9079679" y="2730215"/>
                  <a:pt x="9088693" y="2741126"/>
                </a:cubicBezTo>
                <a:cubicBezTo>
                  <a:pt x="9097705" y="2752037"/>
                  <a:pt x="9102213" y="2763896"/>
                  <a:pt x="9102213" y="2776705"/>
                </a:cubicBezTo>
                <a:cubicBezTo>
                  <a:pt x="9102213" y="2780500"/>
                  <a:pt x="9100315" y="2787141"/>
                  <a:pt x="9096519" y="2796630"/>
                </a:cubicBezTo>
                <a:lnTo>
                  <a:pt x="9065210" y="2772436"/>
                </a:lnTo>
                <a:cubicBezTo>
                  <a:pt x="9053351" y="2761050"/>
                  <a:pt x="9047421" y="2750139"/>
                  <a:pt x="9047421" y="2739703"/>
                </a:cubicBezTo>
                <a:cubicBezTo>
                  <a:pt x="9047421" y="2736382"/>
                  <a:pt x="9048725" y="2733061"/>
                  <a:pt x="9051334" y="2729740"/>
                </a:cubicBezTo>
                <a:cubicBezTo>
                  <a:pt x="9053943" y="2726420"/>
                  <a:pt x="9057620" y="2724760"/>
                  <a:pt x="9062363" y="2724760"/>
                </a:cubicBezTo>
                <a:close/>
                <a:moveTo>
                  <a:pt x="5835138" y="2709198"/>
                </a:moveTo>
                <a:lnTo>
                  <a:pt x="5778211" y="2821628"/>
                </a:lnTo>
                <a:lnTo>
                  <a:pt x="5677166" y="2764702"/>
                </a:lnTo>
                <a:lnTo>
                  <a:pt x="5598892" y="2909864"/>
                </a:lnTo>
                <a:lnTo>
                  <a:pt x="5728401" y="2982446"/>
                </a:lnTo>
                <a:lnTo>
                  <a:pt x="5788173" y="2867169"/>
                </a:lnTo>
                <a:lnTo>
                  <a:pt x="5893488" y="2919827"/>
                </a:lnTo>
                <a:lnTo>
                  <a:pt x="5967492" y="2781779"/>
                </a:lnTo>
                <a:close/>
                <a:moveTo>
                  <a:pt x="9953109" y="2704114"/>
                </a:moveTo>
                <a:cubicBezTo>
                  <a:pt x="9851116" y="2745860"/>
                  <a:pt x="9779720" y="2775035"/>
                  <a:pt x="9738922" y="2791639"/>
                </a:cubicBezTo>
                <a:cubicBezTo>
                  <a:pt x="9719472" y="2810140"/>
                  <a:pt x="9709747" y="2830065"/>
                  <a:pt x="9709747" y="2851412"/>
                </a:cubicBezTo>
                <a:cubicBezTo>
                  <a:pt x="9804625" y="2812986"/>
                  <a:pt x="9873886" y="2784997"/>
                  <a:pt x="9917530" y="2767446"/>
                </a:cubicBezTo>
                <a:cubicBezTo>
                  <a:pt x="9941250" y="2747046"/>
                  <a:pt x="9953109" y="2725936"/>
                  <a:pt x="9953109" y="2704114"/>
                </a:cubicBezTo>
                <a:close/>
                <a:moveTo>
                  <a:pt x="7543285" y="2704114"/>
                </a:moveTo>
                <a:cubicBezTo>
                  <a:pt x="7441291" y="2745860"/>
                  <a:pt x="7369895" y="2775035"/>
                  <a:pt x="7329098" y="2791639"/>
                </a:cubicBezTo>
                <a:cubicBezTo>
                  <a:pt x="7309648" y="2810140"/>
                  <a:pt x="7299923" y="2830065"/>
                  <a:pt x="7299923" y="2851412"/>
                </a:cubicBezTo>
                <a:cubicBezTo>
                  <a:pt x="7394801" y="2812986"/>
                  <a:pt x="7464062" y="2784997"/>
                  <a:pt x="7507705" y="2767446"/>
                </a:cubicBezTo>
                <a:cubicBezTo>
                  <a:pt x="7531425" y="2747046"/>
                  <a:pt x="7543285" y="2725936"/>
                  <a:pt x="7543285" y="2704114"/>
                </a:cubicBezTo>
                <a:close/>
                <a:moveTo>
                  <a:pt x="6941651" y="2699782"/>
                </a:moveTo>
                <a:lnTo>
                  <a:pt x="6962886" y="2735335"/>
                </a:lnTo>
                <a:cubicBezTo>
                  <a:pt x="6958267" y="2734713"/>
                  <a:pt x="6953294" y="2734476"/>
                  <a:pt x="6947965" y="2734625"/>
                </a:cubicBezTo>
                <a:cubicBezTo>
                  <a:pt x="6942637" y="2734774"/>
                  <a:pt x="6937247" y="2735219"/>
                  <a:pt x="6931797" y="2735962"/>
                </a:cubicBezTo>
                <a:cubicBezTo>
                  <a:pt x="6926346" y="2736704"/>
                  <a:pt x="6921038" y="2737685"/>
                  <a:pt x="6915873" y="2738906"/>
                </a:cubicBezTo>
                <a:cubicBezTo>
                  <a:pt x="6910709" y="2740127"/>
                  <a:pt x="6906013" y="2741480"/>
                  <a:pt x="6901786" y="2742965"/>
                </a:cubicBezTo>
                <a:cubicBezTo>
                  <a:pt x="6903174" y="2737888"/>
                  <a:pt x="6905280" y="2733250"/>
                  <a:pt x="6908102" y="2729051"/>
                </a:cubicBezTo>
                <a:cubicBezTo>
                  <a:pt x="6910925" y="2724852"/>
                  <a:pt x="6914139" y="2720982"/>
                  <a:pt x="6917745" y="2717441"/>
                </a:cubicBezTo>
                <a:cubicBezTo>
                  <a:pt x="6921351" y="2713901"/>
                  <a:pt x="6925230" y="2710673"/>
                  <a:pt x="6929384" y="2707759"/>
                </a:cubicBezTo>
                <a:cubicBezTo>
                  <a:pt x="6933538" y="2704845"/>
                  <a:pt x="6937627" y="2702186"/>
                  <a:pt x="6941651" y="2699782"/>
                </a:cubicBezTo>
                <a:close/>
                <a:moveTo>
                  <a:pt x="6739352" y="2690329"/>
                </a:moveTo>
                <a:cubicBezTo>
                  <a:pt x="6714210" y="2690329"/>
                  <a:pt x="6691439" y="2702663"/>
                  <a:pt x="6671040" y="2727332"/>
                </a:cubicBezTo>
                <a:cubicBezTo>
                  <a:pt x="6652539" y="2749628"/>
                  <a:pt x="6643288" y="2771924"/>
                  <a:pt x="6643288" y="2794220"/>
                </a:cubicBezTo>
                <a:cubicBezTo>
                  <a:pt x="6643288" y="2809401"/>
                  <a:pt x="6649455" y="2823869"/>
                  <a:pt x="6661790" y="2837627"/>
                </a:cubicBezTo>
                <a:cubicBezTo>
                  <a:pt x="6669380" y="2845692"/>
                  <a:pt x="6677207" y="2853519"/>
                  <a:pt x="6685272" y="2861109"/>
                </a:cubicBezTo>
                <a:cubicBezTo>
                  <a:pt x="6655385" y="2883406"/>
                  <a:pt x="6624076" y="2899298"/>
                  <a:pt x="6591343" y="2908786"/>
                </a:cubicBezTo>
                <a:cubicBezTo>
                  <a:pt x="6592766" y="2901670"/>
                  <a:pt x="6595138" y="2891233"/>
                  <a:pt x="6598459" y="2877476"/>
                </a:cubicBezTo>
                <a:lnTo>
                  <a:pt x="6599865" y="2862704"/>
                </a:lnTo>
                <a:lnTo>
                  <a:pt x="6600338" y="2862422"/>
                </a:lnTo>
                <a:lnTo>
                  <a:pt x="6599954" y="2861778"/>
                </a:lnTo>
                <a:lnTo>
                  <a:pt x="6601305" y="2847590"/>
                </a:lnTo>
                <a:cubicBezTo>
                  <a:pt x="6601305" y="2827665"/>
                  <a:pt x="6596798" y="2809875"/>
                  <a:pt x="6587785" y="2794220"/>
                </a:cubicBezTo>
                <a:cubicBezTo>
                  <a:pt x="6578771" y="2778566"/>
                  <a:pt x="6566200" y="2770738"/>
                  <a:pt x="6550071" y="2770738"/>
                </a:cubicBezTo>
                <a:cubicBezTo>
                  <a:pt x="6528249" y="2770738"/>
                  <a:pt x="6512594" y="2783784"/>
                  <a:pt x="6503106" y="2809875"/>
                </a:cubicBezTo>
                <a:cubicBezTo>
                  <a:pt x="6497888" y="2824582"/>
                  <a:pt x="6493618" y="2848538"/>
                  <a:pt x="6490298" y="2881745"/>
                </a:cubicBezTo>
                <a:cubicBezTo>
                  <a:pt x="6499785" y="2865141"/>
                  <a:pt x="6506190" y="2854468"/>
                  <a:pt x="6509510" y="2849724"/>
                </a:cubicBezTo>
                <a:cubicBezTo>
                  <a:pt x="6518049" y="2838339"/>
                  <a:pt x="6527063" y="2832646"/>
                  <a:pt x="6536551" y="2832646"/>
                </a:cubicBezTo>
                <a:cubicBezTo>
                  <a:pt x="6545564" y="2832646"/>
                  <a:pt x="6552443" y="2837034"/>
                  <a:pt x="6557187" y="2845811"/>
                </a:cubicBezTo>
                <a:lnTo>
                  <a:pt x="6560298" y="2859033"/>
                </a:lnTo>
                <a:lnTo>
                  <a:pt x="6435055" y="2933836"/>
                </a:lnTo>
                <a:lnTo>
                  <a:pt x="6425791" y="2939369"/>
                </a:lnTo>
                <a:lnTo>
                  <a:pt x="6413972" y="2946428"/>
                </a:lnTo>
                <a:cubicBezTo>
                  <a:pt x="6410458" y="2948527"/>
                  <a:pt x="6406974" y="2948788"/>
                  <a:pt x="6403519" y="2947212"/>
                </a:cubicBezTo>
                <a:cubicBezTo>
                  <a:pt x="6400063" y="2945635"/>
                  <a:pt x="6396962" y="2942546"/>
                  <a:pt x="6394214" y="2937947"/>
                </a:cubicBezTo>
                <a:cubicBezTo>
                  <a:pt x="6392383" y="2934880"/>
                  <a:pt x="6391534" y="2931790"/>
                  <a:pt x="6391668" y="2928676"/>
                </a:cubicBezTo>
                <a:cubicBezTo>
                  <a:pt x="6391802" y="2925563"/>
                  <a:pt x="6392733" y="2922515"/>
                  <a:pt x="6394462" y="2919531"/>
                </a:cubicBezTo>
                <a:cubicBezTo>
                  <a:pt x="6396191" y="2916549"/>
                  <a:pt x="6398612" y="2913673"/>
                  <a:pt x="6401725" y="2910903"/>
                </a:cubicBezTo>
                <a:cubicBezTo>
                  <a:pt x="6404838" y="2908134"/>
                  <a:pt x="6408439" y="2905528"/>
                  <a:pt x="6412528" y="2903086"/>
                </a:cubicBezTo>
                <a:cubicBezTo>
                  <a:pt x="6417256" y="2900262"/>
                  <a:pt x="6422321" y="2897822"/>
                  <a:pt x="6427723" y="2895766"/>
                </a:cubicBezTo>
                <a:cubicBezTo>
                  <a:pt x="6433125" y="2893709"/>
                  <a:pt x="6438824" y="2892148"/>
                  <a:pt x="6444818" y="2891081"/>
                </a:cubicBezTo>
                <a:cubicBezTo>
                  <a:pt x="6450811" y="2890015"/>
                  <a:pt x="6457110" y="2889568"/>
                  <a:pt x="6463714" y="2889741"/>
                </a:cubicBezTo>
                <a:cubicBezTo>
                  <a:pt x="6470318" y="2889914"/>
                  <a:pt x="6477198" y="2890767"/>
                  <a:pt x="6484355" y="2892300"/>
                </a:cubicBezTo>
                <a:lnTo>
                  <a:pt x="6489341" y="2868649"/>
                </a:lnTo>
                <a:cubicBezTo>
                  <a:pt x="6479965" y="2866882"/>
                  <a:pt x="6471305" y="2865879"/>
                  <a:pt x="6463361" y="2865640"/>
                </a:cubicBezTo>
                <a:cubicBezTo>
                  <a:pt x="6455417" y="2865400"/>
                  <a:pt x="6447896" y="2865905"/>
                  <a:pt x="6440798" y="2867154"/>
                </a:cubicBezTo>
                <a:cubicBezTo>
                  <a:pt x="6433700" y="2868403"/>
                  <a:pt x="6426839" y="2870377"/>
                  <a:pt x="6420217" y="2873076"/>
                </a:cubicBezTo>
                <a:cubicBezTo>
                  <a:pt x="6413594" y="2875774"/>
                  <a:pt x="6406897" y="2879146"/>
                  <a:pt x="6400125" y="2883191"/>
                </a:cubicBezTo>
                <a:cubicBezTo>
                  <a:pt x="6392906" y="2887503"/>
                  <a:pt x="6386669" y="2892333"/>
                  <a:pt x="6381413" y="2897682"/>
                </a:cubicBezTo>
                <a:cubicBezTo>
                  <a:pt x="6376157" y="2903032"/>
                  <a:pt x="6372163" y="2908646"/>
                  <a:pt x="6369434" y="2914523"/>
                </a:cubicBezTo>
                <a:cubicBezTo>
                  <a:pt x="6366703" y="2920401"/>
                  <a:pt x="6365396" y="2926447"/>
                  <a:pt x="6365511" y="2932663"/>
                </a:cubicBezTo>
                <a:cubicBezTo>
                  <a:pt x="6365626" y="2938878"/>
                  <a:pt x="6367458" y="2944956"/>
                  <a:pt x="6371006" y="2950898"/>
                </a:cubicBezTo>
                <a:cubicBezTo>
                  <a:pt x="6373143" y="2954475"/>
                  <a:pt x="6375246" y="2957271"/>
                  <a:pt x="6377316" y="2959286"/>
                </a:cubicBezTo>
                <a:cubicBezTo>
                  <a:pt x="6379386" y="2961300"/>
                  <a:pt x="6381607" y="2962986"/>
                  <a:pt x="6383978" y="2964343"/>
                </a:cubicBezTo>
                <a:lnTo>
                  <a:pt x="6368549" y="2973558"/>
                </a:lnTo>
                <a:lnTo>
                  <a:pt x="6380568" y="2993682"/>
                </a:lnTo>
                <a:lnTo>
                  <a:pt x="6397818" y="2983380"/>
                </a:lnTo>
                <a:lnTo>
                  <a:pt x="6466501" y="3098376"/>
                </a:lnTo>
                <a:lnTo>
                  <a:pt x="6488925" y="3084983"/>
                </a:lnTo>
                <a:lnTo>
                  <a:pt x="6420242" y="2969987"/>
                </a:lnTo>
                <a:lnTo>
                  <a:pt x="6437811" y="2959494"/>
                </a:lnTo>
                <a:lnTo>
                  <a:pt x="6447074" y="2953961"/>
                </a:lnTo>
                <a:lnTo>
                  <a:pt x="6508054" y="2917540"/>
                </a:lnTo>
                <a:lnTo>
                  <a:pt x="6514808" y="2928848"/>
                </a:lnTo>
                <a:cubicBezTo>
                  <a:pt x="6507791" y="2934079"/>
                  <a:pt x="6501749" y="2939854"/>
                  <a:pt x="6496683" y="2946174"/>
                </a:cubicBezTo>
                <a:cubicBezTo>
                  <a:pt x="6491616" y="2952494"/>
                  <a:pt x="6487720" y="2959176"/>
                  <a:pt x="6484994" y="2966221"/>
                </a:cubicBezTo>
                <a:cubicBezTo>
                  <a:pt x="6482268" y="2973267"/>
                  <a:pt x="6480757" y="2980605"/>
                  <a:pt x="6480461" y="2988236"/>
                </a:cubicBezTo>
                <a:cubicBezTo>
                  <a:pt x="6480165" y="2995867"/>
                  <a:pt x="6481246" y="3003629"/>
                  <a:pt x="6483706" y="3011521"/>
                </a:cubicBezTo>
                <a:cubicBezTo>
                  <a:pt x="6486107" y="3010607"/>
                  <a:pt x="6489223" y="3009656"/>
                  <a:pt x="6493054" y="3008668"/>
                </a:cubicBezTo>
                <a:cubicBezTo>
                  <a:pt x="6496885" y="3007680"/>
                  <a:pt x="6501136" y="3006853"/>
                  <a:pt x="6505808" y="3006186"/>
                </a:cubicBezTo>
                <a:cubicBezTo>
                  <a:pt x="6510480" y="3005519"/>
                  <a:pt x="6515426" y="3005057"/>
                  <a:pt x="6520647" y="3004799"/>
                </a:cubicBezTo>
                <a:cubicBezTo>
                  <a:pt x="6525867" y="3004542"/>
                  <a:pt x="6531076" y="3004594"/>
                  <a:pt x="6536276" y="3004955"/>
                </a:cubicBezTo>
                <a:cubicBezTo>
                  <a:pt x="6541476" y="3005317"/>
                  <a:pt x="6546506" y="3006083"/>
                  <a:pt x="6551366" y="3007254"/>
                </a:cubicBezTo>
                <a:cubicBezTo>
                  <a:pt x="6556226" y="3008425"/>
                  <a:pt x="6560657" y="3010113"/>
                  <a:pt x="6564660" y="3012316"/>
                </a:cubicBezTo>
                <a:lnTo>
                  <a:pt x="6571585" y="3023911"/>
                </a:lnTo>
                <a:lnTo>
                  <a:pt x="6593818" y="3010632"/>
                </a:lnTo>
                <a:lnTo>
                  <a:pt x="6564402" y="2961381"/>
                </a:lnTo>
                <a:lnTo>
                  <a:pt x="6578892" y="2959809"/>
                </a:lnTo>
                <a:lnTo>
                  <a:pt x="6582723" y="2964083"/>
                </a:lnTo>
                <a:cubicBezTo>
                  <a:pt x="6584564" y="2965497"/>
                  <a:pt x="6586610" y="2966529"/>
                  <a:pt x="6588861" y="2967177"/>
                </a:cubicBezTo>
                <a:cubicBezTo>
                  <a:pt x="6591113" y="2967827"/>
                  <a:pt x="6593489" y="2968032"/>
                  <a:pt x="6595991" y="2967795"/>
                </a:cubicBezTo>
                <a:cubicBezTo>
                  <a:pt x="6598493" y="2967557"/>
                  <a:pt x="6600957" y="2966713"/>
                  <a:pt x="6603385" y="2965263"/>
                </a:cubicBezTo>
                <a:cubicBezTo>
                  <a:pt x="6605493" y="2964004"/>
                  <a:pt x="6607539" y="2962133"/>
                  <a:pt x="6609522" y="2959648"/>
                </a:cubicBezTo>
                <a:cubicBezTo>
                  <a:pt x="6611505" y="2957163"/>
                  <a:pt x="6612950" y="2954177"/>
                  <a:pt x="6613857" y="2950688"/>
                </a:cubicBezTo>
                <a:lnTo>
                  <a:pt x="6613954" y="2948350"/>
                </a:lnTo>
                <a:lnTo>
                  <a:pt x="6636884" y="2940095"/>
                </a:lnTo>
                <a:cubicBezTo>
                  <a:pt x="6664399" y="2925864"/>
                  <a:pt x="6689067" y="2905939"/>
                  <a:pt x="6710889" y="2880322"/>
                </a:cubicBezTo>
                <a:lnTo>
                  <a:pt x="6772085" y="2927998"/>
                </a:lnTo>
                <a:cubicBezTo>
                  <a:pt x="6775406" y="2908548"/>
                  <a:pt x="6777066" y="2887675"/>
                  <a:pt x="6777066" y="2865379"/>
                </a:cubicBezTo>
                <a:cubicBezTo>
                  <a:pt x="6777066" y="2859212"/>
                  <a:pt x="6774931" y="2853400"/>
                  <a:pt x="6770662" y="2847945"/>
                </a:cubicBezTo>
                <a:cubicBezTo>
                  <a:pt x="6766392" y="2842490"/>
                  <a:pt x="6760937" y="2837390"/>
                  <a:pt x="6754296" y="2832646"/>
                </a:cubicBezTo>
                <a:cubicBezTo>
                  <a:pt x="6764732" y="2816517"/>
                  <a:pt x="6772560" y="2800743"/>
                  <a:pt x="6777778" y="2785326"/>
                </a:cubicBezTo>
                <a:cubicBezTo>
                  <a:pt x="6782996" y="2769908"/>
                  <a:pt x="6785605" y="2753423"/>
                  <a:pt x="6785605" y="2735870"/>
                </a:cubicBezTo>
                <a:cubicBezTo>
                  <a:pt x="6785605" y="2723536"/>
                  <a:pt x="6781099" y="2712863"/>
                  <a:pt x="6772085" y="2703849"/>
                </a:cubicBezTo>
                <a:cubicBezTo>
                  <a:pt x="6763072" y="2694836"/>
                  <a:pt x="6752161" y="2690329"/>
                  <a:pt x="6739352" y="2690329"/>
                </a:cubicBezTo>
                <a:close/>
                <a:moveTo>
                  <a:pt x="4114285" y="2672865"/>
                </a:moveTo>
                <a:cubicBezTo>
                  <a:pt x="4012291" y="2714612"/>
                  <a:pt x="3941608" y="2743786"/>
                  <a:pt x="3902233" y="2760390"/>
                </a:cubicBezTo>
                <a:cubicBezTo>
                  <a:pt x="3881359" y="2779366"/>
                  <a:pt x="3870923" y="2799052"/>
                  <a:pt x="3870923" y="2819452"/>
                </a:cubicBezTo>
                <a:cubicBezTo>
                  <a:pt x="3965801" y="2781500"/>
                  <a:pt x="4034824" y="2753748"/>
                  <a:pt x="4077995" y="2736196"/>
                </a:cubicBezTo>
                <a:cubicBezTo>
                  <a:pt x="4102188" y="2715797"/>
                  <a:pt x="4114285" y="2694687"/>
                  <a:pt x="4114285" y="2672865"/>
                </a:cubicBezTo>
                <a:close/>
                <a:moveTo>
                  <a:pt x="8100339" y="2667610"/>
                </a:moveTo>
                <a:cubicBezTo>
                  <a:pt x="8108878" y="2667610"/>
                  <a:pt x="8117654" y="2673065"/>
                  <a:pt x="8126668" y="2683976"/>
                </a:cubicBezTo>
                <a:cubicBezTo>
                  <a:pt x="8135681" y="2694887"/>
                  <a:pt x="8140188" y="2706747"/>
                  <a:pt x="8140188" y="2719555"/>
                </a:cubicBezTo>
                <a:cubicBezTo>
                  <a:pt x="8140188" y="2723351"/>
                  <a:pt x="8138290" y="2729992"/>
                  <a:pt x="8134495" y="2739480"/>
                </a:cubicBezTo>
                <a:lnTo>
                  <a:pt x="8103185" y="2715286"/>
                </a:lnTo>
                <a:cubicBezTo>
                  <a:pt x="8091326" y="2703900"/>
                  <a:pt x="8085396" y="2692989"/>
                  <a:pt x="8085396" y="2682553"/>
                </a:cubicBezTo>
                <a:cubicBezTo>
                  <a:pt x="8085396" y="2679232"/>
                  <a:pt x="8086700" y="2675911"/>
                  <a:pt x="8089309" y="2672591"/>
                </a:cubicBezTo>
                <a:cubicBezTo>
                  <a:pt x="8091919" y="2669270"/>
                  <a:pt x="8095595" y="2667610"/>
                  <a:pt x="8100339" y="2667610"/>
                </a:cubicBezTo>
                <a:close/>
                <a:moveTo>
                  <a:pt x="9097943" y="2665698"/>
                </a:moveTo>
                <a:cubicBezTo>
                  <a:pt x="9076595" y="2665698"/>
                  <a:pt x="9056789" y="2677676"/>
                  <a:pt x="9038525" y="2701633"/>
                </a:cubicBezTo>
                <a:cubicBezTo>
                  <a:pt x="9020261" y="2725590"/>
                  <a:pt x="9011129" y="2753223"/>
                  <a:pt x="9011129" y="2784533"/>
                </a:cubicBezTo>
                <a:cubicBezTo>
                  <a:pt x="9011129" y="2799239"/>
                  <a:pt x="9015873" y="2812759"/>
                  <a:pt x="9025361" y="2825093"/>
                </a:cubicBezTo>
                <a:cubicBezTo>
                  <a:pt x="9032951" y="2835055"/>
                  <a:pt x="9044099" y="2844543"/>
                  <a:pt x="9058806" y="2853557"/>
                </a:cubicBezTo>
                <a:cubicBezTo>
                  <a:pt x="9043151" y="2872057"/>
                  <a:pt x="9020143" y="2893405"/>
                  <a:pt x="8989782" y="2917599"/>
                </a:cubicBezTo>
                <a:cubicBezTo>
                  <a:pt x="8956101" y="2944165"/>
                  <a:pt x="8926689" y="2963377"/>
                  <a:pt x="8901545" y="2975237"/>
                </a:cubicBezTo>
                <a:lnTo>
                  <a:pt x="8953491" y="2975237"/>
                </a:lnTo>
                <a:cubicBezTo>
                  <a:pt x="8977211" y="2975237"/>
                  <a:pt x="9006623" y="2958159"/>
                  <a:pt x="9041727" y="2924003"/>
                </a:cubicBezTo>
                <a:cubicBezTo>
                  <a:pt x="9050267" y="2915464"/>
                  <a:pt x="9066396" y="2898149"/>
                  <a:pt x="9090115" y="2872057"/>
                </a:cubicBezTo>
                <a:lnTo>
                  <a:pt x="9149177" y="2907637"/>
                </a:lnTo>
                <a:cubicBezTo>
                  <a:pt x="9150600" y="2899098"/>
                  <a:pt x="9152023" y="2890559"/>
                  <a:pt x="9153447" y="2882019"/>
                </a:cubicBezTo>
                <a:cubicBezTo>
                  <a:pt x="9154869" y="2873481"/>
                  <a:pt x="9155581" y="2865179"/>
                  <a:pt x="9155581" y="2857114"/>
                </a:cubicBezTo>
                <a:cubicBezTo>
                  <a:pt x="9155581" y="2847627"/>
                  <a:pt x="9152972" y="2840273"/>
                  <a:pt x="9147754" y="2835055"/>
                </a:cubicBezTo>
                <a:cubicBezTo>
                  <a:pt x="9139689" y="2828888"/>
                  <a:pt x="9131862" y="2822484"/>
                  <a:pt x="9124271" y="2815842"/>
                </a:cubicBezTo>
                <a:cubicBezTo>
                  <a:pt x="9133759" y="2789751"/>
                  <a:pt x="9139808" y="2771843"/>
                  <a:pt x="9142417" y="2762117"/>
                </a:cubicBezTo>
                <a:cubicBezTo>
                  <a:pt x="9145026" y="2752393"/>
                  <a:pt x="9146331" y="2743023"/>
                  <a:pt x="9146331" y="2734010"/>
                </a:cubicBezTo>
                <a:cubicBezTo>
                  <a:pt x="9146331" y="2715034"/>
                  <a:pt x="9141349" y="2698905"/>
                  <a:pt x="9131387" y="2685622"/>
                </a:cubicBezTo>
                <a:cubicBezTo>
                  <a:pt x="9121425" y="2672339"/>
                  <a:pt x="9110277" y="2665698"/>
                  <a:pt x="9097943" y="2665698"/>
                </a:cubicBezTo>
                <a:close/>
                <a:moveTo>
                  <a:pt x="5210329" y="2659884"/>
                </a:moveTo>
                <a:cubicBezTo>
                  <a:pt x="5223138" y="2659884"/>
                  <a:pt x="5238793" y="2667949"/>
                  <a:pt x="5257294" y="2684078"/>
                </a:cubicBezTo>
                <a:cubicBezTo>
                  <a:pt x="5275795" y="2700208"/>
                  <a:pt x="5285046" y="2714913"/>
                  <a:pt x="5285046" y="2728197"/>
                </a:cubicBezTo>
                <a:cubicBezTo>
                  <a:pt x="5285046" y="2737210"/>
                  <a:pt x="5281013" y="2743377"/>
                  <a:pt x="5272949" y="2746698"/>
                </a:cubicBezTo>
                <a:cubicBezTo>
                  <a:pt x="5264884" y="2750018"/>
                  <a:pt x="5254922" y="2751679"/>
                  <a:pt x="5243062" y="2751679"/>
                </a:cubicBezTo>
                <a:cubicBezTo>
                  <a:pt x="5219817" y="2751679"/>
                  <a:pt x="5202027" y="2749069"/>
                  <a:pt x="5189693" y="2743851"/>
                </a:cubicBezTo>
                <a:cubicBezTo>
                  <a:pt x="5174038" y="2737210"/>
                  <a:pt x="5166211" y="2725587"/>
                  <a:pt x="5166211" y="2708984"/>
                </a:cubicBezTo>
                <a:cubicBezTo>
                  <a:pt x="5166211" y="2697598"/>
                  <a:pt x="5170481" y="2686569"/>
                  <a:pt x="5179020" y="2675895"/>
                </a:cubicBezTo>
                <a:cubicBezTo>
                  <a:pt x="5187559" y="2665221"/>
                  <a:pt x="5197995" y="2659884"/>
                  <a:pt x="5210329" y="2659884"/>
                </a:cubicBezTo>
                <a:close/>
                <a:moveTo>
                  <a:pt x="4467379" y="2631310"/>
                </a:moveTo>
                <a:cubicBezTo>
                  <a:pt x="4480188" y="2631310"/>
                  <a:pt x="4495843" y="2639374"/>
                  <a:pt x="4514344" y="2655503"/>
                </a:cubicBezTo>
                <a:cubicBezTo>
                  <a:pt x="4532846" y="2671633"/>
                  <a:pt x="4542096" y="2686339"/>
                  <a:pt x="4542096" y="2699622"/>
                </a:cubicBezTo>
                <a:cubicBezTo>
                  <a:pt x="4542096" y="2708635"/>
                  <a:pt x="4538064" y="2714802"/>
                  <a:pt x="4529999" y="2718123"/>
                </a:cubicBezTo>
                <a:cubicBezTo>
                  <a:pt x="4521934" y="2721443"/>
                  <a:pt x="4511973" y="2723104"/>
                  <a:pt x="4500113" y="2723104"/>
                </a:cubicBezTo>
                <a:cubicBezTo>
                  <a:pt x="4476868" y="2723104"/>
                  <a:pt x="4459077" y="2720495"/>
                  <a:pt x="4446743" y="2715277"/>
                </a:cubicBezTo>
                <a:cubicBezTo>
                  <a:pt x="4431089" y="2708635"/>
                  <a:pt x="4423261" y="2697012"/>
                  <a:pt x="4423261" y="2680409"/>
                </a:cubicBezTo>
                <a:cubicBezTo>
                  <a:pt x="4423261" y="2669023"/>
                  <a:pt x="4427530" y="2657994"/>
                  <a:pt x="4436070" y="2647320"/>
                </a:cubicBezTo>
                <a:cubicBezTo>
                  <a:pt x="4444609" y="2636646"/>
                  <a:pt x="4455046" y="2631310"/>
                  <a:pt x="4467379" y="2631310"/>
                </a:cubicBezTo>
                <a:close/>
                <a:moveTo>
                  <a:pt x="9519401" y="2622385"/>
                </a:moveTo>
                <a:cubicBezTo>
                  <a:pt x="9493309" y="2672195"/>
                  <a:pt x="9474808" y="2715127"/>
                  <a:pt x="9463897" y="2751181"/>
                </a:cubicBezTo>
                <a:cubicBezTo>
                  <a:pt x="9455358" y="2779645"/>
                  <a:pt x="9451089" y="2807871"/>
                  <a:pt x="9451089" y="2835860"/>
                </a:cubicBezTo>
                <a:lnTo>
                  <a:pt x="9496630" y="2865746"/>
                </a:lnTo>
                <a:lnTo>
                  <a:pt x="9582732" y="3348912"/>
                </a:lnTo>
                <a:lnTo>
                  <a:pt x="9327836" y="3348912"/>
                </a:lnTo>
                <a:cubicBezTo>
                  <a:pt x="9276602" y="3271586"/>
                  <a:pt x="9231535" y="3214660"/>
                  <a:pt x="9192635" y="3178132"/>
                </a:cubicBezTo>
                <a:cubicBezTo>
                  <a:pt x="9153735" y="3141604"/>
                  <a:pt x="9118393" y="3123340"/>
                  <a:pt x="9086609" y="3123340"/>
                </a:cubicBezTo>
                <a:cubicBezTo>
                  <a:pt x="9050081" y="3123340"/>
                  <a:pt x="9016517" y="3142909"/>
                  <a:pt x="8985919" y="3182046"/>
                </a:cubicBezTo>
                <a:cubicBezTo>
                  <a:pt x="8955321" y="3221183"/>
                  <a:pt x="8929586" y="3277042"/>
                  <a:pt x="8908713" y="3349624"/>
                </a:cubicBezTo>
                <a:lnTo>
                  <a:pt x="8942869" y="3366702"/>
                </a:lnTo>
                <a:cubicBezTo>
                  <a:pt x="8967537" y="3334443"/>
                  <a:pt x="8985327" y="3313570"/>
                  <a:pt x="8996237" y="3304083"/>
                </a:cubicBezTo>
                <a:cubicBezTo>
                  <a:pt x="9007149" y="3294594"/>
                  <a:pt x="9018771" y="3289851"/>
                  <a:pt x="9031105" y="3289851"/>
                </a:cubicBezTo>
                <a:cubicBezTo>
                  <a:pt x="9059569" y="3289851"/>
                  <a:pt x="9092776" y="3316416"/>
                  <a:pt x="9130727" y="3369548"/>
                </a:cubicBezTo>
                <a:cubicBezTo>
                  <a:pt x="9053401" y="3378087"/>
                  <a:pt x="8995881" y="3389236"/>
                  <a:pt x="8958167" y="3402993"/>
                </a:cubicBezTo>
                <a:cubicBezTo>
                  <a:pt x="8920454" y="3416750"/>
                  <a:pt x="8894007" y="3435488"/>
                  <a:pt x="8878826" y="3459208"/>
                </a:cubicBezTo>
                <a:cubicBezTo>
                  <a:pt x="8866017" y="3480081"/>
                  <a:pt x="8854632" y="3504037"/>
                  <a:pt x="8844670" y="3531078"/>
                </a:cubicBezTo>
                <a:cubicBezTo>
                  <a:pt x="8832336" y="3564285"/>
                  <a:pt x="8826169" y="3592037"/>
                  <a:pt x="8826169" y="3614333"/>
                </a:cubicBezTo>
                <a:cubicBezTo>
                  <a:pt x="8826169" y="3629988"/>
                  <a:pt x="8833759" y="3661772"/>
                  <a:pt x="8848939" y="3709685"/>
                </a:cubicBezTo>
                <a:cubicBezTo>
                  <a:pt x="8873608" y="3787485"/>
                  <a:pt x="8889025" y="3838482"/>
                  <a:pt x="8895193" y="3862676"/>
                </a:cubicBezTo>
                <a:cubicBezTo>
                  <a:pt x="8913219" y="3931462"/>
                  <a:pt x="8924842" y="3997165"/>
                  <a:pt x="8930060" y="4059785"/>
                </a:cubicBezTo>
                <a:cubicBezTo>
                  <a:pt x="8947613" y="4036065"/>
                  <a:pt x="8959591" y="4014243"/>
                  <a:pt x="8965995" y="3994319"/>
                </a:cubicBezTo>
                <a:cubicBezTo>
                  <a:pt x="8972399" y="3974395"/>
                  <a:pt x="8975601" y="3948303"/>
                  <a:pt x="8975601" y="3916045"/>
                </a:cubicBezTo>
                <a:cubicBezTo>
                  <a:pt x="8975601" y="3871452"/>
                  <a:pt x="8968367" y="3824250"/>
                  <a:pt x="8953898" y="3774440"/>
                </a:cubicBezTo>
                <a:cubicBezTo>
                  <a:pt x="8939429" y="3724629"/>
                  <a:pt x="8922945" y="3671260"/>
                  <a:pt x="8904443" y="3614333"/>
                </a:cubicBezTo>
                <a:cubicBezTo>
                  <a:pt x="8904443" y="3595357"/>
                  <a:pt x="8937887" y="3578517"/>
                  <a:pt x="9004777" y="3563811"/>
                </a:cubicBezTo>
                <a:cubicBezTo>
                  <a:pt x="9071665" y="3549104"/>
                  <a:pt x="9148517" y="3541751"/>
                  <a:pt x="9235330" y="3541751"/>
                </a:cubicBezTo>
                <a:lnTo>
                  <a:pt x="9276751" y="3542070"/>
                </a:lnTo>
                <a:lnTo>
                  <a:pt x="9276751" y="3542463"/>
                </a:lnTo>
                <a:lnTo>
                  <a:pt x="9327836" y="3542463"/>
                </a:lnTo>
                <a:lnTo>
                  <a:pt x="9619651" y="3542463"/>
                </a:lnTo>
                <a:lnTo>
                  <a:pt x="9668122" y="3542463"/>
                </a:lnTo>
                <a:lnTo>
                  <a:pt x="9694367" y="3542463"/>
                </a:lnTo>
                <a:cubicBezTo>
                  <a:pt x="9732793" y="3542463"/>
                  <a:pt x="9768372" y="3537245"/>
                  <a:pt x="9801105" y="3526808"/>
                </a:cubicBezTo>
                <a:cubicBezTo>
                  <a:pt x="9850441" y="3511153"/>
                  <a:pt x="9890527" y="3484350"/>
                  <a:pt x="9921362" y="3446399"/>
                </a:cubicBezTo>
                <a:cubicBezTo>
                  <a:pt x="9938915" y="3480081"/>
                  <a:pt x="9961923" y="3504512"/>
                  <a:pt x="9990386" y="3519692"/>
                </a:cubicBezTo>
                <a:cubicBezTo>
                  <a:pt x="10018849" y="3534873"/>
                  <a:pt x="10051820" y="3542463"/>
                  <a:pt x="10089296" y="3542463"/>
                </a:cubicBezTo>
                <a:lnTo>
                  <a:pt x="10143526" y="3542463"/>
                </a:lnTo>
                <a:lnTo>
                  <a:pt x="10194611" y="3542463"/>
                </a:lnTo>
                <a:lnTo>
                  <a:pt x="10588977" y="3542463"/>
                </a:lnTo>
                <a:lnTo>
                  <a:pt x="10588977" y="3356739"/>
                </a:lnTo>
                <a:cubicBezTo>
                  <a:pt x="10588977" y="3269926"/>
                  <a:pt x="10582455" y="3204460"/>
                  <a:pt x="10569409" y="3160342"/>
                </a:cubicBezTo>
                <a:cubicBezTo>
                  <a:pt x="10556363" y="3116224"/>
                  <a:pt x="10532051" y="3074004"/>
                  <a:pt x="10496472" y="3033681"/>
                </a:cubicBezTo>
                <a:lnTo>
                  <a:pt x="10439545" y="3203038"/>
                </a:lnTo>
                <a:cubicBezTo>
                  <a:pt x="10465636" y="3233398"/>
                  <a:pt x="10482240" y="3254746"/>
                  <a:pt x="10489356" y="3267080"/>
                </a:cubicBezTo>
                <a:cubicBezTo>
                  <a:pt x="10503113" y="3289377"/>
                  <a:pt x="10512601" y="3316653"/>
                  <a:pt x="10517819" y="3348912"/>
                </a:cubicBezTo>
                <a:lnTo>
                  <a:pt x="10194611" y="3348912"/>
                </a:lnTo>
                <a:lnTo>
                  <a:pt x="10143526" y="3348912"/>
                </a:lnTo>
                <a:lnTo>
                  <a:pt x="10089296" y="3348912"/>
                </a:lnTo>
                <a:cubicBezTo>
                  <a:pt x="10078860" y="3348912"/>
                  <a:pt x="10067949" y="3346303"/>
                  <a:pt x="10056563" y="3341085"/>
                </a:cubicBezTo>
                <a:cubicBezTo>
                  <a:pt x="10045178" y="3335866"/>
                  <a:pt x="10036165" y="3328750"/>
                  <a:pt x="10029523" y="3319737"/>
                </a:cubicBezTo>
                <a:cubicBezTo>
                  <a:pt x="10057038" y="3281786"/>
                  <a:pt x="10075776" y="3251781"/>
                  <a:pt x="10085738" y="3229722"/>
                </a:cubicBezTo>
                <a:cubicBezTo>
                  <a:pt x="10095701" y="3207663"/>
                  <a:pt x="10100682" y="3184536"/>
                  <a:pt x="10100682" y="3160342"/>
                </a:cubicBezTo>
                <a:cubicBezTo>
                  <a:pt x="10100682" y="3115275"/>
                  <a:pt x="10081825" y="3079815"/>
                  <a:pt x="10044111" y="3053961"/>
                </a:cubicBezTo>
                <a:cubicBezTo>
                  <a:pt x="10006397" y="3028106"/>
                  <a:pt x="9954569" y="3015179"/>
                  <a:pt x="9888630" y="3015179"/>
                </a:cubicBezTo>
                <a:cubicBezTo>
                  <a:pt x="9824587" y="3015179"/>
                  <a:pt x="9777741" y="3033562"/>
                  <a:pt x="9748092" y="3070327"/>
                </a:cubicBezTo>
                <a:cubicBezTo>
                  <a:pt x="9718442" y="3107092"/>
                  <a:pt x="9703618" y="3168407"/>
                  <a:pt x="9703618" y="3254271"/>
                </a:cubicBezTo>
                <a:lnTo>
                  <a:pt x="9734927" y="3258541"/>
                </a:lnTo>
                <a:cubicBezTo>
                  <a:pt x="9740620" y="3248579"/>
                  <a:pt x="9745720" y="3241819"/>
                  <a:pt x="9750226" y="3238261"/>
                </a:cubicBezTo>
                <a:cubicBezTo>
                  <a:pt x="9754733" y="3234703"/>
                  <a:pt x="9759596" y="3232924"/>
                  <a:pt x="9764814" y="3232924"/>
                </a:cubicBezTo>
                <a:cubicBezTo>
                  <a:pt x="9778571" y="3232924"/>
                  <a:pt x="9791854" y="3240277"/>
                  <a:pt x="9804663" y="3254983"/>
                </a:cubicBezTo>
                <a:cubicBezTo>
                  <a:pt x="9815099" y="3267317"/>
                  <a:pt x="9827433" y="3287478"/>
                  <a:pt x="9841665" y="3315467"/>
                </a:cubicBezTo>
                <a:cubicBezTo>
                  <a:pt x="9814625" y="3329699"/>
                  <a:pt x="9793159" y="3338831"/>
                  <a:pt x="9777267" y="3342864"/>
                </a:cubicBezTo>
                <a:cubicBezTo>
                  <a:pt x="9761375" y="3346896"/>
                  <a:pt x="9733741" y="3348912"/>
                  <a:pt x="9694367" y="3348912"/>
                </a:cubicBezTo>
                <a:lnTo>
                  <a:pt x="9668122" y="3348912"/>
                </a:lnTo>
                <a:lnTo>
                  <a:pt x="9590559" y="2908441"/>
                </a:lnTo>
                <a:lnTo>
                  <a:pt x="9616176" y="2918404"/>
                </a:lnTo>
                <a:cubicBezTo>
                  <a:pt x="9626613" y="2895633"/>
                  <a:pt x="9635982" y="2869779"/>
                  <a:pt x="9644284" y="2840841"/>
                </a:cubicBezTo>
                <a:cubicBezTo>
                  <a:pt x="9652586" y="2811903"/>
                  <a:pt x="9658871" y="2782254"/>
                  <a:pt x="9663141" y="2751893"/>
                </a:cubicBezTo>
                <a:cubicBezTo>
                  <a:pt x="9624715" y="2735763"/>
                  <a:pt x="9596726" y="2721057"/>
                  <a:pt x="9579174" y="2707774"/>
                </a:cubicBezTo>
                <a:cubicBezTo>
                  <a:pt x="9559250" y="2693068"/>
                  <a:pt x="9549287" y="2677888"/>
                  <a:pt x="9549287" y="2662233"/>
                </a:cubicBezTo>
                <a:cubicBezTo>
                  <a:pt x="9551185" y="2649899"/>
                  <a:pt x="9552134" y="2642309"/>
                  <a:pt x="9552134" y="2639462"/>
                </a:cubicBezTo>
                <a:close/>
                <a:moveTo>
                  <a:pt x="7109576" y="2622385"/>
                </a:moveTo>
                <a:cubicBezTo>
                  <a:pt x="7083485" y="2672195"/>
                  <a:pt x="7064984" y="2715127"/>
                  <a:pt x="7054073" y="2751181"/>
                </a:cubicBezTo>
                <a:cubicBezTo>
                  <a:pt x="7045534" y="2779645"/>
                  <a:pt x="7041264" y="2807871"/>
                  <a:pt x="7041264" y="2835860"/>
                </a:cubicBezTo>
                <a:lnTo>
                  <a:pt x="7086805" y="2865746"/>
                </a:lnTo>
                <a:lnTo>
                  <a:pt x="7172907" y="3348912"/>
                </a:lnTo>
                <a:lnTo>
                  <a:pt x="6918011" y="3348912"/>
                </a:lnTo>
                <a:cubicBezTo>
                  <a:pt x="6866777" y="3271586"/>
                  <a:pt x="6821710" y="3214660"/>
                  <a:pt x="6782810" y="3178132"/>
                </a:cubicBezTo>
                <a:cubicBezTo>
                  <a:pt x="6743910" y="3141604"/>
                  <a:pt x="6708568" y="3123340"/>
                  <a:pt x="6676784" y="3123340"/>
                </a:cubicBezTo>
                <a:cubicBezTo>
                  <a:pt x="6640256" y="3123340"/>
                  <a:pt x="6606693" y="3142909"/>
                  <a:pt x="6576095" y="3182046"/>
                </a:cubicBezTo>
                <a:cubicBezTo>
                  <a:pt x="6545497" y="3221183"/>
                  <a:pt x="6519761" y="3277042"/>
                  <a:pt x="6498888" y="3349624"/>
                </a:cubicBezTo>
                <a:lnTo>
                  <a:pt x="6533044" y="3366702"/>
                </a:lnTo>
                <a:cubicBezTo>
                  <a:pt x="6557712" y="3334443"/>
                  <a:pt x="6575502" y="3313570"/>
                  <a:pt x="6586413" y="3304083"/>
                </a:cubicBezTo>
                <a:cubicBezTo>
                  <a:pt x="6597324" y="3294594"/>
                  <a:pt x="6608946" y="3289851"/>
                  <a:pt x="6621280" y="3289851"/>
                </a:cubicBezTo>
                <a:cubicBezTo>
                  <a:pt x="6649744" y="3289851"/>
                  <a:pt x="6682951" y="3316416"/>
                  <a:pt x="6720902" y="3369548"/>
                </a:cubicBezTo>
                <a:cubicBezTo>
                  <a:pt x="6643577" y="3378087"/>
                  <a:pt x="6586057" y="3389236"/>
                  <a:pt x="6548343" y="3402993"/>
                </a:cubicBezTo>
                <a:cubicBezTo>
                  <a:pt x="6510629" y="3416750"/>
                  <a:pt x="6484182" y="3435488"/>
                  <a:pt x="6469001" y="3459208"/>
                </a:cubicBezTo>
                <a:cubicBezTo>
                  <a:pt x="6456193" y="3480081"/>
                  <a:pt x="6444807" y="3504037"/>
                  <a:pt x="6434845" y="3531078"/>
                </a:cubicBezTo>
                <a:cubicBezTo>
                  <a:pt x="6422511" y="3564285"/>
                  <a:pt x="6416344" y="3592037"/>
                  <a:pt x="6416344" y="3614333"/>
                </a:cubicBezTo>
                <a:cubicBezTo>
                  <a:pt x="6416344" y="3629988"/>
                  <a:pt x="6423934" y="3661772"/>
                  <a:pt x="6439115" y="3709685"/>
                </a:cubicBezTo>
                <a:cubicBezTo>
                  <a:pt x="6463783" y="3787485"/>
                  <a:pt x="6479201" y="3838482"/>
                  <a:pt x="6485368" y="3862676"/>
                </a:cubicBezTo>
                <a:cubicBezTo>
                  <a:pt x="6503395" y="3931462"/>
                  <a:pt x="6515017" y="3997165"/>
                  <a:pt x="6520235" y="4059785"/>
                </a:cubicBezTo>
                <a:cubicBezTo>
                  <a:pt x="6537788" y="4036065"/>
                  <a:pt x="6549766" y="4014243"/>
                  <a:pt x="6556170" y="3994319"/>
                </a:cubicBezTo>
                <a:cubicBezTo>
                  <a:pt x="6562575" y="3974395"/>
                  <a:pt x="6565777" y="3948303"/>
                  <a:pt x="6565777" y="3916045"/>
                </a:cubicBezTo>
                <a:cubicBezTo>
                  <a:pt x="6565777" y="3871452"/>
                  <a:pt x="6558542" y="3824250"/>
                  <a:pt x="6544073" y="3774440"/>
                </a:cubicBezTo>
                <a:cubicBezTo>
                  <a:pt x="6529605" y="3724629"/>
                  <a:pt x="6513120" y="3671260"/>
                  <a:pt x="6494618" y="3614333"/>
                </a:cubicBezTo>
                <a:cubicBezTo>
                  <a:pt x="6494618" y="3595357"/>
                  <a:pt x="6528063" y="3578517"/>
                  <a:pt x="6594952" y="3563811"/>
                </a:cubicBezTo>
                <a:cubicBezTo>
                  <a:pt x="6661841" y="3549104"/>
                  <a:pt x="6738692" y="3541751"/>
                  <a:pt x="6825505" y="3541751"/>
                </a:cubicBezTo>
                <a:lnTo>
                  <a:pt x="6866926" y="3542070"/>
                </a:lnTo>
                <a:lnTo>
                  <a:pt x="6866926" y="3542463"/>
                </a:lnTo>
                <a:lnTo>
                  <a:pt x="6918011" y="3542463"/>
                </a:lnTo>
                <a:lnTo>
                  <a:pt x="7209826" y="3542463"/>
                </a:lnTo>
                <a:lnTo>
                  <a:pt x="7258297" y="3542463"/>
                </a:lnTo>
                <a:lnTo>
                  <a:pt x="7284542" y="3542463"/>
                </a:lnTo>
                <a:cubicBezTo>
                  <a:pt x="7322968" y="3542463"/>
                  <a:pt x="7358547" y="3537245"/>
                  <a:pt x="7391280" y="3526808"/>
                </a:cubicBezTo>
                <a:cubicBezTo>
                  <a:pt x="7440616" y="3511153"/>
                  <a:pt x="7480702" y="3484350"/>
                  <a:pt x="7511538" y="3446399"/>
                </a:cubicBezTo>
                <a:cubicBezTo>
                  <a:pt x="7529090" y="3480081"/>
                  <a:pt x="7552098" y="3504512"/>
                  <a:pt x="7580561" y="3519692"/>
                </a:cubicBezTo>
                <a:cubicBezTo>
                  <a:pt x="7609025" y="3534873"/>
                  <a:pt x="7641995" y="3542463"/>
                  <a:pt x="7679472" y="3542463"/>
                </a:cubicBezTo>
                <a:lnTo>
                  <a:pt x="7733701" y="3542463"/>
                </a:lnTo>
                <a:lnTo>
                  <a:pt x="7784786" y="3542463"/>
                </a:lnTo>
                <a:lnTo>
                  <a:pt x="7874595" y="3542463"/>
                </a:lnTo>
                <a:cubicBezTo>
                  <a:pt x="7908276" y="3542463"/>
                  <a:pt x="7934842" y="3539379"/>
                  <a:pt x="7954292" y="3533212"/>
                </a:cubicBezTo>
                <a:cubicBezTo>
                  <a:pt x="7994615" y="3520404"/>
                  <a:pt x="8028534" y="3493364"/>
                  <a:pt x="8056049" y="3452092"/>
                </a:cubicBezTo>
                <a:cubicBezTo>
                  <a:pt x="8101116" y="3475337"/>
                  <a:pt x="8153299" y="3495498"/>
                  <a:pt x="8212597" y="3512576"/>
                </a:cubicBezTo>
                <a:cubicBezTo>
                  <a:pt x="8279961" y="3532026"/>
                  <a:pt x="8338548" y="3541751"/>
                  <a:pt x="8388359" y="3541751"/>
                </a:cubicBezTo>
                <a:lnTo>
                  <a:pt x="8388359" y="3386626"/>
                </a:lnTo>
                <a:cubicBezTo>
                  <a:pt x="8388359" y="3321635"/>
                  <a:pt x="8369620" y="3250476"/>
                  <a:pt x="8332143" y="3173151"/>
                </a:cubicBezTo>
                <a:cubicBezTo>
                  <a:pt x="8296564" y="3100095"/>
                  <a:pt x="8266678" y="3063567"/>
                  <a:pt x="8242484" y="3063567"/>
                </a:cubicBezTo>
                <a:cubicBezTo>
                  <a:pt x="8216392" y="3063567"/>
                  <a:pt x="8184608" y="3080882"/>
                  <a:pt x="8147131" y="3115512"/>
                </a:cubicBezTo>
                <a:cubicBezTo>
                  <a:pt x="8104911" y="3154412"/>
                  <a:pt x="8070280" y="3203986"/>
                  <a:pt x="8043240" y="3264234"/>
                </a:cubicBezTo>
                <a:cubicBezTo>
                  <a:pt x="8030906" y="3296967"/>
                  <a:pt x="8008610" y="3319975"/>
                  <a:pt x="7976351" y="3333258"/>
                </a:cubicBezTo>
                <a:cubicBezTo>
                  <a:pt x="7951209" y="3343694"/>
                  <a:pt x="7917290" y="3348912"/>
                  <a:pt x="7874595" y="3348912"/>
                </a:cubicBezTo>
                <a:lnTo>
                  <a:pt x="7784786" y="3348912"/>
                </a:lnTo>
                <a:lnTo>
                  <a:pt x="7733701" y="3348912"/>
                </a:lnTo>
                <a:lnTo>
                  <a:pt x="7679472" y="3348912"/>
                </a:lnTo>
                <a:cubicBezTo>
                  <a:pt x="7669035" y="3348912"/>
                  <a:pt x="7658124" y="3346303"/>
                  <a:pt x="7646739" y="3341085"/>
                </a:cubicBezTo>
                <a:cubicBezTo>
                  <a:pt x="7635353" y="3335866"/>
                  <a:pt x="7626340" y="3328750"/>
                  <a:pt x="7619699" y="3319737"/>
                </a:cubicBezTo>
                <a:cubicBezTo>
                  <a:pt x="7647213" y="3281786"/>
                  <a:pt x="7665952" y="3251781"/>
                  <a:pt x="7675914" y="3229722"/>
                </a:cubicBezTo>
                <a:cubicBezTo>
                  <a:pt x="7685876" y="3207663"/>
                  <a:pt x="7690857" y="3184536"/>
                  <a:pt x="7690857" y="3160342"/>
                </a:cubicBezTo>
                <a:cubicBezTo>
                  <a:pt x="7690857" y="3115275"/>
                  <a:pt x="7672000" y="3079815"/>
                  <a:pt x="7634286" y="3053961"/>
                </a:cubicBezTo>
                <a:cubicBezTo>
                  <a:pt x="7596572" y="3028106"/>
                  <a:pt x="7544745" y="3015179"/>
                  <a:pt x="7478805" y="3015179"/>
                </a:cubicBezTo>
                <a:cubicBezTo>
                  <a:pt x="7414762" y="3015179"/>
                  <a:pt x="7367916" y="3033562"/>
                  <a:pt x="7338267" y="3070327"/>
                </a:cubicBezTo>
                <a:cubicBezTo>
                  <a:pt x="7308618" y="3107092"/>
                  <a:pt x="7293793" y="3168407"/>
                  <a:pt x="7293793" y="3254271"/>
                </a:cubicBezTo>
                <a:lnTo>
                  <a:pt x="7325103" y="3258541"/>
                </a:lnTo>
                <a:cubicBezTo>
                  <a:pt x="7330795" y="3248579"/>
                  <a:pt x="7335895" y="3241819"/>
                  <a:pt x="7340402" y="3238261"/>
                </a:cubicBezTo>
                <a:cubicBezTo>
                  <a:pt x="7344908" y="3234703"/>
                  <a:pt x="7349771" y="3232924"/>
                  <a:pt x="7354989" y="3232924"/>
                </a:cubicBezTo>
                <a:cubicBezTo>
                  <a:pt x="7368746" y="3232924"/>
                  <a:pt x="7382029" y="3240277"/>
                  <a:pt x="7394838" y="3254983"/>
                </a:cubicBezTo>
                <a:cubicBezTo>
                  <a:pt x="7405274" y="3267317"/>
                  <a:pt x="7417609" y="3287478"/>
                  <a:pt x="7431840" y="3315467"/>
                </a:cubicBezTo>
                <a:cubicBezTo>
                  <a:pt x="7404800" y="3329699"/>
                  <a:pt x="7383334" y="3338831"/>
                  <a:pt x="7367442" y="3342864"/>
                </a:cubicBezTo>
                <a:cubicBezTo>
                  <a:pt x="7351550" y="3346896"/>
                  <a:pt x="7323917" y="3348912"/>
                  <a:pt x="7284542" y="3348912"/>
                </a:cubicBezTo>
                <a:lnTo>
                  <a:pt x="7258297" y="3348912"/>
                </a:lnTo>
                <a:lnTo>
                  <a:pt x="7180735" y="2908441"/>
                </a:lnTo>
                <a:lnTo>
                  <a:pt x="7206352" y="2918404"/>
                </a:lnTo>
                <a:cubicBezTo>
                  <a:pt x="7216788" y="2895633"/>
                  <a:pt x="7226157" y="2869779"/>
                  <a:pt x="7234459" y="2840841"/>
                </a:cubicBezTo>
                <a:cubicBezTo>
                  <a:pt x="7242761" y="2811903"/>
                  <a:pt x="7249047" y="2782254"/>
                  <a:pt x="7253316" y="2751893"/>
                </a:cubicBezTo>
                <a:cubicBezTo>
                  <a:pt x="7214891" y="2735763"/>
                  <a:pt x="7186902" y="2721057"/>
                  <a:pt x="7169349" y="2707774"/>
                </a:cubicBezTo>
                <a:cubicBezTo>
                  <a:pt x="7149425" y="2693068"/>
                  <a:pt x="7139463" y="2677888"/>
                  <a:pt x="7139463" y="2662233"/>
                </a:cubicBezTo>
                <a:cubicBezTo>
                  <a:pt x="7141360" y="2649899"/>
                  <a:pt x="7142309" y="2642309"/>
                  <a:pt x="7142309" y="2639462"/>
                </a:cubicBezTo>
                <a:close/>
                <a:moveTo>
                  <a:pt x="4909302" y="2622385"/>
                </a:moveTo>
                <a:cubicBezTo>
                  <a:pt x="4883210" y="2672195"/>
                  <a:pt x="4864708" y="2715127"/>
                  <a:pt x="4853797" y="2751181"/>
                </a:cubicBezTo>
                <a:cubicBezTo>
                  <a:pt x="4845258" y="2779645"/>
                  <a:pt x="4840989" y="2807871"/>
                  <a:pt x="4840989" y="2835860"/>
                </a:cubicBezTo>
                <a:lnTo>
                  <a:pt x="4886530" y="2865746"/>
                </a:lnTo>
                <a:lnTo>
                  <a:pt x="4972632" y="3348912"/>
                </a:lnTo>
                <a:lnTo>
                  <a:pt x="4711896" y="3348912"/>
                </a:lnTo>
                <a:lnTo>
                  <a:pt x="4710830" y="3295633"/>
                </a:lnTo>
                <a:cubicBezTo>
                  <a:pt x="4708384" y="3238528"/>
                  <a:pt x="4702269" y="3193431"/>
                  <a:pt x="4692484" y="3160342"/>
                </a:cubicBezTo>
                <a:cubicBezTo>
                  <a:pt x="4679438" y="3116224"/>
                  <a:pt x="4655126" y="3074004"/>
                  <a:pt x="4619547" y="3033681"/>
                </a:cubicBezTo>
                <a:lnTo>
                  <a:pt x="4562621" y="3203038"/>
                </a:lnTo>
                <a:cubicBezTo>
                  <a:pt x="4588711" y="3233398"/>
                  <a:pt x="4605315" y="3254746"/>
                  <a:pt x="4612431" y="3267080"/>
                </a:cubicBezTo>
                <a:cubicBezTo>
                  <a:pt x="4626188" y="3289377"/>
                  <a:pt x="4635677" y="3316653"/>
                  <a:pt x="4640895" y="3348912"/>
                </a:cubicBezTo>
                <a:lnTo>
                  <a:pt x="4309003" y="3348912"/>
                </a:lnTo>
                <a:lnTo>
                  <a:pt x="4308145" y="3336726"/>
                </a:lnTo>
                <a:cubicBezTo>
                  <a:pt x="4301118" y="3285670"/>
                  <a:pt x="4283551" y="3231145"/>
                  <a:pt x="4255443" y="3173151"/>
                </a:cubicBezTo>
                <a:cubicBezTo>
                  <a:pt x="4219864" y="3100095"/>
                  <a:pt x="4189978" y="3063567"/>
                  <a:pt x="4165785" y="3063567"/>
                </a:cubicBezTo>
                <a:cubicBezTo>
                  <a:pt x="4139693" y="3063567"/>
                  <a:pt x="4107909" y="3080882"/>
                  <a:pt x="4070432" y="3115512"/>
                </a:cubicBezTo>
                <a:cubicBezTo>
                  <a:pt x="4028211" y="3154412"/>
                  <a:pt x="3993581" y="3203986"/>
                  <a:pt x="3966541" y="3264234"/>
                </a:cubicBezTo>
                <a:cubicBezTo>
                  <a:pt x="3954207" y="3296967"/>
                  <a:pt x="3931910" y="3319975"/>
                  <a:pt x="3899652" y="3333258"/>
                </a:cubicBezTo>
                <a:cubicBezTo>
                  <a:pt x="3874509" y="3343694"/>
                  <a:pt x="3840590" y="3348912"/>
                  <a:pt x="3797895" y="3348912"/>
                </a:cubicBezTo>
                <a:lnTo>
                  <a:pt x="3705473" y="3348912"/>
                </a:lnTo>
                <a:lnTo>
                  <a:pt x="3657002" y="3348912"/>
                </a:lnTo>
                <a:lnTo>
                  <a:pt x="3605851" y="3348912"/>
                </a:lnTo>
                <a:cubicBezTo>
                  <a:pt x="3583081" y="3348912"/>
                  <a:pt x="3566477" y="3333494"/>
                  <a:pt x="3556040" y="3302659"/>
                </a:cubicBezTo>
                <a:cubicBezTo>
                  <a:pt x="3542757" y="3264234"/>
                  <a:pt x="3536116" y="3195447"/>
                  <a:pt x="3536116" y="3096299"/>
                </a:cubicBezTo>
                <a:lnTo>
                  <a:pt x="3536116" y="2956117"/>
                </a:lnTo>
                <a:cubicBezTo>
                  <a:pt x="3536116" y="2889228"/>
                  <a:pt x="3529712" y="2834199"/>
                  <a:pt x="3516903" y="2791030"/>
                </a:cubicBezTo>
                <a:cubicBezTo>
                  <a:pt x="3505992" y="2754028"/>
                  <a:pt x="3486779" y="2716551"/>
                  <a:pt x="3459264" y="2678600"/>
                </a:cubicBezTo>
                <a:lnTo>
                  <a:pt x="3382414" y="2856496"/>
                </a:lnTo>
                <a:cubicBezTo>
                  <a:pt x="3404710" y="2879741"/>
                  <a:pt x="3418941" y="2897531"/>
                  <a:pt x="3425109" y="2909864"/>
                </a:cubicBezTo>
                <a:cubicBezTo>
                  <a:pt x="3437917" y="2935482"/>
                  <a:pt x="3444321" y="2971298"/>
                  <a:pt x="3444321" y="3017314"/>
                </a:cubicBezTo>
                <a:lnTo>
                  <a:pt x="3444321" y="3220116"/>
                </a:lnTo>
                <a:cubicBezTo>
                  <a:pt x="3444321" y="3339188"/>
                  <a:pt x="3458079" y="3423866"/>
                  <a:pt x="3485593" y="3474151"/>
                </a:cubicBezTo>
                <a:cubicBezTo>
                  <a:pt x="3510262" y="3519692"/>
                  <a:pt x="3550348" y="3542463"/>
                  <a:pt x="3605851" y="3542463"/>
                </a:cubicBezTo>
                <a:lnTo>
                  <a:pt x="3657002" y="3542463"/>
                </a:lnTo>
                <a:lnTo>
                  <a:pt x="3705473" y="3542463"/>
                </a:lnTo>
                <a:lnTo>
                  <a:pt x="3797895" y="3542463"/>
                </a:lnTo>
                <a:cubicBezTo>
                  <a:pt x="3831577" y="3542463"/>
                  <a:pt x="3858143" y="3539379"/>
                  <a:pt x="3877593" y="3533212"/>
                </a:cubicBezTo>
                <a:cubicBezTo>
                  <a:pt x="3917916" y="3520404"/>
                  <a:pt x="3951835" y="3493364"/>
                  <a:pt x="3979349" y="3452092"/>
                </a:cubicBezTo>
                <a:cubicBezTo>
                  <a:pt x="4024417" y="3475337"/>
                  <a:pt x="4076599" y="3495498"/>
                  <a:pt x="4135898" y="3512576"/>
                </a:cubicBezTo>
                <a:cubicBezTo>
                  <a:pt x="4169579" y="3522301"/>
                  <a:pt x="4201066" y="3529595"/>
                  <a:pt x="4230361" y="3534458"/>
                </a:cubicBezTo>
                <a:lnTo>
                  <a:pt x="4266601" y="3539145"/>
                </a:lnTo>
                <a:lnTo>
                  <a:pt x="4266601" y="3542463"/>
                </a:lnTo>
                <a:lnTo>
                  <a:pt x="4666651" y="3542463"/>
                </a:lnTo>
                <a:lnTo>
                  <a:pt x="4712053" y="3542463"/>
                </a:lnTo>
                <a:lnTo>
                  <a:pt x="5009551" y="3542463"/>
                </a:lnTo>
                <a:lnTo>
                  <a:pt x="5058022" y="3542463"/>
                </a:lnTo>
                <a:lnTo>
                  <a:pt x="5084268" y="3542463"/>
                </a:lnTo>
                <a:cubicBezTo>
                  <a:pt x="5122693" y="3542463"/>
                  <a:pt x="5158273" y="3537245"/>
                  <a:pt x="5191005" y="3526808"/>
                </a:cubicBezTo>
                <a:cubicBezTo>
                  <a:pt x="5240341" y="3511153"/>
                  <a:pt x="5280428" y="3484350"/>
                  <a:pt x="5311263" y="3446399"/>
                </a:cubicBezTo>
                <a:cubicBezTo>
                  <a:pt x="5328816" y="3480081"/>
                  <a:pt x="5351823" y="3504512"/>
                  <a:pt x="5380286" y="3519692"/>
                </a:cubicBezTo>
                <a:lnTo>
                  <a:pt x="5425868" y="3536587"/>
                </a:lnTo>
                <a:lnTo>
                  <a:pt x="5305478" y="3608492"/>
                </a:lnTo>
                <a:lnTo>
                  <a:pt x="5317498" y="3628617"/>
                </a:lnTo>
                <a:lnTo>
                  <a:pt x="5448337" y="3550471"/>
                </a:lnTo>
                <a:lnTo>
                  <a:pt x="5452617" y="3547914"/>
                </a:lnTo>
                <a:lnTo>
                  <a:pt x="5459453" y="3543832"/>
                </a:lnTo>
                <a:lnTo>
                  <a:pt x="5466710" y="3541118"/>
                </a:lnTo>
                <a:lnTo>
                  <a:pt x="5474518" y="3541959"/>
                </a:lnTo>
                <a:lnTo>
                  <a:pt x="5479819" y="3544734"/>
                </a:lnTo>
                <a:cubicBezTo>
                  <a:pt x="5481717" y="3546244"/>
                  <a:pt x="5483353" y="3548149"/>
                  <a:pt x="5484727" y="3550449"/>
                </a:cubicBezTo>
                <a:lnTo>
                  <a:pt x="5544424" y="3650399"/>
                </a:lnTo>
                <a:lnTo>
                  <a:pt x="5566656" y="3637120"/>
                </a:lnTo>
                <a:lnTo>
                  <a:pt x="5510122" y="3542463"/>
                </a:lnTo>
                <a:lnTo>
                  <a:pt x="5533426" y="3542463"/>
                </a:lnTo>
                <a:lnTo>
                  <a:pt x="5584511" y="3542463"/>
                </a:lnTo>
                <a:lnTo>
                  <a:pt x="5978878" y="3542463"/>
                </a:lnTo>
                <a:lnTo>
                  <a:pt x="5978878" y="3415467"/>
                </a:lnTo>
                <a:lnTo>
                  <a:pt x="5983849" y="3415769"/>
                </a:lnTo>
                <a:cubicBezTo>
                  <a:pt x="5986262" y="3415455"/>
                  <a:pt x="5988586" y="3414630"/>
                  <a:pt x="5990822" y="3413295"/>
                </a:cubicBezTo>
                <a:cubicBezTo>
                  <a:pt x="5992995" y="3411997"/>
                  <a:pt x="5994775" y="3410371"/>
                  <a:pt x="5996164" y="3408414"/>
                </a:cubicBezTo>
                <a:cubicBezTo>
                  <a:pt x="5997553" y="3406458"/>
                  <a:pt x="5998546" y="3404348"/>
                  <a:pt x="5999144" y="3402084"/>
                </a:cubicBezTo>
                <a:cubicBezTo>
                  <a:pt x="5999742" y="3399820"/>
                  <a:pt x="5999893" y="3397498"/>
                  <a:pt x="5999598" y="3395117"/>
                </a:cubicBezTo>
                <a:cubicBezTo>
                  <a:pt x="5999303" y="3392737"/>
                  <a:pt x="5998506" y="3390460"/>
                  <a:pt x="5997209" y="3388288"/>
                </a:cubicBezTo>
                <a:cubicBezTo>
                  <a:pt x="5995912" y="3386115"/>
                  <a:pt x="5994292" y="3384310"/>
                  <a:pt x="5992349" y="3382870"/>
                </a:cubicBezTo>
                <a:cubicBezTo>
                  <a:pt x="5990405" y="3381430"/>
                  <a:pt x="5988286" y="3380421"/>
                  <a:pt x="5985990" y="3379843"/>
                </a:cubicBezTo>
                <a:cubicBezTo>
                  <a:pt x="5983694" y="3379264"/>
                  <a:pt x="5981349" y="3379147"/>
                  <a:pt x="5978955" y="3379493"/>
                </a:cubicBezTo>
                <a:lnTo>
                  <a:pt x="5978878" y="3379521"/>
                </a:lnTo>
                <a:lnTo>
                  <a:pt x="5978878" y="3356739"/>
                </a:lnTo>
                <a:lnTo>
                  <a:pt x="5978320" y="3328890"/>
                </a:lnTo>
                <a:lnTo>
                  <a:pt x="5990918" y="3327688"/>
                </a:lnTo>
                <a:cubicBezTo>
                  <a:pt x="5996547" y="3327533"/>
                  <a:pt x="6001957" y="3327812"/>
                  <a:pt x="6007150" y="3328524"/>
                </a:cubicBezTo>
                <a:cubicBezTo>
                  <a:pt x="6012342" y="3329237"/>
                  <a:pt x="6017094" y="3330517"/>
                  <a:pt x="6021404" y="3332363"/>
                </a:cubicBezTo>
                <a:lnTo>
                  <a:pt x="6030276" y="3347216"/>
                </a:lnTo>
                <a:lnTo>
                  <a:pt x="6052508" y="3333938"/>
                </a:lnTo>
                <a:lnTo>
                  <a:pt x="5988976" y="3227567"/>
                </a:lnTo>
                <a:lnTo>
                  <a:pt x="6015808" y="3211541"/>
                </a:lnTo>
                <a:lnTo>
                  <a:pt x="6003789" y="3191416"/>
                </a:lnTo>
                <a:lnTo>
                  <a:pt x="5969807" y="3211713"/>
                </a:lnTo>
                <a:lnTo>
                  <a:pt x="5967871" y="3197434"/>
                </a:lnTo>
                <a:cubicBezTo>
                  <a:pt x="5965425" y="3183735"/>
                  <a:pt x="5962571" y="3171372"/>
                  <a:pt x="5959309" y="3160342"/>
                </a:cubicBezTo>
                <a:cubicBezTo>
                  <a:pt x="5946263" y="3116224"/>
                  <a:pt x="5921951" y="3074004"/>
                  <a:pt x="5886372" y="3033681"/>
                </a:cubicBezTo>
                <a:lnTo>
                  <a:pt x="5829445" y="3203038"/>
                </a:lnTo>
                <a:cubicBezTo>
                  <a:pt x="5842491" y="3218218"/>
                  <a:pt x="5853165" y="3231145"/>
                  <a:pt x="5861467" y="3241819"/>
                </a:cubicBezTo>
                <a:lnTo>
                  <a:pt x="5878619" y="3266176"/>
                </a:lnTo>
                <a:lnTo>
                  <a:pt x="5869723" y="3271489"/>
                </a:lnTo>
                <a:lnTo>
                  <a:pt x="5881743" y="3291613"/>
                </a:lnTo>
                <a:lnTo>
                  <a:pt x="5886749" y="3288623"/>
                </a:lnTo>
                <a:lnTo>
                  <a:pt x="5907720" y="3348912"/>
                </a:lnTo>
                <a:lnTo>
                  <a:pt x="5584511" y="3348912"/>
                </a:lnTo>
                <a:lnTo>
                  <a:pt x="5533426" y="3348912"/>
                </a:lnTo>
                <a:lnTo>
                  <a:pt x="5479197" y="3348912"/>
                </a:lnTo>
                <a:cubicBezTo>
                  <a:pt x="5468760" y="3348912"/>
                  <a:pt x="5457849" y="3346303"/>
                  <a:pt x="5446464" y="3341085"/>
                </a:cubicBezTo>
                <a:cubicBezTo>
                  <a:pt x="5435078" y="3335866"/>
                  <a:pt x="5426065" y="3328750"/>
                  <a:pt x="5419424" y="3319737"/>
                </a:cubicBezTo>
                <a:cubicBezTo>
                  <a:pt x="5446938" y="3281786"/>
                  <a:pt x="5465677" y="3251781"/>
                  <a:pt x="5475639" y="3229722"/>
                </a:cubicBezTo>
                <a:cubicBezTo>
                  <a:pt x="5485601" y="3207663"/>
                  <a:pt x="5490582" y="3184536"/>
                  <a:pt x="5490582" y="3160342"/>
                </a:cubicBezTo>
                <a:cubicBezTo>
                  <a:pt x="5490582" y="3115275"/>
                  <a:pt x="5471725" y="3079815"/>
                  <a:pt x="5434011" y="3053961"/>
                </a:cubicBezTo>
                <a:cubicBezTo>
                  <a:pt x="5396298" y="3028106"/>
                  <a:pt x="5344470" y="3015179"/>
                  <a:pt x="5278530" y="3015179"/>
                </a:cubicBezTo>
                <a:cubicBezTo>
                  <a:pt x="5214487" y="3015179"/>
                  <a:pt x="5167642" y="3033562"/>
                  <a:pt x="5137992" y="3070327"/>
                </a:cubicBezTo>
                <a:cubicBezTo>
                  <a:pt x="5108343" y="3107092"/>
                  <a:pt x="5093518" y="3168407"/>
                  <a:pt x="5093518" y="3254271"/>
                </a:cubicBezTo>
                <a:lnTo>
                  <a:pt x="5124828" y="3258541"/>
                </a:lnTo>
                <a:cubicBezTo>
                  <a:pt x="5130520" y="3248579"/>
                  <a:pt x="5135620" y="3241819"/>
                  <a:pt x="5140127" y="3238261"/>
                </a:cubicBezTo>
                <a:cubicBezTo>
                  <a:pt x="5144633" y="3234703"/>
                  <a:pt x="5149496" y="3232924"/>
                  <a:pt x="5154715" y="3232924"/>
                </a:cubicBezTo>
                <a:cubicBezTo>
                  <a:pt x="5168471" y="3232924"/>
                  <a:pt x="5181754" y="3240277"/>
                  <a:pt x="5194563" y="3254983"/>
                </a:cubicBezTo>
                <a:cubicBezTo>
                  <a:pt x="5205000" y="3267317"/>
                  <a:pt x="5217334" y="3287478"/>
                  <a:pt x="5231565" y="3315467"/>
                </a:cubicBezTo>
                <a:cubicBezTo>
                  <a:pt x="5204526" y="3329699"/>
                  <a:pt x="5183059" y="3338831"/>
                  <a:pt x="5167167" y="3342864"/>
                </a:cubicBezTo>
                <a:cubicBezTo>
                  <a:pt x="5151275" y="3346896"/>
                  <a:pt x="5123642" y="3348912"/>
                  <a:pt x="5084268" y="3348912"/>
                </a:cubicBezTo>
                <a:lnTo>
                  <a:pt x="5058022" y="3348912"/>
                </a:lnTo>
                <a:lnTo>
                  <a:pt x="4980459" y="2908441"/>
                </a:lnTo>
                <a:lnTo>
                  <a:pt x="5006077" y="2918404"/>
                </a:lnTo>
                <a:cubicBezTo>
                  <a:pt x="5016513" y="2895633"/>
                  <a:pt x="5025883" y="2869779"/>
                  <a:pt x="5034185" y="2840841"/>
                </a:cubicBezTo>
                <a:cubicBezTo>
                  <a:pt x="5042487" y="2811903"/>
                  <a:pt x="5048772" y="2782254"/>
                  <a:pt x="5053042" y="2751893"/>
                </a:cubicBezTo>
                <a:cubicBezTo>
                  <a:pt x="5014616" y="2735763"/>
                  <a:pt x="4986627" y="2721057"/>
                  <a:pt x="4969075" y="2707774"/>
                </a:cubicBezTo>
                <a:cubicBezTo>
                  <a:pt x="4949151" y="2693068"/>
                  <a:pt x="4939188" y="2677888"/>
                  <a:pt x="4939188" y="2662233"/>
                </a:cubicBezTo>
                <a:cubicBezTo>
                  <a:pt x="4941085" y="2649899"/>
                  <a:pt x="4942034" y="2642309"/>
                  <a:pt x="4942034" y="2639462"/>
                </a:cubicBezTo>
                <a:close/>
                <a:moveTo>
                  <a:pt x="6960553" y="2619975"/>
                </a:moveTo>
                <a:lnTo>
                  <a:pt x="6826487" y="2700048"/>
                </a:lnTo>
                <a:lnTo>
                  <a:pt x="6838507" y="2720172"/>
                </a:lnTo>
                <a:lnTo>
                  <a:pt x="6923508" y="2669404"/>
                </a:lnTo>
                <a:lnTo>
                  <a:pt x="6929632" y="2679658"/>
                </a:lnTo>
                <a:cubicBezTo>
                  <a:pt x="6924598" y="2682838"/>
                  <a:pt x="6919610" y="2686315"/>
                  <a:pt x="6914670" y="2690089"/>
                </a:cubicBezTo>
                <a:cubicBezTo>
                  <a:pt x="6909730" y="2693863"/>
                  <a:pt x="6905140" y="2697970"/>
                  <a:pt x="6900901" y="2702408"/>
                </a:cubicBezTo>
                <a:cubicBezTo>
                  <a:pt x="6896661" y="2706848"/>
                  <a:pt x="6892931" y="2711633"/>
                  <a:pt x="6889712" y="2716763"/>
                </a:cubicBezTo>
                <a:cubicBezTo>
                  <a:pt x="6886491" y="2721893"/>
                  <a:pt x="6884046" y="2727340"/>
                  <a:pt x="6882376" y="2733105"/>
                </a:cubicBezTo>
                <a:cubicBezTo>
                  <a:pt x="6880705" y="2738870"/>
                  <a:pt x="6879988" y="2744998"/>
                  <a:pt x="6880223" y="2751488"/>
                </a:cubicBezTo>
                <a:cubicBezTo>
                  <a:pt x="6880459" y="2757978"/>
                  <a:pt x="6881948" y="2764824"/>
                  <a:pt x="6884690" y="2772028"/>
                </a:cubicBezTo>
                <a:cubicBezTo>
                  <a:pt x="6888650" y="2770096"/>
                  <a:pt x="6893114" y="2768210"/>
                  <a:pt x="6898082" y="2766369"/>
                </a:cubicBezTo>
                <a:cubicBezTo>
                  <a:pt x="6903051" y="2764529"/>
                  <a:pt x="6908267" y="2762886"/>
                  <a:pt x="6913732" y="2761443"/>
                </a:cubicBezTo>
                <a:cubicBezTo>
                  <a:pt x="6919197" y="2759998"/>
                  <a:pt x="6924815" y="2758810"/>
                  <a:pt x="6930585" y="2757877"/>
                </a:cubicBezTo>
                <a:cubicBezTo>
                  <a:pt x="6936355" y="2756945"/>
                  <a:pt x="6942055" y="2756401"/>
                  <a:pt x="6947683" y="2756246"/>
                </a:cubicBezTo>
                <a:cubicBezTo>
                  <a:pt x="6953311" y="2756092"/>
                  <a:pt x="6958722" y="2756371"/>
                  <a:pt x="6963914" y="2757083"/>
                </a:cubicBezTo>
                <a:cubicBezTo>
                  <a:pt x="6969107" y="2757796"/>
                  <a:pt x="6973858" y="2759075"/>
                  <a:pt x="6978168" y="2760921"/>
                </a:cubicBezTo>
                <a:lnTo>
                  <a:pt x="6987039" y="2775775"/>
                </a:lnTo>
                <a:lnTo>
                  <a:pt x="7009272" y="2762497"/>
                </a:lnTo>
                <a:lnTo>
                  <a:pt x="6945740" y="2656125"/>
                </a:lnTo>
                <a:lnTo>
                  <a:pt x="6972573" y="2640099"/>
                </a:lnTo>
                <a:close/>
                <a:moveTo>
                  <a:pt x="8135918" y="2608548"/>
                </a:moveTo>
                <a:cubicBezTo>
                  <a:pt x="8114571" y="2608548"/>
                  <a:pt x="8094765" y="2620526"/>
                  <a:pt x="8076501" y="2644483"/>
                </a:cubicBezTo>
                <a:cubicBezTo>
                  <a:pt x="8058237" y="2668440"/>
                  <a:pt x="8049105" y="2696073"/>
                  <a:pt x="8049105" y="2727383"/>
                </a:cubicBezTo>
                <a:cubicBezTo>
                  <a:pt x="8049105" y="2742089"/>
                  <a:pt x="8053849" y="2755609"/>
                  <a:pt x="8063337" y="2767943"/>
                </a:cubicBezTo>
                <a:cubicBezTo>
                  <a:pt x="8070927" y="2777905"/>
                  <a:pt x="8082075" y="2787393"/>
                  <a:pt x="8096781" y="2796406"/>
                </a:cubicBezTo>
                <a:cubicBezTo>
                  <a:pt x="8081126" y="2814908"/>
                  <a:pt x="8058118" y="2836255"/>
                  <a:pt x="8027757" y="2860449"/>
                </a:cubicBezTo>
                <a:cubicBezTo>
                  <a:pt x="7994076" y="2887015"/>
                  <a:pt x="7964664" y="2906227"/>
                  <a:pt x="7939521" y="2918087"/>
                </a:cubicBezTo>
                <a:lnTo>
                  <a:pt x="7991467" y="2918087"/>
                </a:lnTo>
                <a:cubicBezTo>
                  <a:pt x="8015186" y="2918087"/>
                  <a:pt x="8044598" y="2901009"/>
                  <a:pt x="8079703" y="2866853"/>
                </a:cubicBezTo>
                <a:cubicBezTo>
                  <a:pt x="8088242" y="2858314"/>
                  <a:pt x="8104371" y="2840999"/>
                  <a:pt x="8128091" y="2814908"/>
                </a:cubicBezTo>
                <a:lnTo>
                  <a:pt x="8187152" y="2850487"/>
                </a:lnTo>
                <a:cubicBezTo>
                  <a:pt x="8188575" y="2841948"/>
                  <a:pt x="8189999" y="2833409"/>
                  <a:pt x="8191422" y="2824870"/>
                </a:cubicBezTo>
                <a:cubicBezTo>
                  <a:pt x="8192845" y="2816331"/>
                  <a:pt x="8193557" y="2808029"/>
                  <a:pt x="8193557" y="2799964"/>
                </a:cubicBezTo>
                <a:cubicBezTo>
                  <a:pt x="8193557" y="2790477"/>
                  <a:pt x="8190947" y="2783123"/>
                  <a:pt x="8185729" y="2777905"/>
                </a:cubicBezTo>
                <a:cubicBezTo>
                  <a:pt x="8177664" y="2771738"/>
                  <a:pt x="8169837" y="2765334"/>
                  <a:pt x="8162247" y="2758693"/>
                </a:cubicBezTo>
                <a:cubicBezTo>
                  <a:pt x="8171735" y="2732601"/>
                  <a:pt x="8177783" y="2714692"/>
                  <a:pt x="8180392" y="2704968"/>
                </a:cubicBezTo>
                <a:cubicBezTo>
                  <a:pt x="8183001" y="2695243"/>
                  <a:pt x="8184306" y="2685873"/>
                  <a:pt x="8184306" y="2676860"/>
                </a:cubicBezTo>
                <a:cubicBezTo>
                  <a:pt x="8184306" y="2657885"/>
                  <a:pt x="8179325" y="2641755"/>
                  <a:pt x="8169363" y="2628473"/>
                </a:cubicBezTo>
                <a:cubicBezTo>
                  <a:pt x="8159400" y="2615190"/>
                  <a:pt x="8148252" y="2608548"/>
                  <a:pt x="8135918" y="2608548"/>
                </a:cubicBezTo>
                <a:close/>
                <a:moveTo>
                  <a:pt x="5236658" y="2602246"/>
                </a:moveTo>
                <a:cubicBezTo>
                  <a:pt x="5208669" y="2602246"/>
                  <a:pt x="5185187" y="2616359"/>
                  <a:pt x="5166211" y="2644585"/>
                </a:cubicBezTo>
                <a:cubicBezTo>
                  <a:pt x="5147236" y="2672811"/>
                  <a:pt x="5137748" y="2705189"/>
                  <a:pt x="5137748" y="2741716"/>
                </a:cubicBezTo>
                <a:cubicBezTo>
                  <a:pt x="5137748" y="2767334"/>
                  <a:pt x="5144152" y="2787258"/>
                  <a:pt x="5156960" y="2801490"/>
                </a:cubicBezTo>
                <a:cubicBezTo>
                  <a:pt x="5169769" y="2815721"/>
                  <a:pt x="5188982" y="2822838"/>
                  <a:pt x="5214599" y="2822838"/>
                </a:cubicBezTo>
                <a:cubicBezTo>
                  <a:pt x="5246383" y="2822838"/>
                  <a:pt x="5273186" y="2811215"/>
                  <a:pt x="5295008" y="2787969"/>
                </a:cubicBezTo>
                <a:cubicBezTo>
                  <a:pt x="5316830" y="2764725"/>
                  <a:pt x="5327741" y="2738396"/>
                  <a:pt x="5327741" y="2708984"/>
                </a:cubicBezTo>
                <a:cubicBezTo>
                  <a:pt x="5327741" y="2680521"/>
                  <a:pt x="5318965" y="2655615"/>
                  <a:pt x="5301412" y="2634267"/>
                </a:cubicBezTo>
                <a:cubicBezTo>
                  <a:pt x="5283860" y="2612920"/>
                  <a:pt x="5262275" y="2602246"/>
                  <a:pt x="5236658" y="2602246"/>
                </a:cubicBezTo>
                <a:close/>
                <a:moveTo>
                  <a:pt x="10386339" y="2591410"/>
                </a:moveTo>
                <a:cubicBezTo>
                  <a:pt x="10394878" y="2591410"/>
                  <a:pt x="10403654" y="2596865"/>
                  <a:pt x="10412667" y="2607776"/>
                </a:cubicBezTo>
                <a:cubicBezTo>
                  <a:pt x="10421681" y="2618687"/>
                  <a:pt x="10426187" y="2630547"/>
                  <a:pt x="10426187" y="2643355"/>
                </a:cubicBezTo>
                <a:cubicBezTo>
                  <a:pt x="10426187" y="2647150"/>
                  <a:pt x="10424290" y="2653792"/>
                  <a:pt x="10420495" y="2663280"/>
                </a:cubicBezTo>
                <a:lnTo>
                  <a:pt x="10389185" y="2639086"/>
                </a:lnTo>
                <a:cubicBezTo>
                  <a:pt x="10377325" y="2627700"/>
                  <a:pt x="10371395" y="2616790"/>
                  <a:pt x="10371395" y="2606353"/>
                </a:cubicBezTo>
                <a:cubicBezTo>
                  <a:pt x="10371395" y="2603032"/>
                  <a:pt x="10372700" y="2599711"/>
                  <a:pt x="10375309" y="2596391"/>
                </a:cubicBezTo>
                <a:cubicBezTo>
                  <a:pt x="10377918" y="2593070"/>
                  <a:pt x="10381595" y="2591410"/>
                  <a:pt x="10386339" y="2591410"/>
                </a:cubicBezTo>
                <a:close/>
                <a:moveTo>
                  <a:pt x="4493708" y="2573671"/>
                </a:moveTo>
                <a:cubicBezTo>
                  <a:pt x="4465720" y="2573671"/>
                  <a:pt x="4442237" y="2587784"/>
                  <a:pt x="4423261" y="2616010"/>
                </a:cubicBezTo>
                <a:cubicBezTo>
                  <a:pt x="4404286" y="2644237"/>
                  <a:pt x="4394798" y="2676614"/>
                  <a:pt x="4394798" y="2713142"/>
                </a:cubicBezTo>
                <a:cubicBezTo>
                  <a:pt x="4394798" y="2738759"/>
                  <a:pt x="4401202" y="2758683"/>
                  <a:pt x="4414010" y="2772915"/>
                </a:cubicBezTo>
                <a:cubicBezTo>
                  <a:pt x="4426820" y="2787146"/>
                  <a:pt x="4446032" y="2794262"/>
                  <a:pt x="4471650" y="2794262"/>
                </a:cubicBezTo>
                <a:cubicBezTo>
                  <a:pt x="4503433" y="2794262"/>
                  <a:pt x="4530236" y="2782640"/>
                  <a:pt x="4552058" y="2759395"/>
                </a:cubicBezTo>
                <a:cubicBezTo>
                  <a:pt x="4573880" y="2736150"/>
                  <a:pt x="4584791" y="2709821"/>
                  <a:pt x="4584791" y="2680409"/>
                </a:cubicBezTo>
                <a:cubicBezTo>
                  <a:pt x="4584791" y="2651945"/>
                  <a:pt x="4576014" y="2627040"/>
                  <a:pt x="4558463" y="2605692"/>
                </a:cubicBezTo>
                <a:cubicBezTo>
                  <a:pt x="4540910" y="2584345"/>
                  <a:pt x="4519326" y="2573671"/>
                  <a:pt x="4493708" y="2573671"/>
                </a:cubicBezTo>
                <a:close/>
                <a:moveTo>
                  <a:pt x="10421918" y="2532348"/>
                </a:moveTo>
                <a:cubicBezTo>
                  <a:pt x="10400570" y="2532348"/>
                  <a:pt x="10380765" y="2544326"/>
                  <a:pt x="10362501" y="2568283"/>
                </a:cubicBezTo>
                <a:cubicBezTo>
                  <a:pt x="10344237" y="2592240"/>
                  <a:pt x="10335105" y="2619873"/>
                  <a:pt x="10335105" y="2651183"/>
                </a:cubicBezTo>
                <a:cubicBezTo>
                  <a:pt x="10335105" y="2665889"/>
                  <a:pt x="10339849" y="2679409"/>
                  <a:pt x="10349336" y="2691743"/>
                </a:cubicBezTo>
                <a:cubicBezTo>
                  <a:pt x="10356927" y="2701705"/>
                  <a:pt x="10368075" y="2711193"/>
                  <a:pt x="10382781" y="2720206"/>
                </a:cubicBezTo>
                <a:cubicBezTo>
                  <a:pt x="10367126" y="2738708"/>
                  <a:pt x="10344118" y="2760055"/>
                  <a:pt x="10313757" y="2784249"/>
                </a:cubicBezTo>
                <a:cubicBezTo>
                  <a:pt x="10280075" y="2810815"/>
                  <a:pt x="10250663" y="2830027"/>
                  <a:pt x="10225521" y="2841887"/>
                </a:cubicBezTo>
                <a:lnTo>
                  <a:pt x="10277466" y="2841887"/>
                </a:lnTo>
                <a:cubicBezTo>
                  <a:pt x="10301186" y="2841887"/>
                  <a:pt x="10330598" y="2824810"/>
                  <a:pt x="10365703" y="2790653"/>
                </a:cubicBezTo>
                <a:cubicBezTo>
                  <a:pt x="10374242" y="2782114"/>
                  <a:pt x="10390371" y="2764799"/>
                  <a:pt x="10414090" y="2738708"/>
                </a:cubicBezTo>
                <a:lnTo>
                  <a:pt x="10473152" y="2774287"/>
                </a:lnTo>
                <a:cubicBezTo>
                  <a:pt x="10474575" y="2765748"/>
                  <a:pt x="10475998" y="2757209"/>
                  <a:pt x="10477422" y="2748670"/>
                </a:cubicBezTo>
                <a:cubicBezTo>
                  <a:pt x="10478845" y="2740131"/>
                  <a:pt x="10479556" y="2731829"/>
                  <a:pt x="10479556" y="2723764"/>
                </a:cubicBezTo>
                <a:cubicBezTo>
                  <a:pt x="10479556" y="2714276"/>
                  <a:pt x="10476947" y="2706924"/>
                  <a:pt x="10471729" y="2701705"/>
                </a:cubicBezTo>
                <a:cubicBezTo>
                  <a:pt x="10463664" y="2695538"/>
                  <a:pt x="10455837" y="2689134"/>
                  <a:pt x="10448247" y="2682493"/>
                </a:cubicBezTo>
                <a:cubicBezTo>
                  <a:pt x="10457734" y="2656401"/>
                  <a:pt x="10463783" y="2638493"/>
                  <a:pt x="10466392" y="2628768"/>
                </a:cubicBezTo>
                <a:cubicBezTo>
                  <a:pt x="10469001" y="2619043"/>
                  <a:pt x="10470306" y="2609673"/>
                  <a:pt x="10470306" y="2600660"/>
                </a:cubicBezTo>
                <a:cubicBezTo>
                  <a:pt x="10470306" y="2581684"/>
                  <a:pt x="10465325" y="2565555"/>
                  <a:pt x="10455362" y="2552272"/>
                </a:cubicBezTo>
                <a:cubicBezTo>
                  <a:pt x="10445400" y="2538990"/>
                  <a:pt x="10434252" y="2532348"/>
                  <a:pt x="10421918" y="2532348"/>
                </a:cubicBezTo>
                <a:close/>
                <a:moveTo>
                  <a:pt x="5819260" y="2523140"/>
                </a:moveTo>
                <a:cubicBezTo>
                  <a:pt x="5717266" y="2564885"/>
                  <a:pt x="5645870" y="2594061"/>
                  <a:pt x="5605073" y="2610664"/>
                </a:cubicBezTo>
                <a:cubicBezTo>
                  <a:pt x="5585623" y="2629166"/>
                  <a:pt x="5575898" y="2649090"/>
                  <a:pt x="5575898" y="2670437"/>
                </a:cubicBezTo>
                <a:cubicBezTo>
                  <a:pt x="5670776" y="2632012"/>
                  <a:pt x="5740037" y="2604023"/>
                  <a:pt x="5783680" y="2586471"/>
                </a:cubicBezTo>
                <a:cubicBezTo>
                  <a:pt x="5807400" y="2566072"/>
                  <a:pt x="5819260" y="2544961"/>
                  <a:pt x="5819260" y="2523140"/>
                </a:cubicBezTo>
                <a:close/>
                <a:moveTo>
                  <a:pt x="9617325" y="2384157"/>
                </a:moveTo>
                <a:lnTo>
                  <a:pt x="9602382" y="2388427"/>
                </a:lnTo>
                <a:cubicBezTo>
                  <a:pt x="9602382" y="2408825"/>
                  <a:pt x="9598112" y="2428513"/>
                  <a:pt x="9589573" y="2447488"/>
                </a:cubicBezTo>
                <a:cubicBezTo>
                  <a:pt x="9579137" y="2471208"/>
                  <a:pt x="9564905" y="2483068"/>
                  <a:pt x="9546878" y="2483068"/>
                </a:cubicBezTo>
                <a:cubicBezTo>
                  <a:pt x="9533595" y="2483068"/>
                  <a:pt x="9524108" y="2475714"/>
                  <a:pt x="9518415" y="2461008"/>
                </a:cubicBezTo>
                <a:cubicBezTo>
                  <a:pt x="9516043" y="2455790"/>
                  <a:pt x="9512959" y="2441558"/>
                  <a:pt x="9509164" y="2418313"/>
                </a:cubicBezTo>
                <a:lnTo>
                  <a:pt x="9494221" y="2422583"/>
                </a:lnTo>
                <a:cubicBezTo>
                  <a:pt x="9485682" y="2458162"/>
                  <a:pt x="9478566" y="2482119"/>
                  <a:pt x="9472874" y="2494453"/>
                </a:cubicBezTo>
                <a:cubicBezTo>
                  <a:pt x="9460539" y="2521019"/>
                  <a:pt x="9444173" y="2534302"/>
                  <a:pt x="9423774" y="2534302"/>
                </a:cubicBezTo>
                <a:cubicBezTo>
                  <a:pt x="9415235" y="2534302"/>
                  <a:pt x="9408831" y="2530151"/>
                  <a:pt x="9404561" y="2521848"/>
                </a:cubicBezTo>
                <a:cubicBezTo>
                  <a:pt x="9400292" y="2513547"/>
                  <a:pt x="9398157" y="2504178"/>
                  <a:pt x="9398157" y="2493741"/>
                </a:cubicBezTo>
                <a:cubicBezTo>
                  <a:pt x="9398157" y="2488048"/>
                  <a:pt x="9398632" y="2480933"/>
                  <a:pt x="9399580" y="2472394"/>
                </a:cubicBezTo>
                <a:cubicBezTo>
                  <a:pt x="9400529" y="2463855"/>
                  <a:pt x="9401003" y="2457687"/>
                  <a:pt x="9401003" y="2453892"/>
                </a:cubicBezTo>
                <a:lnTo>
                  <a:pt x="9386060" y="2460297"/>
                </a:lnTo>
                <a:cubicBezTo>
                  <a:pt x="9379893" y="2475477"/>
                  <a:pt x="9375149" y="2488997"/>
                  <a:pt x="9371829" y="2500857"/>
                </a:cubicBezTo>
                <a:cubicBezTo>
                  <a:pt x="9368508" y="2512716"/>
                  <a:pt x="9366847" y="2524813"/>
                  <a:pt x="9366847" y="2537148"/>
                </a:cubicBezTo>
                <a:cubicBezTo>
                  <a:pt x="9366847" y="2560868"/>
                  <a:pt x="9371829" y="2579487"/>
                  <a:pt x="9381791" y="2593007"/>
                </a:cubicBezTo>
                <a:cubicBezTo>
                  <a:pt x="9391753" y="2606527"/>
                  <a:pt x="9406696" y="2613288"/>
                  <a:pt x="9426621" y="2613288"/>
                </a:cubicBezTo>
                <a:cubicBezTo>
                  <a:pt x="9443224" y="2613288"/>
                  <a:pt x="9459116" y="2605697"/>
                  <a:pt x="9474297" y="2590517"/>
                </a:cubicBezTo>
                <a:cubicBezTo>
                  <a:pt x="9482836" y="2581978"/>
                  <a:pt x="9492086" y="2569169"/>
                  <a:pt x="9502048" y="2552091"/>
                </a:cubicBezTo>
                <a:cubicBezTo>
                  <a:pt x="9511062" y="2558258"/>
                  <a:pt x="9519127" y="2562765"/>
                  <a:pt x="9526242" y="2565611"/>
                </a:cubicBezTo>
                <a:cubicBezTo>
                  <a:pt x="9533358" y="2568458"/>
                  <a:pt x="9541186" y="2569881"/>
                  <a:pt x="9549725" y="2569881"/>
                </a:cubicBezTo>
                <a:cubicBezTo>
                  <a:pt x="9573919" y="2569881"/>
                  <a:pt x="9592894" y="2557072"/>
                  <a:pt x="9606651" y="2531455"/>
                </a:cubicBezTo>
                <a:cubicBezTo>
                  <a:pt x="9618986" y="2508685"/>
                  <a:pt x="9625153" y="2479509"/>
                  <a:pt x="9625153" y="2443930"/>
                </a:cubicBezTo>
                <a:cubicBezTo>
                  <a:pt x="9625153" y="2435391"/>
                  <a:pt x="9624322" y="2425548"/>
                  <a:pt x="9622662" y="2414399"/>
                </a:cubicBezTo>
                <a:cubicBezTo>
                  <a:pt x="9621002" y="2403252"/>
                  <a:pt x="9619223" y="2393170"/>
                  <a:pt x="9617325" y="2384157"/>
                </a:cubicBezTo>
                <a:close/>
                <a:moveTo>
                  <a:pt x="7207500" y="2384157"/>
                </a:moveTo>
                <a:lnTo>
                  <a:pt x="7192557" y="2388427"/>
                </a:lnTo>
                <a:cubicBezTo>
                  <a:pt x="7192557" y="2408825"/>
                  <a:pt x="7188288" y="2428513"/>
                  <a:pt x="7179749" y="2447488"/>
                </a:cubicBezTo>
                <a:cubicBezTo>
                  <a:pt x="7169312" y="2471208"/>
                  <a:pt x="7155080" y="2483068"/>
                  <a:pt x="7137054" y="2483068"/>
                </a:cubicBezTo>
                <a:cubicBezTo>
                  <a:pt x="7123771" y="2483068"/>
                  <a:pt x="7114283" y="2475714"/>
                  <a:pt x="7108590" y="2461008"/>
                </a:cubicBezTo>
                <a:cubicBezTo>
                  <a:pt x="7106218" y="2455790"/>
                  <a:pt x="7103135" y="2441558"/>
                  <a:pt x="7099340" y="2418313"/>
                </a:cubicBezTo>
                <a:lnTo>
                  <a:pt x="7084396" y="2422583"/>
                </a:lnTo>
                <a:cubicBezTo>
                  <a:pt x="7075857" y="2458162"/>
                  <a:pt x="7068741" y="2482119"/>
                  <a:pt x="7063049" y="2494453"/>
                </a:cubicBezTo>
                <a:cubicBezTo>
                  <a:pt x="7050715" y="2521019"/>
                  <a:pt x="7034348" y="2534302"/>
                  <a:pt x="7013949" y="2534302"/>
                </a:cubicBezTo>
                <a:cubicBezTo>
                  <a:pt x="7005410" y="2534302"/>
                  <a:pt x="6999006" y="2530151"/>
                  <a:pt x="6994737" y="2521848"/>
                </a:cubicBezTo>
                <a:cubicBezTo>
                  <a:pt x="6990467" y="2513547"/>
                  <a:pt x="6988332" y="2504178"/>
                  <a:pt x="6988332" y="2493741"/>
                </a:cubicBezTo>
                <a:cubicBezTo>
                  <a:pt x="6988332" y="2488048"/>
                  <a:pt x="6988807" y="2480933"/>
                  <a:pt x="6989756" y="2472394"/>
                </a:cubicBezTo>
                <a:cubicBezTo>
                  <a:pt x="6990704" y="2463855"/>
                  <a:pt x="6991179" y="2457687"/>
                  <a:pt x="6991179" y="2453892"/>
                </a:cubicBezTo>
                <a:lnTo>
                  <a:pt x="6976235" y="2460297"/>
                </a:lnTo>
                <a:cubicBezTo>
                  <a:pt x="6970068" y="2475477"/>
                  <a:pt x="6965325" y="2488997"/>
                  <a:pt x="6962004" y="2500857"/>
                </a:cubicBezTo>
                <a:cubicBezTo>
                  <a:pt x="6958683" y="2512716"/>
                  <a:pt x="6957023" y="2524813"/>
                  <a:pt x="6957023" y="2537148"/>
                </a:cubicBezTo>
                <a:cubicBezTo>
                  <a:pt x="6957023" y="2560868"/>
                  <a:pt x="6962004" y="2579487"/>
                  <a:pt x="6971966" y="2593007"/>
                </a:cubicBezTo>
                <a:cubicBezTo>
                  <a:pt x="6981928" y="2606527"/>
                  <a:pt x="6996871" y="2613288"/>
                  <a:pt x="7016796" y="2613288"/>
                </a:cubicBezTo>
                <a:cubicBezTo>
                  <a:pt x="7033399" y="2613288"/>
                  <a:pt x="7049291" y="2605697"/>
                  <a:pt x="7064472" y="2590517"/>
                </a:cubicBezTo>
                <a:cubicBezTo>
                  <a:pt x="7073011" y="2581978"/>
                  <a:pt x="7082262" y="2569169"/>
                  <a:pt x="7092224" y="2552091"/>
                </a:cubicBezTo>
                <a:cubicBezTo>
                  <a:pt x="7101237" y="2558258"/>
                  <a:pt x="7109302" y="2562765"/>
                  <a:pt x="7116418" y="2565611"/>
                </a:cubicBezTo>
                <a:cubicBezTo>
                  <a:pt x="7123533" y="2568458"/>
                  <a:pt x="7131361" y="2569881"/>
                  <a:pt x="7139900" y="2569881"/>
                </a:cubicBezTo>
                <a:cubicBezTo>
                  <a:pt x="7164094" y="2569881"/>
                  <a:pt x="7183069" y="2557072"/>
                  <a:pt x="7196827" y="2531455"/>
                </a:cubicBezTo>
                <a:cubicBezTo>
                  <a:pt x="7209161" y="2508685"/>
                  <a:pt x="7215328" y="2479509"/>
                  <a:pt x="7215328" y="2443930"/>
                </a:cubicBezTo>
                <a:cubicBezTo>
                  <a:pt x="7215328" y="2435391"/>
                  <a:pt x="7214498" y="2425548"/>
                  <a:pt x="7212837" y="2414399"/>
                </a:cubicBezTo>
                <a:cubicBezTo>
                  <a:pt x="7211177" y="2403252"/>
                  <a:pt x="7209398" y="2393170"/>
                  <a:pt x="7207500" y="2384157"/>
                </a:cubicBezTo>
                <a:close/>
                <a:moveTo>
                  <a:pt x="7497720" y="2367662"/>
                </a:moveTo>
                <a:lnTo>
                  <a:pt x="7518954" y="2403215"/>
                </a:lnTo>
                <a:cubicBezTo>
                  <a:pt x="7514336" y="2402593"/>
                  <a:pt x="7509362" y="2402357"/>
                  <a:pt x="7504034" y="2402506"/>
                </a:cubicBezTo>
                <a:cubicBezTo>
                  <a:pt x="7498705" y="2402654"/>
                  <a:pt x="7493316" y="2403100"/>
                  <a:pt x="7487865" y="2403842"/>
                </a:cubicBezTo>
                <a:cubicBezTo>
                  <a:pt x="7482414" y="2404584"/>
                  <a:pt x="7477106" y="2405565"/>
                  <a:pt x="7471941" y="2406786"/>
                </a:cubicBezTo>
                <a:cubicBezTo>
                  <a:pt x="7466777" y="2408007"/>
                  <a:pt x="7462081" y="2409360"/>
                  <a:pt x="7457854" y="2410845"/>
                </a:cubicBezTo>
                <a:cubicBezTo>
                  <a:pt x="7459242" y="2405769"/>
                  <a:pt x="7461348" y="2401131"/>
                  <a:pt x="7464170" y="2396931"/>
                </a:cubicBezTo>
                <a:cubicBezTo>
                  <a:pt x="7466993" y="2392732"/>
                  <a:pt x="7470207" y="2388862"/>
                  <a:pt x="7473813" y="2385321"/>
                </a:cubicBezTo>
                <a:cubicBezTo>
                  <a:pt x="7477419" y="2381781"/>
                  <a:pt x="7481299" y="2378553"/>
                  <a:pt x="7485452" y="2375639"/>
                </a:cubicBezTo>
                <a:cubicBezTo>
                  <a:pt x="7489606" y="2372725"/>
                  <a:pt x="7493695" y="2370066"/>
                  <a:pt x="7497720" y="2367662"/>
                </a:cubicBezTo>
                <a:close/>
                <a:moveTo>
                  <a:pt x="7589292" y="2244451"/>
                </a:moveTo>
                <a:lnTo>
                  <a:pt x="7567060" y="2257730"/>
                </a:lnTo>
                <a:cubicBezTo>
                  <a:pt x="7562524" y="2260439"/>
                  <a:pt x="7559200" y="2263292"/>
                  <a:pt x="7557088" y="2266286"/>
                </a:cubicBezTo>
                <a:cubicBezTo>
                  <a:pt x="7554977" y="2269281"/>
                  <a:pt x="7553490" y="2272379"/>
                  <a:pt x="7552628" y="2275581"/>
                </a:cubicBezTo>
                <a:cubicBezTo>
                  <a:pt x="7549388" y="2275089"/>
                  <a:pt x="7545744" y="2275120"/>
                  <a:pt x="7541698" y="2275673"/>
                </a:cubicBezTo>
                <a:cubicBezTo>
                  <a:pt x="7537651" y="2276227"/>
                  <a:pt x="7533615" y="2277706"/>
                  <a:pt x="7529590" y="2280109"/>
                </a:cubicBezTo>
                <a:lnTo>
                  <a:pt x="7516621" y="2287856"/>
                </a:lnTo>
                <a:lnTo>
                  <a:pt x="7513395" y="2289782"/>
                </a:lnTo>
                <a:lnTo>
                  <a:pt x="7382556" y="2367928"/>
                </a:lnTo>
                <a:lnTo>
                  <a:pt x="7394575" y="2388052"/>
                </a:lnTo>
                <a:lnTo>
                  <a:pt x="7479576" y="2337284"/>
                </a:lnTo>
                <a:lnTo>
                  <a:pt x="7485700" y="2347538"/>
                </a:lnTo>
                <a:cubicBezTo>
                  <a:pt x="7480666" y="2350719"/>
                  <a:pt x="7475678" y="2354196"/>
                  <a:pt x="7470738" y="2357969"/>
                </a:cubicBezTo>
                <a:cubicBezTo>
                  <a:pt x="7465798" y="2361744"/>
                  <a:pt x="7461208" y="2365850"/>
                  <a:pt x="7456969" y="2370289"/>
                </a:cubicBezTo>
                <a:cubicBezTo>
                  <a:pt x="7452730" y="2374728"/>
                  <a:pt x="7449000" y="2379513"/>
                  <a:pt x="7445780" y="2384643"/>
                </a:cubicBezTo>
                <a:cubicBezTo>
                  <a:pt x="7442560" y="2389773"/>
                  <a:pt x="7440115" y="2395220"/>
                  <a:pt x="7438444" y="2400986"/>
                </a:cubicBezTo>
                <a:cubicBezTo>
                  <a:pt x="7436773" y="2406751"/>
                  <a:pt x="7436056" y="2412878"/>
                  <a:pt x="7436291" y="2419368"/>
                </a:cubicBezTo>
                <a:cubicBezTo>
                  <a:pt x="7436527" y="2425858"/>
                  <a:pt x="7438016" y="2432704"/>
                  <a:pt x="7440758" y="2439908"/>
                </a:cubicBezTo>
                <a:cubicBezTo>
                  <a:pt x="7444718" y="2437976"/>
                  <a:pt x="7449182" y="2436090"/>
                  <a:pt x="7454150" y="2434249"/>
                </a:cubicBezTo>
                <a:cubicBezTo>
                  <a:pt x="7459119" y="2432409"/>
                  <a:pt x="7464335" y="2430766"/>
                  <a:pt x="7469800" y="2429323"/>
                </a:cubicBezTo>
                <a:cubicBezTo>
                  <a:pt x="7475265" y="2427879"/>
                  <a:pt x="7480883" y="2426691"/>
                  <a:pt x="7486653" y="2425758"/>
                </a:cubicBezTo>
                <a:cubicBezTo>
                  <a:pt x="7492423" y="2424825"/>
                  <a:pt x="7498123" y="2424281"/>
                  <a:pt x="7503751" y="2424127"/>
                </a:cubicBezTo>
                <a:cubicBezTo>
                  <a:pt x="7509379" y="2423972"/>
                  <a:pt x="7514790" y="2424251"/>
                  <a:pt x="7519982" y="2424964"/>
                </a:cubicBezTo>
                <a:cubicBezTo>
                  <a:pt x="7525175" y="2425676"/>
                  <a:pt x="7529926" y="2426955"/>
                  <a:pt x="7534236" y="2428802"/>
                </a:cubicBezTo>
                <a:lnTo>
                  <a:pt x="7543108" y="2443655"/>
                </a:lnTo>
                <a:lnTo>
                  <a:pt x="7565340" y="2430376"/>
                </a:lnTo>
                <a:lnTo>
                  <a:pt x="7501809" y="2324006"/>
                </a:lnTo>
                <a:lnTo>
                  <a:pt x="7525415" y="2309906"/>
                </a:lnTo>
                <a:lnTo>
                  <a:pt x="7528641" y="2307980"/>
                </a:lnTo>
                <a:lnTo>
                  <a:pt x="7536531" y="2303267"/>
                </a:lnTo>
                <a:cubicBezTo>
                  <a:pt x="7538959" y="2301817"/>
                  <a:pt x="7541385" y="2300909"/>
                  <a:pt x="7543811" y="2300545"/>
                </a:cubicBezTo>
                <a:cubicBezTo>
                  <a:pt x="7546236" y="2300179"/>
                  <a:pt x="7548549" y="2300315"/>
                  <a:pt x="7550749" y="2300951"/>
                </a:cubicBezTo>
                <a:cubicBezTo>
                  <a:pt x="7552949" y="2301587"/>
                  <a:pt x="7554999" y="2302660"/>
                  <a:pt x="7556897" y="2304170"/>
                </a:cubicBezTo>
                <a:cubicBezTo>
                  <a:pt x="7558796" y="2305679"/>
                  <a:pt x="7560432" y="2307584"/>
                  <a:pt x="7561806" y="2309884"/>
                </a:cubicBezTo>
                <a:lnTo>
                  <a:pt x="7621502" y="2409834"/>
                </a:lnTo>
                <a:lnTo>
                  <a:pt x="7643735" y="2396556"/>
                </a:lnTo>
                <a:lnTo>
                  <a:pt x="7580489" y="2290664"/>
                </a:lnTo>
                <a:cubicBezTo>
                  <a:pt x="7579917" y="2289706"/>
                  <a:pt x="7579367" y="2288604"/>
                  <a:pt x="7578840" y="2287358"/>
                </a:cubicBezTo>
                <a:cubicBezTo>
                  <a:pt x="7578313" y="2286113"/>
                  <a:pt x="7578032" y="2284808"/>
                  <a:pt x="7577996" y="2283442"/>
                </a:cubicBezTo>
                <a:cubicBezTo>
                  <a:pt x="7577961" y="2282076"/>
                  <a:pt x="7578324" y="2280690"/>
                  <a:pt x="7579086" y="2279281"/>
                </a:cubicBezTo>
                <a:cubicBezTo>
                  <a:pt x="7579848" y="2277872"/>
                  <a:pt x="7581251" y="2276557"/>
                  <a:pt x="7583296" y="2275336"/>
                </a:cubicBezTo>
                <a:lnTo>
                  <a:pt x="7601312" y="2264576"/>
                </a:lnTo>
                <a:close/>
                <a:moveTo>
                  <a:pt x="8153538" y="1907448"/>
                </a:moveTo>
                <a:lnTo>
                  <a:pt x="8131305" y="1920726"/>
                </a:lnTo>
                <a:cubicBezTo>
                  <a:pt x="8126770" y="1923436"/>
                  <a:pt x="8123446" y="1926288"/>
                  <a:pt x="8121334" y="1929282"/>
                </a:cubicBezTo>
                <a:cubicBezTo>
                  <a:pt x="8119222" y="1932277"/>
                  <a:pt x="8117736" y="1935375"/>
                  <a:pt x="8116874" y="1938577"/>
                </a:cubicBezTo>
                <a:cubicBezTo>
                  <a:pt x="8113634" y="1938085"/>
                  <a:pt x="8109990" y="1938116"/>
                  <a:pt x="8105943" y="1938670"/>
                </a:cubicBezTo>
                <a:cubicBezTo>
                  <a:pt x="8101896" y="1939223"/>
                  <a:pt x="8097861" y="1940702"/>
                  <a:pt x="8093836" y="1943106"/>
                </a:cubicBezTo>
                <a:lnTo>
                  <a:pt x="8085084" y="1948333"/>
                </a:lnTo>
                <a:lnTo>
                  <a:pt x="8077641" y="1952779"/>
                </a:lnTo>
                <a:lnTo>
                  <a:pt x="7946801" y="2030924"/>
                </a:lnTo>
                <a:lnTo>
                  <a:pt x="7958821" y="2051049"/>
                </a:lnTo>
                <a:lnTo>
                  <a:pt x="8048038" y="1997762"/>
                </a:lnTo>
                <a:lnTo>
                  <a:pt x="8066354" y="2028428"/>
                </a:lnTo>
                <a:cubicBezTo>
                  <a:pt x="8063217" y="2027094"/>
                  <a:pt x="8059764" y="2025993"/>
                  <a:pt x="8055994" y="2025124"/>
                </a:cubicBezTo>
                <a:cubicBezTo>
                  <a:pt x="8052225" y="2024255"/>
                  <a:pt x="8048289" y="2023832"/>
                  <a:pt x="8044186" y="2023856"/>
                </a:cubicBezTo>
                <a:cubicBezTo>
                  <a:pt x="8040083" y="2023879"/>
                  <a:pt x="8035829" y="2024448"/>
                  <a:pt x="8031424" y="2025562"/>
                </a:cubicBezTo>
                <a:cubicBezTo>
                  <a:pt x="8027018" y="2026677"/>
                  <a:pt x="8022612" y="2028550"/>
                  <a:pt x="8018204" y="2031183"/>
                </a:cubicBezTo>
                <a:cubicBezTo>
                  <a:pt x="8012518" y="2034579"/>
                  <a:pt x="8007686" y="2038570"/>
                  <a:pt x="8003708" y="2043156"/>
                </a:cubicBezTo>
                <a:cubicBezTo>
                  <a:pt x="7999730" y="2047743"/>
                  <a:pt x="7996829" y="2052682"/>
                  <a:pt x="7995006" y="2057975"/>
                </a:cubicBezTo>
                <a:cubicBezTo>
                  <a:pt x="7993183" y="2063267"/>
                  <a:pt x="7992543" y="2068763"/>
                  <a:pt x="7993087" y="2074462"/>
                </a:cubicBezTo>
                <a:cubicBezTo>
                  <a:pt x="7993631" y="2080161"/>
                  <a:pt x="7995582" y="2085822"/>
                  <a:pt x="7998939" y="2091444"/>
                </a:cubicBezTo>
                <a:cubicBezTo>
                  <a:pt x="8001305" y="2095405"/>
                  <a:pt x="8003892" y="2098649"/>
                  <a:pt x="8006701" y="2101175"/>
                </a:cubicBezTo>
                <a:cubicBezTo>
                  <a:pt x="8009511" y="2103701"/>
                  <a:pt x="8012445" y="2105676"/>
                  <a:pt x="8015505" y="2107098"/>
                </a:cubicBezTo>
                <a:cubicBezTo>
                  <a:pt x="8018565" y="2108521"/>
                  <a:pt x="8021671" y="2109440"/>
                  <a:pt x="8024822" y="2109854"/>
                </a:cubicBezTo>
                <a:cubicBezTo>
                  <a:pt x="8027973" y="2110269"/>
                  <a:pt x="8031014" y="2110317"/>
                  <a:pt x="8033943" y="2109997"/>
                </a:cubicBezTo>
                <a:cubicBezTo>
                  <a:pt x="8036873" y="2109678"/>
                  <a:pt x="8039672" y="2109068"/>
                  <a:pt x="8042341" y="2108167"/>
                </a:cubicBezTo>
                <a:cubicBezTo>
                  <a:pt x="8045010" y="2107266"/>
                  <a:pt x="8047367" y="2106205"/>
                  <a:pt x="8049411" y="2104984"/>
                </a:cubicBezTo>
                <a:cubicBezTo>
                  <a:pt x="8053564" y="2102504"/>
                  <a:pt x="8057168" y="2099831"/>
                  <a:pt x="8060224" y="2096966"/>
                </a:cubicBezTo>
                <a:cubicBezTo>
                  <a:pt x="8063280" y="2094101"/>
                  <a:pt x="8065573" y="2091084"/>
                  <a:pt x="8067105" y="2087916"/>
                </a:cubicBezTo>
                <a:cubicBezTo>
                  <a:pt x="8068636" y="2084747"/>
                  <a:pt x="8069310" y="2081377"/>
                  <a:pt x="8069126" y="2077803"/>
                </a:cubicBezTo>
                <a:cubicBezTo>
                  <a:pt x="8068941" y="2074229"/>
                  <a:pt x="8067666" y="2070462"/>
                  <a:pt x="8065301" y="2066501"/>
                </a:cubicBezTo>
                <a:cubicBezTo>
                  <a:pt x="8064118" y="2064520"/>
                  <a:pt x="8062580" y="2062817"/>
                  <a:pt x="8060688" y="2061390"/>
                </a:cubicBezTo>
                <a:cubicBezTo>
                  <a:pt x="8058796" y="2059963"/>
                  <a:pt x="8056724" y="2058925"/>
                  <a:pt x="8054473" y="2058276"/>
                </a:cubicBezTo>
                <a:cubicBezTo>
                  <a:pt x="8052222" y="2057627"/>
                  <a:pt x="8049871" y="2057428"/>
                  <a:pt x="8047420" y="2057678"/>
                </a:cubicBezTo>
                <a:cubicBezTo>
                  <a:pt x="8044969" y="2057929"/>
                  <a:pt x="8042562" y="2058759"/>
                  <a:pt x="8040198" y="2060171"/>
                </a:cubicBezTo>
                <a:cubicBezTo>
                  <a:pt x="8037004" y="2062079"/>
                  <a:pt x="8034756" y="2064266"/>
                  <a:pt x="8033456" y="2066733"/>
                </a:cubicBezTo>
                <a:cubicBezTo>
                  <a:pt x="8032156" y="2069200"/>
                  <a:pt x="8031411" y="2071617"/>
                  <a:pt x="8031221" y="2073984"/>
                </a:cubicBezTo>
                <a:cubicBezTo>
                  <a:pt x="8031031" y="2076351"/>
                  <a:pt x="8031247" y="2078562"/>
                  <a:pt x="8031868" y="2080618"/>
                </a:cubicBezTo>
                <a:cubicBezTo>
                  <a:pt x="8032489" y="2082674"/>
                  <a:pt x="8033219" y="2084405"/>
                  <a:pt x="8034059" y="2085811"/>
                </a:cubicBezTo>
                <a:cubicBezTo>
                  <a:pt x="8032552" y="2086624"/>
                  <a:pt x="8030704" y="2086471"/>
                  <a:pt x="8028518" y="2085349"/>
                </a:cubicBezTo>
                <a:cubicBezTo>
                  <a:pt x="8026331" y="2084228"/>
                  <a:pt x="8024265" y="2082039"/>
                  <a:pt x="8022319" y="2078780"/>
                </a:cubicBezTo>
                <a:cubicBezTo>
                  <a:pt x="8020755" y="2076161"/>
                  <a:pt x="8019796" y="2073722"/>
                  <a:pt x="8019443" y="2071462"/>
                </a:cubicBezTo>
                <a:cubicBezTo>
                  <a:pt x="8019091" y="2069202"/>
                  <a:pt x="8019261" y="2066912"/>
                  <a:pt x="8019955" y="2064591"/>
                </a:cubicBezTo>
                <a:cubicBezTo>
                  <a:pt x="8020649" y="2062269"/>
                  <a:pt x="8021920" y="2059972"/>
                  <a:pt x="8023769" y="2057698"/>
                </a:cubicBezTo>
                <a:cubicBezTo>
                  <a:pt x="8025617" y="2055423"/>
                  <a:pt x="8028139" y="2053332"/>
                  <a:pt x="8031333" y="2051424"/>
                </a:cubicBezTo>
                <a:cubicBezTo>
                  <a:pt x="8034464" y="2049555"/>
                  <a:pt x="8037938" y="2048368"/>
                  <a:pt x="8041754" y="2047866"/>
                </a:cubicBezTo>
                <a:cubicBezTo>
                  <a:pt x="8045571" y="2047363"/>
                  <a:pt x="8049463" y="2047422"/>
                  <a:pt x="8053431" y="2048042"/>
                </a:cubicBezTo>
                <a:cubicBezTo>
                  <a:pt x="8057399" y="2048663"/>
                  <a:pt x="8061359" y="2049743"/>
                  <a:pt x="8065312" y="2051282"/>
                </a:cubicBezTo>
                <a:cubicBezTo>
                  <a:pt x="8069266" y="2052822"/>
                  <a:pt x="8072966" y="2054664"/>
                  <a:pt x="8076414" y="2056808"/>
                </a:cubicBezTo>
                <a:cubicBezTo>
                  <a:pt x="8079861" y="2058953"/>
                  <a:pt x="8082958" y="2061307"/>
                  <a:pt x="8085703" y="2063871"/>
                </a:cubicBezTo>
                <a:cubicBezTo>
                  <a:pt x="8088448" y="2066436"/>
                  <a:pt x="8090622" y="2069059"/>
                  <a:pt x="8092224" y="2071742"/>
                </a:cubicBezTo>
                <a:lnTo>
                  <a:pt x="8111570" y="2104133"/>
                </a:lnTo>
                <a:lnTo>
                  <a:pt x="8133802" y="2090854"/>
                </a:lnTo>
                <a:lnTo>
                  <a:pt x="8070271" y="1984483"/>
                </a:lnTo>
                <a:lnTo>
                  <a:pt x="8089660" y="1972903"/>
                </a:lnTo>
                <a:lnTo>
                  <a:pt x="8097103" y="1968457"/>
                </a:lnTo>
                <a:lnTo>
                  <a:pt x="8100777" y="1966263"/>
                </a:lnTo>
                <a:cubicBezTo>
                  <a:pt x="8103204" y="1964813"/>
                  <a:pt x="8105631" y="1963906"/>
                  <a:pt x="8108056" y="1963541"/>
                </a:cubicBezTo>
                <a:cubicBezTo>
                  <a:pt x="8110482" y="1963175"/>
                  <a:pt x="8112795" y="1963311"/>
                  <a:pt x="8114995" y="1963947"/>
                </a:cubicBezTo>
                <a:cubicBezTo>
                  <a:pt x="8117195" y="1964583"/>
                  <a:pt x="8119244" y="1965656"/>
                  <a:pt x="8121143" y="1967166"/>
                </a:cubicBezTo>
                <a:cubicBezTo>
                  <a:pt x="8123041" y="1968676"/>
                  <a:pt x="8124677" y="1970581"/>
                  <a:pt x="8126051" y="1972880"/>
                </a:cubicBezTo>
                <a:lnTo>
                  <a:pt x="8185748" y="2072831"/>
                </a:lnTo>
                <a:lnTo>
                  <a:pt x="8207980" y="2059552"/>
                </a:lnTo>
                <a:lnTo>
                  <a:pt x="8144735" y="1953660"/>
                </a:lnTo>
                <a:cubicBezTo>
                  <a:pt x="8144163" y="1952702"/>
                  <a:pt x="8143613" y="1951600"/>
                  <a:pt x="8143086" y="1950355"/>
                </a:cubicBezTo>
                <a:cubicBezTo>
                  <a:pt x="8142558" y="1949109"/>
                  <a:pt x="8142277" y="1947804"/>
                  <a:pt x="8142242" y="1946438"/>
                </a:cubicBezTo>
                <a:cubicBezTo>
                  <a:pt x="8142206" y="1945073"/>
                  <a:pt x="8142570" y="1943686"/>
                  <a:pt x="8143332" y="1942277"/>
                </a:cubicBezTo>
                <a:cubicBezTo>
                  <a:pt x="8144094" y="1940868"/>
                  <a:pt x="8145497" y="1939553"/>
                  <a:pt x="8147541" y="1938332"/>
                </a:cubicBezTo>
                <a:lnTo>
                  <a:pt x="8165557" y="1927572"/>
                </a:lnTo>
                <a:close/>
                <a:moveTo>
                  <a:pt x="8604574" y="1639686"/>
                </a:moveTo>
                <a:cubicBezTo>
                  <a:pt x="8598178" y="1640515"/>
                  <a:pt x="8591531" y="1642990"/>
                  <a:pt x="8584631" y="1647111"/>
                </a:cubicBezTo>
                <a:cubicBezTo>
                  <a:pt x="8578817" y="1650584"/>
                  <a:pt x="8574141" y="1654546"/>
                  <a:pt x="8570604" y="1658999"/>
                </a:cubicBezTo>
                <a:cubicBezTo>
                  <a:pt x="8567066" y="1663452"/>
                  <a:pt x="8564565" y="1668045"/>
                  <a:pt x="8563101" y="1672777"/>
                </a:cubicBezTo>
                <a:cubicBezTo>
                  <a:pt x="8561636" y="1677508"/>
                  <a:pt x="8561164" y="1682232"/>
                  <a:pt x="8561684" y="1686949"/>
                </a:cubicBezTo>
                <a:cubicBezTo>
                  <a:pt x="8562205" y="1691666"/>
                  <a:pt x="8563647" y="1696004"/>
                  <a:pt x="8566013" y="1699965"/>
                </a:cubicBezTo>
                <a:cubicBezTo>
                  <a:pt x="8567387" y="1702265"/>
                  <a:pt x="8569058" y="1704192"/>
                  <a:pt x="8571027" y="1705747"/>
                </a:cubicBezTo>
                <a:cubicBezTo>
                  <a:pt x="8572995" y="1707302"/>
                  <a:pt x="8575114" y="1708419"/>
                  <a:pt x="8577385" y="1709101"/>
                </a:cubicBezTo>
                <a:cubicBezTo>
                  <a:pt x="8579655" y="1709781"/>
                  <a:pt x="8581990" y="1709990"/>
                  <a:pt x="8584390" y="1709727"/>
                </a:cubicBezTo>
                <a:cubicBezTo>
                  <a:pt x="8586789" y="1709464"/>
                  <a:pt x="8589107" y="1708664"/>
                  <a:pt x="8591343" y="1707329"/>
                </a:cubicBezTo>
                <a:cubicBezTo>
                  <a:pt x="8593707" y="1705917"/>
                  <a:pt x="8595615" y="1704214"/>
                  <a:pt x="8597068" y="1702220"/>
                </a:cubicBezTo>
                <a:cubicBezTo>
                  <a:pt x="8598520" y="1700226"/>
                  <a:pt x="8599546" y="1698096"/>
                  <a:pt x="8600144" y="1695832"/>
                </a:cubicBezTo>
                <a:cubicBezTo>
                  <a:pt x="8600742" y="1693568"/>
                  <a:pt x="8600877" y="1691256"/>
                  <a:pt x="8600550" y="1688894"/>
                </a:cubicBezTo>
                <a:cubicBezTo>
                  <a:pt x="8600223" y="1686532"/>
                  <a:pt x="8599411" y="1684265"/>
                  <a:pt x="8598114" y="1682093"/>
                </a:cubicBezTo>
                <a:cubicBezTo>
                  <a:pt x="8597236" y="1680624"/>
                  <a:pt x="8595947" y="1679118"/>
                  <a:pt x="8594246" y="1677577"/>
                </a:cubicBezTo>
                <a:cubicBezTo>
                  <a:pt x="8592546" y="1676036"/>
                  <a:pt x="8590771" y="1674951"/>
                  <a:pt x="8588922" y="1674322"/>
                </a:cubicBezTo>
                <a:cubicBezTo>
                  <a:pt x="8589652" y="1672932"/>
                  <a:pt x="8590679" y="1671604"/>
                  <a:pt x="8592002" y="1670337"/>
                </a:cubicBezTo>
                <a:cubicBezTo>
                  <a:pt x="8593325" y="1669069"/>
                  <a:pt x="8594754" y="1667978"/>
                  <a:pt x="8596287" y="1667062"/>
                </a:cubicBezTo>
                <a:cubicBezTo>
                  <a:pt x="8599737" y="1665002"/>
                  <a:pt x="8602977" y="1663825"/>
                  <a:pt x="8606009" y="1663531"/>
                </a:cubicBezTo>
                <a:cubicBezTo>
                  <a:pt x="8609041" y="1663237"/>
                  <a:pt x="8611765" y="1663517"/>
                  <a:pt x="8614181" y="1664370"/>
                </a:cubicBezTo>
                <a:cubicBezTo>
                  <a:pt x="8616598" y="1665224"/>
                  <a:pt x="8618720" y="1666491"/>
                  <a:pt x="8620548" y="1668173"/>
                </a:cubicBezTo>
                <a:cubicBezTo>
                  <a:pt x="8622376" y="1669855"/>
                  <a:pt x="8623824" y="1671591"/>
                  <a:pt x="8624893" y="1673380"/>
                </a:cubicBezTo>
                <a:cubicBezTo>
                  <a:pt x="8628594" y="1679577"/>
                  <a:pt x="8630130" y="1685377"/>
                  <a:pt x="8629500" y="1690780"/>
                </a:cubicBezTo>
                <a:cubicBezTo>
                  <a:pt x="8628870" y="1696184"/>
                  <a:pt x="8625712" y="1700583"/>
                  <a:pt x="8620026" y="1703979"/>
                </a:cubicBezTo>
                <a:lnTo>
                  <a:pt x="8609389" y="1710332"/>
                </a:lnTo>
                <a:lnTo>
                  <a:pt x="8621408" y="1730457"/>
                </a:lnTo>
                <a:lnTo>
                  <a:pt x="8632141" y="1724046"/>
                </a:lnTo>
                <a:cubicBezTo>
                  <a:pt x="8635911" y="1721795"/>
                  <a:pt x="8639475" y="1720252"/>
                  <a:pt x="8642833" y="1719416"/>
                </a:cubicBezTo>
                <a:cubicBezTo>
                  <a:pt x="8646191" y="1718581"/>
                  <a:pt x="8649270" y="1718367"/>
                  <a:pt x="8652070" y="1718774"/>
                </a:cubicBezTo>
                <a:cubicBezTo>
                  <a:pt x="8654871" y="1719182"/>
                  <a:pt x="8657380" y="1720153"/>
                  <a:pt x="8659597" y="1721690"/>
                </a:cubicBezTo>
                <a:cubicBezTo>
                  <a:pt x="8661815" y="1723225"/>
                  <a:pt x="8663668" y="1725239"/>
                  <a:pt x="8665156" y="1727731"/>
                </a:cubicBezTo>
                <a:cubicBezTo>
                  <a:pt x="8666453" y="1729903"/>
                  <a:pt x="8667274" y="1732294"/>
                  <a:pt x="8667620" y="1734905"/>
                </a:cubicBezTo>
                <a:cubicBezTo>
                  <a:pt x="8667966" y="1737515"/>
                  <a:pt x="8667667" y="1740208"/>
                  <a:pt x="8666723" y="1742981"/>
                </a:cubicBezTo>
                <a:cubicBezTo>
                  <a:pt x="8665780" y="1745755"/>
                  <a:pt x="8664064" y="1748578"/>
                  <a:pt x="8661576" y="1751451"/>
                </a:cubicBezTo>
                <a:cubicBezTo>
                  <a:pt x="8659088" y="1754324"/>
                  <a:pt x="8655640" y="1757077"/>
                  <a:pt x="8651232" y="1759710"/>
                </a:cubicBezTo>
                <a:cubicBezTo>
                  <a:pt x="8647462" y="1761961"/>
                  <a:pt x="8643504" y="1763350"/>
                  <a:pt x="8639355" y="1763878"/>
                </a:cubicBezTo>
                <a:cubicBezTo>
                  <a:pt x="8635206" y="1764406"/>
                  <a:pt x="8630963" y="1764340"/>
                  <a:pt x="8626625" y="1763680"/>
                </a:cubicBezTo>
                <a:cubicBezTo>
                  <a:pt x="8622287" y="1763021"/>
                  <a:pt x="8617989" y="1761883"/>
                  <a:pt x="8613730" y="1760266"/>
                </a:cubicBezTo>
                <a:cubicBezTo>
                  <a:pt x="8609471" y="1758650"/>
                  <a:pt x="8605362" y="1756813"/>
                  <a:pt x="8601403" y="1754757"/>
                </a:cubicBezTo>
                <a:cubicBezTo>
                  <a:pt x="8597445" y="1752700"/>
                  <a:pt x="8593703" y="1750536"/>
                  <a:pt x="8590179" y="1748264"/>
                </a:cubicBezTo>
                <a:cubicBezTo>
                  <a:pt x="8586656" y="1745991"/>
                  <a:pt x="8583543" y="1743864"/>
                  <a:pt x="8580841" y="1741880"/>
                </a:cubicBezTo>
                <a:cubicBezTo>
                  <a:pt x="8578139" y="1739897"/>
                  <a:pt x="8574648" y="1737280"/>
                  <a:pt x="8570367" y="1734029"/>
                </a:cubicBezTo>
                <a:lnTo>
                  <a:pt x="8553639" y="1751301"/>
                </a:lnTo>
                <a:cubicBezTo>
                  <a:pt x="8556237" y="1753909"/>
                  <a:pt x="8559750" y="1757034"/>
                  <a:pt x="8564178" y="1760673"/>
                </a:cubicBezTo>
                <a:cubicBezTo>
                  <a:pt x="8568605" y="1764313"/>
                  <a:pt x="8573687" y="1767887"/>
                  <a:pt x="8579422" y="1771395"/>
                </a:cubicBezTo>
                <a:cubicBezTo>
                  <a:pt x="8585158" y="1774904"/>
                  <a:pt x="8591405" y="1778107"/>
                  <a:pt x="8598163" y="1781005"/>
                </a:cubicBezTo>
                <a:cubicBezTo>
                  <a:pt x="8604921" y="1783902"/>
                  <a:pt x="8611917" y="1785965"/>
                  <a:pt x="8619150" y="1787191"/>
                </a:cubicBezTo>
                <a:cubicBezTo>
                  <a:pt x="8626384" y="1788419"/>
                  <a:pt x="8633735" y="1788536"/>
                  <a:pt x="8641202" y="1787543"/>
                </a:cubicBezTo>
                <a:cubicBezTo>
                  <a:pt x="8648670" y="1786549"/>
                  <a:pt x="8655981" y="1783916"/>
                  <a:pt x="8663137" y="1779642"/>
                </a:cubicBezTo>
                <a:cubicBezTo>
                  <a:pt x="8670420" y="1775292"/>
                  <a:pt x="8676412" y="1770522"/>
                  <a:pt x="8681112" y="1765331"/>
                </a:cubicBezTo>
                <a:cubicBezTo>
                  <a:pt x="8685813" y="1760140"/>
                  <a:pt x="8689186" y="1754723"/>
                  <a:pt x="8691233" y="1749080"/>
                </a:cubicBezTo>
                <a:cubicBezTo>
                  <a:pt x="8693280" y="1743437"/>
                  <a:pt x="8693984" y="1737686"/>
                  <a:pt x="8693345" y="1731827"/>
                </a:cubicBezTo>
                <a:cubicBezTo>
                  <a:pt x="8692706" y="1725968"/>
                  <a:pt x="8690688" y="1720195"/>
                  <a:pt x="8687292" y="1714509"/>
                </a:cubicBezTo>
                <a:cubicBezTo>
                  <a:pt x="8685652" y="1711762"/>
                  <a:pt x="8683717" y="1709104"/>
                  <a:pt x="8681489" y="1706534"/>
                </a:cubicBezTo>
                <a:cubicBezTo>
                  <a:pt x="8679261" y="1703965"/>
                  <a:pt x="8676732" y="1701726"/>
                  <a:pt x="8673903" y="1699819"/>
                </a:cubicBezTo>
                <a:cubicBezTo>
                  <a:pt x="8671073" y="1697912"/>
                  <a:pt x="8667959" y="1696435"/>
                  <a:pt x="8664561" y="1695388"/>
                </a:cubicBezTo>
                <a:cubicBezTo>
                  <a:pt x="8661162" y="1694341"/>
                  <a:pt x="8657522" y="1693979"/>
                  <a:pt x="8653641" y="1694303"/>
                </a:cubicBezTo>
                <a:cubicBezTo>
                  <a:pt x="8654452" y="1690872"/>
                  <a:pt x="8654813" y="1687558"/>
                  <a:pt x="8654724" y="1684361"/>
                </a:cubicBezTo>
                <a:cubicBezTo>
                  <a:pt x="8654635" y="1681164"/>
                  <a:pt x="8654249" y="1678122"/>
                  <a:pt x="8653565" y="1675237"/>
                </a:cubicBezTo>
                <a:cubicBezTo>
                  <a:pt x="8652882" y="1672351"/>
                  <a:pt x="8651971" y="1669666"/>
                  <a:pt x="8650834" y="1667182"/>
                </a:cubicBezTo>
                <a:cubicBezTo>
                  <a:pt x="8649697" y="1664697"/>
                  <a:pt x="8648518" y="1662433"/>
                  <a:pt x="8647297" y="1660389"/>
                </a:cubicBezTo>
                <a:cubicBezTo>
                  <a:pt x="8644626" y="1655917"/>
                  <a:pt x="8641156" y="1651922"/>
                  <a:pt x="8636888" y="1648403"/>
                </a:cubicBezTo>
                <a:cubicBezTo>
                  <a:pt x="8632620" y="1644885"/>
                  <a:pt x="8627766" y="1642345"/>
                  <a:pt x="8622326" y="1640784"/>
                </a:cubicBezTo>
                <a:cubicBezTo>
                  <a:pt x="8616887" y="1639222"/>
                  <a:pt x="8610969" y="1638856"/>
                  <a:pt x="8604574" y="1639686"/>
                </a:cubicBezTo>
                <a:close/>
                <a:moveTo>
                  <a:pt x="2532994" y="1231718"/>
                </a:moveTo>
                <a:cubicBezTo>
                  <a:pt x="2628001" y="1245170"/>
                  <a:pt x="2723008" y="1258622"/>
                  <a:pt x="2818015" y="1272074"/>
                </a:cubicBezTo>
                <a:cubicBezTo>
                  <a:pt x="2778446" y="1278610"/>
                  <a:pt x="2735399" y="1287560"/>
                  <a:pt x="2691101" y="1298759"/>
                </a:cubicBezTo>
                <a:cubicBezTo>
                  <a:pt x="2647267" y="1309842"/>
                  <a:pt x="2604437" y="1321774"/>
                  <a:pt x="2563152" y="1336094"/>
                </a:cubicBezTo>
                <a:cubicBezTo>
                  <a:pt x="2518098" y="1351723"/>
                  <a:pt x="2476742" y="1369233"/>
                  <a:pt x="2439000" y="1387443"/>
                </a:cubicBezTo>
                <a:cubicBezTo>
                  <a:pt x="2402277" y="1405160"/>
                  <a:pt x="2370247" y="1423149"/>
                  <a:pt x="2341526" y="1443156"/>
                </a:cubicBezTo>
                <a:cubicBezTo>
                  <a:pt x="2331739" y="1424386"/>
                  <a:pt x="2330899" y="1403963"/>
                  <a:pt x="2338411" y="1385399"/>
                </a:cubicBezTo>
                <a:cubicBezTo>
                  <a:pt x="2346149" y="1366279"/>
                  <a:pt x="2360217" y="1346903"/>
                  <a:pt x="2380481" y="1327477"/>
                </a:cubicBezTo>
                <a:cubicBezTo>
                  <a:pt x="2399918" y="1308846"/>
                  <a:pt x="2421960" y="1292410"/>
                  <a:pt x="2448559" y="1276467"/>
                </a:cubicBezTo>
                <a:cubicBezTo>
                  <a:pt x="2475964" y="1260041"/>
                  <a:pt x="2504917" y="1244896"/>
                  <a:pt x="2532994" y="1231718"/>
                </a:cubicBezTo>
                <a:close/>
                <a:moveTo>
                  <a:pt x="4322680" y="1108598"/>
                </a:moveTo>
                <a:cubicBezTo>
                  <a:pt x="4308420" y="1108703"/>
                  <a:pt x="4295391" y="1109668"/>
                  <a:pt x="4283651" y="1111612"/>
                </a:cubicBezTo>
                <a:cubicBezTo>
                  <a:pt x="4271591" y="1113609"/>
                  <a:pt x="4262092" y="1116363"/>
                  <a:pt x="4255546" y="1119722"/>
                </a:cubicBezTo>
                <a:cubicBezTo>
                  <a:pt x="4249074" y="1123043"/>
                  <a:pt x="4245877" y="1126865"/>
                  <a:pt x="4245564" y="1130995"/>
                </a:cubicBezTo>
                <a:cubicBezTo>
                  <a:pt x="4245253" y="1135111"/>
                  <a:pt x="4248241" y="1139394"/>
                  <a:pt x="4253794" y="1143945"/>
                </a:cubicBezTo>
                <a:cubicBezTo>
                  <a:pt x="4259383" y="1148526"/>
                  <a:pt x="4267994" y="1152784"/>
                  <a:pt x="4279362" y="1156986"/>
                </a:cubicBezTo>
                <a:cubicBezTo>
                  <a:pt x="4290396" y="1161065"/>
                  <a:pt x="4302935" y="1164578"/>
                  <a:pt x="4316955" y="1167450"/>
                </a:cubicBezTo>
                <a:cubicBezTo>
                  <a:pt x="4330926" y="1170312"/>
                  <a:pt x="4345091" y="1172628"/>
                  <a:pt x="4359484" y="1174169"/>
                </a:cubicBezTo>
                <a:cubicBezTo>
                  <a:pt x="4373821" y="1175704"/>
                  <a:pt x="4387801" y="1176559"/>
                  <a:pt x="4401465" y="1176554"/>
                </a:cubicBezTo>
                <a:cubicBezTo>
                  <a:pt x="4415099" y="1176548"/>
                  <a:pt x="4427426" y="1175660"/>
                  <a:pt x="4438163" y="1173882"/>
                </a:cubicBezTo>
                <a:cubicBezTo>
                  <a:pt x="4448614" y="1172151"/>
                  <a:pt x="4456341" y="1169642"/>
                  <a:pt x="4461542" y="1166598"/>
                </a:cubicBezTo>
                <a:cubicBezTo>
                  <a:pt x="4466809" y="1163515"/>
                  <a:pt x="4469462" y="1159890"/>
                  <a:pt x="4470108" y="1155964"/>
                </a:cubicBezTo>
                <a:cubicBezTo>
                  <a:pt x="4470758" y="1152018"/>
                  <a:pt x="4468644" y="1147840"/>
                  <a:pt x="4464128" y="1143317"/>
                </a:cubicBezTo>
                <a:cubicBezTo>
                  <a:pt x="4459642" y="1138824"/>
                  <a:pt x="4452374" y="1134385"/>
                  <a:pt x="4442317" y="1129965"/>
                </a:cubicBezTo>
                <a:cubicBezTo>
                  <a:pt x="4432260" y="1125545"/>
                  <a:pt x="4420683" y="1121675"/>
                  <a:pt x="4407520" y="1118460"/>
                </a:cubicBezTo>
                <a:cubicBezTo>
                  <a:pt x="4394309" y="1115233"/>
                  <a:pt x="4380453" y="1112701"/>
                  <a:pt x="4365923" y="1111047"/>
                </a:cubicBezTo>
                <a:cubicBezTo>
                  <a:pt x="4351335" y="1109386"/>
                  <a:pt x="4336914" y="1108493"/>
                  <a:pt x="4322680" y="1108598"/>
                </a:cubicBezTo>
                <a:close/>
                <a:moveTo>
                  <a:pt x="5285326" y="935968"/>
                </a:moveTo>
                <a:cubicBezTo>
                  <a:pt x="5271592" y="936463"/>
                  <a:pt x="5259409" y="937921"/>
                  <a:pt x="5248734" y="940208"/>
                </a:cubicBezTo>
                <a:cubicBezTo>
                  <a:pt x="5238031" y="942501"/>
                  <a:pt x="5229482" y="945613"/>
                  <a:pt x="5222996" y="949277"/>
                </a:cubicBezTo>
                <a:cubicBezTo>
                  <a:pt x="5216573" y="952904"/>
                  <a:pt x="5212495" y="957210"/>
                  <a:pt x="5210423" y="961861"/>
                </a:cubicBezTo>
                <a:cubicBezTo>
                  <a:pt x="5208361" y="966487"/>
                  <a:pt x="5209244" y="971399"/>
                  <a:pt x="5212684" y="976448"/>
                </a:cubicBezTo>
                <a:cubicBezTo>
                  <a:pt x="5216022" y="981347"/>
                  <a:pt x="5221567" y="985911"/>
                  <a:pt x="5229324" y="990047"/>
                </a:cubicBezTo>
                <a:cubicBezTo>
                  <a:pt x="5237039" y="994161"/>
                  <a:pt x="5245917" y="997840"/>
                  <a:pt x="5256070" y="1000811"/>
                </a:cubicBezTo>
                <a:cubicBezTo>
                  <a:pt x="5266161" y="1003764"/>
                  <a:pt x="5277145" y="1006099"/>
                  <a:pt x="5289098" y="1007585"/>
                </a:cubicBezTo>
                <a:cubicBezTo>
                  <a:pt x="5300915" y="1009055"/>
                  <a:pt x="5312952" y="1009632"/>
                  <a:pt x="5325332" y="1009186"/>
                </a:cubicBezTo>
                <a:cubicBezTo>
                  <a:pt x="5337376" y="1008752"/>
                  <a:pt x="5348130" y="1007346"/>
                  <a:pt x="5357674" y="1005110"/>
                </a:cubicBezTo>
                <a:cubicBezTo>
                  <a:pt x="5367285" y="1002857"/>
                  <a:pt x="5375343" y="999841"/>
                  <a:pt x="5381999" y="996378"/>
                </a:cubicBezTo>
                <a:cubicBezTo>
                  <a:pt x="5388720" y="992880"/>
                  <a:pt x="5393430" y="988750"/>
                  <a:pt x="5396396" y="984244"/>
                </a:cubicBezTo>
                <a:cubicBezTo>
                  <a:pt x="5399378" y="979715"/>
                  <a:pt x="5399756" y="974866"/>
                  <a:pt x="5397645" y="969769"/>
                </a:cubicBezTo>
                <a:cubicBezTo>
                  <a:pt x="5395535" y="964673"/>
                  <a:pt x="5391227" y="959884"/>
                  <a:pt x="5384520" y="955578"/>
                </a:cubicBezTo>
                <a:cubicBezTo>
                  <a:pt x="5377765" y="951240"/>
                  <a:pt x="5369302" y="947419"/>
                  <a:pt x="5359024" y="944369"/>
                </a:cubicBezTo>
                <a:cubicBezTo>
                  <a:pt x="5348682" y="941299"/>
                  <a:pt x="5337178" y="938921"/>
                  <a:pt x="5324487" y="937475"/>
                </a:cubicBezTo>
                <a:cubicBezTo>
                  <a:pt x="5311753" y="936024"/>
                  <a:pt x="5298686" y="935486"/>
                  <a:pt x="5285326" y="935968"/>
                </a:cubicBezTo>
                <a:close/>
                <a:moveTo>
                  <a:pt x="6880723" y="808489"/>
                </a:moveTo>
                <a:cubicBezTo>
                  <a:pt x="6907638" y="808719"/>
                  <a:pt x="6934141" y="809572"/>
                  <a:pt x="6960173" y="811159"/>
                </a:cubicBezTo>
                <a:cubicBezTo>
                  <a:pt x="6923869" y="835986"/>
                  <a:pt x="6887564" y="860812"/>
                  <a:pt x="6851260" y="885639"/>
                </a:cubicBezTo>
                <a:cubicBezTo>
                  <a:pt x="6843628" y="880783"/>
                  <a:pt x="6834210" y="875224"/>
                  <a:pt x="6822637" y="869533"/>
                </a:cubicBezTo>
                <a:cubicBezTo>
                  <a:pt x="6810885" y="863754"/>
                  <a:pt x="6797659" y="857833"/>
                  <a:pt x="6783007" y="852405"/>
                </a:cubicBezTo>
                <a:cubicBezTo>
                  <a:pt x="6768147" y="846901"/>
                  <a:pt x="6751877" y="841428"/>
                  <a:pt x="6734024" y="836565"/>
                </a:cubicBezTo>
                <a:cubicBezTo>
                  <a:pt x="6715964" y="831647"/>
                  <a:pt x="6697085" y="827387"/>
                  <a:pt x="6677408" y="824017"/>
                </a:cubicBezTo>
                <a:cubicBezTo>
                  <a:pt x="6692684" y="820646"/>
                  <a:pt x="6711120" y="817672"/>
                  <a:pt x="6732758" y="815359"/>
                </a:cubicBezTo>
                <a:cubicBezTo>
                  <a:pt x="6754501" y="813035"/>
                  <a:pt x="6777933" y="811140"/>
                  <a:pt x="6803054" y="810011"/>
                </a:cubicBezTo>
                <a:cubicBezTo>
                  <a:pt x="6828262" y="808879"/>
                  <a:pt x="6854086" y="808261"/>
                  <a:pt x="6880723" y="808489"/>
                </a:cubicBezTo>
                <a:close/>
                <a:moveTo>
                  <a:pt x="5632420" y="749539"/>
                </a:moveTo>
                <a:cubicBezTo>
                  <a:pt x="5634190" y="777496"/>
                  <a:pt x="5635961" y="805453"/>
                  <a:pt x="5637731" y="833410"/>
                </a:cubicBezTo>
                <a:cubicBezTo>
                  <a:pt x="5615948" y="827750"/>
                  <a:pt x="5590310" y="822074"/>
                  <a:pt x="5561292" y="817208"/>
                </a:cubicBezTo>
                <a:cubicBezTo>
                  <a:pt x="5532006" y="812298"/>
                  <a:pt x="5501312" y="807666"/>
                  <a:pt x="5469099" y="803942"/>
                </a:cubicBezTo>
                <a:cubicBezTo>
                  <a:pt x="5436378" y="800160"/>
                  <a:pt x="5403620" y="796872"/>
                  <a:pt x="5370855" y="794478"/>
                </a:cubicBezTo>
                <a:cubicBezTo>
                  <a:pt x="5337949" y="792074"/>
                  <a:pt x="5307164" y="790284"/>
                  <a:pt x="5278508" y="789373"/>
                </a:cubicBezTo>
                <a:cubicBezTo>
                  <a:pt x="5299415" y="781370"/>
                  <a:pt x="5323700" y="774563"/>
                  <a:pt x="5351351" y="769628"/>
                </a:cubicBezTo>
                <a:cubicBezTo>
                  <a:pt x="5379332" y="764633"/>
                  <a:pt x="5409030" y="760456"/>
                  <a:pt x="5440419" y="757529"/>
                </a:cubicBezTo>
                <a:cubicBezTo>
                  <a:pt x="5471943" y="754590"/>
                  <a:pt x="5504098" y="752481"/>
                  <a:pt x="5537070" y="751385"/>
                </a:cubicBezTo>
                <a:cubicBezTo>
                  <a:pt x="5570170" y="750286"/>
                  <a:pt x="5602212" y="749539"/>
                  <a:pt x="5632420" y="749539"/>
                </a:cubicBezTo>
                <a:close/>
                <a:moveTo>
                  <a:pt x="6520329" y="652108"/>
                </a:moveTo>
                <a:cubicBezTo>
                  <a:pt x="6507816" y="667605"/>
                  <a:pt x="6495303" y="683102"/>
                  <a:pt x="6482791" y="698599"/>
                </a:cubicBezTo>
                <a:cubicBezTo>
                  <a:pt x="6675943" y="708932"/>
                  <a:pt x="6868890" y="723215"/>
                  <a:pt x="7061352" y="741968"/>
                </a:cubicBezTo>
                <a:cubicBezTo>
                  <a:pt x="7049182" y="750291"/>
                  <a:pt x="7037011" y="758613"/>
                  <a:pt x="7024841" y="766936"/>
                </a:cubicBezTo>
                <a:cubicBezTo>
                  <a:pt x="6962507" y="762763"/>
                  <a:pt x="6901854" y="761452"/>
                  <a:pt x="6843304" y="762488"/>
                </a:cubicBezTo>
                <a:cubicBezTo>
                  <a:pt x="6785033" y="763519"/>
                  <a:pt x="6730826" y="767495"/>
                  <a:pt x="6681190" y="773564"/>
                </a:cubicBezTo>
                <a:cubicBezTo>
                  <a:pt x="6632134" y="779563"/>
                  <a:pt x="6587872" y="788373"/>
                  <a:pt x="6548382" y="799194"/>
                </a:cubicBezTo>
                <a:cubicBezTo>
                  <a:pt x="6509788" y="809768"/>
                  <a:pt x="6477638" y="823162"/>
                  <a:pt x="6451309" y="838276"/>
                </a:cubicBezTo>
                <a:cubicBezTo>
                  <a:pt x="6465876" y="840056"/>
                  <a:pt x="6483572" y="842837"/>
                  <a:pt x="6504484" y="846481"/>
                </a:cubicBezTo>
                <a:cubicBezTo>
                  <a:pt x="6525444" y="850133"/>
                  <a:pt x="6547157" y="854781"/>
                  <a:pt x="6569581" y="860149"/>
                </a:cubicBezTo>
                <a:cubicBezTo>
                  <a:pt x="6591718" y="865448"/>
                  <a:pt x="6613532" y="871762"/>
                  <a:pt x="6635409" y="878616"/>
                </a:cubicBezTo>
                <a:cubicBezTo>
                  <a:pt x="6657052" y="885397"/>
                  <a:pt x="6676535" y="893005"/>
                  <a:pt x="6694080" y="900757"/>
                </a:cubicBezTo>
                <a:cubicBezTo>
                  <a:pt x="6711253" y="908345"/>
                  <a:pt x="6725147" y="916797"/>
                  <a:pt x="6736396" y="925339"/>
                </a:cubicBezTo>
                <a:cubicBezTo>
                  <a:pt x="6747378" y="933677"/>
                  <a:pt x="6753399" y="942543"/>
                  <a:pt x="6755341" y="951233"/>
                </a:cubicBezTo>
                <a:cubicBezTo>
                  <a:pt x="6742862" y="959767"/>
                  <a:pt x="6730382" y="968301"/>
                  <a:pt x="6717902" y="976835"/>
                </a:cubicBezTo>
                <a:cubicBezTo>
                  <a:pt x="6763329" y="981262"/>
                  <a:pt x="6809092" y="986060"/>
                  <a:pt x="6854723" y="991209"/>
                </a:cubicBezTo>
                <a:cubicBezTo>
                  <a:pt x="6946360" y="937045"/>
                  <a:pt x="7037997" y="882881"/>
                  <a:pt x="7129634" y="828717"/>
                </a:cubicBezTo>
                <a:cubicBezTo>
                  <a:pt x="7148753" y="831356"/>
                  <a:pt x="7167293" y="834893"/>
                  <a:pt x="7185274" y="839123"/>
                </a:cubicBezTo>
                <a:cubicBezTo>
                  <a:pt x="7203563" y="843425"/>
                  <a:pt x="7219258" y="848209"/>
                  <a:pt x="7232421" y="853230"/>
                </a:cubicBezTo>
                <a:cubicBezTo>
                  <a:pt x="7245429" y="858192"/>
                  <a:pt x="7255073" y="863580"/>
                  <a:pt x="7261717" y="868794"/>
                </a:cubicBezTo>
                <a:cubicBezTo>
                  <a:pt x="7268267" y="873933"/>
                  <a:pt x="7269905" y="878986"/>
                  <a:pt x="7267401" y="883608"/>
                </a:cubicBezTo>
                <a:cubicBezTo>
                  <a:pt x="7256963" y="882392"/>
                  <a:pt x="7244234" y="881649"/>
                  <a:pt x="7229237" y="881290"/>
                </a:cubicBezTo>
                <a:cubicBezTo>
                  <a:pt x="7214251" y="880931"/>
                  <a:pt x="7198693" y="881460"/>
                  <a:pt x="7182589" y="882682"/>
                </a:cubicBezTo>
                <a:cubicBezTo>
                  <a:pt x="7166536" y="883899"/>
                  <a:pt x="7151013" y="886226"/>
                  <a:pt x="7136012" y="889464"/>
                </a:cubicBezTo>
                <a:cubicBezTo>
                  <a:pt x="7121073" y="892688"/>
                  <a:pt x="7108196" y="897374"/>
                  <a:pt x="7097303" y="903383"/>
                </a:cubicBezTo>
                <a:cubicBezTo>
                  <a:pt x="7089875" y="907479"/>
                  <a:pt x="7085112" y="911806"/>
                  <a:pt x="7083055" y="916398"/>
                </a:cubicBezTo>
                <a:cubicBezTo>
                  <a:pt x="7080990" y="921008"/>
                  <a:pt x="7081609" y="925447"/>
                  <a:pt x="7085263" y="929696"/>
                </a:cubicBezTo>
                <a:cubicBezTo>
                  <a:pt x="7088875" y="933896"/>
                  <a:pt x="7095201" y="937983"/>
                  <a:pt x="7104589" y="941568"/>
                </a:cubicBezTo>
                <a:cubicBezTo>
                  <a:pt x="7113889" y="945120"/>
                  <a:pt x="7126529" y="948063"/>
                  <a:pt x="7142638" y="950204"/>
                </a:cubicBezTo>
                <a:cubicBezTo>
                  <a:pt x="7156684" y="952071"/>
                  <a:pt x="7174521" y="953176"/>
                  <a:pt x="7195928" y="953601"/>
                </a:cubicBezTo>
                <a:cubicBezTo>
                  <a:pt x="7217366" y="954027"/>
                  <a:pt x="7240317" y="952950"/>
                  <a:pt x="7264888" y="950714"/>
                </a:cubicBezTo>
                <a:cubicBezTo>
                  <a:pt x="7289588" y="948466"/>
                  <a:pt x="7314953" y="944328"/>
                  <a:pt x="7341116" y="938869"/>
                </a:cubicBezTo>
                <a:cubicBezTo>
                  <a:pt x="7367440" y="933377"/>
                  <a:pt x="7392114" y="925459"/>
                  <a:pt x="7415050" y="915299"/>
                </a:cubicBezTo>
                <a:cubicBezTo>
                  <a:pt x="7439752" y="904357"/>
                  <a:pt x="7453989" y="892925"/>
                  <a:pt x="7455012" y="880778"/>
                </a:cubicBezTo>
                <a:cubicBezTo>
                  <a:pt x="7456034" y="868638"/>
                  <a:pt x="7447516" y="856333"/>
                  <a:pt x="7427839" y="844821"/>
                </a:cubicBezTo>
                <a:cubicBezTo>
                  <a:pt x="7407569" y="832962"/>
                  <a:pt x="7378489" y="821620"/>
                  <a:pt x="7340158" y="811558"/>
                </a:cubicBezTo>
                <a:cubicBezTo>
                  <a:pt x="7301069" y="801296"/>
                  <a:pt x="7254859" y="792468"/>
                  <a:pt x="7202569" y="785607"/>
                </a:cubicBezTo>
                <a:cubicBezTo>
                  <a:pt x="7216361" y="777455"/>
                  <a:pt x="7230153" y="769303"/>
                  <a:pt x="7243946" y="761151"/>
                </a:cubicBezTo>
                <a:cubicBezTo>
                  <a:pt x="7417723" y="780758"/>
                  <a:pt x="7591101" y="804216"/>
                  <a:pt x="7763686" y="832414"/>
                </a:cubicBezTo>
                <a:cubicBezTo>
                  <a:pt x="7781280" y="835289"/>
                  <a:pt x="7798806" y="838204"/>
                  <a:pt x="7816301" y="841165"/>
                </a:cubicBezTo>
                <a:cubicBezTo>
                  <a:pt x="7828953" y="843307"/>
                  <a:pt x="7841568" y="845469"/>
                  <a:pt x="7854147" y="847654"/>
                </a:cubicBezTo>
                <a:cubicBezTo>
                  <a:pt x="7874042" y="851108"/>
                  <a:pt x="7889807" y="855099"/>
                  <a:pt x="7901471" y="859445"/>
                </a:cubicBezTo>
                <a:cubicBezTo>
                  <a:pt x="7913035" y="863754"/>
                  <a:pt x="7920152" y="868504"/>
                  <a:pt x="7923380" y="873131"/>
                </a:cubicBezTo>
                <a:cubicBezTo>
                  <a:pt x="7926572" y="877708"/>
                  <a:pt x="7925367" y="882525"/>
                  <a:pt x="7920767" y="887427"/>
                </a:cubicBezTo>
                <a:cubicBezTo>
                  <a:pt x="7916142" y="892355"/>
                  <a:pt x="7907384" y="896804"/>
                  <a:pt x="7894971" y="901184"/>
                </a:cubicBezTo>
                <a:cubicBezTo>
                  <a:pt x="7715164" y="964640"/>
                  <a:pt x="7535359" y="1028096"/>
                  <a:pt x="7355552" y="1091552"/>
                </a:cubicBezTo>
                <a:cubicBezTo>
                  <a:pt x="7399753" y="1099907"/>
                  <a:pt x="7443303" y="1108645"/>
                  <a:pt x="7486450" y="1117850"/>
                </a:cubicBezTo>
                <a:cubicBezTo>
                  <a:pt x="7691928" y="1053632"/>
                  <a:pt x="7897405" y="989415"/>
                  <a:pt x="8102882" y="925197"/>
                </a:cubicBezTo>
                <a:cubicBezTo>
                  <a:pt x="8108461" y="923453"/>
                  <a:pt x="8115241" y="921671"/>
                  <a:pt x="8123230" y="919857"/>
                </a:cubicBezTo>
                <a:cubicBezTo>
                  <a:pt x="8131225" y="918042"/>
                  <a:pt x="8140538" y="916699"/>
                  <a:pt x="8151183" y="915855"/>
                </a:cubicBezTo>
                <a:cubicBezTo>
                  <a:pt x="8161842" y="915010"/>
                  <a:pt x="8174053" y="914973"/>
                  <a:pt x="8187802" y="915815"/>
                </a:cubicBezTo>
                <a:cubicBezTo>
                  <a:pt x="8201558" y="916657"/>
                  <a:pt x="8216729" y="918885"/>
                  <a:pt x="8233234" y="922583"/>
                </a:cubicBezTo>
                <a:cubicBezTo>
                  <a:pt x="8262374" y="929111"/>
                  <a:pt x="8291243" y="935773"/>
                  <a:pt x="8319983" y="942610"/>
                </a:cubicBezTo>
                <a:cubicBezTo>
                  <a:pt x="8339443" y="947239"/>
                  <a:pt x="8358773" y="951932"/>
                  <a:pt x="8377969" y="956689"/>
                </a:cubicBezTo>
                <a:cubicBezTo>
                  <a:pt x="8501679" y="987346"/>
                  <a:pt x="8625029" y="1021833"/>
                  <a:pt x="8747127" y="1062059"/>
                </a:cubicBezTo>
                <a:cubicBezTo>
                  <a:pt x="8632989" y="1060280"/>
                  <a:pt x="8514812" y="1073395"/>
                  <a:pt x="8392079" y="1098313"/>
                </a:cubicBezTo>
                <a:cubicBezTo>
                  <a:pt x="8440942" y="1113434"/>
                  <a:pt x="8488441" y="1129102"/>
                  <a:pt x="8535967" y="1145968"/>
                </a:cubicBezTo>
                <a:cubicBezTo>
                  <a:pt x="8561645" y="1155081"/>
                  <a:pt x="8578568" y="1163551"/>
                  <a:pt x="8587132" y="1170812"/>
                </a:cubicBezTo>
                <a:cubicBezTo>
                  <a:pt x="8595544" y="1177945"/>
                  <a:pt x="8596866" y="1184465"/>
                  <a:pt x="8592742" y="1190498"/>
                </a:cubicBezTo>
                <a:cubicBezTo>
                  <a:pt x="8588583" y="1196584"/>
                  <a:pt x="8578284" y="1201194"/>
                  <a:pt x="8563419" y="1205654"/>
                </a:cubicBezTo>
                <a:cubicBezTo>
                  <a:pt x="8548510" y="1210127"/>
                  <a:pt x="8530396" y="1213879"/>
                  <a:pt x="8509188" y="1217352"/>
                </a:cubicBezTo>
                <a:cubicBezTo>
                  <a:pt x="8481075" y="1221957"/>
                  <a:pt x="8453657" y="1224942"/>
                  <a:pt x="8427023" y="1225956"/>
                </a:cubicBezTo>
                <a:cubicBezTo>
                  <a:pt x="8400445" y="1226969"/>
                  <a:pt x="8375328" y="1227045"/>
                  <a:pt x="8351641" y="1225313"/>
                </a:cubicBezTo>
                <a:cubicBezTo>
                  <a:pt x="8327977" y="1223583"/>
                  <a:pt x="8306125" y="1221014"/>
                  <a:pt x="8286057" y="1217040"/>
                </a:cubicBezTo>
                <a:cubicBezTo>
                  <a:pt x="8265924" y="1213054"/>
                  <a:pt x="8247690" y="1208205"/>
                  <a:pt x="8231256" y="1202382"/>
                </a:cubicBezTo>
                <a:cubicBezTo>
                  <a:pt x="8198648" y="1190826"/>
                  <a:pt x="8179551" y="1179311"/>
                  <a:pt x="8171343" y="1167783"/>
                </a:cubicBezTo>
                <a:cubicBezTo>
                  <a:pt x="8162862" y="1155871"/>
                  <a:pt x="8166503" y="1142718"/>
                  <a:pt x="8181354" y="1127156"/>
                </a:cubicBezTo>
                <a:cubicBezTo>
                  <a:pt x="8193822" y="1113580"/>
                  <a:pt x="8212595" y="1101519"/>
                  <a:pt x="8236009" y="1088755"/>
                </a:cubicBezTo>
                <a:cubicBezTo>
                  <a:pt x="8259091" y="1076172"/>
                  <a:pt x="8288000" y="1064279"/>
                  <a:pt x="8322690" y="1052543"/>
                </a:cubicBezTo>
                <a:cubicBezTo>
                  <a:pt x="8261886" y="1040072"/>
                  <a:pt x="8202793" y="1029094"/>
                  <a:pt x="8143235" y="1018576"/>
                </a:cubicBezTo>
                <a:cubicBezTo>
                  <a:pt x="8097943" y="1037480"/>
                  <a:pt x="8061943" y="1054994"/>
                  <a:pt x="8035552" y="1072192"/>
                </a:cubicBezTo>
                <a:cubicBezTo>
                  <a:pt x="8008580" y="1089768"/>
                  <a:pt x="7988983" y="1105596"/>
                  <a:pt x="7978244" y="1121332"/>
                </a:cubicBezTo>
                <a:cubicBezTo>
                  <a:pt x="7970801" y="1131707"/>
                  <a:pt x="7967336" y="1141586"/>
                  <a:pt x="7969043" y="1151285"/>
                </a:cubicBezTo>
                <a:cubicBezTo>
                  <a:pt x="7970726" y="1160859"/>
                  <a:pt x="7974521" y="1170439"/>
                  <a:pt x="7983368" y="1179445"/>
                </a:cubicBezTo>
                <a:cubicBezTo>
                  <a:pt x="7992527" y="1188768"/>
                  <a:pt x="8004990" y="1197791"/>
                  <a:pt x="8020994" y="1206370"/>
                </a:cubicBezTo>
                <a:cubicBezTo>
                  <a:pt x="8036656" y="1214764"/>
                  <a:pt x="8055225" y="1222967"/>
                  <a:pt x="8078177" y="1231100"/>
                </a:cubicBezTo>
                <a:cubicBezTo>
                  <a:pt x="8110428" y="1242529"/>
                  <a:pt x="8147514" y="1252421"/>
                  <a:pt x="8189683" y="1261576"/>
                </a:cubicBezTo>
                <a:cubicBezTo>
                  <a:pt x="8232840" y="1270945"/>
                  <a:pt x="8280038" y="1278428"/>
                  <a:pt x="8330307" y="1284162"/>
                </a:cubicBezTo>
                <a:cubicBezTo>
                  <a:pt x="8380555" y="1289893"/>
                  <a:pt x="8433237" y="1292265"/>
                  <a:pt x="8488517" y="1293063"/>
                </a:cubicBezTo>
                <a:cubicBezTo>
                  <a:pt x="8544718" y="1293874"/>
                  <a:pt x="8601041" y="1290855"/>
                  <a:pt x="8656574" y="1283450"/>
                </a:cubicBezTo>
                <a:cubicBezTo>
                  <a:pt x="8703284" y="1277220"/>
                  <a:pt x="8740498" y="1268607"/>
                  <a:pt x="8768093" y="1257506"/>
                </a:cubicBezTo>
                <a:cubicBezTo>
                  <a:pt x="8796035" y="1246266"/>
                  <a:pt x="8815019" y="1235025"/>
                  <a:pt x="8820248" y="1220750"/>
                </a:cubicBezTo>
                <a:cubicBezTo>
                  <a:pt x="8825412" y="1206656"/>
                  <a:pt x="8820285" y="1191561"/>
                  <a:pt x="8802603" y="1175477"/>
                </a:cubicBezTo>
                <a:cubicBezTo>
                  <a:pt x="8785731" y="1160130"/>
                  <a:pt x="8758057" y="1144707"/>
                  <a:pt x="8718049" y="1130040"/>
                </a:cubicBezTo>
                <a:cubicBezTo>
                  <a:pt x="8714237" y="1128643"/>
                  <a:pt x="8710417" y="1127251"/>
                  <a:pt x="8706585" y="1125862"/>
                </a:cubicBezTo>
                <a:cubicBezTo>
                  <a:pt x="8723753" y="1124029"/>
                  <a:pt x="8742387" y="1122823"/>
                  <a:pt x="8762503" y="1122376"/>
                </a:cubicBezTo>
                <a:cubicBezTo>
                  <a:pt x="8782651" y="1121927"/>
                  <a:pt x="8802960" y="1121908"/>
                  <a:pt x="8823417" y="1122592"/>
                </a:cubicBezTo>
                <a:cubicBezTo>
                  <a:pt x="8843897" y="1123277"/>
                  <a:pt x="8864291" y="1124273"/>
                  <a:pt x="8884547" y="1126076"/>
                </a:cubicBezTo>
                <a:cubicBezTo>
                  <a:pt x="8904810" y="1127879"/>
                  <a:pt x="8923890" y="1129682"/>
                  <a:pt x="8941691" y="1132162"/>
                </a:cubicBezTo>
                <a:cubicBezTo>
                  <a:pt x="8977121" y="1146161"/>
                  <a:pt x="9013823" y="1161458"/>
                  <a:pt x="9049329" y="1177252"/>
                </a:cubicBezTo>
                <a:cubicBezTo>
                  <a:pt x="9025268" y="1183785"/>
                  <a:pt x="9002803" y="1191730"/>
                  <a:pt x="8982327" y="1202376"/>
                </a:cubicBezTo>
                <a:cubicBezTo>
                  <a:pt x="8961593" y="1213157"/>
                  <a:pt x="8943255" y="1222971"/>
                  <a:pt x="8930433" y="1235865"/>
                </a:cubicBezTo>
                <a:cubicBezTo>
                  <a:pt x="8917785" y="1248584"/>
                  <a:pt x="8909729" y="1262130"/>
                  <a:pt x="8905587" y="1276128"/>
                </a:cubicBezTo>
                <a:cubicBezTo>
                  <a:pt x="8901399" y="1290274"/>
                  <a:pt x="8901943" y="1304163"/>
                  <a:pt x="8910826" y="1317701"/>
                </a:cubicBezTo>
                <a:cubicBezTo>
                  <a:pt x="8726515" y="1338379"/>
                  <a:pt x="8542203" y="1359057"/>
                  <a:pt x="8357892" y="1379734"/>
                </a:cubicBezTo>
                <a:cubicBezTo>
                  <a:pt x="8397309" y="1403101"/>
                  <a:pt x="8435212" y="1428911"/>
                  <a:pt x="8468235" y="1456389"/>
                </a:cubicBezTo>
                <a:cubicBezTo>
                  <a:pt x="8709275" y="1437075"/>
                  <a:pt x="8950314" y="1417762"/>
                  <a:pt x="9191353" y="1398448"/>
                </a:cubicBezTo>
                <a:cubicBezTo>
                  <a:pt x="9175145" y="1384962"/>
                  <a:pt x="9158003" y="1371774"/>
                  <a:pt x="9140017" y="1358867"/>
                </a:cubicBezTo>
                <a:cubicBezTo>
                  <a:pt x="9126041" y="1348838"/>
                  <a:pt x="9118481" y="1338881"/>
                  <a:pt x="9117271" y="1328627"/>
                </a:cubicBezTo>
                <a:cubicBezTo>
                  <a:pt x="9116055" y="1318301"/>
                  <a:pt x="9119349" y="1309267"/>
                  <a:pt x="9127275" y="1300166"/>
                </a:cubicBezTo>
                <a:cubicBezTo>
                  <a:pt x="9135123" y="1291154"/>
                  <a:pt x="9148039" y="1284492"/>
                  <a:pt x="9163113" y="1276772"/>
                </a:cubicBezTo>
                <a:cubicBezTo>
                  <a:pt x="9178052" y="1269120"/>
                  <a:pt x="9194939" y="1263560"/>
                  <a:pt x="9213156" y="1258499"/>
                </a:cubicBezTo>
                <a:cubicBezTo>
                  <a:pt x="9331009" y="1324141"/>
                  <a:pt x="9447757" y="1403549"/>
                  <a:pt x="9518824" y="1514724"/>
                </a:cubicBezTo>
                <a:cubicBezTo>
                  <a:pt x="9579332" y="1512129"/>
                  <a:pt x="9639840" y="1509533"/>
                  <a:pt x="9700348" y="1506938"/>
                </a:cubicBezTo>
                <a:cubicBezTo>
                  <a:pt x="9473777" y="1152501"/>
                  <a:pt x="8945071" y="1031398"/>
                  <a:pt x="8505387" y="922438"/>
                </a:cubicBezTo>
                <a:cubicBezTo>
                  <a:pt x="8485280" y="917455"/>
                  <a:pt x="8465034" y="912540"/>
                  <a:pt x="8444651" y="907691"/>
                </a:cubicBezTo>
                <a:cubicBezTo>
                  <a:pt x="8402891" y="897757"/>
                  <a:pt x="8360730" y="888141"/>
                  <a:pt x="8318027" y="878796"/>
                </a:cubicBezTo>
                <a:cubicBezTo>
                  <a:pt x="8279181" y="870294"/>
                  <a:pt x="8244230" y="865012"/>
                  <a:pt x="8212954" y="862342"/>
                </a:cubicBezTo>
                <a:cubicBezTo>
                  <a:pt x="8181674" y="859671"/>
                  <a:pt x="8151888" y="858698"/>
                  <a:pt x="8123692" y="858962"/>
                </a:cubicBezTo>
                <a:cubicBezTo>
                  <a:pt x="8115261" y="852051"/>
                  <a:pt x="8101069" y="844498"/>
                  <a:pt x="8080826" y="836677"/>
                </a:cubicBezTo>
                <a:cubicBezTo>
                  <a:pt x="8061224" y="829104"/>
                  <a:pt x="8034385" y="821989"/>
                  <a:pt x="8000205" y="815887"/>
                </a:cubicBezTo>
                <a:cubicBezTo>
                  <a:pt x="7972667" y="810971"/>
                  <a:pt x="7944958" y="806154"/>
                  <a:pt x="7917082" y="801435"/>
                </a:cubicBezTo>
                <a:cubicBezTo>
                  <a:pt x="7898757" y="798333"/>
                  <a:pt x="7880399" y="795280"/>
                  <a:pt x="7861972" y="792269"/>
                </a:cubicBezTo>
                <a:cubicBezTo>
                  <a:pt x="7417972" y="719724"/>
                  <a:pt x="6969508" y="676138"/>
                  <a:pt x="6520329" y="652108"/>
                </a:cubicBezTo>
                <a:close/>
                <a:moveTo>
                  <a:pt x="4157528" y="601555"/>
                </a:moveTo>
                <a:cubicBezTo>
                  <a:pt x="4197902" y="600405"/>
                  <a:pt x="4236640" y="600906"/>
                  <a:pt x="4273260" y="602627"/>
                </a:cubicBezTo>
                <a:cubicBezTo>
                  <a:pt x="4309506" y="604330"/>
                  <a:pt x="4343295" y="608332"/>
                  <a:pt x="4374615" y="613894"/>
                </a:cubicBezTo>
                <a:cubicBezTo>
                  <a:pt x="4405695" y="619414"/>
                  <a:pt x="4433644" y="627398"/>
                  <a:pt x="4458609" y="637220"/>
                </a:cubicBezTo>
                <a:cubicBezTo>
                  <a:pt x="4483380" y="646965"/>
                  <a:pt x="4504255" y="659489"/>
                  <a:pt x="4521573" y="674362"/>
                </a:cubicBezTo>
                <a:cubicBezTo>
                  <a:pt x="4491506" y="676690"/>
                  <a:pt x="4461540" y="679109"/>
                  <a:pt x="4431678" y="681619"/>
                </a:cubicBezTo>
                <a:cubicBezTo>
                  <a:pt x="4412230" y="683254"/>
                  <a:pt x="4392828" y="684927"/>
                  <a:pt x="4373471" y="686639"/>
                </a:cubicBezTo>
                <a:cubicBezTo>
                  <a:pt x="4315575" y="691758"/>
                  <a:pt x="4257931" y="697236"/>
                  <a:pt x="4200714" y="703061"/>
                </a:cubicBezTo>
                <a:cubicBezTo>
                  <a:pt x="4189681" y="695837"/>
                  <a:pt x="4178647" y="688614"/>
                  <a:pt x="4167613" y="681390"/>
                </a:cubicBezTo>
                <a:cubicBezTo>
                  <a:pt x="4145330" y="666802"/>
                  <a:pt x="4112738" y="657614"/>
                  <a:pt x="4068990" y="654448"/>
                </a:cubicBezTo>
                <a:cubicBezTo>
                  <a:pt x="4024952" y="651261"/>
                  <a:pt x="3974540" y="652678"/>
                  <a:pt x="3918325" y="659198"/>
                </a:cubicBezTo>
                <a:cubicBezTo>
                  <a:pt x="3845160" y="667683"/>
                  <a:pt x="3772339" y="676762"/>
                  <a:pt x="3699995" y="686448"/>
                </a:cubicBezTo>
                <a:cubicBezTo>
                  <a:pt x="3667111" y="690851"/>
                  <a:pt x="3642766" y="693623"/>
                  <a:pt x="3626828" y="694675"/>
                </a:cubicBezTo>
                <a:cubicBezTo>
                  <a:pt x="3610891" y="695727"/>
                  <a:pt x="3598429" y="694125"/>
                  <a:pt x="3589440" y="689895"/>
                </a:cubicBezTo>
                <a:cubicBezTo>
                  <a:pt x="3580450" y="685665"/>
                  <a:pt x="3582341" y="680579"/>
                  <a:pt x="3595403" y="675022"/>
                </a:cubicBezTo>
                <a:cubicBezTo>
                  <a:pt x="3608608" y="669404"/>
                  <a:pt x="3629915" y="663283"/>
                  <a:pt x="3659481" y="657106"/>
                </a:cubicBezTo>
                <a:cubicBezTo>
                  <a:pt x="3688492" y="651044"/>
                  <a:pt x="3724095" y="644695"/>
                  <a:pt x="3766402" y="638494"/>
                </a:cubicBezTo>
                <a:cubicBezTo>
                  <a:pt x="3809021" y="632247"/>
                  <a:pt x="3854534" y="626344"/>
                  <a:pt x="3902372" y="620950"/>
                </a:cubicBezTo>
                <a:cubicBezTo>
                  <a:pt x="3945660" y="616068"/>
                  <a:pt x="3989103" y="611887"/>
                  <a:pt x="4032626" y="608354"/>
                </a:cubicBezTo>
                <a:cubicBezTo>
                  <a:pt x="4075508" y="604873"/>
                  <a:pt x="4117142" y="602706"/>
                  <a:pt x="4157528" y="601555"/>
                </a:cubicBezTo>
                <a:close/>
                <a:moveTo>
                  <a:pt x="4285451" y="553764"/>
                </a:moveTo>
                <a:cubicBezTo>
                  <a:pt x="4242196" y="552999"/>
                  <a:pt x="4196392" y="553464"/>
                  <a:pt x="4148045" y="555313"/>
                </a:cubicBezTo>
                <a:cubicBezTo>
                  <a:pt x="4050367" y="559049"/>
                  <a:pt x="3945159" y="566764"/>
                  <a:pt x="3832274" y="579494"/>
                </a:cubicBezTo>
                <a:cubicBezTo>
                  <a:pt x="3748677" y="588921"/>
                  <a:pt x="3673153" y="600152"/>
                  <a:pt x="3607335" y="612438"/>
                </a:cubicBezTo>
                <a:cubicBezTo>
                  <a:pt x="3541491" y="624730"/>
                  <a:pt x="3488241" y="638095"/>
                  <a:pt x="3448050" y="651202"/>
                </a:cubicBezTo>
                <a:cubicBezTo>
                  <a:pt x="3408507" y="664098"/>
                  <a:pt x="3383256" y="677699"/>
                  <a:pt x="3372572" y="690243"/>
                </a:cubicBezTo>
                <a:cubicBezTo>
                  <a:pt x="3362159" y="702470"/>
                  <a:pt x="3370044" y="714219"/>
                  <a:pt x="3394389" y="724337"/>
                </a:cubicBezTo>
                <a:cubicBezTo>
                  <a:pt x="3411338" y="731381"/>
                  <a:pt x="3431162" y="737039"/>
                  <a:pt x="3453820" y="741169"/>
                </a:cubicBezTo>
                <a:cubicBezTo>
                  <a:pt x="3476390" y="745284"/>
                  <a:pt x="3502724" y="747833"/>
                  <a:pt x="3532873" y="748476"/>
                </a:cubicBezTo>
                <a:cubicBezTo>
                  <a:pt x="3562925" y="749116"/>
                  <a:pt x="3597611" y="748073"/>
                  <a:pt x="3636247" y="745193"/>
                </a:cubicBezTo>
                <a:cubicBezTo>
                  <a:pt x="3674716" y="742326"/>
                  <a:pt x="3718726" y="737525"/>
                  <a:pt x="3768569" y="730780"/>
                </a:cubicBezTo>
                <a:cubicBezTo>
                  <a:pt x="3814619" y="724548"/>
                  <a:pt x="3860281" y="718651"/>
                  <a:pt x="3906271" y="712981"/>
                </a:cubicBezTo>
                <a:cubicBezTo>
                  <a:pt x="3923068" y="710910"/>
                  <a:pt x="3937307" y="709914"/>
                  <a:pt x="3948947" y="709916"/>
                </a:cubicBezTo>
                <a:cubicBezTo>
                  <a:pt x="3960577" y="709917"/>
                  <a:pt x="3970339" y="710656"/>
                  <a:pt x="3978233" y="712033"/>
                </a:cubicBezTo>
                <a:cubicBezTo>
                  <a:pt x="3986114" y="713406"/>
                  <a:pt x="3992518" y="715241"/>
                  <a:pt x="3997468" y="717473"/>
                </a:cubicBezTo>
                <a:cubicBezTo>
                  <a:pt x="4001743" y="719619"/>
                  <a:pt x="4006012" y="721772"/>
                  <a:pt x="4010283" y="723919"/>
                </a:cubicBezTo>
                <a:cubicBezTo>
                  <a:pt x="3705855" y="759663"/>
                  <a:pt x="3402668" y="806531"/>
                  <a:pt x="3103571" y="870353"/>
                </a:cubicBezTo>
                <a:cubicBezTo>
                  <a:pt x="3083296" y="874679"/>
                  <a:pt x="3063138" y="879066"/>
                  <a:pt x="3043099" y="883513"/>
                </a:cubicBezTo>
                <a:cubicBezTo>
                  <a:pt x="3000921" y="892874"/>
                  <a:pt x="2959277" y="902490"/>
                  <a:pt x="2916297" y="912863"/>
                </a:cubicBezTo>
                <a:cubicBezTo>
                  <a:pt x="2877953" y="922117"/>
                  <a:pt x="2851172" y="931155"/>
                  <a:pt x="2835605" y="939249"/>
                </a:cubicBezTo>
                <a:cubicBezTo>
                  <a:pt x="2820291" y="947211"/>
                  <a:pt x="2810815" y="955394"/>
                  <a:pt x="2806696" y="963296"/>
                </a:cubicBezTo>
                <a:cubicBezTo>
                  <a:pt x="2776673" y="965260"/>
                  <a:pt x="2743606" y="968774"/>
                  <a:pt x="2707651" y="974180"/>
                </a:cubicBezTo>
                <a:cubicBezTo>
                  <a:pt x="2671792" y="979572"/>
                  <a:pt x="2637486" y="986965"/>
                  <a:pt x="2604572" y="996876"/>
                </a:cubicBezTo>
                <a:cubicBezTo>
                  <a:pt x="2577371" y="1005067"/>
                  <a:pt x="2550518" y="1013407"/>
                  <a:pt x="2524023" y="1021903"/>
                </a:cubicBezTo>
                <a:cubicBezTo>
                  <a:pt x="2506047" y="1027666"/>
                  <a:pt x="2488239" y="1033501"/>
                  <a:pt x="2470602" y="1039408"/>
                </a:cubicBezTo>
                <a:cubicBezTo>
                  <a:pt x="2121929" y="1156180"/>
                  <a:pt x="1627813" y="1367313"/>
                  <a:pt x="1627812" y="1678897"/>
                </a:cubicBezTo>
                <a:cubicBezTo>
                  <a:pt x="1689141" y="1678897"/>
                  <a:pt x="1750470" y="1678897"/>
                  <a:pt x="1811798" y="1678897"/>
                </a:cubicBezTo>
                <a:cubicBezTo>
                  <a:pt x="1811798" y="1465631"/>
                  <a:pt x="2074061" y="1298334"/>
                  <a:pt x="2289460" y="1197236"/>
                </a:cubicBezTo>
                <a:cubicBezTo>
                  <a:pt x="2316860" y="1201116"/>
                  <a:pt x="2344261" y="1204995"/>
                  <a:pt x="2371662" y="1208875"/>
                </a:cubicBezTo>
                <a:cubicBezTo>
                  <a:pt x="2334775" y="1226812"/>
                  <a:pt x="2298749" y="1246911"/>
                  <a:pt x="2266191" y="1268324"/>
                </a:cubicBezTo>
                <a:cubicBezTo>
                  <a:pt x="2234865" y="1288926"/>
                  <a:pt x="2206002" y="1312145"/>
                  <a:pt x="2182899" y="1337818"/>
                </a:cubicBezTo>
                <a:cubicBezTo>
                  <a:pt x="2160888" y="1362279"/>
                  <a:pt x="2147465" y="1387048"/>
                  <a:pt x="2140609" y="1412829"/>
                </a:cubicBezTo>
                <a:cubicBezTo>
                  <a:pt x="2133206" y="1440673"/>
                  <a:pt x="2137322" y="1466091"/>
                  <a:pt x="2149790" y="1489815"/>
                </a:cubicBezTo>
                <a:cubicBezTo>
                  <a:pt x="2162658" y="1514301"/>
                  <a:pt x="2188944" y="1536264"/>
                  <a:pt x="2223098" y="1555518"/>
                </a:cubicBezTo>
                <a:cubicBezTo>
                  <a:pt x="2258468" y="1575459"/>
                  <a:pt x="2304316" y="1591249"/>
                  <a:pt x="2360724" y="1600493"/>
                </a:cubicBezTo>
                <a:cubicBezTo>
                  <a:pt x="2372951" y="1574076"/>
                  <a:pt x="2393538" y="1546019"/>
                  <a:pt x="2418939" y="1521079"/>
                </a:cubicBezTo>
                <a:cubicBezTo>
                  <a:pt x="2443675" y="1496791"/>
                  <a:pt x="2475042" y="1473651"/>
                  <a:pt x="2511723" y="1451454"/>
                </a:cubicBezTo>
                <a:cubicBezTo>
                  <a:pt x="2549319" y="1428702"/>
                  <a:pt x="2587673" y="1410435"/>
                  <a:pt x="2629791" y="1393061"/>
                </a:cubicBezTo>
                <a:cubicBezTo>
                  <a:pt x="2673007" y="1375233"/>
                  <a:pt x="2718638" y="1359521"/>
                  <a:pt x="2763504" y="1347010"/>
                </a:cubicBezTo>
                <a:cubicBezTo>
                  <a:pt x="2807204" y="1334823"/>
                  <a:pt x="2851568" y="1325344"/>
                  <a:pt x="2895956" y="1317386"/>
                </a:cubicBezTo>
                <a:cubicBezTo>
                  <a:pt x="2940570" y="1309388"/>
                  <a:pt x="2983627" y="1303995"/>
                  <a:pt x="3023137" y="1301117"/>
                </a:cubicBezTo>
                <a:cubicBezTo>
                  <a:pt x="3062830" y="1306737"/>
                  <a:pt x="3102523" y="1312358"/>
                  <a:pt x="3142216" y="1317978"/>
                </a:cubicBezTo>
                <a:cubicBezTo>
                  <a:pt x="3183014" y="1298829"/>
                  <a:pt x="3226117" y="1280627"/>
                  <a:pt x="3269068" y="1263962"/>
                </a:cubicBezTo>
                <a:cubicBezTo>
                  <a:pt x="2998962" y="1217691"/>
                  <a:pt x="2728855" y="1171420"/>
                  <a:pt x="2458749" y="1125150"/>
                </a:cubicBezTo>
                <a:cubicBezTo>
                  <a:pt x="2510141" y="1105210"/>
                  <a:pt x="2563466" y="1086100"/>
                  <a:pt x="2616427" y="1068363"/>
                </a:cubicBezTo>
                <a:cubicBezTo>
                  <a:pt x="2633266" y="1062723"/>
                  <a:pt x="2650268" y="1057153"/>
                  <a:pt x="2667430" y="1051650"/>
                </a:cubicBezTo>
                <a:cubicBezTo>
                  <a:pt x="2679329" y="1047835"/>
                  <a:pt x="2691304" y="1044052"/>
                  <a:pt x="2703354" y="1040301"/>
                </a:cubicBezTo>
                <a:cubicBezTo>
                  <a:pt x="2722830" y="1034240"/>
                  <a:pt x="2743335" y="1029483"/>
                  <a:pt x="2764487" y="1026047"/>
                </a:cubicBezTo>
                <a:cubicBezTo>
                  <a:pt x="2784934" y="1022727"/>
                  <a:pt x="2805310" y="1020947"/>
                  <a:pt x="2825497" y="1020111"/>
                </a:cubicBezTo>
                <a:cubicBezTo>
                  <a:pt x="2845657" y="1019277"/>
                  <a:pt x="2865184" y="1019801"/>
                  <a:pt x="2884062" y="1021230"/>
                </a:cubicBezTo>
                <a:cubicBezTo>
                  <a:pt x="2902902" y="1022657"/>
                  <a:pt x="2920061" y="1025302"/>
                  <a:pt x="2935582" y="1028963"/>
                </a:cubicBezTo>
                <a:cubicBezTo>
                  <a:pt x="3160426" y="1081993"/>
                  <a:pt x="3385270" y="1135023"/>
                  <a:pt x="3610114" y="1188053"/>
                </a:cubicBezTo>
                <a:cubicBezTo>
                  <a:pt x="3653203" y="1175893"/>
                  <a:pt x="3696170" y="1164586"/>
                  <a:pt x="3738942" y="1153989"/>
                </a:cubicBezTo>
                <a:cubicBezTo>
                  <a:pt x="3515478" y="1093908"/>
                  <a:pt x="3292014" y="1033827"/>
                  <a:pt x="3068551" y="973745"/>
                </a:cubicBezTo>
                <a:cubicBezTo>
                  <a:pt x="3062484" y="972114"/>
                  <a:pt x="3056433" y="970179"/>
                  <a:pt x="3050419" y="967895"/>
                </a:cubicBezTo>
                <a:cubicBezTo>
                  <a:pt x="3044412" y="965613"/>
                  <a:pt x="3040384" y="963098"/>
                  <a:pt x="3038582" y="960181"/>
                </a:cubicBezTo>
                <a:cubicBezTo>
                  <a:pt x="3036786" y="957275"/>
                  <a:pt x="3038334" y="954063"/>
                  <a:pt x="3043486" y="950582"/>
                </a:cubicBezTo>
                <a:cubicBezTo>
                  <a:pt x="3048680" y="947073"/>
                  <a:pt x="3059614" y="943285"/>
                  <a:pt x="3076349" y="939343"/>
                </a:cubicBezTo>
                <a:cubicBezTo>
                  <a:pt x="3105119" y="932564"/>
                  <a:pt x="3133928" y="925979"/>
                  <a:pt x="3163003" y="919527"/>
                </a:cubicBezTo>
                <a:cubicBezTo>
                  <a:pt x="3182135" y="915281"/>
                  <a:pt x="3201380" y="911093"/>
                  <a:pt x="3220737" y="906962"/>
                </a:cubicBezTo>
                <a:cubicBezTo>
                  <a:pt x="3358526" y="877561"/>
                  <a:pt x="3497353" y="852008"/>
                  <a:pt x="3636789" y="829500"/>
                </a:cubicBezTo>
                <a:cubicBezTo>
                  <a:pt x="3681485" y="847979"/>
                  <a:pt x="3726182" y="866458"/>
                  <a:pt x="3770877" y="884937"/>
                </a:cubicBezTo>
                <a:cubicBezTo>
                  <a:pt x="3792530" y="893889"/>
                  <a:pt x="3817380" y="901704"/>
                  <a:pt x="3845339" y="908268"/>
                </a:cubicBezTo>
                <a:cubicBezTo>
                  <a:pt x="3873150" y="914798"/>
                  <a:pt x="3903535" y="919859"/>
                  <a:pt x="3936537" y="923049"/>
                </a:cubicBezTo>
                <a:cubicBezTo>
                  <a:pt x="3969323" y="926218"/>
                  <a:pt x="4004063" y="927689"/>
                  <a:pt x="4040164" y="927069"/>
                </a:cubicBezTo>
                <a:cubicBezTo>
                  <a:pt x="4076056" y="926453"/>
                  <a:pt x="4113827" y="923557"/>
                  <a:pt x="4153822" y="918163"/>
                </a:cubicBezTo>
                <a:cubicBezTo>
                  <a:pt x="4167372" y="916335"/>
                  <a:pt x="4181627" y="914080"/>
                  <a:pt x="4196742" y="911464"/>
                </a:cubicBezTo>
                <a:cubicBezTo>
                  <a:pt x="4211923" y="908835"/>
                  <a:pt x="4226373" y="905662"/>
                  <a:pt x="4240176" y="902153"/>
                </a:cubicBezTo>
                <a:cubicBezTo>
                  <a:pt x="4254082" y="898617"/>
                  <a:pt x="4266095" y="894496"/>
                  <a:pt x="4276357" y="890103"/>
                </a:cubicBezTo>
                <a:cubicBezTo>
                  <a:pt x="4286738" y="885658"/>
                  <a:pt x="4293239" y="880394"/>
                  <a:pt x="4296738" y="874904"/>
                </a:cubicBezTo>
                <a:cubicBezTo>
                  <a:pt x="4302074" y="875746"/>
                  <a:pt x="4307769" y="877287"/>
                  <a:pt x="4313855" y="879371"/>
                </a:cubicBezTo>
                <a:cubicBezTo>
                  <a:pt x="4319931" y="881452"/>
                  <a:pt x="4325870" y="883782"/>
                  <a:pt x="4331721" y="886231"/>
                </a:cubicBezTo>
                <a:cubicBezTo>
                  <a:pt x="4337566" y="888677"/>
                  <a:pt x="4342986" y="891176"/>
                  <a:pt x="4348026" y="893643"/>
                </a:cubicBezTo>
                <a:cubicBezTo>
                  <a:pt x="4353060" y="896108"/>
                  <a:pt x="4356983" y="898185"/>
                  <a:pt x="4359812" y="899840"/>
                </a:cubicBezTo>
                <a:cubicBezTo>
                  <a:pt x="4377258" y="910048"/>
                  <a:pt x="4386808" y="919382"/>
                  <a:pt x="4387934" y="927924"/>
                </a:cubicBezTo>
                <a:cubicBezTo>
                  <a:pt x="4389063" y="936483"/>
                  <a:pt x="4384431" y="944186"/>
                  <a:pt x="4372721" y="951118"/>
                </a:cubicBezTo>
                <a:cubicBezTo>
                  <a:pt x="4361250" y="957909"/>
                  <a:pt x="4344307" y="964340"/>
                  <a:pt x="4321537" y="969818"/>
                </a:cubicBezTo>
                <a:cubicBezTo>
                  <a:pt x="4299046" y="975230"/>
                  <a:pt x="4271598" y="980297"/>
                  <a:pt x="4239418" y="984789"/>
                </a:cubicBezTo>
                <a:cubicBezTo>
                  <a:pt x="4196436" y="990789"/>
                  <a:pt x="4151314" y="994073"/>
                  <a:pt x="4102762" y="995016"/>
                </a:cubicBezTo>
                <a:cubicBezTo>
                  <a:pt x="4054010" y="995962"/>
                  <a:pt x="4002931" y="993665"/>
                  <a:pt x="3948853" y="989224"/>
                </a:cubicBezTo>
                <a:cubicBezTo>
                  <a:pt x="3893474" y="984675"/>
                  <a:pt x="3835824" y="976919"/>
                  <a:pt x="3775627" y="966735"/>
                </a:cubicBezTo>
                <a:cubicBezTo>
                  <a:pt x="3714729" y="956433"/>
                  <a:pt x="3651894" y="942477"/>
                  <a:pt x="3587001" y="925856"/>
                </a:cubicBezTo>
                <a:cubicBezTo>
                  <a:pt x="3539201" y="937238"/>
                  <a:pt x="3492180" y="949195"/>
                  <a:pt x="3446135" y="961330"/>
                </a:cubicBezTo>
                <a:cubicBezTo>
                  <a:pt x="3525781" y="980441"/>
                  <a:pt x="3606099" y="996417"/>
                  <a:pt x="3686932" y="1008469"/>
                </a:cubicBezTo>
                <a:cubicBezTo>
                  <a:pt x="3766629" y="1020351"/>
                  <a:pt x="3844393" y="1029446"/>
                  <a:pt x="3919617" y="1034726"/>
                </a:cubicBezTo>
                <a:cubicBezTo>
                  <a:pt x="3993258" y="1039896"/>
                  <a:pt x="4064440" y="1042402"/>
                  <a:pt x="4132845" y="1040959"/>
                </a:cubicBezTo>
                <a:cubicBezTo>
                  <a:pt x="4200165" y="1039540"/>
                  <a:pt x="4264553" y="1034758"/>
                  <a:pt x="4325997" y="1026180"/>
                </a:cubicBezTo>
                <a:cubicBezTo>
                  <a:pt x="4379241" y="1018748"/>
                  <a:pt x="4421703" y="1010084"/>
                  <a:pt x="4455191" y="1000212"/>
                </a:cubicBezTo>
                <a:cubicBezTo>
                  <a:pt x="4489386" y="990132"/>
                  <a:pt x="4513189" y="978457"/>
                  <a:pt x="4528545" y="966392"/>
                </a:cubicBezTo>
                <a:cubicBezTo>
                  <a:pt x="4544497" y="953859"/>
                  <a:pt x="4550246" y="940234"/>
                  <a:pt x="4547722" y="925198"/>
                </a:cubicBezTo>
                <a:cubicBezTo>
                  <a:pt x="4545210" y="910233"/>
                  <a:pt x="4531715" y="894546"/>
                  <a:pt x="4507350" y="878065"/>
                </a:cubicBezTo>
                <a:cubicBezTo>
                  <a:pt x="4487982" y="864964"/>
                  <a:pt x="4458298" y="851267"/>
                  <a:pt x="4417517" y="838048"/>
                </a:cubicBezTo>
                <a:cubicBezTo>
                  <a:pt x="4376220" y="824661"/>
                  <a:pt x="4318452" y="810936"/>
                  <a:pt x="4243437" y="798985"/>
                </a:cubicBezTo>
                <a:cubicBezTo>
                  <a:pt x="4204473" y="807541"/>
                  <a:pt x="4166141" y="816637"/>
                  <a:pt x="4127578" y="825804"/>
                </a:cubicBezTo>
                <a:cubicBezTo>
                  <a:pt x="4139569" y="832346"/>
                  <a:pt x="4146718" y="838208"/>
                  <a:pt x="4148853" y="843477"/>
                </a:cubicBezTo>
                <a:cubicBezTo>
                  <a:pt x="4150998" y="848767"/>
                  <a:pt x="4149748" y="853399"/>
                  <a:pt x="4144533" y="857320"/>
                </a:cubicBezTo>
                <a:cubicBezTo>
                  <a:pt x="4139373" y="861199"/>
                  <a:pt x="4131059" y="864859"/>
                  <a:pt x="4119295" y="867852"/>
                </a:cubicBezTo>
                <a:cubicBezTo>
                  <a:pt x="4107601" y="870826"/>
                  <a:pt x="4093656" y="873474"/>
                  <a:pt x="4077080" y="875697"/>
                </a:cubicBezTo>
                <a:cubicBezTo>
                  <a:pt x="4051416" y="879139"/>
                  <a:pt x="4028109" y="879955"/>
                  <a:pt x="4006966" y="878276"/>
                </a:cubicBezTo>
                <a:cubicBezTo>
                  <a:pt x="3985738" y="876590"/>
                  <a:pt x="3967904" y="872327"/>
                  <a:pt x="3953518" y="865594"/>
                </a:cubicBezTo>
                <a:cubicBezTo>
                  <a:pt x="3908244" y="844405"/>
                  <a:pt x="3862971" y="823216"/>
                  <a:pt x="3817697" y="802026"/>
                </a:cubicBezTo>
                <a:cubicBezTo>
                  <a:pt x="4022026" y="772889"/>
                  <a:pt x="4227402" y="749759"/>
                  <a:pt x="4433138" y="731566"/>
                </a:cubicBezTo>
                <a:cubicBezTo>
                  <a:pt x="4451619" y="729932"/>
                  <a:pt x="4470143" y="728335"/>
                  <a:pt x="4488710" y="726774"/>
                </a:cubicBezTo>
                <a:cubicBezTo>
                  <a:pt x="4517220" y="724378"/>
                  <a:pt x="4545829" y="722068"/>
                  <a:pt x="4574535" y="719845"/>
                </a:cubicBezTo>
                <a:cubicBezTo>
                  <a:pt x="4675414" y="806480"/>
                  <a:pt x="4776293" y="893116"/>
                  <a:pt x="4877172" y="979751"/>
                </a:cubicBezTo>
                <a:cubicBezTo>
                  <a:pt x="4921433" y="976323"/>
                  <a:pt x="4965735" y="973199"/>
                  <a:pt x="5010326" y="970355"/>
                </a:cubicBezTo>
                <a:cubicBezTo>
                  <a:pt x="4925948" y="882555"/>
                  <a:pt x="4841568" y="794755"/>
                  <a:pt x="4757188" y="706956"/>
                </a:cubicBezTo>
                <a:cubicBezTo>
                  <a:pt x="4814217" y="703318"/>
                  <a:pt x="4871457" y="700023"/>
                  <a:pt x="4929015" y="697064"/>
                </a:cubicBezTo>
                <a:cubicBezTo>
                  <a:pt x="4945223" y="696230"/>
                  <a:pt x="4961375" y="695428"/>
                  <a:pt x="4977553" y="694651"/>
                </a:cubicBezTo>
                <a:cubicBezTo>
                  <a:pt x="5194251" y="684252"/>
                  <a:pt x="5411396" y="677876"/>
                  <a:pt x="5627883" y="677876"/>
                </a:cubicBezTo>
                <a:cubicBezTo>
                  <a:pt x="5628393" y="685939"/>
                  <a:pt x="5628904" y="694002"/>
                  <a:pt x="5629414" y="702065"/>
                </a:cubicBezTo>
                <a:cubicBezTo>
                  <a:pt x="5588932" y="702356"/>
                  <a:pt x="5547140" y="703770"/>
                  <a:pt x="5504880" y="705704"/>
                </a:cubicBezTo>
                <a:cubicBezTo>
                  <a:pt x="5462862" y="707627"/>
                  <a:pt x="5421908" y="710792"/>
                  <a:pt x="5382338" y="714898"/>
                </a:cubicBezTo>
                <a:cubicBezTo>
                  <a:pt x="5343152" y="718964"/>
                  <a:pt x="5306613" y="724536"/>
                  <a:pt x="5272481" y="731054"/>
                </a:cubicBezTo>
                <a:cubicBezTo>
                  <a:pt x="5238667" y="737511"/>
                  <a:pt x="5209528" y="745749"/>
                  <a:pt x="5184884" y="754878"/>
                </a:cubicBezTo>
                <a:cubicBezTo>
                  <a:pt x="5160740" y="763822"/>
                  <a:pt x="5142312" y="774936"/>
                  <a:pt x="5129184" y="787115"/>
                </a:cubicBezTo>
                <a:cubicBezTo>
                  <a:pt x="5116347" y="799025"/>
                  <a:pt x="5111481" y="813205"/>
                  <a:pt x="5113441" y="828725"/>
                </a:cubicBezTo>
                <a:cubicBezTo>
                  <a:pt x="5140685" y="828250"/>
                  <a:pt x="5170821" y="828412"/>
                  <a:pt x="5203573" y="829114"/>
                </a:cubicBezTo>
                <a:cubicBezTo>
                  <a:pt x="5236067" y="829812"/>
                  <a:pt x="5269477" y="831355"/>
                  <a:pt x="5303741" y="833459"/>
                </a:cubicBezTo>
                <a:cubicBezTo>
                  <a:pt x="5337865" y="835554"/>
                  <a:pt x="5371649" y="838593"/>
                  <a:pt x="5405453" y="842145"/>
                </a:cubicBezTo>
                <a:cubicBezTo>
                  <a:pt x="5439023" y="845673"/>
                  <a:pt x="5470930" y="850255"/>
                  <a:pt x="5501039" y="855310"/>
                </a:cubicBezTo>
                <a:cubicBezTo>
                  <a:pt x="5530679" y="860286"/>
                  <a:pt x="5557653" y="866328"/>
                  <a:pt x="5582089" y="872670"/>
                </a:cubicBezTo>
                <a:cubicBezTo>
                  <a:pt x="5606217" y="878933"/>
                  <a:pt x="5626074" y="886375"/>
                  <a:pt x="5641553" y="893769"/>
                </a:cubicBezTo>
                <a:cubicBezTo>
                  <a:pt x="5642292" y="905450"/>
                  <a:pt x="5643032" y="917130"/>
                  <a:pt x="5643771" y="928810"/>
                </a:cubicBezTo>
                <a:cubicBezTo>
                  <a:pt x="5659403" y="928810"/>
                  <a:pt x="5675055" y="928712"/>
                  <a:pt x="5690726" y="928712"/>
                </a:cubicBezTo>
                <a:cubicBezTo>
                  <a:pt x="5718651" y="928712"/>
                  <a:pt x="5746514" y="928808"/>
                  <a:pt x="5775487" y="929020"/>
                </a:cubicBezTo>
                <a:cubicBezTo>
                  <a:pt x="5784879" y="845399"/>
                  <a:pt x="5794270" y="761778"/>
                  <a:pt x="5803662" y="678157"/>
                </a:cubicBezTo>
                <a:cubicBezTo>
                  <a:pt x="5877581" y="678700"/>
                  <a:pt x="5951190" y="679774"/>
                  <a:pt x="6025227" y="681403"/>
                </a:cubicBezTo>
                <a:cubicBezTo>
                  <a:pt x="6030507" y="665634"/>
                  <a:pt x="6035786" y="649865"/>
                  <a:pt x="6041065" y="634096"/>
                </a:cubicBezTo>
                <a:cubicBezTo>
                  <a:pt x="5922712" y="631492"/>
                  <a:pt x="5804387" y="630265"/>
                  <a:pt x="5690763" y="630265"/>
                </a:cubicBezTo>
                <a:cubicBezTo>
                  <a:pt x="5444335" y="630265"/>
                  <a:pt x="5193735" y="635974"/>
                  <a:pt x="4943704" y="647973"/>
                </a:cubicBezTo>
                <a:cubicBezTo>
                  <a:pt x="4926761" y="648786"/>
                  <a:pt x="4909841" y="649627"/>
                  <a:pt x="4892865" y="650500"/>
                </a:cubicBezTo>
                <a:cubicBezTo>
                  <a:pt x="4832852" y="653585"/>
                  <a:pt x="4773171" y="657019"/>
                  <a:pt x="4713720" y="660808"/>
                </a:cubicBezTo>
                <a:cubicBezTo>
                  <a:pt x="4686180" y="632125"/>
                  <a:pt x="4647571" y="609222"/>
                  <a:pt x="4596749" y="593451"/>
                </a:cubicBezTo>
                <a:cubicBezTo>
                  <a:pt x="4545050" y="577407"/>
                  <a:pt x="4482031" y="565585"/>
                  <a:pt x="4407566" y="559593"/>
                </a:cubicBezTo>
                <a:cubicBezTo>
                  <a:pt x="4369414" y="556523"/>
                  <a:pt x="4328707" y="554528"/>
                  <a:pt x="4285451" y="55376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3ADA7788-C914-6B65-EE83-FAAC7C806130}"/>
              </a:ext>
            </a:extLst>
          </p:cNvPr>
          <p:cNvGrpSpPr/>
          <p:nvPr/>
        </p:nvGrpSpPr>
        <p:grpSpPr>
          <a:xfrm>
            <a:off x="4256031" y="3923425"/>
            <a:ext cx="3661054" cy="2416334"/>
            <a:chOff x="4256031" y="3923425"/>
            <a:chExt cx="3661054" cy="2416334"/>
          </a:xfrm>
        </p:grpSpPr>
        <p:pic>
          <p:nvPicPr>
            <p:cNvPr id="1031" name="Picture 4" descr="বাড়ি তৈরির জন্য ভূমিকম্পের প্রস্তুতি">
              <a:extLst>
                <a:ext uri="{FF2B5EF4-FFF2-40B4-BE49-F238E27FC236}">
                  <a16:creationId xmlns:a16="http://schemas.microsoft.com/office/drawing/2014/main" id="{F2AF5677-3295-27EF-2ECD-AAD7F526D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31" y="3923425"/>
              <a:ext cx="3661054" cy="24163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FDD46224-6E68-E0E4-5C1E-599B0709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627" y="4511081"/>
              <a:ext cx="1549533" cy="17373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2756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9FE23D-39D7-E23F-5CE1-28D7666D2BE9}"/>
              </a:ext>
            </a:extLst>
          </p:cNvPr>
          <p:cNvGrpSpPr/>
          <p:nvPr/>
        </p:nvGrpSpPr>
        <p:grpSpPr>
          <a:xfrm>
            <a:off x="75537" y="-877156"/>
            <a:ext cx="12064916" cy="12261546"/>
            <a:chOff x="4154995" y="1487995"/>
            <a:chExt cx="3882010" cy="388201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17E2E8-A1C5-865A-FD8E-2AC4D7009C84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E68A52-03BF-6F51-ED64-DE7FE63713E2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35E7405-85DE-9B06-C7B8-D7E08AF85937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54C9C5-7068-B6CF-F646-82A1A9630C25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99D9F22-7314-7D46-3BAB-70378138A865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36EB05-A105-B823-51CC-F394E862DAE7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E4ED28-B733-CD13-628A-06A0553235F8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38984C-B10B-1FAA-6E0F-51A469AC9296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15A656-4C6D-966C-B039-8F8987C8DEAE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478C72-D5C1-D3EA-C42B-1BD241EB42D0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3FC96F-9844-5BEF-4B35-1BFC23512D9A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162C17B-D002-3DFE-AE69-BB656B1D749B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This contains an image of: ">
            <a:extLst>
              <a:ext uri="{FF2B5EF4-FFF2-40B4-BE49-F238E27FC236}">
                <a16:creationId xmlns:a16="http://schemas.microsoft.com/office/drawing/2014/main" id="{7DF641EF-AC82-C237-A01C-72F5129F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0" y="-89452"/>
            <a:ext cx="12203570" cy="6947452"/>
          </a:xfrm>
          <a:custGeom>
            <a:avLst/>
            <a:gdLst/>
            <a:ahLst/>
            <a:cxnLst/>
            <a:rect l="l" t="t" r="r" b="b"/>
            <a:pathLst>
              <a:path w="12203570" h="6947452">
                <a:moveTo>
                  <a:pt x="7139993" y="4538754"/>
                </a:moveTo>
                <a:lnTo>
                  <a:pt x="7139993" y="5329645"/>
                </a:lnTo>
                <a:cubicBezTo>
                  <a:pt x="6996303" y="5134891"/>
                  <a:pt x="6819362" y="4986450"/>
                  <a:pt x="6609170" y="4884323"/>
                </a:cubicBezTo>
                <a:close/>
                <a:moveTo>
                  <a:pt x="2929944" y="4538754"/>
                </a:moveTo>
                <a:lnTo>
                  <a:pt x="2929944" y="5329645"/>
                </a:lnTo>
                <a:cubicBezTo>
                  <a:pt x="2786253" y="5134891"/>
                  <a:pt x="2609312" y="4986450"/>
                  <a:pt x="2399120" y="4884323"/>
                </a:cubicBezTo>
                <a:close/>
                <a:moveTo>
                  <a:pt x="8016298" y="3502045"/>
                </a:moveTo>
                <a:lnTo>
                  <a:pt x="8016298" y="4052462"/>
                </a:lnTo>
                <a:cubicBezTo>
                  <a:pt x="7964047" y="3970523"/>
                  <a:pt x="7917140" y="3916194"/>
                  <a:pt x="7875576" y="3889475"/>
                </a:cubicBezTo>
                <a:cubicBezTo>
                  <a:pt x="7834013" y="3862755"/>
                  <a:pt x="7774043" y="3849396"/>
                  <a:pt x="7695666" y="3849396"/>
                </a:cubicBezTo>
                <a:lnTo>
                  <a:pt x="7690411" y="3849396"/>
                </a:lnTo>
                <a:lnTo>
                  <a:pt x="7594133" y="3849396"/>
                </a:lnTo>
                <a:lnTo>
                  <a:pt x="6119805" y="3849396"/>
                </a:lnTo>
                <a:lnTo>
                  <a:pt x="6032034" y="3849396"/>
                </a:lnTo>
                <a:lnTo>
                  <a:pt x="5176057" y="3849396"/>
                </a:lnTo>
                <a:lnTo>
                  <a:pt x="5079533" y="3849396"/>
                </a:lnTo>
                <a:lnTo>
                  <a:pt x="3480361" y="3849396"/>
                </a:lnTo>
                <a:lnTo>
                  <a:pt x="3384084" y="3849396"/>
                </a:lnTo>
                <a:lnTo>
                  <a:pt x="2929944" y="3849396"/>
                </a:lnTo>
                <a:lnTo>
                  <a:pt x="2929944" y="4184278"/>
                </a:lnTo>
                <a:cubicBezTo>
                  <a:pt x="2744690" y="4319655"/>
                  <a:pt x="2609312" y="4387344"/>
                  <a:pt x="2523810" y="4387344"/>
                </a:cubicBezTo>
                <a:cubicBezTo>
                  <a:pt x="2472747" y="4387344"/>
                  <a:pt x="2431480" y="4376360"/>
                  <a:pt x="2400011" y="4354390"/>
                </a:cubicBezTo>
                <a:cubicBezTo>
                  <a:pt x="2368542" y="4332421"/>
                  <a:pt x="2349838" y="4301249"/>
                  <a:pt x="2343901" y="4260873"/>
                </a:cubicBezTo>
                <a:cubicBezTo>
                  <a:pt x="2352213" y="4262060"/>
                  <a:pt x="2362307" y="4262654"/>
                  <a:pt x="2374182" y="4262654"/>
                </a:cubicBezTo>
                <a:cubicBezTo>
                  <a:pt x="2434746" y="4262654"/>
                  <a:pt x="2484919" y="4243951"/>
                  <a:pt x="2524701" y="4206544"/>
                </a:cubicBezTo>
                <a:cubicBezTo>
                  <a:pt x="2564483" y="4169137"/>
                  <a:pt x="2584374" y="4120151"/>
                  <a:pt x="2584374" y="4059587"/>
                </a:cubicBezTo>
                <a:cubicBezTo>
                  <a:pt x="2584374" y="3997836"/>
                  <a:pt x="2562702" y="3947366"/>
                  <a:pt x="2519357" y="3908178"/>
                </a:cubicBezTo>
                <a:cubicBezTo>
                  <a:pt x="2476013" y="3868990"/>
                  <a:pt x="2419902" y="3849396"/>
                  <a:pt x="2351026" y="3849396"/>
                </a:cubicBezTo>
                <a:cubicBezTo>
                  <a:pt x="2271462" y="3849396"/>
                  <a:pt x="2203773" y="3879678"/>
                  <a:pt x="2147959" y="3940241"/>
                </a:cubicBezTo>
                <a:cubicBezTo>
                  <a:pt x="2092145" y="4000805"/>
                  <a:pt x="2064238" y="4073838"/>
                  <a:pt x="2064238" y="4159339"/>
                </a:cubicBezTo>
                <a:cubicBezTo>
                  <a:pt x="2064238" y="4253154"/>
                  <a:pt x="2091255" y="4334499"/>
                  <a:pt x="2145287" y="4403376"/>
                </a:cubicBezTo>
                <a:cubicBezTo>
                  <a:pt x="2199319" y="4472252"/>
                  <a:pt x="2273837" y="4517378"/>
                  <a:pt x="2368839" y="4538754"/>
                </a:cubicBezTo>
                <a:lnTo>
                  <a:pt x="1919954" y="4821978"/>
                </a:lnTo>
                <a:lnTo>
                  <a:pt x="2098083" y="5124797"/>
                </a:lnTo>
                <a:cubicBezTo>
                  <a:pt x="2524404" y="5169923"/>
                  <a:pt x="2815348" y="5361114"/>
                  <a:pt x="2970913" y="5698371"/>
                </a:cubicBezTo>
                <a:lnTo>
                  <a:pt x="3243450" y="5876500"/>
                </a:lnTo>
                <a:lnTo>
                  <a:pt x="3243450" y="4052462"/>
                </a:lnTo>
                <a:lnTo>
                  <a:pt x="3512336" y="4052462"/>
                </a:lnTo>
                <a:lnTo>
                  <a:pt x="3608614" y="4052462"/>
                </a:lnTo>
                <a:lnTo>
                  <a:pt x="4625641" y="4052462"/>
                </a:lnTo>
                <a:lnTo>
                  <a:pt x="4625641" y="4991200"/>
                </a:lnTo>
                <a:cubicBezTo>
                  <a:pt x="4549638" y="4853448"/>
                  <a:pt x="4452558" y="4739742"/>
                  <a:pt x="4334400" y="4650084"/>
                </a:cubicBezTo>
                <a:cubicBezTo>
                  <a:pt x="4216241" y="4560426"/>
                  <a:pt x="4087098" y="4515597"/>
                  <a:pt x="3946970" y="4515597"/>
                </a:cubicBezTo>
                <a:cubicBezTo>
                  <a:pt x="3822280" y="4515597"/>
                  <a:pt x="3721044" y="4552707"/>
                  <a:pt x="3643261" y="4626927"/>
                </a:cubicBezTo>
                <a:cubicBezTo>
                  <a:pt x="3565478" y="4701148"/>
                  <a:pt x="3526586" y="4791696"/>
                  <a:pt x="3526586" y="4898573"/>
                </a:cubicBezTo>
                <a:cubicBezTo>
                  <a:pt x="3526586" y="4999513"/>
                  <a:pt x="3558353" y="5083530"/>
                  <a:pt x="3621885" y="5150625"/>
                </a:cubicBezTo>
                <a:cubicBezTo>
                  <a:pt x="3685418" y="5217720"/>
                  <a:pt x="3764685" y="5251268"/>
                  <a:pt x="3859687" y="5251268"/>
                </a:cubicBezTo>
                <a:cubicBezTo>
                  <a:pt x="3957064" y="5251268"/>
                  <a:pt x="4036331" y="5220986"/>
                  <a:pt x="4097489" y="5160423"/>
                </a:cubicBezTo>
                <a:cubicBezTo>
                  <a:pt x="4158646" y="5099859"/>
                  <a:pt x="4189225" y="5024451"/>
                  <a:pt x="4189225" y="4934199"/>
                </a:cubicBezTo>
                <a:cubicBezTo>
                  <a:pt x="4189225" y="4900948"/>
                  <a:pt x="4182693" y="4865323"/>
                  <a:pt x="4169631" y="4827322"/>
                </a:cubicBezTo>
                <a:cubicBezTo>
                  <a:pt x="4287196" y="4872448"/>
                  <a:pt x="4394964" y="4972794"/>
                  <a:pt x="4492934" y="5128359"/>
                </a:cubicBezTo>
                <a:cubicBezTo>
                  <a:pt x="4590905" y="5283925"/>
                  <a:pt x="4648797" y="5473929"/>
                  <a:pt x="4666610" y="5698371"/>
                </a:cubicBezTo>
                <a:lnTo>
                  <a:pt x="4939147" y="5876500"/>
                </a:lnTo>
                <a:lnTo>
                  <a:pt x="4939147" y="4052462"/>
                </a:lnTo>
                <a:lnTo>
                  <a:pt x="5207786" y="4052462"/>
                </a:lnTo>
                <a:lnTo>
                  <a:pt x="5304311" y="4052462"/>
                </a:lnTo>
                <a:lnTo>
                  <a:pt x="5722578" y="4052462"/>
                </a:lnTo>
                <a:cubicBezTo>
                  <a:pt x="5539699" y="4192590"/>
                  <a:pt x="5448259" y="4368938"/>
                  <a:pt x="5448259" y="4581504"/>
                </a:cubicBezTo>
                <a:cubicBezTo>
                  <a:pt x="5448259" y="4674131"/>
                  <a:pt x="5467854" y="4810400"/>
                  <a:pt x="5507042" y="4990310"/>
                </a:cubicBezTo>
                <a:cubicBezTo>
                  <a:pt x="5546231" y="5170220"/>
                  <a:pt x="5565825" y="5314801"/>
                  <a:pt x="5565825" y="5424053"/>
                </a:cubicBezTo>
                <a:cubicBezTo>
                  <a:pt x="5565825" y="5545180"/>
                  <a:pt x="5527230" y="5641370"/>
                  <a:pt x="5450041" y="5712621"/>
                </a:cubicBezTo>
                <a:cubicBezTo>
                  <a:pt x="5372852" y="5783873"/>
                  <a:pt x="5287351" y="5819498"/>
                  <a:pt x="5193535" y="5819498"/>
                </a:cubicBezTo>
                <a:cubicBezTo>
                  <a:pt x="5162661" y="5819498"/>
                  <a:pt x="5131190" y="5816530"/>
                  <a:pt x="5099127" y="5810592"/>
                </a:cubicBezTo>
                <a:lnTo>
                  <a:pt x="5193535" y="6022565"/>
                </a:lnTo>
                <a:cubicBezTo>
                  <a:pt x="5346726" y="6022565"/>
                  <a:pt x="5499324" y="5954876"/>
                  <a:pt x="5651326" y="5819498"/>
                </a:cubicBezTo>
                <a:cubicBezTo>
                  <a:pt x="5803329" y="5684121"/>
                  <a:pt x="5879331" y="5508961"/>
                  <a:pt x="5879331" y="5294019"/>
                </a:cubicBezTo>
                <a:cubicBezTo>
                  <a:pt x="5879331" y="5187142"/>
                  <a:pt x="5859737" y="5038701"/>
                  <a:pt x="5820548" y="4848697"/>
                </a:cubicBezTo>
                <a:cubicBezTo>
                  <a:pt x="5781361" y="4658693"/>
                  <a:pt x="5761766" y="4526285"/>
                  <a:pt x="5761766" y="4451471"/>
                </a:cubicBezTo>
                <a:cubicBezTo>
                  <a:pt x="5761766" y="4331531"/>
                  <a:pt x="5793533" y="4235044"/>
                  <a:pt x="5857065" y="4162011"/>
                </a:cubicBezTo>
                <a:cubicBezTo>
                  <a:pt x="5920598" y="4088979"/>
                  <a:pt x="6001053" y="4052462"/>
                  <a:pt x="6098430" y="4052462"/>
                </a:cubicBezTo>
                <a:lnTo>
                  <a:pt x="6160286" y="4052462"/>
                </a:lnTo>
                <a:lnTo>
                  <a:pt x="6251620" y="4052462"/>
                </a:lnTo>
                <a:lnTo>
                  <a:pt x="7139993" y="4052462"/>
                </a:lnTo>
                <a:lnTo>
                  <a:pt x="7139993" y="4184278"/>
                </a:lnTo>
                <a:lnTo>
                  <a:pt x="6130004" y="4821978"/>
                </a:lnTo>
                <a:lnTo>
                  <a:pt x="6308133" y="5124797"/>
                </a:lnTo>
                <a:cubicBezTo>
                  <a:pt x="6734454" y="5169923"/>
                  <a:pt x="7025398" y="5361114"/>
                  <a:pt x="7180963" y="5698371"/>
                </a:cubicBezTo>
                <a:lnTo>
                  <a:pt x="7453500" y="5876500"/>
                </a:lnTo>
                <a:lnTo>
                  <a:pt x="7453500" y="4052462"/>
                </a:lnTo>
                <a:lnTo>
                  <a:pt x="7722386" y="4052462"/>
                </a:lnTo>
                <a:lnTo>
                  <a:pt x="7736636" y="4052462"/>
                </a:lnTo>
                <a:cubicBezTo>
                  <a:pt x="7803137" y="4052462"/>
                  <a:pt x="7866373" y="4102041"/>
                  <a:pt x="7926343" y="4201200"/>
                </a:cubicBezTo>
                <a:cubicBezTo>
                  <a:pt x="7986313" y="4300358"/>
                  <a:pt x="8016298" y="4389719"/>
                  <a:pt x="8016298" y="4469283"/>
                </a:cubicBezTo>
                <a:lnTo>
                  <a:pt x="8016298" y="5671652"/>
                </a:lnTo>
                <a:lnTo>
                  <a:pt x="8329805" y="5876500"/>
                </a:lnTo>
                <a:lnTo>
                  <a:pt x="8329805" y="4052462"/>
                </a:lnTo>
                <a:lnTo>
                  <a:pt x="8598686" y="4052462"/>
                </a:lnTo>
                <a:lnTo>
                  <a:pt x="8694968" y="4052462"/>
                </a:lnTo>
                <a:lnTo>
                  <a:pt x="8759001" y="4052462"/>
                </a:lnTo>
                <a:lnTo>
                  <a:pt x="8759001" y="5074921"/>
                </a:lnTo>
                <a:lnTo>
                  <a:pt x="9052914" y="5334988"/>
                </a:lnTo>
                <a:cubicBezTo>
                  <a:pt x="9302293" y="5035732"/>
                  <a:pt x="9509517" y="4823759"/>
                  <a:pt x="9674582" y="4699069"/>
                </a:cubicBezTo>
                <a:cubicBezTo>
                  <a:pt x="9655582" y="4808322"/>
                  <a:pt x="9646081" y="4916386"/>
                  <a:pt x="9646081" y="5023263"/>
                </a:cubicBezTo>
                <a:cubicBezTo>
                  <a:pt x="9646081" y="5295207"/>
                  <a:pt x="9721490" y="5587338"/>
                  <a:pt x="9872305" y="5899656"/>
                </a:cubicBezTo>
                <a:lnTo>
                  <a:pt x="10020152" y="5942407"/>
                </a:lnTo>
                <a:cubicBezTo>
                  <a:pt x="9937026" y="5704903"/>
                  <a:pt x="9895462" y="5473929"/>
                  <a:pt x="9895462" y="5249487"/>
                </a:cubicBezTo>
                <a:cubicBezTo>
                  <a:pt x="9895462" y="5001294"/>
                  <a:pt x="9964339" y="4726382"/>
                  <a:pt x="10102091" y="4424751"/>
                </a:cubicBezTo>
                <a:lnTo>
                  <a:pt x="9738708" y="4223466"/>
                </a:lnTo>
                <a:cubicBezTo>
                  <a:pt x="9498829" y="4384969"/>
                  <a:pt x="9276762" y="4576161"/>
                  <a:pt x="9072508" y="4797040"/>
                </a:cubicBezTo>
                <a:lnTo>
                  <a:pt x="9072508" y="4052462"/>
                </a:lnTo>
                <a:lnTo>
                  <a:pt x="10467255" y="4052462"/>
                </a:lnTo>
                <a:lnTo>
                  <a:pt x="10339003" y="3849396"/>
                </a:lnTo>
                <a:lnTo>
                  <a:pt x="8566715" y="3849396"/>
                </a:lnTo>
                <a:lnTo>
                  <a:pt x="8470433" y="3849396"/>
                </a:lnTo>
                <a:lnTo>
                  <a:pt x="8313773" y="3849396"/>
                </a:lnTo>
                <a:cubicBezTo>
                  <a:pt x="8295960" y="3823270"/>
                  <a:pt x="8278444" y="3795066"/>
                  <a:pt x="8261225" y="3764784"/>
                </a:cubicBezTo>
                <a:cubicBezTo>
                  <a:pt x="8244006" y="3734503"/>
                  <a:pt x="8217286" y="3683142"/>
                  <a:pt x="8181067" y="3610703"/>
                </a:cubicBezTo>
                <a:cubicBezTo>
                  <a:pt x="8144847" y="3538264"/>
                  <a:pt x="8089924" y="3502045"/>
                  <a:pt x="8016298" y="3502045"/>
                </a:cubicBezTo>
                <a:close/>
                <a:moveTo>
                  <a:pt x="0" y="0"/>
                </a:moveTo>
                <a:lnTo>
                  <a:pt x="12203570" y="0"/>
                </a:lnTo>
                <a:lnTo>
                  <a:pt x="12203570" y="6947452"/>
                </a:lnTo>
                <a:lnTo>
                  <a:pt x="0" y="69474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69122-BAC6-68B7-C053-EE935C64C0D1}"/>
              </a:ext>
            </a:extLst>
          </p:cNvPr>
          <p:cNvSpPr txBox="1"/>
          <p:nvPr/>
        </p:nvSpPr>
        <p:spPr>
          <a:xfrm>
            <a:off x="-11570" y="378902"/>
            <a:ext cx="11937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ইনশাআল্লাহ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আবার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দেখা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হবে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এই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প্রত্যাশায়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8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3853A4-C03A-307A-E7B5-A73A72396453}"/>
              </a:ext>
            </a:extLst>
          </p:cNvPr>
          <p:cNvGrpSpPr/>
          <p:nvPr/>
        </p:nvGrpSpPr>
        <p:grpSpPr>
          <a:xfrm>
            <a:off x="-279865" y="328992"/>
            <a:ext cx="12192000" cy="12192000"/>
            <a:chOff x="4154995" y="1487995"/>
            <a:chExt cx="3882010" cy="388201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C9CDE06-C16F-A075-27EE-5B3C3327A7D4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89F5B6-B1AE-2FF9-8341-0332103DC926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5061CA-FC55-DCE7-FFB9-D0325F2B6EDB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2F9569-2AB4-C52F-E1C6-1D6A17B683E7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C23A98-D137-DD58-BAC5-C02C0FA434B3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63677C-F4D5-7858-0ADA-3AF4E99774A3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C23E3C-DA47-5279-771A-35977675147D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9B69D1-BC87-7094-5C53-843046B2BFC6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1DE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F99A25-FE41-E0E1-15A1-7C67AA551580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934AAE1-C508-F5C5-C1EC-1B53B163019D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B3D531-140D-E537-D141-04B6838F4C78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C82C23-8454-BD10-4C4D-208A5775D5CC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This contains an image of: Images By Gilma De On Frames &amp; Beautiful Boards">
            <a:extLst>
              <a:ext uri="{FF2B5EF4-FFF2-40B4-BE49-F238E27FC236}">
                <a16:creationId xmlns:a16="http://schemas.microsoft.com/office/drawing/2014/main" id="{9CF62240-8C2C-CB5A-2E90-65D94A6F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47" y="-294068"/>
            <a:ext cx="12471864" cy="8243668"/>
          </a:xfrm>
          <a:custGeom>
            <a:avLst/>
            <a:gdLst/>
            <a:ahLst/>
            <a:cxnLst/>
            <a:rect l="l" t="t" r="r" b="b"/>
            <a:pathLst>
              <a:path w="12471864" h="8243668">
                <a:moveTo>
                  <a:pt x="5037710" y="6728394"/>
                </a:moveTo>
                <a:cubicBezTo>
                  <a:pt x="5028836" y="6728394"/>
                  <a:pt x="5021359" y="6731434"/>
                  <a:pt x="5015279" y="6737514"/>
                </a:cubicBezTo>
                <a:cubicBezTo>
                  <a:pt x="5009198" y="6743595"/>
                  <a:pt x="5006159" y="6751072"/>
                  <a:pt x="5006159" y="6759946"/>
                </a:cubicBezTo>
                <a:cubicBezTo>
                  <a:pt x="5006159" y="6768819"/>
                  <a:pt x="5009198" y="6776297"/>
                  <a:pt x="5015279" y="6782377"/>
                </a:cubicBezTo>
                <a:cubicBezTo>
                  <a:pt x="5021359" y="6788457"/>
                  <a:pt x="5028836" y="6791497"/>
                  <a:pt x="5037710" y="6791497"/>
                </a:cubicBezTo>
                <a:cubicBezTo>
                  <a:pt x="5046584" y="6791497"/>
                  <a:pt x="5054061" y="6788457"/>
                  <a:pt x="5060141" y="6782377"/>
                </a:cubicBezTo>
                <a:cubicBezTo>
                  <a:pt x="5066221" y="6776297"/>
                  <a:pt x="5069261" y="6768819"/>
                  <a:pt x="5069261" y="6759946"/>
                </a:cubicBezTo>
                <a:cubicBezTo>
                  <a:pt x="5069261" y="6751072"/>
                  <a:pt x="5066221" y="6743595"/>
                  <a:pt x="5060141" y="6737514"/>
                </a:cubicBezTo>
                <a:cubicBezTo>
                  <a:pt x="5054061" y="6731434"/>
                  <a:pt x="5046584" y="6728394"/>
                  <a:pt x="5037710" y="6728394"/>
                </a:cubicBezTo>
                <a:close/>
                <a:moveTo>
                  <a:pt x="8369734" y="6716316"/>
                </a:moveTo>
                <a:cubicBezTo>
                  <a:pt x="8362997" y="6716316"/>
                  <a:pt x="8357409" y="6716932"/>
                  <a:pt x="8352972" y="6718164"/>
                </a:cubicBezTo>
                <a:cubicBezTo>
                  <a:pt x="8348535" y="6719397"/>
                  <a:pt x="8344961" y="6721492"/>
                  <a:pt x="8342250" y="6724450"/>
                </a:cubicBezTo>
                <a:cubicBezTo>
                  <a:pt x="8339538" y="6727408"/>
                  <a:pt x="8337689" y="6731311"/>
                  <a:pt x="8336703" y="6736159"/>
                </a:cubicBezTo>
                <a:cubicBezTo>
                  <a:pt x="8335717" y="6741006"/>
                  <a:pt x="8335224" y="6746881"/>
                  <a:pt x="8335224" y="6753783"/>
                </a:cubicBezTo>
                <a:cubicBezTo>
                  <a:pt x="8335224" y="6760685"/>
                  <a:pt x="8335717" y="6766478"/>
                  <a:pt x="8336703" y="6771161"/>
                </a:cubicBezTo>
                <a:cubicBezTo>
                  <a:pt x="8337689" y="6775845"/>
                  <a:pt x="8339538" y="6779665"/>
                  <a:pt x="8342250" y="6782623"/>
                </a:cubicBezTo>
                <a:cubicBezTo>
                  <a:pt x="8344961" y="6785581"/>
                  <a:pt x="8348535" y="6787676"/>
                  <a:pt x="8352972" y="6788909"/>
                </a:cubicBezTo>
                <a:cubicBezTo>
                  <a:pt x="8357409" y="6790141"/>
                  <a:pt x="8362997" y="6790758"/>
                  <a:pt x="8369734" y="6790758"/>
                </a:cubicBezTo>
                <a:cubicBezTo>
                  <a:pt x="8376472" y="6790758"/>
                  <a:pt x="8382059" y="6790141"/>
                  <a:pt x="8386496" y="6788909"/>
                </a:cubicBezTo>
                <a:cubicBezTo>
                  <a:pt x="8390933" y="6787676"/>
                  <a:pt x="8394507" y="6785581"/>
                  <a:pt x="8397218" y="6782623"/>
                </a:cubicBezTo>
                <a:cubicBezTo>
                  <a:pt x="8399930" y="6779665"/>
                  <a:pt x="8401861" y="6775845"/>
                  <a:pt x="8403011" y="6771161"/>
                </a:cubicBezTo>
                <a:cubicBezTo>
                  <a:pt x="8404162" y="6766478"/>
                  <a:pt x="8404737" y="6760685"/>
                  <a:pt x="8404737" y="6753783"/>
                </a:cubicBezTo>
                <a:cubicBezTo>
                  <a:pt x="8404737" y="6746881"/>
                  <a:pt x="8404162" y="6741006"/>
                  <a:pt x="8403011" y="6736159"/>
                </a:cubicBezTo>
                <a:cubicBezTo>
                  <a:pt x="8401861" y="6731311"/>
                  <a:pt x="8399930" y="6727408"/>
                  <a:pt x="8397218" y="6724450"/>
                </a:cubicBezTo>
                <a:cubicBezTo>
                  <a:pt x="8394507" y="6721492"/>
                  <a:pt x="8390933" y="6719397"/>
                  <a:pt x="8386496" y="6718164"/>
                </a:cubicBezTo>
                <a:cubicBezTo>
                  <a:pt x="8382059" y="6716932"/>
                  <a:pt x="8376472" y="6716316"/>
                  <a:pt x="8369734" y="6716316"/>
                </a:cubicBezTo>
                <a:close/>
                <a:moveTo>
                  <a:pt x="4063915" y="6708638"/>
                </a:moveTo>
                <a:cubicBezTo>
                  <a:pt x="4068002" y="6728598"/>
                  <a:pt x="4072523" y="6747246"/>
                  <a:pt x="4077478" y="6764580"/>
                </a:cubicBezTo>
                <a:lnTo>
                  <a:pt x="4081844" y="6777557"/>
                </a:lnTo>
                <a:lnTo>
                  <a:pt x="4081844" y="6714813"/>
                </a:lnTo>
                <a:close/>
                <a:moveTo>
                  <a:pt x="4041369" y="6647854"/>
                </a:moveTo>
                <a:lnTo>
                  <a:pt x="4061661" y="6682158"/>
                </a:lnTo>
                <a:lnTo>
                  <a:pt x="4081844" y="6682158"/>
                </a:lnTo>
                <a:lnTo>
                  <a:pt x="4081844" y="6647854"/>
                </a:lnTo>
                <a:close/>
                <a:moveTo>
                  <a:pt x="5473939" y="6638423"/>
                </a:moveTo>
                <a:cubicBezTo>
                  <a:pt x="5469831" y="6638423"/>
                  <a:pt x="5466873" y="6640313"/>
                  <a:pt x="5465065" y="6644092"/>
                </a:cubicBezTo>
                <a:cubicBezTo>
                  <a:pt x="5463257" y="6647872"/>
                  <a:pt x="5462354" y="6654363"/>
                  <a:pt x="5462354" y="6663565"/>
                </a:cubicBezTo>
                <a:cubicBezTo>
                  <a:pt x="5462354" y="6672932"/>
                  <a:pt x="5463257" y="6679547"/>
                  <a:pt x="5465065" y="6683408"/>
                </a:cubicBezTo>
                <a:cubicBezTo>
                  <a:pt x="5466873" y="6687270"/>
                  <a:pt x="5469831" y="6689201"/>
                  <a:pt x="5473939" y="6689201"/>
                </a:cubicBezTo>
                <a:lnTo>
                  <a:pt x="5576481" y="6689201"/>
                </a:lnTo>
                <a:cubicBezTo>
                  <a:pt x="5580425" y="6689201"/>
                  <a:pt x="5583302" y="6687311"/>
                  <a:pt x="5585109" y="6683532"/>
                </a:cubicBezTo>
                <a:cubicBezTo>
                  <a:pt x="5586916" y="6679752"/>
                  <a:pt x="5587820" y="6673097"/>
                  <a:pt x="5587820" y="6663565"/>
                </a:cubicBezTo>
                <a:cubicBezTo>
                  <a:pt x="5587820" y="6658964"/>
                  <a:pt x="5587615" y="6655020"/>
                  <a:pt x="5587204" y="6651734"/>
                </a:cubicBezTo>
                <a:cubicBezTo>
                  <a:pt x="5586793" y="6648447"/>
                  <a:pt x="5586095" y="6645818"/>
                  <a:pt x="5585109" y="6643846"/>
                </a:cubicBezTo>
                <a:cubicBezTo>
                  <a:pt x="5584123" y="6641874"/>
                  <a:pt x="5582931" y="6640477"/>
                  <a:pt x="5581535" y="6639655"/>
                </a:cubicBezTo>
                <a:cubicBezTo>
                  <a:pt x="5580138" y="6638834"/>
                  <a:pt x="5578453" y="6638423"/>
                  <a:pt x="5576481" y="6638423"/>
                </a:cubicBezTo>
                <a:close/>
                <a:moveTo>
                  <a:pt x="5115356" y="6606378"/>
                </a:moveTo>
                <a:lnTo>
                  <a:pt x="5115356" y="6715823"/>
                </a:lnTo>
                <a:cubicBezTo>
                  <a:pt x="5095472" y="6688872"/>
                  <a:pt x="5070987" y="6668331"/>
                  <a:pt x="5041900" y="6654199"/>
                </a:cubicBezTo>
                <a:close/>
                <a:moveTo>
                  <a:pt x="7402905" y="6591095"/>
                </a:moveTo>
                <a:cubicBezTo>
                  <a:pt x="7414736" y="6591095"/>
                  <a:pt x="7424473" y="6594957"/>
                  <a:pt x="7432114" y="6602681"/>
                </a:cubicBezTo>
                <a:cubicBezTo>
                  <a:pt x="7439756" y="6610404"/>
                  <a:pt x="7443577" y="6620757"/>
                  <a:pt x="7443577" y="6633739"/>
                </a:cubicBezTo>
                <a:cubicBezTo>
                  <a:pt x="7443577" y="6653130"/>
                  <a:pt x="7434826" y="6672111"/>
                  <a:pt x="7417325" y="6690680"/>
                </a:cubicBezTo>
                <a:cubicBezTo>
                  <a:pt x="7399823" y="6709250"/>
                  <a:pt x="7381788" y="6718534"/>
                  <a:pt x="7363219" y="6718534"/>
                </a:cubicBezTo>
                <a:cubicBezTo>
                  <a:pt x="7351387" y="6718534"/>
                  <a:pt x="7341650" y="6714672"/>
                  <a:pt x="7334009" y="6706949"/>
                </a:cubicBezTo>
                <a:cubicBezTo>
                  <a:pt x="7326367" y="6699225"/>
                  <a:pt x="7322547" y="6688872"/>
                  <a:pt x="7322547" y="6675890"/>
                </a:cubicBezTo>
                <a:cubicBezTo>
                  <a:pt x="7322547" y="6656499"/>
                  <a:pt x="7331297" y="6637519"/>
                  <a:pt x="7348799" y="6618950"/>
                </a:cubicBezTo>
                <a:cubicBezTo>
                  <a:pt x="7366300" y="6600380"/>
                  <a:pt x="7384335" y="6591095"/>
                  <a:pt x="7402905" y="6591095"/>
                </a:cubicBezTo>
                <a:close/>
                <a:moveTo>
                  <a:pt x="7386636" y="6557818"/>
                </a:moveTo>
                <a:cubicBezTo>
                  <a:pt x="7361000" y="6557818"/>
                  <a:pt x="7337953" y="6567226"/>
                  <a:pt x="7317494" y="6586042"/>
                </a:cubicBezTo>
                <a:cubicBezTo>
                  <a:pt x="7297034" y="6604858"/>
                  <a:pt x="7286805" y="6628727"/>
                  <a:pt x="7286805" y="6657650"/>
                </a:cubicBezTo>
                <a:cubicBezTo>
                  <a:pt x="7286805" y="6682464"/>
                  <a:pt x="7295679" y="6704361"/>
                  <a:pt x="7313426" y="6723341"/>
                </a:cubicBezTo>
                <a:cubicBezTo>
                  <a:pt x="7331174" y="6742321"/>
                  <a:pt x="7353195" y="6751811"/>
                  <a:pt x="7379487" y="6751811"/>
                </a:cubicBezTo>
                <a:cubicBezTo>
                  <a:pt x="7405123" y="6751811"/>
                  <a:pt x="7428171" y="6742403"/>
                  <a:pt x="7448630" y="6723587"/>
                </a:cubicBezTo>
                <a:cubicBezTo>
                  <a:pt x="7469089" y="6704771"/>
                  <a:pt x="7479319" y="6680902"/>
                  <a:pt x="7479319" y="6651980"/>
                </a:cubicBezTo>
                <a:cubicBezTo>
                  <a:pt x="7479319" y="6627166"/>
                  <a:pt x="7470445" y="6605269"/>
                  <a:pt x="7452697" y="6586289"/>
                </a:cubicBezTo>
                <a:cubicBezTo>
                  <a:pt x="7434949" y="6567309"/>
                  <a:pt x="7412929" y="6557818"/>
                  <a:pt x="7386636" y="6557818"/>
                </a:cubicBezTo>
                <a:close/>
                <a:moveTo>
                  <a:pt x="4609722" y="6555846"/>
                </a:moveTo>
                <a:cubicBezTo>
                  <a:pt x="4590824" y="6555846"/>
                  <a:pt x="4575952" y="6560735"/>
                  <a:pt x="4565106" y="6570513"/>
                </a:cubicBezTo>
                <a:cubicBezTo>
                  <a:pt x="4554260" y="6580291"/>
                  <a:pt x="4548837" y="6592410"/>
                  <a:pt x="4548837" y="6606871"/>
                </a:cubicBezTo>
                <a:cubicBezTo>
                  <a:pt x="4548837" y="6619360"/>
                  <a:pt x="4553069" y="6629919"/>
                  <a:pt x="4561532" y="6638546"/>
                </a:cubicBezTo>
                <a:cubicBezTo>
                  <a:pt x="4569995" y="6647173"/>
                  <a:pt x="4580553" y="6651487"/>
                  <a:pt x="4593207" y="6651487"/>
                </a:cubicBezTo>
                <a:cubicBezTo>
                  <a:pt x="4605203" y="6651487"/>
                  <a:pt x="4615104" y="6647831"/>
                  <a:pt x="4622909" y="6640518"/>
                </a:cubicBezTo>
                <a:cubicBezTo>
                  <a:pt x="4630715" y="6633205"/>
                  <a:pt x="4634618" y="6623304"/>
                  <a:pt x="4634618" y="6610815"/>
                </a:cubicBezTo>
                <a:cubicBezTo>
                  <a:pt x="4634618" y="6604242"/>
                  <a:pt x="4633057" y="6597751"/>
                  <a:pt x="4629935" y="6591342"/>
                </a:cubicBezTo>
                <a:cubicBezTo>
                  <a:pt x="4631085" y="6590849"/>
                  <a:pt x="4632482" y="6590602"/>
                  <a:pt x="4634125" y="6590602"/>
                </a:cubicBezTo>
                <a:cubicBezTo>
                  <a:pt x="4645793" y="6590602"/>
                  <a:pt x="4656063" y="6595327"/>
                  <a:pt x="4664938" y="6604776"/>
                </a:cubicBezTo>
                <a:cubicBezTo>
                  <a:pt x="4673811" y="6614225"/>
                  <a:pt x="4678248" y="6626098"/>
                  <a:pt x="4678248" y="6640395"/>
                </a:cubicBezTo>
                <a:cubicBezTo>
                  <a:pt x="4678248" y="6656992"/>
                  <a:pt x="4671881" y="6671084"/>
                  <a:pt x="4659144" y="6682669"/>
                </a:cubicBezTo>
                <a:cubicBezTo>
                  <a:pt x="4646409" y="6694254"/>
                  <a:pt x="4629606" y="6700047"/>
                  <a:pt x="4608736" y="6700047"/>
                </a:cubicBezTo>
                <a:cubicBezTo>
                  <a:pt x="4582772" y="6700047"/>
                  <a:pt x="4558779" y="6689530"/>
                  <a:pt x="4536759" y="6668495"/>
                </a:cubicBezTo>
                <a:cubicBezTo>
                  <a:pt x="4514739" y="6647461"/>
                  <a:pt x="4496087" y="6614020"/>
                  <a:pt x="4480804" y="6568171"/>
                </a:cubicBezTo>
                <a:lnTo>
                  <a:pt x="4457880" y="6560776"/>
                </a:lnTo>
                <a:cubicBezTo>
                  <a:pt x="4472177" y="6626180"/>
                  <a:pt x="4492554" y="6674370"/>
                  <a:pt x="4519011" y="6705347"/>
                </a:cubicBezTo>
                <a:cubicBezTo>
                  <a:pt x="4545468" y="6736323"/>
                  <a:pt x="4575377" y="6751811"/>
                  <a:pt x="4608736" y="6751811"/>
                </a:cubicBezTo>
                <a:cubicBezTo>
                  <a:pt x="4640617" y="6751811"/>
                  <a:pt x="4665307" y="6742732"/>
                  <a:pt x="4682808" y="6724573"/>
                </a:cubicBezTo>
                <a:cubicBezTo>
                  <a:pt x="4700309" y="6706415"/>
                  <a:pt x="4709060" y="6682710"/>
                  <a:pt x="4709060" y="6653459"/>
                </a:cubicBezTo>
                <a:cubicBezTo>
                  <a:pt x="4709060" y="6624865"/>
                  <a:pt x="4699282" y="6601448"/>
                  <a:pt x="4679727" y="6583208"/>
                </a:cubicBezTo>
                <a:cubicBezTo>
                  <a:pt x="4660172" y="6564967"/>
                  <a:pt x="4636836" y="6555846"/>
                  <a:pt x="4609722" y="6555846"/>
                </a:cubicBezTo>
                <a:close/>
                <a:moveTo>
                  <a:pt x="8369734" y="6555107"/>
                </a:moveTo>
                <a:cubicBezTo>
                  <a:pt x="8362997" y="6555107"/>
                  <a:pt x="8357409" y="6555764"/>
                  <a:pt x="8352972" y="6557079"/>
                </a:cubicBezTo>
                <a:cubicBezTo>
                  <a:pt x="8348535" y="6558394"/>
                  <a:pt x="8344961" y="6560530"/>
                  <a:pt x="8342250" y="6563488"/>
                </a:cubicBezTo>
                <a:cubicBezTo>
                  <a:pt x="8339538" y="6566446"/>
                  <a:pt x="8337689" y="6570308"/>
                  <a:pt x="8336703" y="6575073"/>
                </a:cubicBezTo>
                <a:cubicBezTo>
                  <a:pt x="8335717" y="6579839"/>
                  <a:pt x="8335224" y="6585755"/>
                  <a:pt x="8335224" y="6592821"/>
                </a:cubicBezTo>
                <a:cubicBezTo>
                  <a:pt x="8335224" y="6599723"/>
                  <a:pt x="8335717" y="6605474"/>
                  <a:pt x="8336703" y="6610076"/>
                </a:cubicBezTo>
                <a:cubicBezTo>
                  <a:pt x="8337689" y="6614677"/>
                  <a:pt x="8339538" y="6618457"/>
                  <a:pt x="8342250" y="6621415"/>
                </a:cubicBezTo>
                <a:cubicBezTo>
                  <a:pt x="8344961" y="6624372"/>
                  <a:pt x="8348535" y="6626468"/>
                  <a:pt x="8352972" y="6627700"/>
                </a:cubicBezTo>
                <a:cubicBezTo>
                  <a:pt x="8357409" y="6628933"/>
                  <a:pt x="8362997" y="6629549"/>
                  <a:pt x="8369734" y="6629549"/>
                </a:cubicBezTo>
                <a:cubicBezTo>
                  <a:pt x="8376472" y="6629549"/>
                  <a:pt x="8382059" y="6628933"/>
                  <a:pt x="8386496" y="6627700"/>
                </a:cubicBezTo>
                <a:cubicBezTo>
                  <a:pt x="8390933" y="6626468"/>
                  <a:pt x="8394507" y="6624372"/>
                  <a:pt x="8397218" y="6621415"/>
                </a:cubicBezTo>
                <a:cubicBezTo>
                  <a:pt x="8399930" y="6618457"/>
                  <a:pt x="8401861" y="6614677"/>
                  <a:pt x="8403011" y="6610076"/>
                </a:cubicBezTo>
                <a:cubicBezTo>
                  <a:pt x="8404162" y="6605474"/>
                  <a:pt x="8404737" y="6599723"/>
                  <a:pt x="8404737" y="6592821"/>
                </a:cubicBezTo>
                <a:cubicBezTo>
                  <a:pt x="8404737" y="6585755"/>
                  <a:pt x="8404162" y="6579839"/>
                  <a:pt x="8403011" y="6575073"/>
                </a:cubicBezTo>
                <a:cubicBezTo>
                  <a:pt x="8401861" y="6570308"/>
                  <a:pt x="8399930" y="6566446"/>
                  <a:pt x="8397218" y="6563488"/>
                </a:cubicBezTo>
                <a:cubicBezTo>
                  <a:pt x="8394507" y="6560530"/>
                  <a:pt x="8390933" y="6558394"/>
                  <a:pt x="8386496" y="6557079"/>
                </a:cubicBezTo>
                <a:cubicBezTo>
                  <a:pt x="8382059" y="6555764"/>
                  <a:pt x="8376472" y="6555107"/>
                  <a:pt x="8369734" y="6555107"/>
                </a:cubicBezTo>
                <a:close/>
                <a:moveTo>
                  <a:pt x="6680921" y="6510245"/>
                </a:moveTo>
                <a:cubicBezTo>
                  <a:pt x="6671718" y="6510245"/>
                  <a:pt x="6664200" y="6513244"/>
                  <a:pt x="6658366" y="6519242"/>
                </a:cubicBezTo>
                <a:cubicBezTo>
                  <a:pt x="6652533" y="6525240"/>
                  <a:pt x="6649616" y="6532676"/>
                  <a:pt x="6649616" y="6541550"/>
                </a:cubicBezTo>
                <a:cubicBezTo>
                  <a:pt x="6649616" y="6552560"/>
                  <a:pt x="6653765" y="6563118"/>
                  <a:pt x="6662064" y="6573224"/>
                </a:cubicBezTo>
                <a:cubicBezTo>
                  <a:pt x="6670363" y="6583331"/>
                  <a:pt x="6687741" y="6598038"/>
                  <a:pt x="6714198" y="6617347"/>
                </a:cubicBezTo>
                <a:cubicBezTo>
                  <a:pt x="6740655" y="6636656"/>
                  <a:pt x="6759430" y="6653254"/>
                  <a:pt x="6770522" y="6667140"/>
                </a:cubicBezTo>
                <a:cubicBezTo>
                  <a:pt x="6781615" y="6681026"/>
                  <a:pt x="6787161" y="6695610"/>
                  <a:pt x="6787161" y="6710893"/>
                </a:cubicBezTo>
                <a:cubicBezTo>
                  <a:pt x="6787161" y="6724532"/>
                  <a:pt x="6783258" y="6735584"/>
                  <a:pt x="6775452" y="6744047"/>
                </a:cubicBezTo>
                <a:cubicBezTo>
                  <a:pt x="6767647" y="6752510"/>
                  <a:pt x="6757746" y="6756741"/>
                  <a:pt x="6745749" y="6756741"/>
                </a:cubicBezTo>
                <a:cubicBezTo>
                  <a:pt x="6742956" y="6756741"/>
                  <a:pt x="6739505" y="6756330"/>
                  <a:pt x="6735397" y="6755509"/>
                </a:cubicBezTo>
                <a:cubicBezTo>
                  <a:pt x="6735397" y="6742198"/>
                  <a:pt x="6730795" y="6730448"/>
                  <a:pt x="6721593" y="6720260"/>
                </a:cubicBezTo>
                <a:cubicBezTo>
                  <a:pt x="6712390" y="6710071"/>
                  <a:pt x="6700476" y="6704977"/>
                  <a:pt x="6685851" y="6704977"/>
                </a:cubicBezTo>
                <a:cubicBezTo>
                  <a:pt x="6674676" y="6704977"/>
                  <a:pt x="6665679" y="6708222"/>
                  <a:pt x="6658859" y="6714713"/>
                </a:cubicBezTo>
                <a:cubicBezTo>
                  <a:pt x="6652040" y="6721205"/>
                  <a:pt x="6648630" y="6728969"/>
                  <a:pt x="6648630" y="6738007"/>
                </a:cubicBezTo>
                <a:cubicBezTo>
                  <a:pt x="6648630" y="6751976"/>
                  <a:pt x="6655244" y="6763725"/>
                  <a:pt x="6668473" y="6773256"/>
                </a:cubicBezTo>
                <a:cubicBezTo>
                  <a:pt x="6681702" y="6782788"/>
                  <a:pt x="6699408" y="6787553"/>
                  <a:pt x="6721593" y="6787553"/>
                </a:cubicBezTo>
                <a:cubicBezTo>
                  <a:pt x="6748872" y="6787553"/>
                  <a:pt x="6771550" y="6779419"/>
                  <a:pt x="6789626" y="6763150"/>
                </a:cubicBezTo>
                <a:cubicBezTo>
                  <a:pt x="6807702" y="6746881"/>
                  <a:pt x="6816740" y="6725272"/>
                  <a:pt x="6816740" y="6698321"/>
                </a:cubicBezTo>
                <a:cubicBezTo>
                  <a:pt x="6816740" y="6682053"/>
                  <a:pt x="6811975" y="6665907"/>
                  <a:pt x="6802444" y="6649885"/>
                </a:cubicBezTo>
                <a:cubicBezTo>
                  <a:pt x="6792913" y="6633863"/>
                  <a:pt x="6778205" y="6616936"/>
                  <a:pt x="6758321" y="6599107"/>
                </a:cubicBezTo>
                <a:cubicBezTo>
                  <a:pt x="6738437" y="6581277"/>
                  <a:pt x="6725619" y="6568295"/>
                  <a:pt x="6719867" y="6560160"/>
                </a:cubicBezTo>
                <a:cubicBezTo>
                  <a:pt x="6714116" y="6552026"/>
                  <a:pt x="6711240" y="6544672"/>
                  <a:pt x="6711240" y="6538099"/>
                </a:cubicBezTo>
                <a:cubicBezTo>
                  <a:pt x="6711240" y="6534812"/>
                  <a:pt x="6711897" y="6531361"/>
                  <a:pt x="6713212" y="6527746"/>
                </a:cubicBezTo>
                <a:cubicBezTo>
                  <a:pt x="6709432" y="6522980"/>
                  <a:pt x="6704749" y="6518872"/>
                  <a:pt x="6699162" y="6515421"/>
                </a:cubicBezTo>
                <a:cubicBezTo>
                  <a:pt x="6693574" y="6511970"/>
                  <a:pt x="6687494" y="6510245"/>
                  <a:pt x="6680921" y="6510245"/>
                </a:cubicBezTo>
                <a:close/>
                <a:moveTo>
                  <a:pt x="6471371" y="6510245"/>
                </a:moveTo>
                <a:cubicBezTo>
                  <a:pt x="6462168" y="6510245"/>
                  <a:pt x="6454650" y="6513244"/>
                  <a:pt x="6448817" y="6519242"/>
                </a:cubicBezTo>
                <a:cubicBezTo>
                  <a:pt x="6442983" y="6525240"/>
                  <a:pt x="6440066" y="6532676"/>
                  <a:pt x="6440066" y="6541550"/>
                </a:cubicBezTo>
                <a:cubicBezTo>
                  <a:pt x="6440066" y="6552560"/>
                  <a:pt x="6444215" y="6563118"/>
                  <a:pt x="6452514" y="6573224"/>
                </a:cubicBezTo>
                <a:cubicBezTo>
                  <a:pt x="6460813" y="6583331"/>
                  <a:pt x="6478191" y="6598038"/>
                  <a:pt x="6504648" y="6617347"/>
                </a:cubicBezTo>
                <a:cubicBezTo>
                  <a:pt x="6531105" y="6636656"/>
                  <a:pt x="6549880" y="6653254"/>
                  <a:pt x="6560972" y="6667140"/>
                </a:cubicBezTo>
                <a:cubicBezTo>
                  <a:pt x="6572065" y="6681026"/>
                  <a:pt x="6577611" y="6695610"/>
                  <a:pt x="6577611" y="6710893"/>
                </a:cubicBezTo>
                <a:cubicBezTo>
                  <a:pt x="6577611" y="6724532"/>
                  <a:pt x="6573708" y="6735584"/>
                  <a:pt x="6565902" y="6744047"/>
                </a:cubicBezTo>
                <a:cubicBezTo>
                  <a:pt x="6558097" y="6752510"/>
                  <a:pt x="6548196" y="6756741"/>
                  <a:pt x="6536200" y="6756741"/>
                </a:cubicBezTo>
                <a:cubicBezTo>
                  <a:pt x="6533406" y="6756741"/>
                  <a:pt x="6529955" y="6756330"/>
                  <a:pt x="6525847" y="6755509"/>
                </a:cubicBezTo>
                <a:cubicBezTo>
                  <a:pt x="6525847" y="6742198"/>
                  <a:pt x="6521245" y="6730448"/>
                  <a:pt x="6512043" y="6720260"/>
                </a:cubicBezTo>
                <a:cubicBezTo>
                  <a:pt x="6502840" y="6710071"/>
                  <a:pt x="6490926" y="6704977"/>
                  <a:pt x="6476301" y="6704977"/>
                </a:cubicBezTo>
                <a:cubicBezTo>
                  <a:pt x="6465126" y="6704977"/>
                  <a:pt x="6456129" y="6708222"/>
                  <a:pt x="6449309" y="6714713"/>
                </a:cubicBezTo>
                <a:cubicBezTo>
                  <a:pt x="6442490" y="6721205"/>
                  <a:pt x="6439080" y="6728969"/>
                  <a:pt x="6439080" y="6738007"/>
                </a:cubicBezTo>
                <a:cubicBezTo>
                  <a:pt x="6439080" y="6751976"/>
                  <a:pt x="6445694" y="6763725"/>
                  <a:pt x="6458923" y="6773256"/>
                </a:cubicBezTo>
                <a:cubicBezTo>
                  <a:pt x="6472151" y="6782788"/>
                  <a:pt x="6489858" y="6787553"/>
                  <a:pt x="6512043" y="6787553"/>
                </a:cubicBezTo>
                <a:cubicBezTo>
                  <a:pt x="6539322" y="6787553"/>
                  <a:pt x="6561999" y="6779419"/>
                  <a:pt x="6580076" y="6763150"/>
                </a:cubicBezTo>
                <a:cubicBezTo>
                  <a:pt x="6598152" y="6746881"/>
                  <a:pt x="6607191" y="6725272"/>
                  <a:pt x="6607191" y="6698321"/>
                </a:cubicBezTo>
                <a:cubicBezTo>
                  <a:pt x="6607191" y="6682053"/>
                  <a:pt x="6602425" y="6665907"/>
                  <a:pt x="6592894" y="6649885"/>
                </a:cubicBezTo>
                <a:cubicBezTo>
                  <a:pt x="6583363" y="6633863"/>
                  <a:pt x="6568655" y="6616936"/>
                  <a:pt x="6548771" y="6599107"/>
                </a:cubicBezTo>
                <a:cubicBezTo>
                  <a:pt x="6528887" y="6581277"/>
                  <a:pt x="6516069" y="6568295"/>
                  <a:pt x="6510317" y="6560160"/>
                </a:cubicBezTo>
                <a:cubicBezTo>
                  <a:pt x="6504566" y="6552026"/>
                  <a:pt x="6501690" y="6544672"/>
                  <a:pt x="6501690" y="6538099"/>
                </a:cubicBezTo>
                <a:cubicBezTo>
                  <a:pt x="6501690" y="6534812"/>
                  <a:pt x="6502347" y="6531361"/>
                  <a:pt x="6503662" y="6527746"/>
                </a:cubicBezTo>
                <a:cubicBezTo>
                  <a:pt x="6499882" y="6522980"/>
                  <a:pt x="6495199" y="6518872"/>
                  <a:pt x="6489612" y="6515421"/>
                </a:cubicBezTo>
                <a:cubicBezTo>
                  <a:pt x="6484024" y="6511970"/>
                  <a:pt x="6477944" y="6510245"/>
                  <a:pt x="6471371" y="6510245"/>
                </a:cubicBezTo>
                <a:close/>
                <a:moveTo>
                  <a:pt x="6027431" y="6510245"/>
                </a:moveTo>
                <a:cubicBezTo>
                  <a:pt x="6017899" y="6510245"/>
                  <a:pt x="6010546" y="6512956"/>
                  <a:pt x="6005369" y="6518379"/>
                </a:cubicBezTo>
                <a:cubicBezTo>
                  <a:pt x="6000193" y="6523802"/>
                  <a:pt x="5997605" y="6530293"/>
                  <a:pt x="5997605" y="6537852"/>
                </a:cubicBezTo>
                <a:cubicBezTo>
                  <a:pt x="5997605" y="6541467"/>
                  <a:pt x="5998015" y="6545083"/>
                  <a:pt x="5998837" y="6548698"/>
                </a:cubicBezTo>
                <a:cubicBezTo>
                  <a:pt x="6000973" y="6548205"/>
                  <a:pt x="6002863" y="6547959"/>
                  <a:pt x="6004506" y="6547959"/>
                </a:cubicBezTo>
                <a:cubicBezTo>
                  <a:pt x="6008943" y="6547959"/>
                  <a:pt x="6012723" y="6550054"/>
                  <a:pt x="6015845" y="6554244"/>
                </a:cubicBezTo>
                <a:cubicBezTo>
                  <a:pt x="6018968" y="6558435"/>
                  <a:pt x="6020529" y="6566610"/>
                  <a:pt x="6020529" y="6578771"/>
                </a:cubicBezTo>
                <a:lnTo>
                  <a:pt x="6020529" y="6625358"/>
                </a:lnTo>
                <a:cubicBezTo>
                  <a:pt x="6020529" y="6639984"/>
                  <a:pt x="6026280" y="6653171"/>
                  <a:pt x="6037784" y="6664921"/>
                </a:cubicBezTo>
                <a:cubicBezTo>
                  <a:pt x="6049287" y="6676671"/>
                  <a:pt x="6062433" y="6682546"/>
                  <a:pt x="6077223" y="6682546"/>
                </a:cubicBezTo>
                <a:cubicBezTo>
                  <a:pt x="6088398" y="6682546"/>
                  <a:pt x="6099285" y="6679711"/>
                  <a:pt x="6109884" y="6674042"/>
                </a:cubicBezTo>
                <a:cubicBezTo>
                  <a:pt x="6120484" y="6668372"/>
                  <a:pt x="6130959" y="6660279"/>
                  <a:pt x="6141312" y="6649762"/>
                </a:cubicBezTo>
                <a:cubicBezTo>
                  <a:pt x="6145913" y="6655678"/>
                  <a:pt x="6148214" y="6663237"/>
                  <a:pt x="6148214" y="6672439"/>
                </a:cubicBezTo>
                <a:cubicBezTo>
                  <a:pt x="6148214" y="6684928"/>
                  <a:pt x="6141928" y="6696596"/>
                  <a:pt x="6129357" y="6707442"/>
                </a:cubicBezTo>
                <a:cubicBezTo>
                  <a:pt x="6116786" y="6718288"/>
                  <a:pt x="6097600" y="6723711"/>
                  <a:pt x="6071800" y="6723711"/>
                </a:cubicBezTo>
                <a:cubicBezTo>
                  <a:pt x="6042220" y="6723711"/>
                  <a:pt x="6017694" y="6711304"/>
                  <a:pt x="5998221" y="6686490"/>
                </a:cubicBezTo>
                <a:cubicBezTo>
                  <a:pt x="5978748" y="6661676"/>
                  <a:pt x="5965067" y="6626427"/>
                  <a:pt x="5957179" y="6580743"/>
                </a:cubicBezTo>
                <a:lnTo>
                  <a:pt x="5934255" y="6573348"/>
                </a:lnTo>
                <a:cubicBezTo>
                  <a:pt x="5940992" y="6642038"/>
                  <a:pt x="5956809" y="6692899"/>
                  <a:pt x="5981706" y="6725929"/>
                </a:cubicBezTo>
                <a:cubicBezTo>
                  <a:pt x="6006602" y="6758960"/>
                  <a:pt x="6038441" y="6775475"/>
                  <a:pt x="6077223" y="6775475"/>
                </a:cubicBezTo>
                <a:cubicBezTo>
                  <a:pt x="6107131" y="6775475"/>
                  <a:pt x="6131165" y="6766355"/>
                  <a:pt x="6149323" y="6748114"/>
                </a:cubicBezTo>
                <a:cubicBezTo>
                  <a:pt x="6167482" y="6729873"/>
                  <a:pt x="6176561" y="6706209"/>
                  <a:pt x="6176561" y="6677123"/>
                </a:cubicBezTo>
                <a:cubicBezTo>
                  <a:pt x="6176561" y="6644914"/>
                  <a:pt x="6161196" y="6612212"/>
                  <a:pt x="6130466" y="6579017"/>
                </a:cubicBezTo>
                <a:cubicBezTo>
                  <a:pt x="6118799" y="6597751"/>
                  <a:pt x="6107542" y="6612746"/>
                  <a:pt x="6096696" y="6624003"/>
                </a:cubicBezTo>
                <a:cubicBezTo>
                  <a:pt x="6085851" y="6635259"/>
                  <a:pt x="6077552" y="6640888"/>
                  <a:pt x="6071800" y="6640888"/>
                </a:cubicBezTo>
                <a:cubicBezTo>
                  <a:pt x="6069171" y="6640888"/>
                  <a:pt x="6067199" y="6639984"/>
                  <a:pt x="6065884" y="6638176"/>
                </a:cubicBezTo>
                <a:cubicBezTo>
                  <a:pt x="6064569" y="6636369"/>
                  <a:pt x="6063912" y="6633246"/>
                  <a:pt x="6063912" y="6628809"/>
                </a:cubicBezTo>
                <a:cubicBezTo>
                  <a:pt x="6063912" y="6623222"/>
                  <a:pt x="6064857" y="6612828"/>
                  <a:pt x="6066747" y="6597628"/>
                </a:cubicBezTo>
                <a:cubicBezTo>
                  <a:pt x="6068637" y="6582427"/>
                  <a:pt x="6069582" y="6571129"/>
                  <a:pt x="6069582" y="6563734"/>
                </a:cubicBezTo>
                <a:cubicBezTo>
                  <a:pt x="6069582" y="6546808"/>
                  <a:pt x="6065720" y="6533662"/>
                  <a:pt x="6057996" y="6524295"/>
                </a:cubicBezTo>
                <a:cubicBezTo>
                  <a:pt x="6050273" y="6514928"/>
                  <a:pt x="6040084" y="6510245"/>
                  <a:pt x="6027431" y="6510245"/>
                </a:cubicBezTo>
                <a:close/>
                <a:moveTo>
                  <a:pt x="5756996" y="6510245"/>
                </a:moveTo>
                <a:cubicBezTo>
                  <a:pt x="5747794" y="6510245"/>
                  <a:pt x="5740276" y="6513244"/>
                  <a:pt x="5734442" y="6519242"/>
                </a:cubicBezTo>
                <a:cubicBezTo>
                  <a:pt x="5728608" y="6525240"/>
                  <a:pt x="5725692" y="6532676"/>
                  <a:pt x="5725692" y="6541550"/>
                </a:cubicBezTo>
                <a:cubicBezTo>
                  <a:pt x="5725692" y="6552560"/>
                  <a:pt x="5729841" y="6563118"/>
                  <a:pt x="5738139" y="6573224"/>
                </a:cubicBezTo>
                <a:cubicBezTo>
                  <a:pt x="5746438" y="6583331"/>
                  <a:pt x="5763816" y="6598038"/>
                  <a:pt x="5790273" y="6617347"/>
                </a:cubicBezTo>
                <a:cubicBezTo>
                  <a:pt x="5816730" y="6636656"/>
                  <a:pt x="5835505" y="6653254"/>
                  <a:pt x="5846598" y="6667140"/>
                </a:cubicBezTo>
                <a:cubicBezTo>
                  <a:pt x="5857690" y="6681026"/>
                  <a:pt x="5863237" y="6695610"/>
                  <a:pt x="5863237" y="6710893"/>
                </a:cubicBezTo>
                <a:cubicBezTo>
                  <a:pt x="5863237" y="6724532"/>
                  <a:pt x="5859333" y="6735584"/>
                  <a:pt x="5851528" y="6744047"/>
                </a:cubicBezTo>
                <a:cubicBezTo>
                  <a:pt x="5843722" y="6752510"/>
                  <a:pt x="5833821" y="6756741"/>
                  <a:pt x="5821825" y="6756741"/>
                </a:cubicBezTo>
                <a:cubicBezTo>
                  <a:pt x="5819031" y="6756741"/>
                  <a:pt x="5815580" y="6756330"/>
                  <a:pt x="5811472" y="6755509"/>
                </a:cubicBezTo>
                <a:cubicBezTo>
                  <a:pt x="5811472" y="6742198"/>
                  <a:pt x="5806870" y="6730448"/>
                  <a:pt x="5797668" y="6720260"/>
                </a:cubicBezTo>
                <a:cubicBezTo>
                  <a:pt x="5788465" y="6710071"/>
                  <a:pt x="5776551" y="6704977"/>
                  <a:pt x="5761926" y="6704977"/>
                </a:cubicBezTo>
                <a:cubicBezTo>
                  <a:pt x="5750751" y="6704977"/>
                  <a:pt x="5741754" y="6708222"/>
                  <a:pt x="5734935" y="6714713"/>
                </a:cubicBezTo>
                <a:cubicBezTo>
                  <a:pt x="5728115" y="6721205"/>
                  <a:pt x="5724705" y="6728969"/>
                  <a:pt x="5724705" y="6738007"/>
                </a:cubicBezTo>
                <a:cubicBezTo>
                  <a:pt x="5724705" y="6751976"/>
                  <a:pt x="5731319" y="6763725"/>
                  <a:pt x="5744548" y="6773256"/>
                </a:cubicBezTo>
                <a:cubicBezTo>
                  <a:pt x="5757776" y="6782788"/>
                  <a:pt x="5775483" y="6787553"/>
                  <a:pt x="5797668" y="6787553"/>
                </a:cubicBezTo>
                <a:cubicBezTo>
                  <a:pt x="5824947" y="6787553"/>
                  <a:pt x="5847624" y="6779419"/>
                  <a:pt x="5865701" y="6763150"/>
                </a:cubicBezTo>
                <a:cubicBezTo>
                  <a:pt x="5883777" y="6746881"/>
                  <a:pt x="5892816" y="6725272"/>
                  <a:pt x="5892816" y="6698321"/>
                </a:cubicBezTo>
                <a:cubicBezTo>
                  <a:pt x="5892816" y="6682053"/>
                  <a:pt x="5888050" y="6665907"/>
                  <a:pt x="5878519" y="6649885"/>
                </a:cubicBezTo>
                <a:cubicBezTo>
                  <a:pt x="5868988" y="6633863"/>
                  <a:pt x="5854280" y="6616936"/>
                  <a:pt x="5834396" y="6599107"/>
                </a:cubicBezTo>
                <a:cubicBezTo>
                  <a:pt x="5814512" y="6581277"/>
                  <a:pt x="5801694" y="6568295"/>
                  <a:pt x="5795942" y="6560160"/>
                </a:cubicBezTo>
                <a:cubicBezTo>
                  <a:pt x="5790191" y="6552026"/>
                  <a:pt x="5787315" y="6544672"/>
                  <a:pt x="5787315" y="6538099"/>
                </a:cubicBezTo>
                <a:cubicBezTo>
                  <a:pt x="5787315" y="6534812"/>
                  <a:pt x="5787973" y="6531361"/>
                  <a:pt x="5789287" y="6527746"/>
                </a:cubicBezTo>
                <a:cubicBezTo>
                  <a:pt x="5785507" y="6522980"/>
                  <a:pt x="5780824" y="6518872"/>
                  <a:pt x="5775237" y="6515421"/>
                </a:cubicBezTo>
                <a:cubicBezTo>
                  <a:pt x="5769649" y="6511970"/>
                  <a:pt x="5763569" y="6510245"/>
                  <a:pt x="5756996" y="6510245"/>
                </a:cubicBezTo>
                <a:close/>
                <a:moveTo>
                  <a:pt x="7771296" y="6509012"/>
                </a:moveTo>
                <a:cubicBezTo>
                  <a:pt x="7762587" y="6509012"/>
                  <a:pt x="7755726" y="6511765"/>
                  <a:pt x="7750714" y="6517270"/>
                </a:cubicBezTo>
                <a:cubicBezTo>
                  <a:pt x="7745702" y="6522775"/>
                  <a:pt x="7743195" y="6529225"/>
                  <a:pt x="7743195" y="6536620"/>
                </a:cubicBezTo>
                <a:cubicBezTo>
                  <a:pt x="7743195" y="6546151"/>
                  <a:pt x="7746934" y="6554902"/>
                  <a:pt x="7754411" y="6562872"/>
                </a:cubicBezTo>
                <a:cubicBezTo>
                  <a:pt x="7761888" y="6570842"/>
                  <a:pt x="7776555" y="6580660"/>
                  <a:pt x="7798411" y="6592328"/>
                </a:cubicBezTo>
                <a:cubicBezTo>
                  <a:pt x="7820267" y="6603995"/>
                  <a:pt x="7837070" y="6614389"/>
                  <a:pt x="7848819" y="6623510"/>
                </a:cubicBezTo>
                <a:cubicBezTo>
                  <a:pt x="7860569" y="6632630"/>
                  <a:pt x="7866444" y="6642202"/>
                  <a:pt x="7866444" y="6652227"/>
                </a:cubicBezTo>
                <a:cubicBezTo>
                  <a:pt x="7866444" y="6660114"/>
                  <a:pt x="7863116" y="6666852"/>
                  <a:pt x="7856461" y="6672439"/>
                </a:cubicBezTo>
                <a:cubicBezTo>
                  <a:pt x="7849805" y="6678027"/>
                  <a:pt x="7839576" y="6680820"/>
                  <a:pt x="7825772" y="6680820"/>
                </a:cubicBezTo>
                <a:cubicBezTo>
                  <a:pt x="7801615" y="6680820"/>
                  <a:pt x="7765955" y="6670221"/>
                  <a:pt x="7718792" y="6649022"/>
                </a:cubicBezTo>
                <a:lnTo>
                  <a:pt x="7733829" y="6709907"/>
                </a:lnTo>
                <a:cubicBezTo>
                  <a:pt x="7765873" y="6720753"/>
                  <a:pt x="7797014" y="6736323"/>
                  <a:pt x="7827251" y="6756618"/>
                </a:cubicBezTo>
                <a:cubicBezTo>
                  <a:pt x="7857488" y="6776913"/>
                  <a:pt x="7884110" y="6799878"/>
                  <a:pt x="7907116" y="6825514"/>
                </a:cubicBezTo>
                <a:lnTo>
                  <a:pt x="7907116" y="6794948"/>
                </a:lnTo>
                <a:cubicBezTo>
                  <a:pt x="7887068" y="6769970"/>
                  <a:pt x="7862993" y="6745567"/>
                  <a:pt x="7834892" y="6721739"/>
                </a:cubicBezTo>
                <a:cubicBezTo>
                  <a:pt x="7853790" y="6713851"/>
                  <a:pt x="7868909" y="6703005"/>
                  <a:pt x="7880248" y="6689201"/>
                </a:cubicBezTo>
                <a:cubicBezTo>
                  <a:pt x="7891586" y="6675397"/>
                  <a:pt x="7897256" y="6660361"/>
                  <a:pt x="7897256" y="6644092"/>
                </a:cubicBezTo>
                <a:cubicBezTo>
                  <a:pt x="7897256" y="6631932"/>
                  <a:pt x="7893394" y="6620305"/>
                  <a:pt x="7885671" y="6609213"/>
                </a:cubicBezTo>
                <a:cubicBezTo>
                  <a:pt x="7877947" y="6598121"/>
                  <a:pt x="7864842" y="6586412"/>
                  <a:pt x="7846354" y="6574087"/>
                </a:cubicBezTo>
                <a:cubicBezTo>
                  <a:pt x="7827867" y="6561762"/>
                  <a:pt x="7816570" y="6552930"/>
                  <a:pt x="7812461" y="6547589"/>
                </a:cubicBezTo>
                <a:cubicBezTo>
                  <a:pt x="7808353" y="6542248"/>
                  <a:pt x="7806299" y="6537031"/>
                  <a:pt x="7806299" y="6531936"/>
                </a:cubicBezTo>
                <a:cubicBezTo>
                  <a:pt x="7806299" y="6529471"/>
                  <a:pt x="7806710" y="6527006"/>
                  <a:pt x="7807531" y="6524541"/>
                </a:cubicBezTo>
                <a:cubicBezTo>
                  <a:pt x="7795206" y="6514189"/>
                  <a:pt x="7783128" y="6509012"/>
                  <a:pt x="7771296" y="6509012"/>
                </a:cubicBezTo>
                <a:close/>
                <a:moveTo>
                  <a:pt x="7561746" y="6509012"/>
                </a:moveTo>
                <a:cubicBezTo>
                  <a:pt x="7553037" y="6509012"/>
                  <a:pt x="7546176" y="6511765"/>
                  <a:pt x="7541164" y="6517270"/>
                </a:cubicBezTo>
                <a:cubicBezTo>
                  <a:pt x="7536152" y="6522775"/>
                  <a:pt x="7533645" y="6529225"/>
                  <a:pt x="7533645" y="6536620"/>
                </a:cubicBezTo>
                <a:cubicBezTo>
                  <a:pt x="7533645" y="6546151"/>
                  <a:pt x="7537384" y="6554902"/>
                  <a:pt x="7544861" y="6562872"/>
                </a:cubicBezTo>
                <a:cubicBezTo>
                  <a:pt x="7552338" y="6570842"/>
                  <a:pt x="7567005" y="6580660"/>
                  <a:pt x="7588861" y="6592328"/>
                </a:cubicBezTo>
                <a:cubicBezTo>
                  <a:pt x="7610717" y="6603995"/>
                  <a:pt x="7627520" y="6614389"/>
                  <a:pt x="7639269" y="6623510"/>
                </a:cubicBezTo>
                <a:cubicBezTo>
                  <a:pt x="7651019" y="6632630"/>
                  <a:pt x="7656894" y="6642202"/>
                  <a:pt x="7656894" y="6652227"/>
                </a:cubicBezTo>
                <a:cubicBezTo>
                  <a:pt x="7656894" y="6660114"/>
                  <a:pt x="7653566" y="6666852"/>
                  <a:pt x="7646911" y="6672439"/>
                </a:cubicBezTo>
                <a:cubicBezTo>
                  <a:pt x="7640255" y="6678027"/>
                  <a:pt x="7630026" y="6680820"/>
                  <a:pt x="7616222" y="6680820"/>
                </a:cubicBezTo>
                <a:cubicBezTo>
                  <a:pt x="7592065" y="6680820"/>
                  <a:pt x="7556405" y="6670221"/>
                  <a:pt x="7509242" y="6649022"/>
                </a:cubicBezTo>
                <a:lnTo>
                  <a:pt x="7524279" y="6709907"/>
                </a:lnTo>
                <a:cubicBezTo>
                  <a:pt x="7556323" y="6720753"/>
                  <a:pt x="7587464" y="6736323"/>
                  <a:pt x="7617701" y="6756618"/>
                </a:cubicBezTo>
                <a:cubicBezTo>
                  <a:pt x="7647938" y="6776913"/>
                  <a:pt x="7674560" y="6799878"/>
                  <a:pt x="7697566" y="6825514"/>
                </a:cubicBezTo>
                <a:lnTo>
                  <a:pt x="7697566" y="6794948"/>
                </a:lnTo>
                <a:cubicBezTo>
                  <a:pt x="7677518" y="6769970"/>
                  <a:pt x="7653443" y="6745567"/>
                  <a:pt x="7625342" y="6721739"/>
                </a:cubicBezTo>
                <a:cubicBezTo>
                  <a:pt x="7644240" y="6713851"/>
                  <a:pt x="7659359" y="6703005"/>
                  <a:pt x="7670698" y="6689201"/>
                </a:cubicBezTo>
                <a:cubicBezTo>
                  <a:pt x="7682036" y="6675397"/>
                  <a:pt x="7687706" y="6660361"/>
                  <a:pt x="7687706" y="6644092"/>
                </a:cubicBezTo>
                <a:cubicBezTo>
                  <a:pt x="7687706" y="6631932"/>
                  <a:pt x="7683844" y="6620305"/>
                  <a:pt x="7676121" y="6609213"/>
                </a:cubicBezTo>
                <a:cubicBezTo>
                  <a:pt x="7668397" y="6598121"/>
                  <a:pt x="7655292" y="6586412"/>
                  <a:pt x="7636804" y="6574087"/>
                </a:cubicBezTo>
                <a:cubicBezTo>
                  <a:pt x="7618317" y="6561762"/>
                  <a:pt x="7607020" y="6552930"/>
                  <a:pt x="7602911" y="6547589"/>
                </a:cubicBezTo>
                <a:cubicBezTo>
                  <a:pt x="7598803" y="6542248"/>
                  <a:pt x="7596749" y="6537031"/>
                  <a:pt x="7596749" y="6531936"/>
                </a:cubicBezTo>
                <a:cubicBezTo>
                  <a:pt x="7596749" y="6529471"/>
                  <a:pt x="7597160" y="6527006"/>
                  <a:pt x="7597981" y="6524541"/>
                </a:cubicBezTo>
                <a:cubicBezTo>
                  <a:pt x="7585656" y="6514189"/>
                  <a:pt x="7573578" y="6509012"/>
                  <a:pt x="7561746" y="6509012"/>
                </a:cubicBezTo>
                <a:close/>
                <a:moveTo>
                  <a:pt x="7123596" y="6509012"/>
                </a:moveTo>
                <a:cubicBezTo>
                  <a:pt x="7114887" y="6509012"/>
                  <a:pt x="7108026" y="6511765"/>
                  <a:pt x="7103014" y="6517270"/>
                </a:cubicBezTo>
                <a:cubicBezTo>
                  <a:pt x="7098002" y="6522775"/>
                  <a:pt x="7095495" y="6529225"/>
                  <a:pt x="7095495" y="6536620"/>
                </a:cubicBezTo>
                <a:cubicBezTo>
                  <a:pt x="7095495" y="6546151"/>
                  <a:pt x="7099234" y="6554902"/>
                  <a:pt x="7106711" y="6562872"/>
                </a:cubicBezTo>
                <a:cubicBezTo>
                  <a:pt x="7114188" y="6570842"/>
                  <a:pt x="7128855" y="6580660"/>
                  <a:pt x="7150711" y="6592328"/>
                </a:cubicBezTo>
                <a:cubicBezTo>
                  <a:pt x="7172567" y="6603995"/>
                  <a:pt x="7189370" y="6614389"/>
                  <a:pt x="7201119" y="6623510"/>
                </a:cubicBezTo>
                <a:cubicBezTo>
                  <a:pt x="7212869" y="6632630"/>
                  <a:pt x="7218744" y="6642202"/>
                  <a:pt x="7218744" y="6652227"/>
                </a:cubicBezTo>
                <a:cubicBezTo>
                  <a:pt x="7218744" y="6660114"/>
                  <a:pt x="7215416" y="6666852"/>
                  <a:pt x="7208761" y="6672439"/>
                </a:cubicBezTo>
                <a:cubicBezTo>
                  <a:pt x="7202105" y="6678027"/>
                  <a:pt x="7191876" y="6680820"/>
                  <a:pt x="7178072" y="6680820"/>
                </a:cubicBezTo>
                <a:cubicBezTo>
                  <a:pt x="7153915" y="6680820"/>
                  <a:pt x="7118255" y="6670221"/>
                  <a:pt x="7071092" y="6649022"/>
                </a:cubicBezTo>
                <a:lnTo>
                  <a:pt x="7086129" y="6709907"/>
                </a:lnTo>
                <a:cubicBezTo>
                  <a:pt x="7118173" y="6720753"/>
                  <a:pt x="7149314" y="6736323"/>
                  <a:pt x="7179551" y="6756618"/>
                </a:cubicBezTo>
                <a:cubicBezTo>
                  <a:pt x="7209788" y="6776913"/>
                  <a:pt x="7236410" y="6799878"/>
                  <a:pt x="7259416" y="6825514"/>
                </a:cubicBezTo>
                <a:lnTo>
                  <a:pt x="7259416" y="6794948"/>
                </a:lnTo>
                <a:cubicBezTo>
                  <a:pt x="7239368" y="6769970"/>
                  <a:pt x="7215293" y="6745567"/>
                  <a:pt x="7187192" y="6721739"/>
                </a:cubicBezTo>
                <a:cubicBezTo>
                  <a:pt x="7206090" y="6713851"/>
                  <a:pt x="7221209" y="6703005"/>
                  <a:pt x="7232548" y="6689201"/>
                </a:cubicBezTo>
                <a:cubicBezTo>
                  <a:pt x="7243886" y="6675397"/>
                  <a:pt x="7249556" y="6660361"/>
                  <a:pt x="7249556" y="6644092"/>
                </a:cubicBezTo>
                <a:cubicBezTo>
                  <a:pt x="7249556" y="6631932"/>
                  <a:pt x="7245694" y="6620305"/>
                  <a:pt x="7237971" y="6609213"/>
                </a:cubicBezTo>
                <a:cubicBezTo>
                  <a:pt x="7230247" y="6598121"/>
                  <a:pt x="7217142" y="6586412"/>
                  <a:pt x="7198654" y="6574087"/>
                </a:cubicBezTo>
                <a:cubicBezTo>
                  <a:pt x="7180167" y="6561762"/>
                  <a:pt x="7168870" y="6552930"/>
                  <a:pt x="7164761" y="6547589"/>
                </a:cubicBezTo>
                <a:cubicBezTo>
                  <a:pt x="7160653" y="6542248"/>
                  <a:pt x="7158599" y="6537031"/>
                  <a:pt x="7158599" y="6531936"/>
                </a:cubicBezTo>
                <a:cubicBezTo>
                  <a:pt x="7158599" y="6529471"/>
                  <a:pt x="7159010" y="6527006"/>
                  <a:pt x="7159831" y="6524541"/>
                </a:cubicBezTo>
                <a:cubicBezTo>
                  <a:pt x="7147506" y="6514189"/>
                  <a:pt x="7135428" y="6509012"/>
                  <a:pt x="7123596" y="6509012"/>
                </a:cubicBezTo>
                <a:close/>
                <a:moveTo>
                  <a:pt x="8231054" y="6462917"/>
                </a:moveTo>
                <a:lnTo>
                  <a:pt x="8231054" y="6719767"/>
                </a:lnTo>
                <a:cubicBezTo>
                  <a:pt x="8212320" y="6690187"/>
                  <a:pt x="8190300" y="6670221"/>
                  <a:pt x="8164993" y="6659868"/>
                </a:cubicBezTo>
                <a:cubicBezTo>
                  <a:pt x="8195887" y="6645078"/>
                  <a:pt x="8211334" y="6622894"/>
                  <a:pt x="8211334" y="6593314"/>
                </a:cubicBezTo>
                <a:cubicBezTo>
                  <a:pt x="8211334" y="6576881"/>
                  <a:pt x="8206528" y="6561557"/>
                  <a:pt x="8196914" y="6547342"/>
                </a:cubicBezTo>
                <a:cubicBezTo>
                  <a:pt x="8187301" y="6533128"/>
                  <a:pt x="8173867" y="6520762"/>
                  <a:pt x="8156612" y="6510245"/>
                </a:cubicBezTo>
                <a:cubicBezTo>
                  <a:pt x="8141658" y="6535716"/>
                  <a:pt x="8126458" y="6551820"/>
                  <a:pt x="8111010" y="6558558"/>
                </a:cubicBezTo>
                <a:cubicBezTo>
                  <a:pt x="8113475" y="6553464"/>
                  <a:pt x="8114708" y="6548369"/>
                  <a:pt x="8114708" y="6543275"/>
                </a:cubicBezTo>
                <a:cubicBezTo>
                  <a:pt x="8114708" y="6534566"/>
                  <a:pt x="8111955" y="6526883"/>
                  <a:pt x="8106450" y="6520228"/>
                </a:cubicBezTo>
                <a:cubicBezTo>
                  <a:pt x="8100945" y="6513572"/>
                  <a:pt x="8093098" y="6510245"/>
                  <a:pt x="8082910" y="6510245"/>
                </a:cubicBezTo>
                <a:cubicBezTo>
                  <a:pt x="8073214" y="6510245"/>
                  <a:pt x="8065162" y="6513901"/>
                  <a:pt x="8058753" y="6521214"/>
                </a:cubicBezTo>
                <a:cubicBezTo>
                  <a:pt x="8052344" y="6528526"/>
                  <a:pt x="8049140" y="6537606"/>
                  <a:pt x="8049140" y="6548452"/>
                </a:cubicBezTo>
                <a:cubicBezTo>
                  <a:pt x="8049140" y="6563077"/>
                  <a:pt x="8054070" y="6575402"/>
                  <a:pt x="8063929" y="6585426"/>
                </a:cubicBezTo>
                <a:cubicBezTo>
                  <a:pt x="8073789" y="6595450"/>
                  <a:pt x="8086936" y="6600462"/>
                  <a:pt x="8103369" y="6600462"/>
                </a:cubicBezTo>
                <a:cubicBezTo>
                  <a:pt x="8116515" y="6600462"/>
                  <a:pt x="8128964" y="6597628"/>
                  <a:pt x="8140713" y="6591958"/>
                </a:cubicBezTo>
                <a:cubicBezTo>
                  <a:pt x="8152463" y="6586289"/>
                  <a:pt x="8163350" y="6578031"/>
                  <a:pt x="8173374" y="6567185"/>
                </a:cubicBezTo>
                <a:cubicBezTo>
                  <a:pt x="8177318" y="6571787"/>
                  <a:pt x="8179290" y="6576799"/>
                  <a:pt x="8179290" y="6582222"/>
                </a:cubicBezTo>
                <a:cubicBezTo>
                  <a:pt x="8179290" y="6595532"/>
                  <a:pt x="8171361" y="6607570"/>
                  <a:pt x="8155503" y="6618333"/>
                </a:cubicBezTo>
                <a:cubicBezTo>
                  <a:pt x="8139645" y="6629097"/>
                  <a:pt x="8116515" y="6634479"/>
                  <a:pt x="8086114" y="6634479"/>
                </a:cubicBezTo>
                <a:cubicBezTo>
                  <a:pt x="8077569" y="6634479"/>
                  <a:pt x="8068531" y="6633739"/>
                  <a:pt x="8058999" y="6632260"/>
                </a:cubicBezTo>
                <a:lnTo>
                  <a:pt x="8090058" y="6684025"/>
                </a:lnTo>
                <a:cubicBezTo>
                  <a:pt x="8094167" y="6683532"/>
                  <a:pt x="8098357" y="6683285"/>
                  <a:pt x="8102629" y="6683285"/>
                </a:cubicBezTo>
                <a:cubicBezTo>
                  <a:pt x="8131552" y="6683285"/>
                  <a:pt x="8157598" y="6689365"/>
                  <a:pt x="8180769" y="6701526"/>
                </a:cubicBezTo>
                <a:cubicBezTo>
                  <a:pt x="8203939" y="6713686"/>
                  <a:pt x="8220701" y="6735707"/>
                  <a:pt x="8231054" y="6767587"/>
                </a:cubicBezTo>
                <a:cubicBezTo>
                  <a:pt x="8205911" y="6742937"/>
                  <a:pt x="8182166" y="6730613"/>
                  <a:pt x="8159817" y="6730613"/>
                </a:cubicBezTo>
                <a:cubicBezTo>
                  <a:pt x="8152586" y="6730613"/>
                  <a:pt x="8143384" y="6731352"/>
                  <a:pt x="8132209" y="6732831"/>
                </a:cubicBezTo>
                <a:cubicBezTo>
                  <a:pt x="8121035" y="6734310"/>
                  <a:pt x="8111175" y="6735049"/>
                  <a:pt x="8102629" y="6735049"/>
                </a:cubicBezTo>
                <a:cubicBezTo>
                  <a:pt x="8087840" y="6735049"/>
                  <a:pt x="8076254" y="6731927"/>
                  <a:pt x="8067873" y="6725683"/>
                </a:cubicBezTo>
                <a:cubicBezTo>
                  <a:pt x="8059492" y="6719438"/>
                  <a:pt x="8055302" y="6710482"/>
                  <a:pt x="8055302" y="6698814"/>
                </a:cubicBezTo>
                <a:cubicBezTo>
                  <a:pt x="8055302" y="6693556"/>
                  <a:pt x="8056124" y="6688790"/>
                  <a:pt x="8057767" y="6684518"/>
                </a:cubicBezTo>
                <a:lnTo>
                  <a:pt x="8037554" y="6675890"/>
                </a:lnTo>
                <a:cubicBezTo>
                  <a:pt x="8035418" y="6685093"/>
                  <a:pt x="8034350" y="6694378"/>
                  <a:pt x="8034350" y="6703744"/>
                </a:cubicBezTo>
                <a:cubicBezTo>
                  <a:pt x="8034350" y="6728558"/>
                  <a:pt x="8041539" y="6747662"/>
                  <a:pt x="8055918" y="6761055"/>
                </a:cubicBezTo>
                <a:cubicBezTo>
                  <a:pt x="8070297" y="6774448"/>
                  <a:pt x="8088004" y="6781144"/>
                  <a:pt x="8109038" y="6781144"/>
                </a:cubicBezTo>
                <a:cubicBezTo>
                  <a:pt x="8120542" y="6781144"/>
                  <a:pt x="8134427" y="6780035"/>
                  <a:pt x="8150696" y="6777817"/>
                </a:cubicBezTo>
                <a:cubicBezTo>
                  <a:pt x="8166965" y="6775598"/>
                  <a:pt x="8181180" y="6774489"/>
                  <a:pt x="8193340" y="6774489"/>
                </a:cubicBezTo>
                <a:cubicBezTo>
                  <a:pt x="8206158" y="6774489"/>
                  <a:pt x="8216388" y="6776543"/>
                  <a:pt x="8224029" y="6780651"/>
                </a:cubicBezTo>
                <a:cubicBezTo>
                  <a:pt x="8231670" y="6784760"/>
                  <a:pt x="8237381" y="6790840"/>
                  <a:pt x="8241160" y="6798892"/>
                </a:cubicBezTo>
                <a:lnTo>
                  <a:pt x="8274437" y="6816886"/>
                </a:lnTo>
                <a:lnTo>
                  <a:pt x="8274437" y="6539085"/>
                </a:lnTo>
                <a:lnTo>
                  <a:pt x="8324969" y="6539085"/>
                </a:lnTo>
                <a:lnTo>
                  <a:pt x="8307222" y="6510984"/>
                </a:lnTo>
                <a:lnTo>
                  <a:pt x="8272219" y="6510984"/>
                </a:lnTo>
                <a:cubicBezTo>
                  <a:pt x="8269754" y="6507369"/>
                  <a:pt x="8267330" y="6503466"/>
                  <a:pt x="8264947" y="6499275"/>
                </a:cubicBezTo>
                <a:cubicBezTo>
                  <a:pt x="8262565" y="6495085"/>
                  <a:pt x="8258867" y="6487978"/>
                  <a:pt x="8253855" y="6477954"/>
                </a:cubicBezTo>
                <a:cubicBezTo>
                  <a:pt x="8248843" y="6467929"/>
                  <a:pt x="8241243" y="6462917"/>
                  <a:pt x="8231054" y="6462917"/>
                </a:cubicBezTo>
                <a:close/>
                <a:moveTo>
                  <a:pt x="7018649" y="6421013"/>
                </a:moveTo>
                <a:cubicBezTo>
                  <a:pt x="7013391" y="6421013"/>
                  <a:pt x="7008912" y="6421218"/>
                  <a:pt x="7005215" y="6421629"/>
                </a:cubicBezTo>
                <a:cubicBezTo>
                  <a:pt x="7001518" y="6422040"/>
                  <a:pt x="6998519" y="6422656"/>
                  <a:pt x="6996218" y="6423478"/>
                </a:cubicBezTo>
                <a:cubicBezTo>
                  <a:pt x="6993917" y="6424299"/>
                  <a:pt x="6992110" y="6425409"/>
                  <a:pt x="6990795" y="6426806"/>
                </a:cubicBezTo>
                <a:cubicBezTo>
                  <a:pt x="6989480" y="6428202"/>
                  <a:pt x="6988494" y="6429969"/>
                  <a:pt x="6987837" y="6432105"/>
                </a:cubicBezTo>
                <a:lnTo>
                  <a:pt x="6840432" y="6845973"/>
                </a:lnTo>
                <a:cubicBezTo>
                  <a:pt x="6839446" y="6848767"/>
                  <a:pt x="6839118" y="6851190"/>
                  <a:pt x="6839446" y="6853245"/>
                </a:cubicBezTo>
                <a:cubicBezTo>
                  <a:pt x="6839775" y="6855299"/>
                  <a:pt x="6841048" y="6856983"/>
                  <a:pt x="6843267" y="6858298"/>
                </a:cubicBezTo>
                <a:cubicBezTo>
                  <a:pt x="6845485" y="6859612"/>
                  <a:pt x="6848731" y="6860598"/>
                  <a:pt x="6853003" y="6861256"/>
                </a:cubicBezTo>
                <a:cubicBezTo>
                  <a:pt x="6857276" y="6861913"/>
                  <a:pt x="6862781" y="6862242"/>
                  <a:pt x="6869519" y="6862242"/>
                </a:cubicBezTo>
                <a:cubicBezTo>
                  <a:pt x="6874942" y="6862242"/>
                  <a:pt x="6879420" y="6862036"/>
                  <a:pt x="6882953" y="6861625"/>
                </a:cubicBezTo>
                <a:cubicBezTo>
                  <a:pt x="6886486" y="6861215"/>
                  <a:pt x="6889444" y="6860598"/>
                  <a:pt x="6891827" y="6859777"/>
                </a:cubicBezTo>
                <a:cubicBezTo>
                  <a:pt x="6894210" y="6858955"/>
                  <a:pt x="6896058" y="6857887"/>
                  <a:pt x="6897373" y="6856572"/>
                </a:cubicBezTo>
                <a:cubicBezTo>
                  <a:pt x="6898687" y="6855258"/>
                  <a:pt x="6899756" y="6853532"/>
                  <a:pt x="6900577" y="6851396"/>
                </a:cubicBezTo>
                <a:lnTo>
                  <a:pt x="7047736" y="6437282"/>
                </a:lnTo>
                <a:cubicBezTo>
                  <a:pt x="7048557" y="6434488"/>
                  <a:pt x="7048804" y="6432064"/>
                  <a:pt x="7048475" y="6430010"/>
                </a:cubicBezTo>
                <a:cubicBezTo>
                  <a:pt x="7048147" y="6427956"/>
                  <a:pt x="7046914" y="6426271"/>
                  <a:pt x="7044778" y="6424957"/>
                </a:cubicBezTo>
                <a:cubicBezTo>
                  <a:pt x="7042641" y="6423642"/>
                  <a:pt x="7039478" y="6422656"/>
                  <a:pt x="7035288" y="6421999"/>
                </a:cubicBezTo>
                <a:cubicBezTo>
                  <a:pt x="7031097" y="6421342"/>
                  <a:pt x="7025551" y="6421013"/>
                  <a:pt x="7018649" y="6421013"/>
                </a:cubicBezTo>
                <a:close/>
                <a:moveTo>
                  <a:pt x="6380474" y="6421013"/>
                </a:moveTo>
                <a:cubicBezTo>
                  <a:pt x="6375215" y="6421013"/>
                  <a:pt x="6370738" y="6421218"/>
                  <a:pt x="6367040" y="6421629"/>
                </a:cubicBezTo>
                <a:cubicBezTo>
                  <a:pt x="6363343" y="6422040"/>
                  <a:pt x="6360344" y="6422656"/>
                  <a:pt x="6358043" y="6423478"/>
                </a:cubicBezTo>
                <a:cubicBezTo>
                  <a:pt x="6355742" y="6424299"/>
                  <a:pt x="6353935" y="6425409"/>
                  <a:pt x="6352620" y="6426806"/>
                </a:cubicBezTo>
                <a:cubicBezTo>
                  <a:pt x="6351305" y="6428202"/>
                  <a:pt x="6350319" y="6429969"/>
                  <a:pt x="6349662" y="6432105"/>
                </a:cubicBezTo>
                <a:lnTo>
                  <a:pt x="6202257" y="6845973"/>
                </a:lnTo>
                <a:cubicBezTo>
                  <a:pt x="6201271" y="6848767"/>
                  <a:pt x="6200942" y="6851190"/>
                  <a:pt x="6201271" y="6853245"/>
                </a:cubicBezTo>
                <a:cubicBezTo>
                  <a:pt x="6201600" y="6855299"/>
                  <a:pt x="6202873" y="6856983"/>
                  <a:pt x="6205092" y="6858298"/>
                </a:cubicBezTo>
                <a:cubicBezTo>
                  <a:pt x="6207310" y="6859612"/>
                  <a:pt x="6210556" y="6860598"/>
                  <a:pt x="6214829" y="6861256"/>
                </a:cubicBezTo>
                <a:cubicBezTo>
                  <a:pt x="6219101" y="6861913"/>
                  <a:pt x="6224606" y="6862242"/>
                  <a:pt x="6231344" y="6862242"/>
                </a:cubicBezTo>
                <a:cubicBezTo>
                  <a:pt x="6236767" y="6862242"/>
                  <a:pt x="6241245" y="6862036"/>
                  <a:pt x="6244778" y="6861625"/>
                </a:cubicBezTo>
                <a:cubicBezTo>
                  <a:pt x="6248311" y="6861215"/>
                  <a:pt x="6251269" y="6860598"/>
                  <a:pt x="6253652" y="6859777"/>
                </a:cubicBezTo>
                <a:cubicBezTo>
                  <a:pt x="6256034" y="6858955"/>
                  <a:pt x="6257883" y="6857887"/>
                  <a:pt x="6259198" y="6856572"/>
                </a:cubicBezTo>
                <a:cubicBezTo>
                  <a:pt x="6260513" y="6855258"/>
                  <a:pt x="6261581" y="6853532"/>
                  <a:pt x="6262402" y="6851396"/>
                </a:cubicBezTo>
                <a:lnTo>
                  <a:pt x="6409561" y="6437282"/>
                </a:lnTo>
                <a:cubicBezTo>
                  <a:pt x="6410382" y="6434488"/>
                  <a:pt x="6410629" y="6432064"/>
                  <a:pt x="6410300" y="6430010"/>
                </a:cubicBezTo>
                <a:cubicBezTo>
                  <a:pt x="6409971" y="6427956"/>
                  <a:pt x="6408739" y="6426271"/>
                  <a:pt x="6406603" y="6424957"/>
                </a:cubicBezTo>
                <a:cubicBezTo>
                  <a:pt x="6404466" y="6423642"/>
                  <a:pt x="6401303" y="6422656"/>
                  <a:pt x="6397113" y="6421999"/>
                </a:cubicBezTo>
                <a:cubicBezTo>
                  <a:pt x="6392922" y="6421342"/>
                  <a:pt x="6387376" y="6421013"/>
                  <a:pt x="6380474" y="6421013"/>
                </a:cubicBezTo>
                <a:close/>
                <a:moveTo>
                  <a:pt x="8093249" y="6389215"/>
                </a:moveTo>
                <a:cubicBezTo>
                  <a:pt x="8035240" y="6389215"/>
                  <a:pt x="7978874" y="6414604"/>
                  <a:pt x="7924152" y="6465382"/>
                </a:cubicBezTo>
                <a:lnTo>
                  <a:pt x="7956196" y="6510984"/>
                </a:lnTo>
                <a:lnTo>
                  <a:pt x="7914785" y="6510984"/>
                </a:lnTo>
                <a:lnTo>
                  <a:pt x="7932533" y="6539085"/>
                </a:lnTo>
                <a:lnTo>
                  <a:pt x="7954717" y="6539085"/>
                </a:lnTo>
                <a:lnTo>
                  <a:pt x="7954717" y="6763150"/>
                </a:lnTo>
                <a:lnTo>
                  <a:pt x="7998101" y="6791497"/>
                </a:lnTo>
                <a:lnTo>
                  <a:pt x="7998101" y="6539085"/>
                </a:lnTo>
                <a:lnTo>
                  <a:pt x="8048633" y="6539085"/>
                </a:lnTo>
                <a:lnTo>
                  <a:pt x="8030885" y="6510984"/>
                </a:lnTo>
                <a:lnTo>
                  <a:pt x="7991692" y="6510984"/>
                </a:lnTo>
                <a:lnTo>
                  <a:pt x="7976163" y="6486581"/>
                </a:lnTo>
                <a:cubicBezTo>
                  <a:pt x="8016588" y="6444841"/>
                  <a:pt x="8063505" y="6423971"/>
                  <a:pt x="8116912" y="6423971"/>
                </a:cubicBezTo>
                <a:cubicBezTo>
                  <a:pt x="8157173" y="6423971"/>
                  <a:pt x="8196942" y="6436049"/>
                  <a:pt x="8236217" y="6460206"/>
                </a:cubicBezTo>
                <a:lnTo>
                  <a:pt x="8236217" y="6435063"/>
                </a:lnTo>
                <a:cubicBezTo>
                  <a:pt x="8185767" y="6404498"/>
                  <a:pt x="8138111" y="6389215"/>
                  <a:pt x="8093249" y="6389215"/>
                </a:cubicBezTo>
                <a:close/>
                <a:moveTo>
                  <a:pt x="5035724" y="6389215"/>
                </a:moveTo>
                <a:cubicBezTo>
                  <a:pt x="4977715" y="6389215"/>
                  <a:pt x="4921350" y="6414604"/>
                  <a:pt x="4866627" y="6465382"/>
                </a:cubicBezTo>
                <a:lnTo>
                  <a:pt x="4898672" y="6510984"/>
                </a:lnTo>
                <a:lnTo>
                  <a:pt x="4868023" y="6510984"/>
                </a:lnTo>
                <a:lnTo>
                  <a:pt x="4857260" y="6510984"/>
                </a:lnTo>
                <a:lnTo>
                  <a:pt x="4833020" y="6510984"/>
                </a:lnTo>
                <a:cubicBezTo>
                  <a:pt x="4830555" y="6507369"/>
                  <a:pt x="4828131" y="6503466"/>
                  <a:pt x="4825748" y="6499275"/>
                </a:cubicBezTo>
                <a:cubicBezTo>
                  <a:pt x="4823365" y="6495085"/>
                  <a:pt x="4819668" y="6487978"/>
                  <a:pt x="4814656" y="6477954"/>
                </a:cubicBezTo>
                <a:cubicBezTo>
                  <a:pt x="4809644" y="6467929"/>
                  <a:pt x="4802043" y="6462917"/>
                  <a:pt x="4791856" y="6462917"/>
                </a:cubicBezTo>
                <a:lnTo>
                  <a:pt x="4791856" y="6539085"/>
                </a:lnTo>
                <a:cubicBezTo>
                  <a:pt x="4784624" y="6527746"/>
                  <a:pt x="4778133" y="6520228"/>
                  <a:pt x="4772382" y="6516530"/>
                </a:cubicBezTo>
                <a:cubicBezTo>
                  <a:pt x="4766630" y="6512833"/>
                  <a:pt x="4758331" y="6510984"/>
                  <a:pt x="4747486" y="6510984"/>
                </a:cubicBezTo>
                <a:lnTo>
                  <a:pt x="4741844" y="6510984"/>
                </a:lnTo>
                <a:lnTo>
                  <a:pt x="4733435" y="6510984"/>
                </a:lnTo>
                <a:lnTo>
                  <a:pt x="4438160" y="6510984"/>
                </a:lnTo>
                <a:lnTo>
                  <a:pt x="4455908" y="6539085"/>
                </a:lnTo>
                <a:lnTo>
                  <a:pt x="4751183" y="6539085"/>
                </a:lnTo>
                <a:lnTo>
                  <a:pt x="4753155" y="6539085"/>
                </a:lnTo>
                <a:cubicBezTo>
                  <a:pt x="4762357" y="6539085"/>
                  <a:pt x="4771108" y="6545945"/>
                  <a:pt x="4779407" y="6559667"/>
                </a:cubicBezTo>
                <a:cubicBezTo>
                  <a:pt x="4787706" y="6573389"/>
                  <a:pt x="4791856" y="6585755"/>
                  <a:pt x="4791856" y="6596765"/>
                </a:cubicBezTo>
                <a:lnTo>
                  <a:pt x="4791856" y="6763150"/>
                </a:lnTo>
                <a:lnTo>
                  <a:pt x="4835238" y="6791497"/>
                </a:lnTo>
                <a:lnTo>
                  <a:pt x="4835238" y="6539085"/>
                </a:lnTo>
                <a:lnTo>
                  <a:pt x="4875008" y="6539085"/>
                </a:lnTo>
                <a:lnTo>
                  <a:pt x="4885770" y="6539085"/>
                </a:lnTo>
                <a:lnTo>
                  <a:pt x="4897193" y="6539085"/>
                </a:lnTo>
                <a:lnTo>
                  <a:pt x="4897193" y="6763150"/>
                </a:lnTo>
                <a:lnTo>
                  <a:pt x="4940577" y="6791497"/>
                </a:lnTo>
                <a:lnTo>
                  <a:pt x="4940577" y="6539085"/>
                </a:lnTo>
                <a:lnTo>
                  <a:pt x="4979783" y="6539085"/>
                </a:lnTo>
                <a:lnTo>
                  <a:pt x="4991108" y="6539085"/>
                </a:lnTo>
                <a:lnTo>
                  <a:pt x="5115356" y="6539085"/>
                </a:lnTo>
                <a:lnTo>
                  <a:pt x="5115356" y="6557325"/>
                </a:lnTo>
                <a:lnTo>
                  <a:pt x="4975592" y="6645571"/>
                </a:lnTo>
                <a:lnTo>
                  <a:pt x="5000243" y="6687476"/>
                </a:lnTo>
                <a:cubicBezTo>
                  <a:pt x="5059237" y="6693720"/>
                  <a:pt x="5099498" y="6720178"/>
                  <a:pt x="5121025" y="6766848"/>
                </a:cubicBezTo>
                <a:lnTo>
                  <a:pt x="5158740" y="6791497"/>
                </a:lnTo>
                <a:lnTo>
                  <a:pt x="5158740" y="6539085"/>
                </a:lnTo>
                <a:lnTo>
                  <a:pt x="5202336" y="6539085"/>
                </a:lnTo>
                <a:lnTo>
                  <a:pt x="5200830" y="6548452"/>
                </a:lnTo>
                <a:cubicBezTo>
                  <a:pt x="5200830" y="6563077"/>
                  <a:pt x="5205760" y="6575402"/>
                  <a:pt x="5215620" y="6585426"/>
                </a:cubicBezTo>
                <a:cubicBezTo>
                  <a:pt x="5225480" y="6595450"/>
                  <a:pt x="5239037" y="6600462"/>
                  <a:pt x="5256292" y="6600462"/>
                </a:cubicBezTo>
                <a:cubicBezTo>
                  <a:pt x="5281599" y="6600462"/>
                  <a:pt x="5304934" y="6589370"/>
                  <a:pt x="5326297" y="6567185"/>
                </a:cubicBezTo>
                <a:cubicBezTo>
                  <a:pt x="5329419" y="6572115"/>
                  <a:pt x="5330981" y="6577702"/>
                  <a:pt x="5330981" y="6583947"/>
                </a:cubicBezTo>
                <a:cubicBezTo>
                  <a:pt x="5330981" y="6599394"/>
                  <a:pt x="5321901" y="6612746"/>
                  <a:pt x="5303742" y="6624003"/>
                </a:cubicBezTo>
                <a:cubicBezTo>
                  <a:pt x="5285584" y="6635259"/>
                  <a:pt x="5263604" y="6640888"/>
                  <a:pt x="5237804" y="6640888"/>
                </a:cubicBezTo>
                <a:cubicBezTo>
                  <a:pt x="5229259" y="6640888"/>
                  <a:pt x="5220221" y="6640148"/>
                  <a:pt x="5210690" y="6638669"/>
                </a:cubicBezTo>
                <a:lnTo>
                  <a:pt x="5241255" y="6690187"/>
                </a:lnTo>
                <a:cubicBezTo>
                  <a:pt x="5260482" y="6690187"/>
                  <a:pt x="5279791" y="6693022"/>
                  <a:pt x="5299182" y="6698691"/>
                </a:cubicBezTo>
                <a:cubicBezTo>
                  <a:pt x="5318573" y="6704361"/>
                  <a:pt x="5335540" y="6712659"/>
                  <a:pt x="5350084" y="6723587"/>
                </a:cubicBezTo>
                <a:cubicBezTo>
                  <a:pt x="5364627" y="6734515"/>
                  <a:pt x="5377404" y="6748935"/>
                  <a:pt x="5388414" y="6766848"/>
                </a:cubicBezTo>
                <a:lnTo>
                  <a:pt x="5426128" y="6791497"/>
                </a:lnTo>
                <a:lnTo>
                  <a:pt x="5426128" y="6539085"/>
                </a:lnTo>
                <a:lnTo>
                  <a:pt x="5476660" y="6539085"/>
                </a:lnTo>
                <a:lnTo>
                  <a:pt x="5458912" y="6510984"/>
                </a:lnTo>
                <a:lnTo>
                  <a:pt x="5423909" y="6510984"/>
                </a:lnTo>
                <a:cubicBezTo>
                  <a:pt x="5421444" y="6507369"/>
                  <a:pt x="5419020" y="6503466"/>
                  <a:pt x="5416638" y="6499275"/>
                </a:cubicBezTo>
                <a:cubicBezTo>
                  <a:pt x="5414255" y="6495085"/>
                  <a:pt x="5410557" y="6487978"/>
                  <a:pt x="5405545" y="6477954"/>
                </a:cubicBezTo>
                <a:cubicBezTo>
                  <a:pt x="5400533" y="6467929"/>
                  <a:pt x="5392933" y="6462917"/>
                  <a:pt x="5382744" y="6462917"/>
                </a:cubicBezTo>
                <a:lnTo>
                  <a:pt x="5382744" y="6724697"/>
                </a:lnTo>
                <a:cubicBezTo>
                  <a:pt x="5361875" y="6698075"/>
                  <a:pt x="5339114" y="6679341"/>
                  <a:pt x="5314465" y="6668495"/>
                </a:cubicBezTo>
                <a:cubicBezTo>
                  <a:pt x="5346839" y="6650912"/>
                  <a:pt x="5363025" y="6626427"/>
                  <a:pt x="5363025" y="6595039"/>
                </a:cubicBezTo>
                <a:cubicBezTo>
                  <a:pt x="5363025" y="6578606"/>
                  <a:pt x="5358218" y="6562995"/>
                  <a:pt x="5348605" y="6548205"/>
                </a:cubicBezTo>
                <a:cubicBezTo>
                  <a:pt x="5338991" y="6533415"/>
                  <a:pt x="5325557" y="6520762"/>
                  <a:pt x="5308302" y="6510245"/>
                </a:cubicBezTo>
                <a:cubicBezTo>
                  <a:pt x="5293348" y="6535716"/>
                  <a:pt x="5278148" y="6551820"/>
                  <a:pt x="5262701" y="6558558"/>
                </a:cubicBezTo>
                <a:cubicBezTo>
                  <a:pt x="5265165" y="6553464"/>
                  <a:pt x="5266398" y="6548369"/>
                  <a:pt x="5266398" y="6543275"/>
                </a:cubicBezTo>
                <a:cubicBezTo>
                  <a:pt x="5266398" y="6534566"/>
                  <a:pt x="5263645" y="6526883"/>
                  <a:pt x="5258141" y="6520228"/>
                </a:cubicBezTo>
                <a:cubicBezTo>
                  <a:pt x="5252635" y="6513572"/>
                  <a:pt x="5244788" y="6510245"/>
                  <a:pt x="5234600" y="6510245"/>
                </a:cubicBezTo>
                <a:cubicBezTo>
                  <a:pt x="5224905" y="6510245"/>
                  <a:pt x="5216852" y="6513901"/>
                  <a:pt x="5210444" y="6521214"/>
                </a:cubicBezTo>
                <a:lnTo>
                  <a:pt x="5204445" y="6531442"/>
                </a:lnTo>
                <a:lnTo>
                  <a:pt x="5191524" y="6510984"/>
                </a:lnTo>
                <a:lnTo>
                  <a:pt x="4973360" y="6510984"/>
                </a:lnTo>
                <a:lnTo>
                  <a:pt x="4962036" y="6510984"/>
                </a:lnTo>
                <a:lnTo>
                  <a:pt x="4934167" y="6510984"/>
                </a:lnTo>
                <a:lnTo>
                  <a:pt x="4918638" y="6486581"/>
                </a:lnTo>
                <a:cubicBezTo>
                  <a:pt x="4959063" y="6444841"/>
                  <a:pt x="5005980" y="6423971"/>
                  <a:pt x="5059387" y="6423971"/>
                </a:cubicBezTo>
                <a:cubicBezTo>
                  <a:pt x="5099649" y="6423971"/>
                  <a:pt x="5139417" y="6436049"/>
                  <a:pt x="5178692" y="6460206"/>
                </a:cubicBezTo>
                <a:lnTo>
                  <a:pt x="5178692" y="6435063"/>
                </a:lnTo>
                <a:cubicBezTo>
                  <a:pt x="5128242" y="6404498"/>
                  <a:pt x="5080586" y="6389215"/>
                  <a:pt x="5035724" y="6389215"/>
                </a:cubicBezTo>
                <a:close/>
                <a:moveTo>
                  <a:pt x="6829974" y="6182092"/>
                </a:moveTo>
                <a:cubicBezTo>
                  <a:pt x="6819829" y="6182092"/>
                  <a:pt x="6811279" y="6185803"/>
                  <a:pt x="6804328" y="6193225"/>
                </a:cubicBezTo>
                <a:cubicBezTo>
                  <a:pt x="6797376" y="6200648"/>
                  <a:pt x="6793900" y="6209776"/>
                  <a:pt x="6793900" y="6220609"/>
                </a:cubicBezTo>
                <a:cubicBezTo>
                  <a:pt x="6793900" y="6231441"/>
                  <a:pt x="6797376" y="6240569"/>
                  <a:pt x="6804328" y="6247992"/>
                </a:cubicBezTo>
                <a:cubicBezTo>
                  <a:pt x="6811279" y="6255414"/>
                  <a:pt x="6819829" y="6259125"/>
                  <a:pt x="6829974" y="6259125"/>
                </a:cubicBezTo>
                <a:cubicBezTo>
                  <a:pt x="6840120" y="6259125"/>
                  <a:pt x="6848669" y="6255414"/>
                  <a:pt x="6855621" y="6247992"/>
                </a:cubicBezTo>
                <a:cubicBezTo>
                  <a:pt x="6862572" y="6240569"/>
                  <a:pt x="6866049" y="6231441"/>
                  <a:pt x="6866049" y="6220609"/>
                </a:cubicBezTo>
                <a:cubicBezTo>
                  <a:pt x="6866049" y="6209776"/>
                  <a:pt x="6862572" y="6200648"/>
                  <a:pt x="6855621" y="6193225"/>
                </a:cubicBezTo>
                <a:cubicBezTo>
                  <a:pt x="6848669" y="6185803"/>
                  <a:pt x="6840120" y="6182092"/>
                  <a:pt x="6829974" y="6182092"/>
                </a:cubicBezTo>
                <a:close/>
                <a:moveTo>
                  <a:pt x="6544256" y="6182092"/>
                </a:moveTo>
                <a:cubicBezTo>
                  <a:pt x="6534110" y="6182092"/>
                  <a:pt x="6525560" y="6185803"/>
                  <a:pt x="6518609" y="6193225"/>
                </a:cubicBezTo>
                <a:cubicBezTo>
                  <a:pt x="6511658" y="6200648"/>
                  <a:pt x="6508181" y="6209776"/>
                  <a:pt x="6508181" y="6220609"/>
                </a:cubicBezTo>
                <a:cubicBezTo>
                  <a:pt x="6508181" y="6231441"/>
                  <a:pt x="6511658" y="6240569"/>
                  <a:pt x="6518609" y="6247992"/>
                </a:cubicBezTo>
                <a:cubicBezTo>
                  <a:pt x="6525560" y="6255414"/>
                  <a:pt x="6534110" y="6259125"/>
                  <a:pt x="6544256" y="6259125"/>
                </a:cubicBezTo>
                <a:cubicBezTo>
                  <a:pt x="6554401" y="6259125"/>
                  <a:pt x="6562951" y="6255414"/>
                  <a:pt x="6569902" y="6247992"/>
                </a:cubicBezTo>
                <a:cubicBezTo>
                  <a:pt x="6576854" y="6240569"/>
                  <a:pt x="6580330" y="6231441"/>
                  <a:pt x="6580330" y="6220609"/>
                </a:cubicBezTo>
                <a:cubicBezTo>
                  <a:pt x="6580330" y="6209776"/>
                  <a:pt x="6576854" y="6200648"/>
                  <a:pt x="6569902" y="6193225"/>
                </a:cubicBezTo>
                <a:cubicBezTo>
                  <a:pt x="6562951" y="6185803"/>
                  <a:pt x="6554401" y="6182092"/>
                  <a:pt x="6544256" y="6182092"/>
                </a:cubicBezTo>
                <a:close/>
                <a:moveTo>
                  <a:pt x="6633032" y="6033140"/>
                </a:moveTo>
                <a:lnTo>
                  <a:pt x="6633032" y="6166745"/>
                </a:lnTo>
                <a:cubicBezTo>
                  <a:pt x="6610298" y="6133846"/>
                  <a:pt x="6582303" y="6108769"/>
                  <a:pt x="6549046" y="6091517"/>
                </a:cubicBezTo>
                <a:close/>
                <a:moveTo>
                  <a:pt x="6156167" y="5963328"/>
                </a:moveTo>
                <a:cubicBezTo>
                  <a:pt x="6175707" y="5963328"/>
                  <a:pt x="6194025" y="5972355"/>
                  <a:pt x="6211122" y="5990411"/>
                </a:cubicBezTo>
                <a:lnTo>
                  <a:pt x="6156167" y="6047283"/>
                </a:lnTo>
                <a:cubicBezTo>
                  <a:pt x="6147899" y="6021806"/>
                  <a:pt x="6133713" y="6009066"/>
                  <a:pt x="6113610" y="6009066"/>
                </a:cubicBezTo>
                <a:cubicBezTo>
                  <a:pt x="6106658" y="6009066"/>
                  <a:pt x="6100739" y="6010070"/>
                  <a:pt x="6095854" y="6012076"/>
                </a:cubicBezTo>
                <a:cubicBezTo>
                  <a:pt x="6099987" y="5998635"/>
                  <a:pt x="6107268" y="5987150"/>
                  <a:pt x="6117696" y="5977622"/>
                </a:cubicBezTo>
                <a:cubicBezTo>
                  <a:pt x="6128125" y="5968092"/>
                  <a:pt x="6140947" y="5963328"/>
                  <a:pt x="6156167" y="5963328"/>
                </a:cubicBezTo>
                <a:close/>
                <a:moveTo>
                  <a:pt x="6789673" y="5950991"/>
                </a:moveTo>
                <a:lnTo>
                  <a:pt x="6915933" y="5950991"/>
                </a:lnTo>
                <a:lnTo>
                  <a:pt x="6915933" y="6172161"/>
                </a:lnTo>
                <a:cubicBezTo>
                  <a:pt x="6886998" y="6139663"/>
                  <a:pt x="6855152" y="6115489"/>
                  <a:pt x="6820392" y="6099641"/>
                </a:cubicBezTo>
                <a:lnTo>
                  <a:pt x="6881831" y="6040963"/>
                </a:lnTo>
                <a:cubicBezTo>
                  <a:pt x="6851206" y="5997833"/>
                  <a:pt x="6820486" y="5967841"/>
                  <a:pt x="6789673" y="5950991"/>
                </a:cubicBezTo>
                <a:close/>
                <a:moveTo>
                  <a:pt x="5557514" y="5950991"/>
                </a:moveTo>
                <a:lnTo>
                  <a:pt x="5693640" y="5950991"/>
                </a:lnTo>
                <a:lnTo>
                  <a:pt x="5693640" y="6135149"/>
                </a:lnTo>
                <a:cubicBezTo>
                  <a:pt x="5680863" y="6112079"/>
                  <a:pt x="5666113" y="6094928"/>
                  <a:pt x="5649392" y="6083693"/>
                </a:cubicBezTo>
                <a:cubicBezTo>
                  <a:pt x="5650520" y="6077675"/>
                  <a:pt x="5651083" y="6071456"/>
                  <a:pt x="5651083" y="6065036"/>
                </a:cubicBezTo>
                <a:cubicBezTo>
                  <a:pt x="5651083" y="6043371"/>
                  <a:pt x="5642863" y="6022659"/>
                  <a:pt x="5626423" y="6002898"/>
                </a:cubicBezTo>
                <a:cubicBezTo>
                  <a:pt x="5609982" y="5983138"/>
                  <a:pt x="5587015" y="5965836"/>
                  <a:pt x="5557514" y="5950991"/>
                </a:cubicBezTo>
                <a:close/>
                <a:moveTo>
                  <a:pt x="5479448" y="5916686"/>
                </a:moveTo>
                <a:lnTo>
                  <a:pt x="5499740" y="5950991"/>
                </a:lnTo>
                <a:lnTo>
                  <a:pt x="5506221" y="5950991"/>
                </a:lnTo>
                <a:lnTo>
                  <a:pt x="5516368" y="5987702"/>
                </a:lnTo>
                <a:cubicBezTo>
                  <a:pt x="5540417" y="5991715"/>
                  <a:pt x="5559816" y="5996880"/>
                  <a:pt x="5574566" y="6003199"/>
                </a:cubicBezTo>
                <a:cubicBezTo>
                  <a:pt x="5589315" y="6009518"/>
                  <a:pt x="5600588" y="6016740"/>
                  <a:pt x="5608385" y="6024865"/>
                </a:cubicBezTo>
                <a:cubicBezTo>
                  <a:pt x="5616183" y="6032989"/>
                  <a:pt x="5620083" y="6041967"/>
                  <a:pt x="5620083" y="6051797"/>
                </a:cubicBezTo>
                <a:cubicBezTo>
                  <a:pt x="5620083" y="6057815"/>
                  <a:pt x="5618578" y="6063231"/>
                  <a:pt x="5615572" y="6068045"/>
                </a:cubicBezTo>
                <a:cubicBezTo>
                  <a:pt x="5606366" y="6065036"/>
                  <a:pt x="5596878" y="6063532"/>
                  <a:pt x="5587107" y="6063532"/>
                </a:cubicBezTo>
                <a:cubicBezTo>
                  <a:pt x="5572453" y="6063532"/>
                  <a:pt x="5559771" y="6068297"/>
                  <a:pt x="5549060" y="6077825"/>
                </a:cubicBezTo>
                <a:cubicBezTo>
                  <a:pt x="5538351" y="6087355"/>
                  <a:pt x="5532996" y="6099843"/>
                  <a:pt x="5532996" y="6115289"/>
                </a:cubicBezTo>
                <a:cubicBezTo>
                  <a:pt x="5532996" y="6130135"/>
                  <a:pt x="5537599" y="6142271"/>
                  <a:pt x="5546805" y="6151700"/>
                </a:cubicBezTo>
                <a:cubicBezTo>
                  <a:pt x="5556012" y="6161128"/>
                  <a:pt x="5567381" y="6165843"/>
                  <a:pt x="5580907" y="6165843"/>
                </a:cubicBezTo>
                <a:cubicBezTo>
                  <a:pt x="5594623" y="6165843"/>
                  <a:pt x="5606507" y="6161780"/>
                  <a:pt x="5616559" y="6153656"/>
                </a:cubicBezTo>
                <a:cubicBezTo>
                  <a:pt x="5626611" y="6145531"/>
                  <a:pt x="5634830" y="6133945"/>
                  <a:pt x="5641219" y="6118900"/>
                </a:cubicBezTo>
                <a:cubicBezTo>
                  <a:pt x="5655310" y="6126724"/>
                  <a:pt x="5667617" y="6140365"/>
                  <a:pt x="5678138" y="6159824"/>
                </a:cubicBezTo>
                <a:cubicBezTo>
                  <a:pt x="5688660" y="6179284"/>
                  <a:pt x="5695987" y="6202353"/>
                  <a:pt x="5700121" y="6229034"/>
                </a:cubicBezTo>
                <a:lnTo>
                  <a:pt x="5743241" y="6259125"/>
                </a:lnTo>
                <a:lnTo>
                  <a:pt x="5743241" y="5950991"/>
                </a:lnTo>
                <a:lnTo>
                  <a:pt x="5801017" y="5950991"/>
                </a:lnTo>
                <a:lnTo>
                  <a:pt x="5780725" y="5916686"/>
                </a:lnTo>
                <a:close/>
                <a:moveTo>
                  <a:pt x="5304126" y="5915784"/>
                </a:moveTo>
                <a:cubicBezTo>
                  <a:pt x="5293604" y="5915784"/>
                  <a:pt x="5285008" y="5919445"/>
                  <a:pt x="5278338" y="5926768"/>
                </a:cubicBezTo>
                <a:cubicBezTo>
                  <a:pt x="5271668" y="5934090"/>
                  <a:pt x="5268333" y="5943166"/>
                  <a:pt x="5268333" y="5954000"/>
                </a:cubicBezTo>
                <a:cubicBezTo>
                  <a:pt x="5268333" y="5967441"/>
                  <a:pt x="5273077" y="5980329"/>
                  <a:pt x="5282565" y="5992667"/>
                </a:cubicBezTo>
                <a:cubicBezTo>
                  <a:pt x="5292053" y="6005004"/>
                  <a:pt x="5311925" y="6022959"/>
                  <a:pt x="5342173" y="6046531"/>
                </a:cubicBezTo>
                <a:cubicBezTo>
                  <a:pt x="5372423" y="6070102"/>
                  <a:pt x="5393890" y="6090364"/>
                  <a:pt x="5406571" y="6107315"/>
                </a:cubicBezTo>
                <a:cubicBezTo>
                  <a:pt x="5419253" y="6124267"/>
                  <a:pt x="5425595" y="6142070"/>
                  <a:pt x="5425595" y="6160727"/>
                </a:cubicBezTo>
                <a:cubicBezTo>
                  <a:pt x="5425595" y="6177378"/>
                  <a:pt x="5421132" y="6190868"/>
                  <a:pt x="5412207" y="6201200"/>
                </a:cubicBezTo>
                <a:cubicBezTo>
                  <a:pt x="5403283" y="6211531"/>
                  <a:pt x="5391964" y="6216697"/>
                  <a:pt x="5378247" y="6216697"/>
                </a:cubicBezTo>
                <a:cubicBezTo>
                  <a:pt x="5375053" y="6216697"/>
                  <a:pt x="5371107" y="6216196"/>
                  <a:pt x="5366410" y="6215192"/>
                </a:cubicBezTo>
                <a:cubicBezTo>
                  <a:pt x="5366410" y="6198943"/>
                  <a:pt x="5361149" y="6184599"/>
                  <a:pt x="5350628" y="6172161"/>
                </a:cubicBezTo>
                <a:cubicBezTo>
                  <a:pt x="5340106" y="6159725"/>
                  <a:pt x="5326485" y="6153505"/>
                  <a:pt x="5309764" y="6153505"/>
                </a:cubicBezTo>
                <a:cubicBezTo>
                  <a:pt x="5296986" y="6153505"/>
                  <a:pt x="5286700" y="6157468"/>
                  <a:pt x="5278902" y="6165391"/>
                </a:cubicBezTo>
                <a:cubicBezTo>
                  <a:pt x="5271105" y="6173315"/>
                  <a:pt x="5267207" y="6182794"/>
                  <a:pt x="5267207" y="6193827"/>
                </a:cubicBezTo>
                <a:cubicBezTo>
                  <a:pt x="5267207" y="6210879"/>
                  <a:pt x="5274768" y="6225223"/>
                  <a:pt x="5289894" y="6236858"/>
                </a:cubicBezTo>
                <a:cubicBezTo>
                  <a:pt x="5305019" y="6248493"/>
                  <a:pt x="5325264" y="6254311"/>
                  <a:pt x="5350628" y="6254311"/>
                </a:cubicBezTo>
                <a:cubicBezTo>
                  <a:pt x="5381817" y="6254311"/>
                  <a:pt x="5407747" y="6244381"/>
                  <a:pt x="5428413" y="6224520"/>
                </a:cubicBezTo>
                <a:cubicBezTo>
                  <a:pt x="5449081" y="6204660"/>
                  <a:pt x="5459415" y="6178280"/>
                  <a:pt x="5459415" y="6145381"/>
                </a:cubicBezTo>
                <a:cubicBezTo>
                  <a:pt x="5459415" y="6125520"/>
                  <a:pt x="5453966" y="6105811"/>
                  <a:pt x="5443069" y="6086251"/>
                </a:cubicBezTo>
                <a:cubicBezTo>
                  <a:pt x="5432171" y="6066691"/>
                  <a:pt x="5415355" y="6046029"/>
                  <a:pt x="5392620" y="6024263"/>
                </a:cubicBezTo>
                <a:cubicBezTo>
                  <a:pt x="5369886" y="6002498"/>
                  <a:pt x="5355231" y="5986649"/>
                  <a:pt x="5348654" y="5976718"/>
                </a:cubicBezTo>
                <a:cubicBezTo>
                  <a:pt x="5342079" y="5966788"/>
                  <a:pt x="5338790" y="5957812"/>
                  <a:pt x="5338790" y="5949787"/>
                </a:cubicBezTo>
                <a:cubicBezTo>
                  <a:pt x="5338790" y="5945775"/>
                  <a:pt x="5339542" y="5941562"/>
                  <a:pt x="5341046" y="5937148"/>
                </a:cubicBezTo>
                <a:cubicBezTo>
                  <a:pt x="5336724" y="5931332"/>
                  <a:pt x="5331370" y="5926316"/>
                  <a:pt x="5324981" y="5922103"/>
                </a:cubicBezTo>
                <a:cubicBezTo>
                  <a:pt x="5318594" y="5917890"/>
                  <a:pt x="5311642" y="5915784"/>
                  <a:pt x="5304126" y="5915784"/>
                </a:cubicBezTo>
                <a:close/>
                <a:moveTo>
                  <a:pt x="6544384" y="5768036"/>
                </a:moveTo>
                <a:cubicBezTo>
                  <a:pt x="6478060" y="5768036"/>
                  <a:pt x="6413616" y="5799030"/>
                  <a:pt x="6351048" y="5861018"/>
                </a:cubicBezTo>
                <a:lnTo>
                  <a:pt x="6387687" y="5916686"/>
                </a:lnTo>
                <a:lnTo>
                  <a:pt x="6350628" y="5916686"/>
                </a:lnTo>
                <a:lnTo>
                  <a:pt x="6340339" y="5916686"/>
                </a:lnTo>
                <a:lnTo>
                  <a:pt x="6310609" y="5916686"/>
                </a:lnTo>
                <a:cubicBezTo>
                  <a:pt x="6307790" y="5912274"/>
                  <a:pt x="6305019" y="5907509"/>
                  <a:pt x="6302294" y="5902393"/>
                </a:cubicBezTo>
                <a:cubicBezTo>
                  <a:pt x="6299571" y="5897277"/>
                  <a:pt x="6295343" y="5888601"/>
                  <a:pt x="6289612" y="5876364"/>
                </a:cubicBezTo>
                <a:cubicBezTo>
                  <a:pt x="6283882" y="5864127"/>
                  <a:pt x="6275192" y="5858009"/>
                  <a:pt x="6263543" y="5858009"/>
                </a:cubicBezTo>
                <a:lnTo>
                  <a:pt x="6263543" y="6003048"/>
                </a:lnTo>
                <a:cubicBezTo>
                  <a:pt x="6227282" y="5945474"/>
                  <a:pt x="6187355" y="5916686"/>
                  <a:pt x="6143765" y="5916686"/>
                </a:cubicBezTo>
                <a:cubicBezTo>
                  <a:pt x="6112577" y="5916686"/>
                  <a:pt x="6086930" y="5928272"/>
                  <a:pt x="6066826" y="5951442"/>
                </a:cubicBezTo>
                <a:cubicBezTo>
                  <a:pt x="6046722" y="5974612"/>
                  <a:pt x="6036670" y="5999738"/>
                  <a:pt x="6036670" y="6026820"/>
                </a:cubicBezTo>
                <a:cubicBezTo>
                  <a:pt x="6036670" y="6037654"/>
                  <a:pt x="6039348" y="6046130"/>
                  <a:pt x="6044703" y="6052248"/>
                </a:cubicBezTo>
                <a:cubicBezTo>
                  <a:pt x="6050057" y="6058367"/>
                  <a:pt x="6057149" y="6061425"/>
                  <a:pt x="6065980" y="6061425"/>
                </a:cubicBezTo>
                <a:cubicBezTo>
                  <a:pt x="6073496" y="6061425"/>
                  <a:pt x="6082280" y="6058817"/>
                  <a:pt x="6092331" y="6053602"/>
                </a:cubicBezTo>
                <a:cubicBezTo>
                  <a:pt x="6102383" y="6048386"/>
                  <a:pt x="6110321" y="6045779"/>
                  <a:pt x="6116146" y="6045779"/>
                </a:cubicBezTo>
                <a:cubicBezTo>
                  <a:pt x="6121970" y="6045779"/>
                  <a:pt x="6126527" y="6047784"/>
                  <a:pt x="6129814" y="6051797"/>
                </a:cubicBezTo>
                <a:cubicBezTo>
                  <a:pt x="6133104" y="6055808"/>
                  <a:pt x="6134746" y="6060122"/>
                  <a:pt x="6134746" y="6064736"/>
                </a:cubicBezTo>
                <a:cubicBezTo>
                  <a:pt x="6134746" y="6068146"/>
                  <a:pt x="6120091" y="6084897"/>
                  <a:pt x="6090781" y="6114988"/>
                </a:cubicBezTo>
                <a:lnTo>
                  <a:pt x="6134183" y="6146283"/>
                </a:lnTo>
                <a:lnTo>
                  <a:pt x="6243251" y="6028325"/>
                </a:lnTo>
                <a:cubicBezTo>
                  <a:pt x="6256779" y="6048386"/>
                  <a:pt x="6263543" y="6072358"/>
                  <a:pt x="6263543" y="6100243"/>
                </a:cubicBezTo>
                <a:lnTo>
                  <a:pt x="6263543" y="6224520"/>
                </a:lnTo>
                <a:lnTo>
                  <a:pt x="6313145" y="6259125"/>
                </a:lnTo>
                <a:lnTo>
                  <a:pt x="6313145" y="5950991"/>
                </a:lnTo>
                <a:lnTo>
                  <a:pt x="6360631" y="5950991"/>
                </a:lnTo>
                <a:lnTo>
                  <a:pt x="6370920" y="5950991"/>
                </a:lnTo>
                <a:lnTo>
                  <a:pt x="6385996" y="5950991"/>
                </a:lnTo>
                <a:lnTo>
                  <a:pt x="6385996" y="6224520"/>
                </a:lnTo>
                <a:lnTo>
                  <a:pt x="6435598" y="6259125"/>
                </a:lnTo>
                <a:lnTo>
                  <a:pt x="6435598" y="5950991"/>
                </a:lnTo>
                <a:lnTo>
                  <a:pt x="6478025" y="5950991"/>
                </a:lnTo>
                <a:lnTo>
                  <a:pt x="6493373" y="5950991"/>
                </a:lnTo>
                <a:lnTo>
                  <a:pt x="6633032" y="5950991"/>
                </a:lnTo>
                <a:lnTo>
                  <a:pt x="6633032" y="5973259"/>
                </a:lnTo>
                <a:lnTo>
                  <a:pt x="6473234" y="6080985"/>
                </a:lnTo>
                <a:lnTo>
                  <a:pt x="6501417" y="6132140"/>
                </a:lnTo>
                <a:cubicBezTo>
                  <a:pt x="6568869" y="6139763"/>
                  <a:pt x="6614901" y="6172061"/>
                  <a:pt x="6639514" y="6229034"/>
                </a:cubicBezTo>
                <a:lnTo>
                  <a:pt x="6682634" y="6259125"/>
                </a:lnTo>
                <a:lnTo>
                  <a:pt x="6682634" y="5950991"/>
                </a:lnTo>
                <a:lnTo>
                  <a:pt x="6722597" y="5950991"/>
                </a:lnTo>
                <a:lnTo>
                  <a:pt x="6734715" y="5950991"/>
                </a:lnTo>
                <a:lnTo>
                  <a:pt x="6744862" y="5987702"/>
                </a:lnTo>
                <a:cubicBezTo>
                  <a:pt x="6777366" y="5988505"/>
                  <a:pt x="6805173" y="6000641"/>
                  <a:pt x="6828283" y="6024113"/>
                </a:cubicBezTo>
                <a:lnTo>
                  <a:pt x="6756135" y="6093022"/>
                </a:lnTo>
                <a:lnTo>
                  <a:pt x="6784318" y="6144177"/>
                </a:lnTo>
                <a:cubicBezTo>
                  <a:pt x="6849326" y="6149593"/>
                  <a:pt x="6895359" y="6177879"/>
                  <a:pt x="6922415" y="6229034"/>
                </a:cubicBezTo>
                <a:lnTo>
                  <a:pt x="6965535" y="6259125"/>
                </a:lnTo>
                <a:lnTo>
                  <a:pt x="6965535" y="5950991"/>
                </a:lnTo>
                <a:lnTo>
                  <a:pt x="7006300" y="5950991"/>
                </a:lnTo>
                <a:lnTo>
                  <a:pt x="7023310" y="5950991"/>
                </a:lnTo>
                <a:lnTo>
                  <a:pt x="7107195" y="5950991"/>
                </a:lnTo>
                <a:lnTo>
                  <a:pt x="7107195" y="6048486"/>
                </a:lnTo>
                <a:cubicBezTo>
                  <a:pt x="7107195" y="6063331"/>
                  <a:pt x="7113114" y="6077425"/>
                  <a:pt x="7124950" y="6090765"/>
                </a:cubicBezTo>
                <a:cubicBezTo>
                  <a:pt x="7136787" y="6104105"/>
                  <a:pt x="7151725" y="6110775"/>
                  <a:pt x="7169761" y="6110775"/>
                </a:cubicBezTo>
                <a:cubicBezTo>
                  <a:pt x="7182538" y="6110775"/>
                  <a:pt x="7195361" y="6107315"/>
                  <a:pt x="7208231" y="6100393"/>
                </a:cubicBezTo>
                <a:cubicBezTo>
                  <a:pt x="7221101" y="6093473"/>
                  <a:pt x="7233455" y="6083593"/>
                  <a:pt x="7245292" y="6070754"/>
                </a:cubicBezTo>
                <a:cubicBezTo>
                  <a:pt x="7250553" y="6077976"/>
                  <a:pt x="7253183" y="6087204"/>
                  <a:pt x="7253183" y="6098438"/>
                </a:cubicBezTo>
                <a:cubicBezTo>
                  <a:pt x="7253183" y="6113684"/>
                  <a:pt x="7245997" y="6127927"/>
                  <a:pt x="7231624" y="6141168"/>
                </a:cubicBezTo>
                <a:cubicBezTo>
                  <a:pt x="7217250" y="6154408"/>
                  <a:pt x="7195314" y="6161027"/>
                  <a:pt x="7165816" y="6161027"/>
                </a:cubicBezTo>
                <a:cubicBezTo>
                  <a:pt x="7131996" y="6161027"/>
                  <a:pt x="7103954" y="6145882"/>
                  <a:pt x="7081690" y="6115590"/>
                </a:cubicBezTo>
                <a:cubicBezTo>
                  <a:pt x="7059425" y="6085298"/>
                  <a:pt x="7043784" y="6042267"/>
                  <a:pt x="7034765" y="5986498"/>
                </a:cubicBezTo>
                <a:lnTo>
                  <a:pt x="7008554" y="5977471"/>
                </a:lnTo>
                <a:cubicBezTo>
                  <a:pt x="7016258" y="6061325"/>
                  <a:pt x="7034342" y="6123413"/>
                  <a:pt x="7062807" y="6163736"/>
                </a:cubicBezTo>
                <a:cubicBezTo>
                  <a:pt x="7091271" y="6204058"/>
                  <a:pt x="7127675" y="6224220"/>
                  <a:pt x="7172017" y="6224220"/>
                </a:cubicBezTo>
                <a:cubicBezTo>
                  <a:pt x="7206211" y="6224220"/>
                  <a:pt x="7233690" y="6213086"/>
                  <a:pt x="7254451" y="6190818"/>
                </a:cubicBezTo>
                <a:cubicBezTo>
                  <a:pt x="7275213" y="6168550"/>
                  <a:pt x="7285593" y="6139663"/>
                  <a:pt x="7285593" y="6104155"/>
                </a:cubicBezTo>
                <a:cubicBezTo>
                  <a:pt x="7285593" y="6064836"/>
                  <a:pt x="7268026" y="6024916"/>
                  <a:pt x="7232891" y="5984392"/>
                </a:cubicBezTo>
                <a:cubicBezTo>
                  <a:pt x="7219552" y="6009468"/>
                  <a:pt x="7206681" y="6028325"/>
                  <a:pt x="7194280" y="6040963"/>
                </a:cubicBezTo>
                <a:cubicBezTo>
                  <a:pt x="7181881" y="6053602"/>
                  <a:pt x="7172391" y="6059921"/>
                  <a:pt x="7165816" y="6059921"/>
                </a:cubicBezTo>
                <a:cubicBezTo>
                  <a:pt x="7162810" y="6059921"/>
                  <a:pt x="7160554" y="6058817"/>
                  <a:pt x="7159052" y="6056611"/>
                </a:cubicBezTo>
                <a:cubicBezTo>
                  <a:pt x="7157548" y="6054405"/>
                  <a:pt x="7156797" y="6050593"/>
                  <a:pt x="7156797" y="6045177"/>
                </a:cubicBezTo>
                <a:lnTo>
                  <a:pt x="7156797" y="5950991"/>
                </a:lnTo>
                <a:lnTo>
                  <a:pt x="7343369" y="5950991"/>
                </a:lnTo>
                <a:lnTo>
                  <a:pt x="7323077" y="5916686"/>
                </a:lnTo>
                <a:lnTo>
                  <a:pt x="7003018" y="5916686"/>
                </a:lnTo>
                <a:lnTo>
                  <a:pt x="6986008" y="5916686"/>
                </a:lnTo>
                <a:lnTo>
                  <a:pt x="6720117" y="5916686"/>
                </a:lnTo>
                <a:lnTo>
                  <a:pt x="6702305" y="5916686"/>
                </a:lnTo>
                <a:lnTo>
                  <a:pt x="6473081" y="5916686"/>
                </a:lnTo>
                <a:lnTo>
                  <a:pt x="6457733" y="5916686"/>
                </a:lnTo>
                <a:lnTo>
                  <a:pt x="6428271" y="5916686"/>
                </a:lnTo>
                <a:lnTo>
                  <a:pt x="6410515" y="5886896"/>
                </a:lnTo>
                <a:cubicBezTo>
                  <a:pt x="6456735" y="5835942"/>
                  <a:pt x="6510377" y="5810464"/>
                  <a:pt x="6571441" y="5810464"/>
                </a:cubicBezTo>
                <a:cubicBezTo>
                  <a:pt x="6617472" y="5810464"/>
                  <a:pt x="6662941" y="5825209"/>
                  <a:pt x="6707846" y="5854698"/>
                </a:cubicBezTo>
                <a:lnTo>
                  <a:pt x="6707846" y="5824005"/>
                </a:lnTo>
                <a:cubicBezTo>
                  <a:pt x="6650165" y="5786693"/>
                  <a:pt x="6595677" y="5768036"/>
                  <a:pt x="6544384" y="5768036"/>
                </a:cubicBezTo>
                <a:close/>
                <a:moveTo>
                  <a:pt x="6104156" y="5768036"/>
                </a:moveTo>
                <a:cubicBezTo>
                  <a:pt x="6037832" y="5768036"/>
                  <a:pt x="5973387" y="5799030"/>
                  <a:pt x="5910821" y="5861018"/>
                </a:cubicBezTo>
                <a:lnTo>
                  <a:pt x="5947459" y="5916686"/>
                </a:lnTo>
                <a:lnTo>
                  <a:pt x="5900111" y="5916686"/>
                </a:lnTo>
                <a:lnTo>
                  <a:pt x="5920403" y="5950991"/>
                </a:lnTo>
                <a:lnTo>
                  <a:pt x="5945767" y="5950991"/>
                </a:lnTo>
                <a:lnTo>
                  <a:pt x="5945767" y="6224520"/>
                </a:lnTo>
                <a:lnTo>
                  <a:pt x="5995370" y="6259125"/>
                </a:lnTo>
                <a:lnTo>
                  <a:pt x="5995370" y="5950991"/>
                </a:lnTo>
                <a:lnTo>
                  <a:pt x="6053145" y="5950991"/>
                </a:lnTo>
                <a:lnTo>
                  <a:pt x="6032853" y="5916686"/>
                </a:lnTo>
                <a:lnTo>
                  <a:pt x="5988042" y="5916686"/>
                </a:lnTo>
                <a:lnTo>
                  <a:pt x="5970286" y="5886896"/>
                </a:lnTo>
                <a:cubicBezTo>
                  <a:pt x="6016507" y="5835942"/>
                  <a:pt x="6070149" y="5810464"/>
                  <a:pt x="6131212" y="5810464"/>
                </a:cubicBezTo>
                <a:cubicBezTo>
                  <a:pt x="6177244" y="5810464"/>
                  <a:pt x="6222713" y="5825209"/>
                  <a:pt x="6267617" y="5854698"/>
                </a:cubicBezTo>
                <a:lnTo>
                  <a:pt x="6267617" y="5824005"/>
                </a:lnTo>
                <a:cubicBezTo>
                  <a:pt x="6209938" y="5786693"/>
                  <a:pt x="6155449" y="5768036"/>
                  <a:pt x="6104156" y="5768036"/>
                </a:cubicBezTo>
                <a:close/>
                <a:moveTo>
                  <a:pt x="7410541" y="5533369"/>
                </a:moveTo>
                <a:lnTo>
                  <a:pt x="7376439" y="5601376"/>
                </a:lnTo>
                <a:lnTo>
                  <a:pt x="7442387" y="5638087"/>
                </a:lnTo>
                <a:lnTo>
                  <a:pt x="7476206" y="5570683"/>
                </a:lnTo>
                <a:close/>
                <a:moveTo>
                  <a:pt x="7291216" y="5530360"/>
                </a:moveTo>
                <a:lnTo>
                  <a:pt x="7268669" y="5577904"/>
                </a:lnTo>
                <a:lnTo>
                  <a:pt x="7228649" y="5553831"/>
                </a:lnTo>
                <a:lnTo>
                  <a:pt x="7197648" y="5615217"/>
                </a:lnTo>
                <a:lnTo>
                  <a:pt x="7248941" y="5645910"/>
                </a:lnTo>
                <a:lnTo>
                  <a:pt x="7272615" y="5597163"/>
                </a:lnTo>
                <a:lnTo>
                  <a:pt x="7314327" y="5619431"/>
                </a:lnTo>
                <a:lnTo>
                  <a:pt x="7343636" y="5561053"/>
                </a:lnTo>
                <a:close/>
                <a:moveTo>
                  <a:pt x="6452403" y="5321226"/>
                </a:moveTo>
                <a:lnTo>
                  <a:pt x="6428448" y="5355831"/>
                </a:lnTo>
                <a:cubicBezTo>
                  <a:pt x="6424690" y="5361046"/>
                  <a:pt x="6422623" y="5364156"/>
                  <a:pt x="6422247" y="5365159"/>
                </a:cubicBezTo>
                <a:cubicBezTo>
                  <a:pt x="6420931" y="5367968"/>
                  <a:pt x="6420274" y="5371980"/>
                  <a:pt x="6420274" y="5377195"/>
                </a:cubicBezTo>
                <a:cubicBezTo>
                  <a:pt x="6420274" y="5381007"/>
                  <a:pt x="6422623" y="5388329"/>
                  <a:pt x="6427320" y="5399162"/>
                </a:cubicBezTo>
                <a:cubicBezTo>
                  <a:pt x="6432017" y="5409995"/>
                  <a:pt x="6434366" y="5418821"/>
                  <a:pt x="6434366" y="5425642"/>
                </a:cubicBezTo>
                <a:cubicBezTo>
                  <a:pt x="6424783" y="5424239"/>
                  <a:pt x="6415671" y="5422232"/>
                  <a:pt x="6407028" y="5419624"/>
                </a:cubicBezTo>
                <a:cubicBezTo>
                  <a:pt x="6398385" y="5417016"/>
                  <a:pt x="6390588" y="5413906"/>
                  <a:pt x="6383636" y="5410296"/>
                </a:cubicBezTo>
                <a:cubicBezTo>
                  <a:pt x="6386643" y="5392041"/>
                  <a:pt x="6388145" y="5377397"/>
                  <a:pt x="6388145" y="5366363"/>
                </a:cubicBezTo>
                <a:cubicBezTo>
                  <a:pt x="6388145" y="5364357"/>
                  <a:pt x="6388052" y="5360093"/>
                  <a:pt x="6387864" y="5353574"/>
                </a:cubicBezTo>
                <a:cubicBezTo>
                  <a:pt x="6387676" y="5347055"/>
                  <a:pt x="6387394" y="5341889"/>
                  <a:pt x="6387019" y="5338077"/>
                </a:cubicBezTo>
                <a:lnTo>
                  <a:pt x="6376308" y="5347104"/>
                </a:lnTo>
                <a:cubicBezTo>
                  <a:pt x="6371048" y="5351518"/>
                  <a:pt x="6367572" y="5354827"/>
                  <a:pt x="6365880" y="5357035"/>
                </a:cubicBezTo>
                <a:cubicBezTo>
                  <a:pt x="6363062" y="5360846"/>
                  <a:pt x="6361653" y="5365159"/>
                  <a:pt x="6361653" y="5369974"/>
                </a:cubicBezTo>
                <a:cubicBezTo>
                  <a:pt x="6361653" y="5392442"/>
                  <a:pt x="6355735" y="5407788"/>
                  <a:pt x="6343898" y="5416013"/>
                </a:cubicBezTo>
                <a:cubicBezTo>
                  <a:pt x="6334129" y="5422834"/>
                  <a:pt x="6317782" y="5426244"/>
                  <a:pt x="6294859" y="5426244"/>
                </a:cubicBezTo>
                <a:lnTo>
                  <a:pt x="6260195" y="5426244"/>
                </a:lnTo>
                <a:cubicBezTo>
                  <a:pt x="6251740" y="5426244"/>
                  <a:pt x="6244224" y="5422834"/>
                  <a:pt x="6237648" y="5416013"/>
                </a:cubicBezTo>
                <a:cubicBezTo>
                  <a:pt x="6231072" y="5409193"/>
                  <a:pt x="6227784" y="5400667"/>
                  <a:pt x="6227784" y="5390436"/>
                </a:cubicBezTo>
                <a:cubicBezTo>
                  <a:pt x="6227784" y="5380406"/>
                  <a:pt x="6227971" y="5371278"/>
                  <a:pt x="6228347" y="5363053"/>
                </a:cubicBezTo>
                <a:cubicBezTo>
                  <a:pt x="6228724" y="5354827"/>
                  <a:pt x="6229099" y="5347505"/>
                  <a:pt x="6229475" y="5341086"/>
                </a:cubicBezTo>
                <a:lnTo>
                  <a:pt x="6210874" y="5338077"/>
                </a:lnTo>
                <a:cubicBezTo>
                  <a:pt x="6210874" y="5369573"/>
                  <a:pt x="6202326" y="5393043"/>
                  <a:pt x="6185228" y="5408490"/>
                </a:cubicBezTo>
                <a:cubicBezTo>
                  <a:pt x="6172076" y="5420326"/>
                  <a:pt x="6155637" y="5426244"/>
                  <a:pt x="6135908" y="5426244"/>
                </a:cubicBezTo>
                <a:lnTo>
                  <a:pt x="6117885" y="5426244"/>
                </a:lnTo>
                <a:cubicBezTo>
                  <a:pt x="6097594" y="5393546"/>
                  <a:pt x="6079743" y="5369473"/>
                  <a:pt x="6064337" y="5354026"/>
                </a:cubicBezTo>
                <a:cubicBezTo>
                  <a:pt x="6048930" y="5338579"/>
                  <a:pt x="6034932" y="5330855"/>
                  <a:pt x="6022344" y="5330855"/>
                </a:cubicBezTo>
                <a:cubicBezTo>
                  <a:pt x="6007877" y="5330855"/>
                  <a:pt x="5994585" y="5339131"/>
                  <a:pt x="5982466" y="5355681"/>
                </a:cubicBezTo>
                <a:cubicBezTo>
                  <a:pt x="5970346" y="5372231"/>
                  <a:pt x="5960154" y="5395852"/>
                  <a:pt x="5951886" y="5426545"/>
                </a:cubicBezTo>
                <a:lnTo>
                  <a:pt x="5965414" y="5433767"/>
                </a:lnTo>
                <a:cubicBezTo>
                  <a:pt x="5975185" y="5420126"/>
                  <a:pt x="5982230" y="5411299"/>
                  <a:pt x="5986552" y="5407287"/>
                </a:cubicBezTo>
                <a:cubicBezTo>
                  <a:pt x="5990873" y="5403275"/>
                  <a:pt x="5995476" y="5401269"/>
                  <a:pt x="6000362" y="5401269"/>
                </a:cubicBezTo>
                <a:cubicBezTo>
                  <a:pt x="6011635" y="5401269"/>
                  <a:pt x="6024788" y="5412503"/>
                  <a:pt x="6039817" y="5434971"/>
                </a:cubicBezTo>
                <a:cubicBezTo>
                  <a:pt x="6009192" y="5438581"/>
                  <a:pt x="5986410" y="5443297"/>
                  <a:pt x="5971474" y="5449114"/>
                </a:cubicBezTo>
                <a:cubicBezTo>
                  <a:pt x="5956538" y="5454932"/>
                  <a:pt x="5946062" y="5462856"/>
                  <a:pt x="5940050" y="5472886"/>
                </a:cubicBezTo>
                <a:cubicBezTo>
                  <a:pt x="5934978" y="5481712"/>
                  <a:pt x="5930468" y="5491844"/>
                  <a:pt x="5926524" y="5503278"/>
                </a:cubicBezTo>
                <a:cubicBezTo>
                  <a:pt x="5921637" y="5517320"/>
                  <a:pt x="5919195" y="5529056"/>
                  <a:pt x="5919195" y="5538485"/>
                </a:cubicBezTo>
                <a:cubicBezTo>
                  <a:pt x="5919195" y="5545105"/>
                  <a:pt x="5922200" y="5558547"/>
                  <a:pt x="5928212" y="5578808"/>
                </a:cubicBezTo>
                <a:cubicBezTo>
                  <a:pt x="5937983" y="5611707"/>
                  <a:pt x="5944090" y="5633272"/>
                  <a:pt x="5946532" y="5643503"/>
                </a:cubicBezTo>
                <a:cubicBezTo>
                  <a:pt x="5953671" y="5672592"/>
                  <a:pt x="5958275" y="5700376"/>
                  <a:pt x="5960341" y="5726856"/>
                </a:cubicBezTo>
                <a:cubicBezTo>
                  <a:pt x="5967294" y="5716826"/>
                  <a:pt x="5972037" y="5707598"/>
                  <a:pt x="5974573" y="5699172"/>
                </a:cubicBezTo>
                <a:cubicBezTo>
                  <a:pt x="5977110" y="5690747"/>
                  <a:pt x="5978379" y="5679714"/>
                  <a:pt x="5978379" y="5666072"/>
                </a:cubicBezTo>
                <a:cubicBezTo>
                  <a:pt x="5978379" y="5647214"/>
                  <a:pt x="5975513" y="5627254"/>
                  <a:pt x="5969783" y="5606190"/>
                </a:cubicBezTo>
                <a:cubicBezTo>
                  <a:pt x="5964052" y="5585126"/>
                  <a:pt x="5957523" y="5562558"/>
                  <a:pt x="5950196" y="5538485"/>
                </a:cubicBezTo>
                <a:cubicBezTo>
                  <a:pt x="5950196" y="5530461"/>
                  <a:pt x="5963442" y="5523339"/>
                  <a:pt x="5989933" y="5517120"/>
                </a:cubicBezTo>
                <a:cubicBezTo>
                  <a:pt x="6016425" y="5510901"/>
                  <a:pt x="6046864" y="5507792"/>
                  <a:pt x="6081247" y="5507792"/>
                </a:cubicBezTo>
                <a:lnTo>
                  <a:pt x="6095606" y="5507909"/>
                </a:lnTo>
                <a:lnTo>
                  <a:pt x="6095606" y="5508092"/>
                </a:lnTo>
                <a:lnTo>
                  <a:pt x="6117885" y="5508092"/>
                </a:lnTo>
                <a:lnTo>
                  <a:pt x="6135908" y="5508092"/>
                </a:lnTo>
                <a:cubicBezTo>
                  <a:pt x="6151126" y="5508092"/>
                  <a:pt x="6164185" y="5504984"/>
                  <a:pt x="6175082" y="5498765"/>
                </a:cubicBezTo>
                <a:cubicBezTo>
                  <a:pt x="6187858" y="5491542"/>
                  <a:pt x="6199414" y="5479506"/>
                  <a:pt x="6209747" y="5462655"/>
                </a:cubicBezTo>
                <a:cubicBezTo>
                  <a:pt x="6215572" y="5478904"/>
                  <a:pt x="6222147" y="5490540"/>
                  <a:pt x="6229475" y="5497561"/>
                </a:cubicBezTo>
                <a:cubicBezTo>
                  <a:pt x="6236802" y="5504582"/>
                  <a:pt x="6246761" y="5508092"/>
                  <a:pt x="6259349" y="5508092"/>
                </a:cubicBezTo>
                <a:lnTo>
                  <a:pt x="6305287" y="5508092"/>
                </a:lnTo>
                <a:cubicBezTo>
                  <a:pt x="6322385" y="5508092"/>
                  <a:pt x="6335208" y="5506789"/>
                  <a:pt x="6343757" y="5504181"/>
                </a:cubicBezTo>
                <a:cubicBezTo>
                  <a:pt x="6352307" y="5501573"/>
                  <a:pt x="6362029" y="5496157"/>
                  <a:pt x="6372926" y="5487931"/>
                </a:cubicBezTo>
                <a:cubicBezTo>
                  <a:pt x="6386455" y="5494953"/>
                  <a:pt x="6400170" y="5500069"/>
                  <a:pt x="6414074" y="5503278"/>
                </a:cubicBezTo>
                <a:cubicBezTo>
                  <a:pt x="6427977" y="5506488"/>
                  <a:pt x="6445451" y="5508092"/>
                  <a:pt x="6466494" y="5508092"/>
                </a:cubicBezTo>
                <a:lnTo>
                  <a:pt x="6466494" y="5394347"/>
                </a:lnTo>
                <a:cubicBezTo>
                  <a:pt x="6466494" y="5378901"/>
                  <a:pt x="6465414" y="5366012"/>
                  <a:pt x="6463253" y="5355681"/>
                </a:cubicBezTo>
                <a:cubicBezTo>
                  <a:pt x="6461093" y="5345349"/>
                  <a:pt x="6457476" y="5333865"/>
                  <a:pt x="6452403" y="5321226"/>
                </a:cubicBezTo>
                <a:close/>
                <a:moveTo>
                  <a:pt x="7021012" y="5314004"/>
                </a:moveTo>
                <a:lnTo>
                  <a:pt x="6996212" y="5395251"/>
                </a:lnTo>
                <a:cubicBezTo>
                  <a:pt x="7009551" y="5422132"/>
                  <a:pt x="7018241" y="5441691"/>
                  <a:pt x="7022281" y="5453928"/>
                </a:cubicBezTo>
                <a:cubicBezTo>
                  <a:pt x="7026320" y="5466166"/>
                  <a:pt x="7028340" y="5478504"/>
                  <a:pt x="7028340" y="5490940"/>
                </a:cubicBezTo>
                <a:cubicBezTo>
                  <a:pt x="7028340" y="5511002"/>
                  <a:pt x="7016785" y="5527953"/>
                  <a:pt x="6993675" y="5541795"/>
                </a:cubicBezTo>
                <a:cubicBezTo>
                  <a:pt x="6970565" y="5555637"/>
                  <a:pt x="6942099" y="5562558"/>
                  <a:pt x="6908280" y="5562558"/>
                </a:cubicBezTo>
                <a:cubicBezTo>
                  <a:pt x="6873897" y="5562558"/>
                  <a:pt x="6846136" y="5555888"/>
                  <a:pt x="6824999" y="5542547"/>
                </a:cubicBezTo>
                <a:cubicBezTo>
                  <a:pt x="6803862" y="5529207"/>
                  <a:pt x="6793293" y="5512004"/>
                  <a:pt x="6793293" y="5490940"/>
                </a:cubicBezTo>
                <a:cubicBezTo>
                  <a:pt x="6793293" y="5474692"/>
                  <a:pt x="6796159" y="5458943"/>
                  <a:pt x="6801889" y="5443697"/>
                </a:cubicBezTo>
                <a:cubicBezTo>
                  <a:pt x="6807620" y="5428451"/>
                  <a:pt x="6819785" y="5403877"/>
                  <a:pt x="6838386" y="5369974"/>
                </a:cubicBezTo>
                <a:lnTo>
                  <a:pt x="6821476" y="5357335"/>
                </a:lnTo>
                <a:cubicBezTo>
                  <a:pt x="6796299" y="5398059"/>
                  <a:pt x="6779390" y="5431159"/>
                  <a:pt x="6770747" y="5456637"/>
                </a:cubicBezTo>
                <a:cubicBezTo>
                  <a:pt x="6762856" y="5479707"/>
                  <a:pt x="6758910" y="5505184"/>
                  <a:pt x="6758910" y="5533069"/>
                </a:cubicBezTo>
                <a:cubicBezTo>
                  <a:pt x="6758910" y="5565768"/>
                  <a:pt x="6771264" y="5590994"/>
                  <a:pt x="6795971" y="5608748"/>
                </a:cubicBezTo>
                <a:cubicBezTo>
                  <a:pt x="6820678" y="5626502"/>
                  <a:pt x="6855859" y="5635379"/>
                  <a:pt x="6901517" y="5635379"/>
                </a:cubicBezTo>
                <a:cubicBezTo>
                  <a:pt x="6925190" y="5635379"/>
                  <a:pt x="6948159" y="5632119"/>
                  <a:pt x="6970424" y="5625599"/>
                </a:cubicBezTo>
                <a:cubicBezTo>
                  <a:pt x="6992689" y="5619080"/>
                  <a:pt x="7009599" y="5610704"/>
                  <a:pt x="7021153" y="5600473"/>
                </a:cubicBezTo>
                <a:cubicBezTo>
                  <a:pt x="7032709" y="5590242"/>
                  <a:pt x="7041022" y="5576751"/>
                  <a:pt x="7046096" y="5560001"/>
                </a:cubicBezTo>
                <a:cubicBezTo>
                  <a:pt x="7051168" y="5543250"/>
                  <a:pt x="7053705" y="5521032"/>
                  <a:pt x="7053705" y="5493348"/>
                </a:cubicBezTo>
                <a:lnTo>
                  <a:pt x="7053705" y="5433165"/>
                </a:lnTo>
                <a:cubicBezTo>
                  <a:pt x="7053705" y="5406284"/>
                  <a:pt x="7050887" y="5384117"/>
                  <a:pt x="7045250" y="5366663"/>
                </a:cubicBezTo>
                <a:cubicBezTo>
                  <a:pt x="7042243" y="5357035"/>
                  <a:pt x="7034164" y="5339481"/>
                  <a:pt x="7021012" y="5314004"/>
                </a:cubicBezTo>
                <a:close/>
                <a:moveTo>
                  <a:pt x="5666055" y="5280302"/>
                </a:moveTo>
                <a:cubicBezTo>
                  <a:pt x="5670563" y="5280302"/>
                  <a:pt x="5674744" y="5282157"/>
                  <a:pt x="5678595" y="5285868"/>
                </a:cubicBezTo>
                <a:cubicBezTo>
                  <a:pt x="5682446" y="5289580"/>
                  <a:pt x="5686910" y="5296150"/>
                  <a:pt x="5691983" y="5305579"/>
                </a:cubicBezTo>
                <a:cubicBezTo>
                  <a:pt x="5685594" y="5312199"/>
                  <a:pt x="5680192" y="5316863"/>
                  <a:pt x="5675777" y="5319571"/>
                </a:cubicBezTo>
                <a:cubicBezTo>
                  <a:pt x="5671360" y="5322279"/>
                  <a:pt x="5666993" y="5323633"/>
                  <a:pt x="5662672" y="5323633"/>
                </a:cubicBezTo>
                <a:cubicBezTo>
                  <a:pt x="5657224" y="5323633"/>
                  <a:pt x="5652760" y="5322078"/>
                  <a:pt x="5649286" y="5318969"/>
                </a:cubicBezTo>
                <a:cubicBezTo>
                  <a:pt x="5645809" y="5315859"/>
                  <a:pt x="5644071" y="5311998"/>
                  <a:pt x="5644071" y="5307384"/>
                </a:cubicBezTo>
                <a:cubicBezTo>
                  <a:pt x="5644071" y="5300162"/>
                  <a:pt x="5646325" y="5293843"/>
                  <a:pt x="5650835" y="5288426"/>
                </a:cubicBezTo>
                <a:cubicBezTo>
                  <a:pt x="5655344" y="5283010"/>
                  <a:pt x="5660417" y="5280302"/>
                  <a:pt x="5666055" y="5280302"/>
                </a:cubicBezTo>
                <a:close/>
                <a:moveTo>
                  <a:pt x="6895316" y="5219216"/>
                </a:moveTo>
                <a:lnTo>
                  <a:pt x="6861214" y="5287222"/>
                </a:lnTo>
                <a:lnTo>
                  <a:pt x="6927163" y="5323934"/>
                </a:lnTo>
                <a:lnTo>
                  <a:pt x="6960982" y="5256529"/>
                </a:lnTo>
                <a:close/>
                <a:moveTo>
                  <a:pt x="7092253" y="5142784"/>
                </a:moveTo>
                <a:lnTo>
                  <a:pt x="7061816" y="5218013"/>
                </a:lnTo>
                <a:cubicBezTo>
                  <a:pt x="7070646" y="5227843"/>
                  <a:pt x="7076283" y="5235366"/>
                  <a:pt x="7078726" y="5240581"/>
                </a:cubicBezTo>
                <a:cubicBezTo>
                  <a:pt x="7083798" y="5251413"/>
                  <a:pt x="7086335" y="5266560"/>
                  <a:pt x="7086335" y="5286019"/>
                </a:cubicBezTo>
                <a:lnTo>
                  <a:pt x="7086335" y="5371779"/>
                </a:lnTo>
                <a:cubicBezTo>
                  <a:pt x="7086335" y="5422132"/>
                  <a:pt x="7091784" y="5457941"/>
                  <a:pt x="7102681" y="5479205"/>
                </a:cubicBezTo>
                <a:cubicBezTo>
                  <a:pt x="7112452" y="5498463"/>
                  <a:pt x="7128328" y="5508092"/>
                  <a:pt x="7150310" y="5508092"/>
                </a:cubicBezTo>
                <a:lnTo>
                  <a:pt x="7171720" y="5508092"/>
                </a:lnTo>
                <a:lnTo>
                  <a:pt x="7189766" y="5508092"/>
                </a:lnTo>
                <a:lnTo>
                  <a:pt x="7328245" y="5508092"/>
                </a:lnTo>
                <a:lnTo>
                  <a:pt x="7348146" y="5508092"/>
                </a:lnTo>
                <a:lnTo>
                  <a:pt x="7504672" y="5508092"/>
                </a:lnTo>
                <a:lnTo>
                  <a:pt x="7504672" y="5429554"/>
                </a:lnTo>
                <a:cubicBezTo>
                  <a:pt x="7504672" y="5392843"/>
                  <a:pt x="7502088" y="5365159"/>
                  <a:pt x="7496921" y="5346502"/>
                </a:cubicBezTo>
                <a:cubicBezTo>
                  <a:pt x="7491754" y="5327846"/>
                  <a:pt x="7482125" y="5309992"/>
                  <a:pt x="7468033" y="5292940"/>
                </a:cubicBezTo>
                <a:lnTo>
                  <a:pt x="7445487" y="5364558"/>
                </a:lnTo>
                <a:cubicBezTo>
                  <a:pt x="7455821" y="5377397"/>
                  <a:pt x="7462396" y="5386424"/>
                  <a:pt x="7465215" y="5391640"/>
                </a:cubicBezTo>
                <a:cubicBezTo>
                  <a:pt x="7470663" y="5401068"/>
                  <a:pt x="7474421" y="5412604"/>
                  <a:pt x="7476489" y="5426244"/>
                </a:cubicBezTo>
                <a:lnTo>
                  <a:pt x="7348083" y="5426244"/>
                </a:lnTo>
                <a:lnTo>
                  <a:pt x="7347661" y="5403713"/>
                </a:lnTo>
                <a:cubicBezTo>
                  <a:pt x="7346693" y="5379565"/>
                  <a:pt x="7344271" y="5360495"/>
                  <a:pt x="7340396" y="5346502"/>
                </a:cubicBezTo>
                <a:cubicBezTo>
                  <a:pt x="7335229" y="5327846"/>
                  <a:pt x="7325600" y="5309992"/>
                  <a:pt x="7311507" y="5292940"/>
                </a:cubicBezTo>
                <a:lnTo>
                  <a:pt x="7288961" y="5364558"/>
                </a:lnTo>
                <a:cubicBezTo>
                  <a:pt x="7299295" y="5377397"/>
                  <a:pt x="7305871" y="5386424"/>
                  <a:pt x="7308689" y="5391640"/>
                </a:cubicBezTo>
                <a:cubicBezTo>
                  <a:pt x="7314138" y="5401068"/>
                  <a:pt x="7317896" y="5412604"/>
                  <a:pt x="7319963" y="5426244"/>
                </a:cubicBezTo>
                <a:lnTo>
                  <a:pt x="7189766" y="5426244"/>
                </a:lnTo>
                <a:lnTo>
                  <a:pt x="7171720" y="5426244"/>
                </a:lnTo>
                <a:lnTo>
                  <a:pt x="7150310" y="5426244"/>
                </a:lnTo>
                <a:cubicBezTo>
                  <a:pt x="7141292" y="5426244"/>
                  <a:pt x="7134715" y="5419725"/>
                  <a:pt x="7130582" y="5406685"/>
                </a:cubicBezTo>
                <a:cubicBezTo>
                  <a:pt x="7125321" y="5390436"/>
                  <a:pt x="7122691" y="5361348"/>
                  <a:pt x="7122691" y="5319420"/>
                </a:cubicBezTo>
                <a:lnTo>
                  <a:pt x="7122691" y="5260140"/>
                </a:lnTo>
                <a:cubicBezTo>
                  <a:pt x="7122691" y="5231854"/>
                  <a:pt x="7120155" y="5208584"/>
                  <a:pt x="7115082" y="5190329"/>
                </a:cubicBezTo>
                <a:cubicBezTo>
                  <a:pt x="7110760" y="5174681"/>
                  <a:pt x="7103150" y="5158833"/>
                  <a:pt x="7092253" y="5142784"/>
                </a:cubicBezTo>
                <a:close/>
                <a:moveTo>
                  <a:pt x="6539101" y="5142784"/>
                </a:moveTo>
                <a:cubicBezTo>
                  <a:pt x="6528580" y="5164050"/>
                  <a:pt x="6520406" y="5182154"/>
                  <a:pt x="6514582" y="5197099"/>
                </a:cubicBezTo>
                <a:cubicBezTo>
                  <a:pt x="6508757" y="5212045"/>
                  <a:pt x="6505846" y="5222626"/>
                  <a:pt x="6505846" y="5228845"/>
                </a:cubicBezTo>
                <a:cubicBezTo>
                  <a:pt x="6505846" y="5233058"/>
                  <a:pt x="6506972" y="5240782"/>
                  <a:pt x="6509228" y="5252016"/>
                </a:cubicBezTo>
                <a:cubicBezTo>
                  <a:pt x="6515615" y="5284113"/>
                  <a:pt x="6520218" y="5311747"/>
                  <a:pt x="6523037" y="5334917"/>
                </a:cubicBezTo>
                <a:cubicBezTo>
                  <a:pt x="6525855" y="5358088"/>
                  <a:pt x="6528204" y="5381509"/>
                  <a:pt x="6530082" y="5405181"/>
                </a:cubicBezTo>
                <a:cubicBezTo>
                  <a:pt x="6531962" y="5428852"/>
                  <a:pt x="6532901" y="5446807"/>
                  <a:pt x="6532901" y="5459044"/>
                </a:cubicBezTo>
                <a:cubicBezTo>
                  <a:pt x="6532901" y="5475093"/>
                  <a:pt x="6530646" y="5495956"/>
                  <a:pt x="6526137" y="5521633"/>
                </a:cubicBezTo>
                <a:lnTo>
                  <a:pt x="6543047" y="5528856"/>
                </a:lnTo>
                <a:cubicBezTo>
                  <a:pt x="6554320" y="5503980"/>
                  <a:pt x="6561930" y="5484170"/>
                  <a:pt x="6565875" y="5469426"/>
                </a:cubicBezTo>
                <a:cubicBezTo>
                  <a:pt x="6569821" y="5454681"/>
                  <a:pt x="6571794" y="5438382"/>
                  <a:pt x="6571794" y="5420527"/>
                </a:cubicBezTo>
                <a:cubicBezTo>
                  <a:pt x="6571794" y="5399463"/>
                  <a:pt x="6570854" y="5377497"/>
                  <a:pt x="6568976" y="5354627"/>
                </a:cubicBezTo>
                <a:cubicBezTo>
                  <a:pt x="6566533" y="5324937"/>
                  <a:pt x="6562211" y="5289831"/>
                  <a:pt x="6556011" y="5249308"/>
                </a:cubicBezTo>
                <a:close/>
                <a:moveTo>
                  <a:pt x="5478082" y="5142784"/>
                </a:moveTo>
                <a:lnTo>
                  <a:pt x="5447645" y="5218013"/>
                </a:lnTo>
                <a:cubicBezTo>
                  <a:pt x="5456476" y="5227843"/>
                  <a:pt x="5462112" y="5235366"/>
                  <a:pt x="5464554" y="5240581"/>
                </a:cubicBezTo>
                <a:cubicBezTo>
                  <a:pt x="5469627" y="5251413"/>
                  <a:pt x="5472164" y="5266560"/>
                  <a:pt x="5472164" y="5286019"/>
                </a:cubicBezTo>
                <a:lnTo>
                  <a:pt x="5472164" y="5371779"/>
                </a:lnTo>
                <a:cubicBezTo>
                  <a:pt x="5472164" y="5422132"/>
                  <a:pt x="5477612" y="5457941"/>
                  <a:pt x="5488510" y="5479205"/>
                </a:cubicBezTo>
                <a:cubicBezTo>
                  <a:pt x="5498279" y="5498463"/>
                  <a:pt x="5514156" y="5508092"/>
                  <a:pt x="5536139" y="5508092"/>
                </a:cubicBezTo>
                <a:lnTo>
                  <a:pt x="5557548" y="5508092"/>
                </a:lnTo>
                <a:lnTo>
                  <a:pt x="5575595" y="5508092"/>
                </a:lnTo>
                <a:lnTo>
                  <a:pt x="5753139" y="5508092"/>
                </a:lnTo>
                <a:lnTo>
                  <a:pt x="5753139" y="5375390"/>
                </a:lnTo>
                <a:cubicBezTo>
                  <a:pt x="5753139" y="5334466"/>
                  <a:pt x="5744401" y="5295649"/>
                  <a:pt x="5726929" y="5258937"/>
                </a:cubicBezTo>
                <a:cubicBezTo>
                  <a:pt x="5709456" y="5222226"/>
                  <a:pt x="5690854" y="5203870"/>
                  <a:pt x="5671126" y="5203870"/>
                </a:cubicBezTo>
                <a:cubicBezTo>
                  <a:pt x="5655907" y="5203870"/>
                  <a:pt x="5640876" y="5221724"/>
                  <a:pt x="5626034" y="5257433"/>
                </a:cubicBezTo>
                <a:cubicBezTo>
                  <a:pt x="5612505" y="5289931"/>
                  <a:pt x="5605743" y="5318016"/>
                  <a:pt x="5605743" y="5341688"/>
                </a:cubicBezTo>
                <a:cubicBezTo>
                  <a:pt x="5605743" y="5357737"/>
                  <a:pt x="5610909" y="5371077"/>
                  <a:pt x="5621242" y="5381709"/>
                </a:cubicBezTo>
                <a:cubicBezTo>
                  <a:pt x="5631576" y="5392342"/>
                  <a:pt x="5644260" y="5397658"/>
                  <a:pt x="5659289" y="5397658"/>
                </a:cubicBezTo>
                <a:cubicBezTo>
                  <a:pt x="5670750" y="5397658"/>
                  <a:pt x="5681554" y="5394347"/>
                  <a:pt x="5691699" y="5387728"/>
                </a:cubicBezTo>
                <a:cubicBezTo>
                  <a:pt x="5701846" y="5381108"/>
                  <a:pt x="5709926" y="5371578"/>
                  <a:pt x="5715939" y="5359140"/>
                </a:cubicBezTo>
                <a:cubicBezTo>
                  <a:pt x="5720634" y="5367567"/>
                  <a:pt x="5723735" y="5377497"/>
                  <a:pt x="5725237" y="5388931"/>
                </a:cubicBezTo>
                <a:cubicBezTo>
                  <a:pt x="5726177" y="5396354"/>
                  <a:pt x="5726646" y="5408792"/>
                  <a:pt x="5726646" y="5426244"/>
                </a:cubicBezTo>
                <a:lnTo>
                  <a:pt x="5575595" y="5426244"/>
                </a:lnTo>
                <a:lnTo>
                  <a:pt x="5557548" y="5426244"/>
                </a:lnTo>
                <a:lnTo>
                  <a:pt x="5536139" y="5426244"/>
                </a:lnTo>
                <a:cubicBezTo>
                  <a:pt x="5527120" y="5426244"/>
                  <a:pt x="5520544" y="5419725"/>
                  <a:pt x="5516412" y="5406685"/>
                </a:cubicBezTo>
                <a:cubicBezTo>
                  <a:pt x="5511150" y="5390436"/>
                  <a:pt x="5508520" y="5361348"/>
                  <a:pt x="5508520" y="5319420"/>
                </a:cubicBezTo>
                <a:lnTo>
                  <a:pt x="5508520" y="5260140"/>
                </a:lnTo>
                <a:cubicBezTo>
                  <a:pt x="5508520" y="5231854"/>
                  <a:pt x="5505985" y="5208584"/>
                  <a:pt x="5500912" y="5190329"/>
                </a:cubicBezTo>
                <a:cubicBezTo>
                  <a:pt x="5496589" y="5174681"/>
                  <a:pt x="5488979" y="5158833"/>
                  <a:pt x="5478082" y="5142784"/>
                </a:cubicBezTo>
                <a:close/>
                <a:moveTo>
                  <a:pt x="5065765" y="5119614"/>
                </a:moveTo>
                <a:cubicBezTo>
                  <a:pt x="5048479" y="5160137"/>
                  <a:pt x="5039835" y="5190229"/>
                  <a:pt x="5039835" y="5209888"/>
                </a:cubicBezTo>
                <a:lnTo>
                  <a:pt x="5053928" y="5220720"/>
                </a:lnTo>
                <a:cubicBezTo>
                  <a:pt x="5062007" y="5268466"/>
                  <a:pt x="5070086" y="5316110"/>
                  <a:pt x="5078165" y="5363654"/>
                </a:cubicBezTo>
                <a:cubicBezTo>
                  <a:pt x="5083238" y="5393144"/>
                  <a:pt x="5086384" y="5412604"/>
                  <a:pt x="5087607" y="5422031"/>
                </a:cubicBezTo>
                <a:cubicBezTo>
                  <a:pt x="5088828" y="5431460"/>
                  <a:pt x="5089438" y="5440086"/>
                  <a:pt x="5089438" y="5447910"/>
                </a:cubicBezTo>
                <a:cubicBezTo>
                  <a:pt x="5089438" y="5449114"/>
                  <a:pt x="5089438" y="5450820"/>
                  <a:pt x="5089438" y="5453026"/>
                </a:cubicBezTo>
                <a:cubicBezTo>
                  <a:pt x="5089438" y="5455232"/>
                  <a:pt x="5089438" y="5458241"/>
                  <a:pt x="5089438" y="5462053"/>
                </a:cubicBezTo>
                <a:cubicBezTo>
                  <a:pt x="5089438" y="5484120"/>
                  <a:pt x="5079105" y="5501974"/>
                  <a:pt x="5058437" y="5515615"/>
                </a:cubicBezTo>
                <a:cubicBezTo>
                  <a:pt x="5037769" y="5529257"/>
                  <a:pt x="5010901" y="5536078"/>
                  <a:pt x="4977833" y="5536078"/>
                </a:cubicBezTo>
                <a:cubicBezTo>
                  <a:pt x="4954723" y="5536078"/>
                  <a:pt x="4936827" y="5531113"/>
                  <a:pt x="4924144" y="5521183"/>
                </a:cubicBezTo>
                <a:cubicBezTo>
                  <a:pt x="4911462" y="5511252"/>
                  <a:pt x="4905122" y="5497160"/>
                  <a:pt x="4905122" y="5478904"/>
                </a:cubicBezTo>
                <a:cubicBezTo>
                  <a:pt x="4905122" y="5461853"/>
                  <a:pt x="4908220" y="5444700"/>
                  <a:pt x="4914421" y="5427449"/>
                </a:cubicBezTo>
                <a:cubicBezTo>
                  <a:pt x="4920621" y="5410196"/>
                  <a:pt x="4931050" y="5389834"/>
                  <a:pt x="4945705" y="5366363"/>
                </a:cubicBezTo>
                <a:lnTo>
                  <a:pt x="4928232" y="5353724"/>
                </a:lnTo>
                <a:cubicBezTo>
                  <a:pt x="4905873" y="5389233"/>
                  <a:pt x="4890841" y="5419223"/>
                  <a:pt x="4883138" y="5443697"/>
                </a:cubicBezTo>
                <a:cubicBezTo>
                  <a:pt x="4876374" y="5465363"/>
                  <a:pt x="4872992" y="5490741"/>
                  <a:pt x="4872992" y="5519828"/>
                </a:cubicBezTo>
                <a:cubicBezTo>
                  <a:pt x="4872992" y="5550923"/>
                  <a:pt x="4882058" y="5575146"/>
                  <a:pt x="4900189" y="5592499"/>
                </a:cubicBezTo>
                <a:cubicBezTo>
                  <a:pt x="4918320" y="5609852"/>
                  <a:pt x="4943450" y="5618528"/>
                  <a:pt x="4975579" y="5618528"/>
                </a:cubicBezTo>
                <a:cubicBezTo>
                  <a:pt x="5014097" y="5618528"/>
                  <a:pt x="5048385" y="5606591"/>
                  <a:pt x="5078446" y="5582719"/>
                </a:cubicBezTo>
                <a:cubicBezTo>
                  <a:pt x="5093478" y="5570783"/>
                  <a:pt x="5104752" y="5557969"/>
                  <a:pt x="5112266" y="5544277"/>
                </a:cubicBezTo>
                <a:lnTo>
                  <a:pt x="5121599" y="5508092"/>
                </a:lnTo>
                <a:lnTo>
                  <a:pt x="5132902" y="5508092"/>
                </a:lnTo>
                <a:cubicBezTo>
                  <a:pt x="5147559" y="5508092"/>
                  <a:pt x="5162119" y="5506989"/>
                  <a:pt x="5176586" y="5504783"/>
                </a:cubicBezTo>
                <a:cubicBezTo>
                  <a:pt x="5196314" y="5501774"/>
                  <a:pt x="5220551" y="5496358"/>
                  <a:pt x="5249297" y="5488533"/>
                </a:cubicBezTo>
                <a:cubicBezTo>
                  <a:pt x="5282366" y="5479506"/>
                  <a:pt x="5324172" y="5466667"/>
                  <a:pt x="5374713" y="5450017"/>
                </a:cubicBezTo>
                <a:lnTo>
                  <a:pt x="5406277" y="5364558"/>
                </a:lnTo>
                <a:lnTo>
                  <a:pt x="5263107" y="5408490"/>
                </a:lnTo>
                <a:cubicBezTo>
                  <a:pt x="5210875" y="5376594"/>
                  <a:pt x="5184758" y="5353724"/>
                  <a:pt x="5184758" y="5339883"/>
                </a:cubicBezTo>
                <a:cubicBezTo>
                  <a:pt x="5184758" y="5330454"/>
                  <a:pt x="5195563" y="5323232"/>
                  <a:pt x="5217169" y="5318217"/>
                </a:cubicBezTo>
                <a:cubicBezTo>
                  <a:pt x="5234267" y="5314205"/>
                  <a:pt x="5254465" y="5312199"/>
                  <a:pt x="5277764" y="5312199"/>
                </a:cubicBezTo>
                <a:cubicBezTo>
                  <a:pt x="5290540" y="5312199"/>
                  <a:pt x="5301295" y="5313101"/>
                  <a:pt x="5310032" y="5314906"/>
                </a:cubicBezTo>
                <a:cubicBezTo>
                  <a:pt x="5318770" y="5316712"/>
                  <a:pt x="5330558" y="5320624"/>
                  <a:pt x="5345402" y="5326642"/>
                </a:cubicBezTo>
                <a:lnTo>
                  <a:pt x="5357239" y="5315809"/>
                </a:lnTo>
                <a:cubicBezTo>
                  <a:pt x="5349160" y="5296351"/>
                  <a:pt x="5336383" y="5279800"/>
                  <a:pt x="5318910" y="5266159"/>
                </a:cubicBezTo>
                <a:cubicBezTo>
                  <a:pt x="5299933" y="5251514"/>
                  <a:pt x="5280017" y="5244192"/>
                  <a:pt x="5259161" y="5244192"/>
                </a:cubicBezTo>
                <a:cubicBezTo>
                  <a:pt x="5228161" y="5244192"/>
                  <a:pt x="5201059" y="5255377"/>
                  <a:pt x="5177854" y="5277744"/>
                </a:cubicBezTo>
                <a:cubicBezTo>
                  <a:pt x="5154650" y="5300112"/>
                  <a:pt x="5143048" y="5326241"/>
                  <a:pt x="5143048" y="5356131"/>
                </a:cubicBezTo>
                <a:cubicBezTo>
                  <a:pt x="5143048" y="5367768"/>
                  <a:pt x="5144645" y="5378249"/>
                  <a:pt x="5147840" y="5387577"/>
                </a:cubicBezTo>
                <a:cubicBezTo>
                  <a:pt x="5151033" y="5396906"/>
                  <a:pt x="5157327" y="5409092"/>
                  <a:pt x="5166721" y="5424138"/>
                </a:cubicBezTo>
                <a:cubicBezTo>
                  <a:pt x="5161272" y="5424539"/>
                  <a:pt x="5155730" y="5425141"/>
                  <a:pt x="5150094" y="5425944"/>
                </a:cubicBezTo>
                <a:cubicBezTo>
                  <a:pt x="5147463" y="5426145"/>
                  <a:pt x="5143424" y="5426244"/>
                  <a:pt x="5137974" y="5426244"/>
                </a:cubicBezTo>
                <a:lnTo>
                  <a:pt x="5123093" y="5426244"/>
                </a:lnTo>
                <a:lnTo>
                  <a:pt x="5123046" y="5425511"/>
                </a:lnTo>
                <a:cubicBezTo>
                  <a:pt x="5122060" y="5415468"/>
                  <a:pt x="5119594" y="5398260"/>
                  <a:pt x="5115649" y="5373886"/>
                </a:cubicBezTo>
                <a:cubicBezTo>
                  <a:pt x="5111890" y="5351217"/>
                  <a:pt x="5107334" y="5324286"/>
                  <a:pt x="5101979" y="5293090"/>
                </a:cubicBezTo>
                <a:cubicBezTo>
                  <a:pt x="5096624" y="5261896"/>
                  <a:pt x="5093947" y="5244794"/>
                  <a:pt x="5093947" y="5241785"/>
                </a:cubicBezTo>
                <a:lnTo>
                  <a:pt x="5102402" y="5245395"/>
                </a:lnTo>
                <a:cubicBezTo>
                  <a:pt x="5108979" y="5230550"/>
                  <a:pt x="5113300" y="5219418"/>
                  <a:pt x="5115366" y="5211995"/>
                </a:cubicBezTo>
                <a:cubicBezTo>
                  <a:pt x="5117433" y="5204572"/>
                  <a:pt x="5119499" y="5192235"/>
                  <a:pt x="5121567" y="5174982"/>
                </a:cubicBezTo>
                <a:cubicBezTo>
                  <a:pt x="5111421" y="5168764"/>
                  <a:pt x="5100618" y="5162243"/>
                  <a:pt x="5089156" y="5155422"/>
                </a:cubicBezTo>
                <a:cubicBezTo>
                  <a:pt x="5081452" y="5150408"/>
                  <a:pt x="5077602" y="5143888"/>
                  <a:pt x="5077602" y="5135863"/>
                </a:cubicBezTo>
                <a:cubicBezTo>
                  <a:pt x="5077602" y="5132252"/>
                  <a:pt x="5077977" y="5129042"/>
                  <a:pt x="5078729" y="5126234"/>
                </a:cubicBezTo>
                <a:close/>
                <a:moveTo>
                  <a:pt x="5646607" y="5072672"/>
                </a:moveTo>
                <a:lnTo>
                  <a:pt x="5612505" y="5140679"/>
                </a:lnTo>
                <a:lnTo>
                  <a:pt x="5678454" y="5177390"/>
                </a:lnTo>
                <a:lnTo>
                  <a:pt x="5712276" y="5109985"/>
                </a:lnTo>
                <a:close/>
                <a:moveTo>
                  <a:pt x="5633848" y="4513719"/>
                </a:moveTo>
                <a:lnTo>
                  <a:pt x="5673869" y="4563369"/>
                </a:lnTo>
                <a:cubicBezTo>
                  <a:pt x="5662970" y="4572597"/>
                  <a:pt x="5650945" y="4577211"/>
                  <a:pt x="5637793" y="4577211"/>
                </a:cubicBezTo>
                <a:cubicBezTo>
                  <a:pt x="5630655" y="4577211"/>
                  <a:pt x="5625018" y="4574954"/>
                  <a:pt x="5620884" y="4570440"/>
                </a:cubicBezTo>
                <a:cubicBezTo>
                  <a:pt x="5616752" y="4565927"/>
                  <a:pt x="5614684" y="4560259"/>
                  <a:pt x="5614684" y="4553440"/>
                </a:cubicBezTo>
                <a:cubicBezTo>
                  <a:pt x="5614684" y="4547020"/>
                  <a:pt x="5616562" y="4540098"/>
                  <a:pt x="5620320" y="4532676"/>
                </a:cubicBezTo>
                <a:cubicBezTo>
                  <a:pt x="5624079" y="4525253"/>
                  <a:pt x="5628588" y="4518935"/>
                  <a:pt x="5633848" y="4513719"/>
                </a:cubicBezTo>
                <a:close/>
                <a:moveTo>
                  <a:pt x="7289730" y="4506195"/>
                </a:moveTo>
                <a:cubicBezTo>
                  <a:pt x="7303634" y="4524651"/>
                  <a:pt x="7314109" y="4542756"/>
                  <a:pt x="7321155" y="4560511"/>
                </a:cubicBezTo>
                <a:cubicBezTo>
                  <a:pt x="7328200" y="4578265"/>
                  <a:pt x="7331723" y="4595868"/>
                  <a:pt x="7331723" y="4613321"/>
                </a:cubicBezTo>
                <a:cubicBezTo>
                  <a:pt x="7331723" y="4644816"/>
                  <a:pt x="7323691" y="4670243"/>
                  <a:pt x="7307627" y="4689602"/>
                </a:cubicBezTo>
                <a:cubicBezTo>
                  <a:pt x="7291563" y="4708961"/>
                  <a:pt x="7272821" y="4718640"/>
                  <a:pt x="7251401" y="4718640"/>
                </a:cubicBezTo>
                <a:cubicBezTo>
                  <a:pt x="7238061" y="4718640"/>
                  <a:pt x="7227634" y="4715130"/>
                  <a:pt x="7220118" y="4708108"/>
                </a:cubicBezTo>
                <a:cubicBezTo>
                  <a:pt x="7212603" y="4701087"/>
                  <a:pt x="7208845" y="4693865"/>
                  <a:pt x="7208845" y="4686442"/>
                </a:cubicBezTo>
                <a:cubicBezTo>
                  <a:pt x="7208845" y="4681428"/>
                  <a:pt x="7212603" y="4676813"/>
                  <a:pt x="7220118" y="4672601"/>
                </a:cubicBezTo>
                <a:cubicBezTo>
                  <a:pt x="7243229" y="4659561"/>
                  <a:pt x="7261078" y="4642509"/>
                  <a:pt x="7273666" y="4621445"/>
                </a:cubicBezTo>
                <a:cubicBezTo>
                  <a:pt x="7286255" y="4600381"/>
                  <a:pt x="7292549" y="4572898"/>
                  <a:pt x="7292549" y="4538995"/>
                </a:cubicBezTo>
                <a:cubicBezTo>
                  <a:pt x="7292549" y="4530770"/>
                  <a:pt x="7291609" y="4519837"/>
                  <a:pt x="7289730" y="4506195"/>
                </a:cubicBezTo>
                <a:close/>
                <a:moveTo>
                  <a:pt x="6811617" y="4490549"/>
                </a:moveTo>
                <a:cubicBezTo>
                  <a:pt x="6831157" y="4490549"/>
                  <a:pt x="6849476" y="4499576"/>
                  <a:pt x="6866574" y="4517631"/>
                </a:cubicBezTo>
                <a:lnTo>
                  <a:pt x="6811617" y="4574503"/>
                </a:lnTo>
                <a:cubicBezTo>
                  <a:pt x="6803350" y="4549026"/>
                  <a:pt x="6789164" y="4536287"/>
                  <a:pt x="6769060" y="4536287"/>
                </a:cubicBezTo>
                <a:cubicBezTo>
                  <a:pt x="6762109" y="4536287"/>
                  <a:pt x="6756190" y="4537290"/>
                  <a:pt x="6751305" y="4539297"/>
                </a:cubicBezTo>
                <a:cubicBezTo>
                  <a:pt x="6755438" y="4525855"/>
                  <a:pt x="6762719" y="4514370"/>
                  <a:pt x="6773147" y="4504842"/>
                </a:cubicBezTo>
                <a:cubicBezTo>
                  <a:pt x="6783575" y="4495312"/>
                  <a:pt x="6796398" y="4490549"/>
                  <a:pt x="6811617" y="4490549"/>
                </a:cubicBezTo>
                <a:close/>
                <a:moveTo>
                  <a:pt x="5692188" y="4478211"/>
                </a:moveTo>
                <a:cubicBezTo>
                  <a:pt x="5699326" y="4478211"/>
                  <a:pt x="5704963" y="4480518"/>
                  <a:pt x="5709097" y="4485131"/>
                </a:cubicBezTo>
                <a:cubicBezTo>
                  <a:pt x="5713230" y="4489746"/>
                  <a:pt x="5715298" y="4495363"/>
                  <a:pt x="5715298" y="4501983"/>
                </a:cubicBezTo>
                <a:cubicBezTo>
                  <a:pt x="5715298" y="4508403"/>
                  <a:pt x="5713418" y="4515374"/>
                  <a:pt x="5709661" y="4522897"/>
                </a:cubicBezTo>
                <a:cubicBezTo>
                  <a:pt x="5705904" y="4530419"/>
                  <a:pt x="5701393" y="4536688"/>
                  <a:pt x="5696132" y="4541704"/>
                </a:cubicBezTo>
                <a:lnTo>
                  <a:pt x="5656113" y="4492354"/>
                </a:lnTo>
                <a:cubicBezTo>
                  <a:pt x="5667010" y="4482925"/>
                  <a:pt x="5679036" y="4478211"/>
                  <a:pt x="5692188" y="4478211"/>
                </a:cubicBezTo>
                <a:close/>
                <a:moveTo>
                  <a:pt x="5292056" y="4478211"/>
                </a:moveTo>
                <a:lnTo>
                  <a:pt x="5447062" y="4478211"/>
                </a:lnTo>
                <a:lnTo>
                  <a:pt x="5447062" y="4665679"/>
                </a:lnTo>
                <a:cubicBezTo>
                  <a:pt x="5436540" y="4643412"/>
                  <a:pt x="5424703" y="4623552"/>
                  <a:pt x="5411552" y="4606099"/>
                </a:cubicBezTo>
                <a:cubicBezTo>
                  <a:pt x="5411552" y="4575807"/>
                  <a:pt x="5401124" y="4550330"/>
                  <a:pt x="5380268" y="4529667"/>
                </a:cubicBezTo>
                <a:cubicBezTo>
                  <a:pt x="5359413" y="4509004"/>
                  <a:pt x="5334517" y="4498672"/>
                  <a:pt x="5305582" y="4498672"/>
                </a:cubicBezTo>
                <a:close/>
                <a:moveTo>
                  <a:pt x="7208845" y="4296459"/>
                </a:moveTo>
                <a:cubicBezTo>
                  <a:pt x="7202645" y="4311506"/>
                  <a:pt x="7199545" y="4326751"/>
                  <a:pt x="7199545" y="4342198"/>
                </a:cubicBezTo>
                <a:cubicBezTo>
                  <a:pt x="7199545" y="4371688"/>
                  <a:pt x="7213354" y="4405591"/>
                  <a:pt x="7240974" y="4443906"/>
                </a:cubicBezTo>
                <a:lnTo>
                  <a:pt x="7149671" y="4443906"/>
                </a:lnTo>
                <a:lnTo>
                  <a:pt x="7132751" y="4443906"/>
                </a:lnTo>
                <a:lnTo>
                  <a:pt x="7109651" y="4443906"/>
                </a:lnTo>
                <a:cubicBezTo>
                  <a:pt x="7106832" y="4439494"/>
                  <a:pt x="7104060" y="4434729"/>
                  <a:pt x="7101337" y="4429613"/>
                </a:cubicBezTo>
                <a:cubicBezTo>
                  <a:pt x="7098612" y="4424498"/>
                  <a:pt x="7094384" y="4415821"/>
                  <a:pt x="7088654" y="4403584"/>
                </a:cubicBezTo>
                <a:cubicBezTo>
                  <a:pt x="7082923" y="4391347"/>
                  <a:pt x="7074233" y="4385229"/>
                  <a:pt x="7062585" y="4385229"/>
                </a:cubicBezTo>
                <a:lnTo>
                  <a:pt x="7062585" y="4478211"/>
                </a:lnTo>
                <a:cubicBezTo>
                  <a:pt x="7054317" y="4464369"/>
                  <a:pt x="7046896" y="4455191"/>
                  <a:pt x="7040320" y="4450677"/>
                </a:cubicBezTo>
                <a:cubicBezTo>
                  <a:pt x="7033744" y="4446163"/>
                  <a:pt x="7024256" y="4443906"/>
                  <a:pt x="7011855" y="4443906"/>
                </a:cubicBezTo>
                <a:lnTo>
                  <a:pt x="7006080" y="4443906"/>
                </a:lnTo>
                <a:lnTo>
                  <a:pt x="6995791" y="4443906"/>
                </a:lnTo>
                <a:lnTo>
                  <a:pt x="6966060" y="4443906"/>
                </a:lnTo>
                <a:cubicBezTo>
                  <a:pt x="6963242" y="4439494"/>
                  <a:pt x="6960471" y="4434729"/>
                  <a:pt x="6957746" y="4429613"/>
                </a:cubicBezTo>
                <a:cubicBezTo>
                  <a:pt x="6955022" y="4424498"/>
                  <a:pt x="6950795" y="4415821"/>
                  <a:pt x="6945064" y="4403584"/>
                </a:cubicBezTo>
                <a:cubicBezTo>
                  <a:pt x="6939334" y="4391347"/>
                  <a:pt x="6930643" y="4385229"/>
                  <a:pt x="6918994" y="4385229"/>
                </a:cubicBezTo>
                <a:lnTo>
                  <a:pt x="6918994" y="4530269"/>
                </a:lnTo>
                <a:cubicBezTo>
                  <a:pt x="6882733" y="4472694"/>
                  <a:pt x="6842806" y="4443906"/>
                  <a:pt x="6799216" y="4443906"/>
                </a:cubicBezTo>
                <a:cubicBezTo>
                  <a:pt x="6768027" y="4443906"/>
                  <a:pt x="6742381" y="4455492"/>
                  <a:pt x="6722277" y="4478663"/>
                </a:cubicBezTo>
                <a:cubicBezTo>
                  <a:pt x="6702172" y="4501833"/>
                  <a:pt x="6692122" y="4526959"/>
                  <a:pt x="6692122" y="4554041"/>
                </a:cubicBezTo>
                <a:cubicBezTo>
                  <a:pt x="6692122" y="4564874"/>
                  <a:pt x="6694798" y="4573350"/>
                  <a:pt x="6700153" y="4579468"/>
                </a:cubicBezTo>
                <a:cubicBezTo>
                  <a:pt x="6705508" y="4585587"/>
                  <a:pt x="6712600" y="4588646"/>
                  <a:pt x="6721431" y="4588646"/>
                </a:cubicBezTo>
                <a:cubicBezTo>
                  <a:pt x="6728947" y="4588646"/>
                  <a:pt x="6737731" y="4586038"/>
                  <a:pt x="6747783" y="4580822"/>
                </a:cubicBezTo>
                <a:cubicBezTo>
                  <a:pt x="6757835" y="4575607"/>
                  <a:pt x="6765773" y="4572999"/>
                  <a:pt x="6771597" y="4572999"/>
                </a:cubicBezTo>
                <a:cubicBezTo>
                  <a:pt x="6777422" y="4572999"/>
                  <a:pt x="6781978" y="4575004"/>
                  <a:pt x="6785266" y="4579017"/>
                </a:cubicBezTo>
                <a:cubicBezTo>
                  <a:pt x="6788554" y="4583028"/>
                  <a:pt x="6790198" y="4587342"/>
                  <a:pt x="6790198" y="4591956"/>
                </a:cubicBezTo>
                <a:cubicBezTo>
                  <a:pt x="6790198" y="4595366"/>
                  <a:pt x="6775542" y="4612117"/>
                  <a:pt x="6746233" y="4642208"/>
                </a:cubicBezTo>
                <a:lnTo>
                  <a:pt x="6789635" y="4673503"/>
                </a:lnTo>
                <a:lnTo>
                  <a:pt x="6898703" y="4555545"/>
                </a:lnTo>
                <a:cubicBezTo>
                  <a:pt x="6912230" y="4575607"/>
                  <a:pt x="6918994" y="4599578"/>
                  <a:pt x="6918994" y="4627463"/>
                </a:cubicBezTo>
                <a:lnTo>
                  <a:pt x="6918994" y="4751740"/>
                </a:lnTo>
                <a:lnTo>
                  <a:pt x="6968597" y="4786345"/>
                </a:lnTo>
                <a:lnTo>
                  <a:pt x="6968597" y="4478211"/>
                </a:lnTo>
                <a:lnTo>
                  <a:pt x="7016082" y="4478211"/>
                </a:lnTo>
                <a:lnTo>
                  <a:pt x="7018337" y="4478211"/>
                </a:lnTo>
                <a:cubicBezTo>
                  <a:pt x="7028859" y="4478211"/>
                  <a:pt x="7038864" y="4486587"/>
                  <a:pt x="7048352" y="4503337"/>
                </a:cubicBezTo>
                <a:cubicBezTo>
                  <a:pt x="7057840" y="4520088"/>
                  <a:pt x="7062585" y="4535183"/>
                  <a:pt x="7062585" y="4548624"/>
                </a:cubicBezTo>
                <a:lnTo>
                  <a:pt x="7062585" y="4751740"/>
                </a:lnTo>
                <a:lnTo>
                  <a:pt x="7112187" y="4786345"/>
                </a:lnTo>
                <a:lnTo>
                  <a:pt x="7112187" y="4478211"/>
                </a:lnTo>
                <a:lnTo>
                  <a:pt x="7153042" y="4478211"/>
                </a:lnTo>
                <a:lnTo>
                  <a:pt x="7169962" y="4478211"/>
                </a:lnTo>
                <a:lnTo>
                  <a:pt x="7258448" y="4478211"/>
                </a:lnTo>
                <a:cubicBezTo>
                  <a:pt x="7261829" y="4489444"/>
                  <a:pt x="7263520" y="4500980"/>
                  <a:pt x="7263520" y="4512815"/>
                </a:cubicBezTo>
                <a:cubicBezTo>
                  <a:pt x="7263520" y="4540500"/>
                  <a:pt x="7255582" y="4564874"/>
                  <a:pt x="7239706" y="4585938"/>
                </a:cubicBezTo>
                <a:cubicBezTo>
                  <a:pt x="7223829" y="4607001"/>
                  <a:pt x="7197760" y="4621947"/>
                  <a:pt x="7161497" y="4630774"/>
                </a:cubicBezTo>
                <a:cubicBezTo>
                  <a:pt x="7161121" y="4633582"/>
                  <a:pt x="7160933" y="4636089"/>
                  <a:pt x="7160933" y="4638297"/>
                </a:cubicBezTo>
                <a:cubicBezTo>
                  <a:pt x="7160933" y="4672400"/>
                  <a:pt x="7171174" y="4701388"/>
                  <a:pt x="7191653" y="4725260"/>
                </a:cubicBezTo>
                <a:cubicBezTo>
                  <a:pt x="7212133" y="4749133"/>
                  <a:pt x="7237404" y="4761069"/>
                  <a:pt x="7267465" y="4761069"/>
                </a:cubicBezTo>
                <a:cubicBezTo>
                  <a:pt x="7299406" y="4761069"/>
                  <a:pt x="7326087" y="4749684"/>
                  <a:pt x="7347506" y="4726915"/>
                </a:cubicBezTo>
                <a:cubicBezTo>
                  <a:pt x="7368925" y="4704146"/>
                  <a:pt x="7379634" y="4673704"/>
                  <a:pt x="7379634" y="4635588"/>
                </a:cubicBezTo>
                <a:cubicBezTo>
                  <a:pt x="7379634" y="4610311"/>
                  <a:pt x="7373152" y="4584734"/>
                  <a:pt x="7360188" y="4558856"/>
                </a:cubicBezTo>
                <a:cubicBezTo>
                  <a:pt x="7347224" y="4532977"/>
                  <a:pt x="7328999" y="4506095"/>
                  <a:pt x="7305513" y="4478211"/>
                </a:cubicBezTo>
                <a:lnTo>
                  <a:pt x="7437410" y="4478211"/>
                </a:lnTo>
                <a:lnTo>
                  <a:pt x="7417118" y="4443906"/>
                </a:lnTo>
                <a:lnTo>
                  <a:pt x="7279585" y="4443906"/>
                </a:lnTo>
                <a:cubicBezTo>
                  <a:pt x="7258165" y="4416824"/>
                  <a:pt x="7247456" y="4388639"/>
                  <a:pt x="7247456" y="4359350"/>
                </a:cubicBezTo>
                <a:cubicBezTo>
                  <a:pt x="7247456" y="4343702"/>
                  <a:pt x="7249898" y="4329259"/>
                  <a:pt x="7254783" y="4316019"/>
                </a:cubicBezTo>
                <a:close/>
                <a:moveTo>
                  <a:pt x="5536335" y="4296459"/>
                </a:moveTo>
                <a:cubicBezTo>
                  <a:pt x="5534833" y="4303481"/>
                  <a:pt x="5534080" y="4310502"/>
                  <a:pt x="5534080" y="4317524"/>
                </a:cubicBezTo>
                <a:cubicBezTo>
                  <a:pt x="5534080" y="4342800"/>
                  <a:pt x="5541831" y="4363462"/>
                  <a:pt x="5557332" y="4379511"/>
                </a:cubicBezTo>
                <a:cubicBezTo>
                  <a:pt x="5572832" y="4395560"/>
                  <a:pt x="5594579" y="4403584"/>
                  <a:pt x="5622575" y="4403584"/>
                </a:cubicBezTo>
                <a:cubicBezTo>
                  <a:pt x="5633848" y="4403584"/>
                  <a:pt x="5645215" y="4403233"/>
                  <a:pt x="5656676" y="4402531"/>
                </a:cubicBezTo>
                <a:cubicBezTo>
                  <a:pt x="5668138" y="4401829"/>
                  <a:pt x="5679222" y="4401478"/>
                  <a:pt x="5689933" y="4401478"/>
                </a:cubicBezTo>
                <a:cubicBezTo>
                  <a:pt x="5704401" y="4401478"/>
                  <a:pt x="5714969" y="4404236"/>
                  <a:pt x="5721638" y="4409754"/>
                </a:cubicBezTo>
                <a:cubicBezTo>
                  <a:pt x="5728308" y="4415269"/>
                  <a:pt x="5731645" y="4421640"/>
                  <a:pt x="5731645" y="4428861"/>
                </a:cubicBezTo>
                <a:cubicBezTo>
                  <a:pt x="5731645" y="4434277"/>
                  <a:pt x="5730610" y="4439293"/>
                  <a:pt x="5728543" y="4443906"/>
                </a:cubicBezTo>
                <a:lnTo>
                  <a:pt x="5534147" y="4443906"/>
                </a:lnTo>
                <a:lnTo>
                  <a:pt x="5518579" y="4443906"/>
                </a:lnTo>
                <a:lnTo>
                  <a:pt x="5137048" y="4443906"/>
                </a:lnTo>
                <a:lnTo>
                  <a:pt x="5157340" y="4478211"/>
                </a:lnTo>
                <a:lnTo>
                  <a:pt x="5236254" y="4478211"/>
                </a:lnTo>
                <a:cubicBezTo>
                  <a:pt x="5250532" y="4478211"/>
                  <a:pt x="5264438" y="4486636"/>
                  <a:pt x="5277964" y="4503488"/>
                </a:cubicBezTo>
                <a:cubicBezTo>
                  <a:pt x="5268757" y="4506898"/>
                  <a:pt x="5260630" y="4513217"/>
                  <a:pt x="5253585" y="4522445"/>
                </a:cubicBezTo>
                <a:cubicBezTo>
                  <a:pt x="5246540" y="4531673"/>
                  <a:pt x="5243016" y="4542807"/>
                  <a:pt x="5243016" y="4555847"/>
                </a:cubicBezTo>
                <a:cubicBezTo>
                  <a:pt x="5243016" y="4570290"/>
                  <a:pt x="5247526" y="4582477"/>
                  <a:pt x="5256544" y="4592408"/>
                </a:cubicBezTo>
                <a:cubicBezTo>
                  <a:pt x="5265562" y="4602338"/>
                  <a:pt x="5276836" y="4607302"/>
                  <a:pt x="5290364" y="4607302"/>
                </a:cubicBezTo>
                <a:cubicBezTo>
                  <a:pt x="5303328" y="4607302"/>
                  <a:pt x="5314179" y="4603291"/>
                  <a:pt x="5322915" y="4595266"/>
                </a:cubicBezTo>
                <a:cubicBezTo>
                  <a:pt x="5331652" y="4587242"/>
                  <a:pt x="5336020" y="4576409"/>
                  <a:pt x="5336020" y="4562767"/>
                </a:cubicBezTo>
                <a:cubicBezTo>
                  <a:pt x="5336020" y="4555545"/>
                  <a:pt x="5334329" y="4548424"/>
                  <a:pt x="5330948" y="4541402"/>
                </a:cubicBezTo>
                <a:cubicBezTo>
                  <a:pt x="5332263" y="4541201"/>
                  <a:pt x="5333766" y="4541102"/>
                  <a:pt x="5335456" y="4541102"/>
                </a:cubicBezTo>
                <a:cubicBezTo>
                  <a:pt x="5346354" y="4541102"/>
                  <a:pt x="5356124" y="4545917"/>
                  <a:pt x="5364767" y="4555545"/>
                </a:cubicBezTo>
                <a:cubicBezTo>
                  <a:pt x="5373410" y="4565174"/>
                  <a:pt x="5377731" y="4577612"/>
                  <a:pt x="5377731" y="4592858"/>
                </a:cubicBezTo>
                <a:cubicBezTo>
                  <a:pt x="5377731" y="4610712"/>
                  <a:pt x="5371531" y="4625859"/>
                  <a:pt x="5359131" y="4638297"/>
                </a:cubicBezTo>
                <a:cubicBezTo>
                  <a:pt x="5346730" y="4650734"/>
                  <a:pt x="5330008" y="4656953"/>
                  <a:pt x="5308964" y="4656953"/>
                </a:cubicBezTo>
                <a:cubicBezTo>
                  <a:pt x="5281158" y="4656953"/>
                  <a:pt x="5256169" y="4646271"/>
                  <a:pt x="5233998" y="4624906"/>
                </a:cubicBezTo>
                <a:cubicBezTo>
                  <a:pt x="5211828" y="4603541"/>
                  <a:pt x="5193509" y="4566478"/>
                  <a:pt x="5179041" y="4513719"/>
                </a:cubicBezTo>
                <a:lnTo>
                  <a:pt x="5152831" y="4504691"/>
                </a:lnTo>
                <a:cubicBezTo>
                  <a:pt x="5166734" y="4581324"/>
                  <a:pt x="5187636" y="4635890"/>
                  <a:pt x="5215538" y="4668388"/>
                </a:cubicBezTo>
                <a:cubicBezTo>
                  <a:pt x="5243440" y="4700886"/>
                  <a:pt x="5273925" y="4717136"/>
                  <a:pt x="5306992" y="4717136"/>
                </a:cubicBezTo>
                <a:cubicBezTo>
                  <a:pt x="5352650" y="4717136"/>
                  <a:pt x="5385059" y="4694969"/>
                  <a:pt x="5404223" y="4650634"/>
                </a:cubicBezTo>
                <a:cubicBezTo>
                  <a:pt x="5431467" y="4674507"/>
                  <a:pt x="5447906" y="4709714"/>
                  <a:pt x="5453543" y="4756254"/>
                </a:cubicBezTo>
                <a:lnTo>
                  <a:pt x="5496664" y="4786345"/>
                </a:lnTo>
                <a:lnTo>
                  <a:pt x="5496664" y="4478211"/>
                </a:lnTo>
                <a:lnTo>
                  <a:pt x="5538872" y="4478211"/>
                </a:lnTo>
                <a:lnTo>
                  <a:pt x="5554439" y="4478211"/>
                </a:lnTo>
                <a:lnTo>
                  <a:pt x="5603129" y="4478211"/>
                </a:lnTo>
                <a:cubicBezTo>
                  <a:pt x="5587910" y="4497269"/>
                  <a:pt x="5580300" y="4518433"/>
                  <a:pt x="5580300" y="4541704"/>
                </a:cubicBezTo>
                <a:cubicBezTo>
                  <a:pt x="5580300" y="4560962"/>
                  <a:pt x="5586688" y="4578214"/>
                  <a:pt x="5599465" y="4593460"/>
                </a:cubicBezTo>
                <a:cubicBezTo>
                  <a:pt x="5605853" y="4601083"/>
                  <a:pt x="5613086" y="4606801"/>
                  <a:pt x="5621165" y="4610613"/>
                </a:cubicBezTo>
                <a:cubicBezTo>
                  <a:pt x="5608953" y="4626862"/>
                  <a:pt x="5602846" y="4643111"/>
                  <a:pt x="5602846" y="4659360"/>
                </a:cubicBezTo>
                <a:cubicBezTo>
                  <a:pt x="5602846" y="4678820"/>
                  <a:pt x="5610974" y="4696122"/>
                  <a:pt x="5627225" y="4711268"/>
                </a:cubicBezTo>
                <a:cubicBezTo>
                  <a:pt x="5643478" y="4726414"/>
                  <a:pt x="5662502" y="4733987"/>
                  <a:pt x="5684297" y="4733987"/>
                </a:cubicBezTo>
                <a:cubicBezTo>
                  <a:pt x="5714546" y="4733987"/>
                  <a:pt x="5739769" y="4725411"/>
                  <a:pt x="5759968" y="4708258"/>
                </a:cubicBezTo>
                <a:cubicBezTo>
                  <a:pt x="5780165" y="4691106"/>
                  <a:pt x="5790264" y="4671898"/>
                  <a:pt x="5790264" y="4650634"/>
                </a:cubicBezTo>
                <a:cubicBezTo>
                  <a:pt x="5790264" y="4635789"/>
                  <a:pt x="5786083" y="4623803"/>
                  <a:pt x="5777724" y="4614674"/>
                </a:cubicBezTo>
                <a:cubicBezTo>
                  <a:pt x="5769361" y="4605547"/>
                  <a:pt x="5759358" y="4600983"/>
                  <a:pt x="5747708" y="4600983"/>
                </a:cubicBezTo>
                <a:cubicBezTo>
                  <a:pt x="5736248" y="4600983"/>
                  <a:pt x="5726853" y="4605096"/>
                  <a:pt x="5719526" y="4613321"/>
                </a:cubicBezTo>
                <a:cubicBezTo>
                  <a:pt x="5712197" y="4621546"/>
                  <a:pt x="5708534" y="4631275"/>
                  <a:pt x="5708534" y="4642509"/>
                </a:cubicBezTo>
                <a:cubicBezTo>
                  <a:pt x="5708534" y="4656753"/>
                  <a:pt x="5714264" y="4667986"/>
                  <a:pt x="5725726" y="4676212"/>
                </a:cubicBezTo>
                <a:cubicBezTo>
                  <a:pt x="5711446" y="4688649"/>
                  <a:pt x="5695475" y="4694868"/>
                  <a:pt x="5677814" y="4694868"/>
                </a:cubicBezTo>
                <a:cubicBezTo>
                  <a:pt x="5668983" y="4694868"/>
                  <a:pt x="5661796" y="4692511"/>
                  <a:pt x="5656255" y="4687797"/>
                </a:cubicBezTo>
                <a:cubicBezTo>
                  <a:pt x="5650711" y="4683082"/>
                  <a:pt x="5647940" y="4676212"/>
                  <a:pt x="5647940" y="4667184"/>
                </a:cubicBezTo>
                <a:cubicBezTo>
                  <a:pt x="5647940" y="4658758"/>
                  <a:pt x="5651839" y="4649581"/>
                  <a:pt x="5659637" y="4639651"/>
                </a:cubicBezTo>
                <a:cubicBezTo>
                  <a:pt x="5667433" y="4629720"/>
                  <a:pt x="5680068" y="4617835"/>
                  <a:pt x="5697542" y="4603992"/>
                </a:cubicBezTo>
                <a:cubicBezTo>
                  <a:pt x="5715016" y="4590151"/>
                  <a:pt x="5728074" y="4575857"/>
                  <a:pt x="5736716" y="4561113"/>
                </a:cubicBezTo>
                <a:cubicBezTo>
                  <a:pt x="5745360" y="4546367"/>
                  <a:pt x="5749682" y="4530570"/>
                  <a:pt x="5749682" y="4513719"/>
                </a:cubicBezTo>
                <a:cubicBezTo>
                  <a:pt x="5749682" y="4501081"/>
                  <a:pt x="5746862" y="4489245"/>
                  <a:pt x="5741226" y="4478211"/>
                </a:cubicBezTo>
                <a:lnTo>
                  <a:pt x="5832359" y="4478211"/>
                </a:lnTo>
                <a:lnTo>
                  <a:pt x="5834612" y="4478211"/>
                </a:lnTo>
                <a:cubicBezTo>
                  <a:pt x="5845134" y="4478211"/>
                  <a:pt x="5855139" y="4486587"/>
                  <a:pt x="5864626" y="4503337"/>
                </a:cubicBezTo>
                <a:cubicBezTo>
                  <a:pt x="5874114" y="4520088"/>
                  <a:pt x="5878861" y="4535183"/>
                  <a:pt x="5878861" y="4548624"/>
                </a:cubicBezTo>
                <a:lnTo>
                  <a:pt x="5878861" y="4751740"/>
                </a:lnTo>
                <a:lnTo>
                  <a:pt x="5928462" y="4786345"/>
                </a:lnTo>
                <a:lnTo>
                  <a:pt x="5928462" y="4478211"/>
                </a:lnTo>
                <a:lnTo>
                  <a:pt x="5969317" y="4478211"/>
                </a:lnTo>
                <a:lnTo>
                  <a:pt x="5986237" y="4478211"/>
                </a:lnTo>
                <a:lnTo>
                  <a:pt x="5994682" y="4478211"/>
                </a:lnTo>
                <a:lnTo>
                  <a:pt x="5994682" y="4650935"/>
                </a:lnTo>
                <a:lnTo>
                  <a:pt x="6041184" y="4694868"/>
                </a:lnTo>
                <a:cubicBezTo>
                  <a:pt x="6080641" y="4644315"/>
                  <a:pt x="6113426" y="4608506"/>
                  <a:pt x="6139543" y="4587442"/>
                </a:cubicBezTo>
                <a:cubicBezTo>
                  <a:pt x="6136536" y="4605898"/>
                  <a:pt x="6135034" y="4624154"/>
                  <a:pt x="6135034" y="4642208"/>
                </a:cubicBezTo>
                <a:cubicBezTo>
                  <a:pt x="6135034" y="4688148"/>
                  <a:pt x="6146964" y="4737497"/>
                  <a:pt x="6170825" y="4790258"/>
                </a:cubicBezTo>
                <a:lnTo>
                  <a:pt x="6194218" y="4797479"/>
                </a:lnTo>
                <a:cubicBezTo>
                  <a:pt x="6181066" y="4757358"/>
                  <a:pt x="6174491" y="4718340"/>
                  <a:pt x="6174491" y="4680424"/>
                </a:cubicBezTo>
                <a:cubicBezTo>
                  <a:pt x="6174491" y="4638497"/>
                  <a:pt x="6185387" y="4592056"/>
                  <a:pt x="6207181" y="4541102"/>
                </a:cubicBezTo>
                <a:lnTo>
                  <a:pt x="6149688" y="4507099"/>
                </a:lnTo>
                <a:cubicBezTo>
                  <a:pt x="6111735" y="4534382"/>
                  <a:pt x="6076602" y="4566679"/>
                  <a:pt x="6044284" y="4603992"/>
                </a:cubicBezTo>
                <a:lnTo>
                  <a:pt x="6044284" y="4478211"/>
                </a:lnTo>
                <a:lnTo>
                  <a:pt x="6253020" y="4478211"/>
                </a:lnTo>
                <a:lnTo>
                  <a:pt x="6264957" y="4478211"/>
                </a:lnTo>
                <a:lnTo>
                  <a:pt x="6271902" y="4478211"/>
                </a:lnTo>
                <a:cubicBezTo>
                  <a:pt x="6289188" y="4478211"/>
                  <a:pt x="6304595" y="4488442"/>
                  <a:pt x="6318123" y="4508904"/>
                </a:cubicBezTo>
                <a:cubicBezTo>
                  <a:pt x="6302903" y="4526356"/>
                  <a:pt x="6291724" y="4542004"/>
                  <a:pt x="6284585" y="4555847"/>
                </a:cubicBezTo>
                <a:cubicBezTo>
                  <a:pt x="6277445" y="4569688"/>
                  <a:pt x="6273875" y="4583028"/>
                  <a:pt x="6273875" y="4595868"/>
                </a:cubicBezTo>
                <a:cubicBezTo>
                  <a:pt x="6273875" y="4607302"/>
                  <a:pt x="6276928" y="4616430"/>
                  <a:pt x="6283035" y="4623251"/>
                </a:cubicBezTo>
                <a:cubicBezTo>
                  <a:pt x="6289141" y="4630071"/>
                  <a:pt x="6297267" y="4633481"/>
                  <a:pt x="6307413" y="4633481"/>
                </a:cubicBezTo>
                <a:cubicBezTo>
                  <a:pt x="6325074" y="4633481"/>
                  <a:pt x="6340762" y="4618938"/>
                  <a:pt x="6354479" y="4589849"/>
                </a:cubicBezTo>
                <a:cubicBezTo>
                  <a:pt x="6360303" y="4603090"/>
                  <a:pt x="6367020" y="4613421"/>
                  <a:pt x="6374630" y="4620844"/>
                </a:cubicBezTo>
                <a:cubicBezTo>
                  <a:pt x="6382239" y="4628266"/>
                  <a:pt x="6391117" y="4631977"/>
                  <a:pt x="6401262" y="4631977"/>
                </a:cubicBezTo>
                <a:cubicBezTo>
                  <a:pt x="6411596" y="4631977"/>
                  <a:pt x="6419863" y="4628566"/>
                  <a:pt x="6426064" y="4621747"/>
                </a:cubicBezTo>
                <a:cubicBezTo>
                  <a:pt x="6432264" y="4614926"/>
                  <a:pt x="6435364" y="4606300"/>
                  <a:pt x="6435364" y="4595868"/>
                </a:cubicBezTo>
                <a:cubicBezTo>
                  <a:pt x="6435364" y="4582628"/>
                  <a:pt x="6431043" y="4568986"/>
                  <a:pt x="6422400" y="4554944"/>
                </a:cubicBezTo>
                <a:cubicBezTo>
                  <a:pt x="6413756" y="4540901"/>
                  <a:pt x="6401262" y="4526457"/>
                  <a:pt x="6384916" y="4511613"/>
                </a:cubicBezTo>
                <a:cubicBezTo>
                  <a:pt x="6397129" y="4497168"/>
                  <a:pt x="6406053" y="4489947"/>
                  <a:pt x="6411690" y="4489947"/>
                </a:cubicBezTo>
                <a:cubicBezTo>
                  <a:pt x="6419769" y="4489947"/>
                  <a:pt x="6431982" y="4499976"/>
                  <a:pt x="6448329" y="4520038"/>
                </a:cubicBezTo>
                <a:cubicBezTo>
                  <a:pt x="6464674" y="4540098"/>
                  <a:pt x="6472848" y="4558956"/>
                  <a:pt x="6472848" y="4576609"/>
                </a:cubicBezTo>
                <a:lnTo>
                  <a:pt x="6472848" y="4751740"/>
                </a:lnTo>
                <a:lnTo>
                  <a:pt x="6522449" y="4786345"/>
                </a:lnTo>
                <a:lnTo>
                  <a:pt x="6522449" y="4478211"/>
                </a:lnTo>
                <a:lnTo>
                  <a:pt x="6580225" y="4478211"/>
                </a:lnTo>
                <a:lnTo>
                  <a:pt x="6559933" y="4443906"/>
                </a:lnTo>
                <a:lnTo>
                  <a:pt x="6519913" y="4443906"/>
                </a:lnTo>
                <a:cubicBezTo>
                  <a:pt x="6517095" y="4439494"/>
                  <a:pt x="6514323" y="4434729"/>
                  <a:pt x="6511599" y="4429613"/>
                </a:cubicBezTo>
                <a:cubicBezTo>
                  <a:pt x="6508874" y="4424498"/>
                  <a:pt x="6504647" y="4415821"/>
                  <a:pt x="6498917" y="4403584"/>
                </a:cubicBezTo>
                <a:cubicBezTo>
                  <a:pt x="6493186" y="4391347"/>
                  <a:pt x="6484496" y="4385229"/>
                  <a:pt x="6472848" y="4385229"/>
                </a:cubicBezTo>
                <a:lnTo>
                  <a:pt x="6472848" y="4501983"/>
                </a:lnTo>
                <a:cubicBezTo>
                  <a:pt x="6445228" y="4462865"/>
                  <a:pt x="6422306" y="4443304"/>
                  <a:pt x="6404081" y="4443304"/>
                </a:cubicBezTo>
                <a:cubicBezTo>
                  <a:pt x="6387734" y="4443304"/>
                  <a:pt x="6367631" y="4456344"/>
                  <a:pt x="6343770" y="4482424"/>
                </a:cubicBezTo>
                <a:cubicBezTo>
                  <a:pt x="6331369" y="4467378"/>
                  <a:pt x="6320330" y="4457197"/>
                  <a:pt x="6310654" y="4451881"/>
                </a:cubicBezTo>
                <a:cubicBezTo>
                  <a:pt x="6300978" y="4446565"/>
                  <a:pt x="6287496" y="4443906"/>
                  <a:pt x="6270212" y="4443906"/>
                </a:cubicBezTo>
                <a:lnTo>
                  <a:pt x="6244665" y="4443906"/>
                </a:lnTo>
                <a:lnTo>
                  <a:pt x="6232728" y="4443906"/>
                </a:lnTo>
                <a:lnTo>
                  <a:pt x="5965945" y="4443906"/>
                </a:lnTo>
                <a:lnTo>
                  <a:pt x="5949025" y="4443906"/>
                </a:lnTo>
                <a:lnTo>
                  <a:pt x="5925925" y="4443906"/>
                </a:lnTo>
                <a:cubicBezTo>
                  <a:pt x="5923107" y="4439494"/>
                  <a:pt x="5920335" y="4434729"/>
                  <a:pt x="5917611" y="4429613"/>
                </a:cubicBezTo>
                <a:cubicBezTo>
                  <a:pt x="5914886" y="4424498"/>
                  <a:pt x="5910659" y="4415821"/>
                  <a:pt x="5904929" y="4403584"/>
                </a:cubicBezTo>
                <a:cubicBezTo>
                  <a:pt x="5899199" y="4391347"/>
                  <a:pt x="5890508" y="4385229"/>
                  <a:pt x="5878861" y="4385229"/>
                </a:cubicBezTo>
                <a:lnTo>
                  <a:pt x="5878861" y="4478211"/>
                </a:lnTo>
                <a:cubicBezTo>
                  <a:pt x="5870592" y="4464369"/>
                  <a:pt x="5863170" y="4455191"/>
                  <a:pt x="5856596" y="4450677"/>
                </a:cubicBezTo>
                <a:cubicBezTo>
                  <a:pt x="5850018" y="4446163"/>
                  <a:pt x="5840530" y="4443906"/>
                  <a:pt x="5828129" y="4443906"/>
                </a:cubicBezTo>
                <a:lnTo>
                  <a:pt x="5827747" y="4443906"/>
                </a:lnTo>
                <a:lnTo>
                  <a:pt x="5812066" y="4443906"/>
                </a:lnTo>
                <a:lnTo>
                  <a:pt x="5757854" y="4443906"/>
                </a:lnTo>
                <a:cubicBezTo>
                  <a:pt x="5759169" y="4437888"/>
                  <a:pt x="5759826" y="4431669"/>
                  <a:pt x="5759826" y="4425250"/>
                </a:cubicBezTo>
                <a:cubicBezTo>
                  <a:pt x="5759826" y="4406794"/>
                  <a:pt x="5752687" y="4390194"/>
                  <a:pt x="5738407" y="4375449"/>
                </a:cubicBezTo>
                <a:cubicBezTo>
                  <a:pt x="5724128" y="4360704"/>
                  <a:pt x="5703461" y="4353332"/>
                  <a:pt x="5676406" y="4353332"/>
                </a:cubicBezTo>
                <a:cubicBezTo>
                  <a:pt x="5662502" y="4353332"/>
                  <a:pt x="5650242" y="4353683"/>
                  <a:pt x="5639626" y="4354385"/>
                </a:cubicBezTo>
                <a:cubicBezTo>
                  <a:pt x="5629010" y="4355087"/>
                  <a:pt x="5617972" y="4355438"/>
                  <a:pt x="5606511" y="4355438"/>
                </a:cubicBezTo>
                <a:cubicBezTo>
                  <a:pt x="5588662" y="4355438"/>
                  <a:pt x="5576120" y="4352028"/>
                  <a:pt x="5568887" y="4345207"/>
                </a:cubicBezTo>
                <a:cubicBezTo>
                  <a:pt x="5561654" y="4338387"/>
                  <a:pt x="5558035" y="4330161"/>
                  <a:pt x="5558035" y="4320533"/>
                </a:cubicBezTo>
                <a:cubicBezTo>
                  <a:pt x="5558035" y="4315718"/>
                  <a:pt x="5558600" y="4310803"/>
                  <a:pt x="5559727" y="4305788"/>
                </a:cubicBezTo>
                <a:close/>
                <a:moveTo>
                  <a:pt x="7544123" y="3978145"/>
                </a:moveTo>
                <a:cubicBezTo>
                  <a:pt x="7533977" y="3978145"/>
                  <a:pt x="7525428" y="3981856"/>
                  <a:pt x="7518477" y="3989279"/>
                </a:cubicBezTo>
                <a:cubicBezTo>
                  <a:pt x="7511524" y="3996701"/>
                  <a:pt x="7508049" y="4005829"/>
                  <a:pt x="7508049" y="4016661"/>
                </a:cubicBezTo>
                <a:cubicBezTo>
                  <a:pt x="7508049" y="4027495"/>
                  <a:pt x="7511524" y="4036622"/>
                  <a:pt x="7518477" y="4044045"/>
                </a:cubicBezTo>
                <a:cubicBezTo>
                  <a:pt x="7525428" y="4051467"/>
                  <a:pt x="7533977" y="4055179"/>
                  <a:pt x="7544123" y="4055179"/>
                </a:cubicBezTo>
                <a:cubicBezTo>
                  <a:pt x="7554269" y="4055179"/>
                  <a:pt x="7562817" y="4051467"/>
                  <a:pt x="7569770" y="4044045"/>
                </a:cubicBezTo>
                <a:cubicBezTo>
                  <a:pt x="7576721" y="4036622"/>
                  <a:pt x="7580196" y="4027495"/>
                  <a:pt x="7580196" y="4016661"/>
                </a:cubicBezTo>
                <a:cubicBezTo>
                  <a:pt x="7580196" y="4005829"/>
                  <a:pt x="7576721" y="3996701"/>
                  <a:pt x="7569770" y="3989279"/>
                </a:cubicBezTo>
                <a:cubicBezTo>
                  <a:pt x="7562817" y="3981856"/>
                  <a:pt x="7554269" y="3978145"/>
                  <a:pt x="7544123" y="3978145"/>
                </a:cubicBezTo>
                <a:close/>
                <a:moveTo>
                  <a:pt x="6759479" y="3978145"/>
                </a:moveTo>
                <a:cubicBezTo>
                  <a:pt x="6749332" y="3978145"/>
                  <a:pt x="6740783" y="3981856"/>
                  <a:pt x="6733832" y="3989279"/>
                </a:cubicBezTo>
                <a:cubicBezTo>
                  <a:pt x="6726881" y="3996701"/>
                  <a:pt x="6723404" y="4005829"/>
                  <a:pt x="6723404" y="4016661"/>
                </a:cubicBezTo>
                <a:cubicBezTo>
                  <a:pt x="6723404" y="4027495"/>
                  <a:pt x="6726881" y="4036622"/>
                  <a:pt x="6733832" y="4044045"/>
                </a:cubicBezTo>
                <a:cubicBezTo>
                  <a:pt x="6740783" y="4051467"/>
                  <a:pt x="6749332" y="4055179"/>
                  <a:pt x="6759479" y="4055179"/>
                </a:cubicBezTo>
                <a:cubicBezTo>
                  <a:pt x="6769624" y="4055179"/>
                  <a:pt x="6778173" y="4051467"/>
                  <a:pt x="6785125" y="4044045"/>
                </a:cubicBezTo>
                <a:cubicBezTo>
                  <a:pt x="6792077" y="4036622"/>
                  <a:pt x="6795553" y="4027495"/>
                  <a:pt x="6795553" y="4016661"/>
                </a:cubicBezTo>
                <a:cubicBezTo>
                  <a:pt x="6795553" y="4005829"/>
                  <a:pt x="6792077" y="3996701"/>
                  <a:pt x="6785125" y="3989279"/>
                </a:cubicBezTo>
                <a:cubicBezTo>
                  <a:pt x="6778174" y="3981856"/>
                  <a:pt x="6769624" y="3978145"/>
                  <a:pt x="6759479" y="3978145"/>
                </a:cubicBezTo>
                <a:close/>
                <a:moveTo>
                  <a:pt x="7347181" y="3829193"/>
                </a:moveTo>
                <a:lnTo>
                  <a:pt x="7347181" y="3962798"/>
                </a:lnTo>
                <a:cubicBezTo>
                  <a:pt x="7324446" y="3929898"/>
                  <a:pt x="7296451" y="3904822"/>
                  <a:pt x="7263196" y="3887570"/>
                </a:cubicBezTo>
                <a:close/>
                <a:moveTo>
                  <a:pt x="6848255" y="3829193"/>
                </a:moveTo>
                <a:lnTo>
                  <a:pt x="6848255" y="3962798"/>
                </a:lnTo>
                <a:cubicBezTo>
                  <a:pt x="6825521" y="3929898"/>
                  <a:pt x="6797526" y="3904822"/>
                  <a:pt x="6764269" y="3887570"/>
                </a:cubicBezTo>
                <a:close/>
                <a:moveTo>
                  <a:pt x="4774289" y="3829193"/>
                </a:moveTo>
                <a:lnTo>
                  <a:pt x="4774289" y="3962798"/>
                </a:lnTo>
                <a:cubicBezTo>
                  <a:pt x="4751555" y="3929898"/>
                  <a:pt x="4723560" y="3904822"/>
                  <a:pt x="4690303" y="3887570"/>
                </a:cubicBezTo>
                <a:close/>
                <a:moveTo>
                  <a:pt x="7503821" y="3747043"/>
                </a:moveTo>
                <a:lnTo>
                  <a:pt x="7630081" y="3747043"/>
                </a:lnTo>
                <a:lnTo>
                  <a:pt x="7630081" y="3968215"/>
                </a:lnTo>
                <a:cubicBezTo>
                  <a:pt x="7601147" y="3935716"/>
                  <a:pt x="7569300" y="3911543"/>
                  <a:pt x="7534541" y="3895695"/>
                </a:cubicBezTo>
                <a:lnTo>
                  <a:pt x="7595979" y="3837016"/>
                </a:lnTo>
                <a:cubicBezTo>
                  <a:pt x="7565354" y="3793886"/>
                  <a:pt x="7534635" y="3763895"/>
                  <a:pt x="7503821" y="3747043"/>
                </a:cubicBezTo>
                <a:close/>
                <a:moveTo>
                  <a:pt x="6309472" y="3747043"/>
                </a:moveTo>
                <a:lnTo>
                  <a:pt x="6464478" y="3747043"/>
                </a:lnTo>
                <a:lnTo>
                  <a:pt x="6464478" y="3934513"/>
                </a:lnTo>
                <a:cubicBezTo>
                  <a:pt x="6453957" y="3912245"/>
                  <a:pt x="6442120" y="3892384"/>
                  <a:pt x="6428968" y="3874932"/>
                </a:cubicBezTo>
                <a:cubicBezTo>
                  <a:pt x="6428968" y="3844640"/>
                  <a:pt x="6418540" y="3819162"/>
                  <a:pt x="6397685" y="3798500"/>
                </a:cubicBezTo>
                <a:cubicBezTo>
                  <a:pt x="6376829" y="3777838"/>
                  <a:pt x="6351934" y="3767506"/>
                  <a:pt x="6322999" y="3767506"/>
                </a:cubicBezTo>
                <a:close/>
                <a:moveTo>
                  <a:pt x="4256396" y="3747043"/>
                </a:moveTo>
                <a:lnTo>
                  <a:pt x="4392519" y="3747043"/>
                </a:lnTo>
                <a:lnTo>
                  <a:pt x="4392519" y="3931202"/>
                </a:lnTo>
                <a:cubicBezTo>
                  <a:pt x="4379744" y="3908133"/>
                  <a:pt x="4364994" y="3890980"/>
                  <a:pt x="4348272" y="3879746"/>
                </a:cubicBezTo>
                <a:cubicBezTo>
                  <a:pt x="4349399" y="3873727"/>
                  <a:pt x="4349963" y="3867509"/>
                  <a:pt x="4349963" y="3861089"/>
                </a:cubicBezTo>
                <a:cubicBezTo>
                  <a:pt x="4349963" y="3839424"/>
                  <a:pt x="4341743" y="3818711"/>
                  <a:pt x="4325303" y="3798952"/>
                </a:cubicBezTo>
                <a:cubicBezTo>
                  <a:pt x="4308863" y="3779191"/>
                  <a:pt x="4285893" y="3761888"/>
                  <a:pt x="4256396" y="3747043"/>
                </a:cubicBezTo>
                <a:close/>
                <a:moveTo>
                  <a:pt x="7258533" y="3564089"/>
                </a:moveTo>
                <a:cubicBezTo>
                  <a:pt x="7192209" y="3564089"/>
                  <a:pt x="7127764" y="3595082"/>
                  <a:pt x="7065198" y="3657070"/>
                </a:cubicBezTo>
                <a:lnTo>
                  <a:pt x="7101836" y="3712739"/>
                </a:lnTo>
                <a:lnTo>
                  <a:pt x="7071408" y="3712739"/>
                </a:lnTo>
                <a:lnTo>
                  <a:pt x="7054488" y="3712739"/>
                </a:lnTo>
                <a:lnTo>
                  <a:pt x="7031388" y="3712739"/>
                </a:lnTo>
                <a:cubicBezTo>
                  <a:pt x="7028570" y="3708326"/>
                  <a:pt x="7025798" y="3703561"/>
                  <a:pt x="7023074" y="3698446"/>
                </a:cubicBezTo>
                <a:cubicBezTo>
                  <a:pt x="7020349" y="3693330"/>
                  <a:pt x="7016122" y="3684655"/>
                  <a:pt x="7010391" y="3672418"/>
                </a:cubicBezTo>
                <a:cubicBezTo>
                  <a:pt x="7004660" y="3660180"/>
                  <a:pt x="6995970" y="3654061"/>
                  <a:pt x="6984322" y="3654061"/>
                </a:cubicBezTo>
                <a:lnTo>
                  <a:pt x="6984322" y="3747043"/>
                </a:lnTo>
                <a:cubicBezTo>
                  <a:pt x="6976054" y="3733202"/>
                  <a:pt x="6968633" y="3724025"/>
                  <a:pt x="6962057" y="3719510"/>
                </a:cubicBezTo>
                <a:cubicBezTo>
                  <a:pt x="6958770" y="3717253"/>
                  <a:pt x="6954753" y="3715561"/>
                  <a:pt x="6950009" y="3714432"/>
                </a:cubicBezTo>
                <a:lnTo>
                  <a:pt x="6935454" y="3712931"/>
                </a:lnTo>
                <a:lnTo>
                  <a:pt x="6935340" y="3712739"/>
                </a:lnTo>
                <a:lnTo>
                  <a:pt x="6933592" y="3712739"/>
                </a:lnTo>
                <a:lnTo>
                  <a:pt x="6917528" y="3712739"/>
                </a:lnTo>
                <a:lnTo>
                  <a:pt x="6690507" y="3712739"/>
                </a:lnTo>
                <a:lnTo>
                  <a:pt x="6672956" y="3712739"/>
                </a:lnTo>
                <a:lnTo>
                  <a:pt x="6650486" y="3712739"/>
                </a:lnTo>
                <a:cubicBezTo>
                  <a:pt x="6647668" y="3708326"/>
                  <a:pt x="6644897" y="3703561"/>
                  <a:pt x="6642173" y="3698446"/>
                </a:cubicBezTo>
                <a:cubicBezTo>
                  <a:pt x="6639448" y="3693330"/>
                  <a:pt x="6635221" y="3684655"/>
                  <a:pt x="6629491" y="3672418"/>
                </a:cubicBezTo>
                <a:cubicBezTo>
                  <a:pt x="6623760" y="3660180"/>
                  <a:pt x="6615070" y="3654061"/>
                  <a:pt x="6603421" y="3654061"/>
                </a:cubicBezTo>
                <a:lnTo>
                  <a:pt x="6603421" y="3747043"/>
                </a:lnTo>
                <a:cubicBezTo>
                  <a:pt x="6594966" y="3733202"/>
                  <a:pt x="6587263" y="3724025"/>
                  <a:pt x="6580310" y="3719510"/>
                </a:cubicBezTo>
                <a:cubicBezTo>
                  <a:pt x="6573359" y="3714996"/>
                  <a:pt x="6563777" y="3712739"/>
                  <a:pt x="6551564" y="3712739"/>
                </a:cubicBezTo>
                <a:lnTo>
                  <a:pt x="6154466" y="3712739"/>
                </a:lnTo>
                <a:lnTo>
                  <a:pt x="6174759" y="3747043"/>
                </a:lnTo>
                <a:lnTo>
                  <a:pt x="6253670" y="3747043"/>
                </a:lnTo>
                <a:cubicBezTo>
                  <a:pt x="6267949" y="3747043"/>
                  <a:pt x="6281853" y="3755470"/>
                  <a:pt x="6295380" y="3772320"/>
                </a:cubicBezTo>
                <a:cubicBezTo>
                  <a:pt x="6286174" y="3775731"/>
                  <a:pt x="6278047" y="3782049"/>
                  <a:pt x="6271002" y="3791277"/>
                </a:cubicBezTo>
                <a:cubicBezTo>
                  <a:pt x="6263956" y="3800505"/>
                  <a:pt x="6260433" y="3811639"/>
                  <a:pt x="6260433" y="3824679"/>
                </a:cubicBezTo>
                <a:cubicBezTo>
                  <a:pt x="6260433" y="3839123"/>
                  <a:pt x="6264943" y="3851310"/>
                  <a:pt x="6273962" y="3861241"/>
                </a:cubicBezTo>
                <a:cubicBezTo>
                  <a:pt x="6282979" y="3871170"/>
                  <a:pt x="6294253" y="3876136"/>
                  <a:pt x="6307781" y="3876136"/>
                </a:cubicBezTo>
                <a:cubicBezTo>
                  <a:pt x="6320745" y="3876136"/>
                  <a:pt x="6331596" y="3872123"/>
                  <a:pt x="6340332" y="3864099"/>
                </a:cubicBezTo>
                <a:cubicBezTo>
                  <a:pt x="6349069" y="3856074"/>
                  <a:pt x="6353437" y="3845242"/>
                  <a:pt x="6353437" y="3831600"/>
                </a:cubicBezTo>
                <a:cubicBezTo>
                  <a:pt x="6353437" y="3824378"/>
                  <a:pt x="6351746" y="3817258"/>
                  <a:pt x="6348365" y="3810236"/>
                </a:cubicBezTo>
                <a:cubicBezTo>
                  <a:pt x="6349679" y="3810035"/>
                  <a:pt x="6351183" y="3809934"/>
                  <a:pt x="6352874" y="3809934"/>
                </a:cubicBezTo>
                <a:cubicBezTo>
                  <a:pt x="6363771" y="3809934"/>
                  <a:pt x="6373541" y="3814750"/>
                  <a:pt x="6382184" y="3824378"/>
                </a:cubicBezTo>
                <a:cubicBezTo>
                  <a:pt x="6390827" y="3834007"/>
                  <a:pt x="6395148" y="3846445"/>
                  <a:pt x="6395148" y="3861691"/>
                </a:cubicBezTo>
                <a:cubicBezTo>
                  <a:pt x="6395148" y="3879546"/>
                  <a:pt x="6388948" y="3894691"/>
                  <a:pt x="6376548" y="3907129"/>
                </a:cubicBezTo>
                <a:cubicBezTo>
                  <a:pt x="6364147" y="3919567"/>
                  <a:pt x="6347425" y="3925786"/>
                  <a:pt x="6326381" y="3925786"/>
                </a:cubicBezTo>
                <a:cubicBezTo>
                  <a:pt x="6298574" y="3925786"/>
                  <a:pt x="6273586" y="3915254"/>
                  <a:pt x="6251414" y="3894190"/>
                </a:cubicBezTo>
                <a:cubicBezTo>
                  <a:pt x="6229244" y="3873127"/>
                  <a:pt x="6210926" y="3835913"/>
                  <a:pt x="6196458" y="3782552"/>
                </a:cubicBezTo>
                <a:lnTo>
                  <a:pt x="6170248" y="3773524"/>
                </a:lnTo>
                <a:cubicBezTo>
                  <a:pt x="6184151" y="3850157"/>
                  <a:pt x="6205054" y="3904722"/>
                  <a:pt x="6232955" y="3937220"/>
                </a:cubicBezTo>
                <a:cubicBezTo>
                  <a:pt x="6260856" y="3969720"/>
                  <a:pt x="6291341" y="3985968"/>
                  <a:pt x="6324409" y="3985968"/>
                </a:cubicBezTo>
                <a:cubicBezTo>
                  <a:pt x="6370066" y="3985968"/>
                  <a:pt x="6402476" y="3963801"/>
                  <a:pt x="6421640" y="3919467"/>
                </a:cubicBezTo>
                <a:cubicBezTo>
                  <a:pt x="6448884" y="3943340"/>
                  <a:pt x="6465324" y="3978546"/>
                  <a:pt x="6470960" y="4025088"/>
                </a:cubicBezTo>
                <a:lnTo>
                  <a:pt x="6514081" y="4055179"/>
                </a:lnTo>
                <a:lnTo>
                  <a:pt x="6514081" y="3747043"/>
                </a:lnTo>
                <a:lnTo>
                  <a:pt x="6551564" y="3747043"/>
                </a:lnTo>
                <a:cubicBezTo>
                  <a:pt x="6565280" y="3747043"/>
                  <a:pt x="6577351" y="3755419"/>
                  <a:pt x="6587779" y="3772170"/>
                </a:cubicBezTo>
                <a:cubicBezTo>
                  <a:pt x="6598207" y="3788921"/>
                  <a:pt x="6603421" y="3804017"/>
                  <a:pt x="6603421" y="3817457"/>
                </a:cubicBezTo>
                <a:lnTo>
                  <a:pt x="6603421" y="4020574"/>
                </a:lnTo>
                <a:lnTo>
                  <a:pt x="6653023" y="4055179"/>
                </a:lnTo>
                <a:lnTo>
                  <a:pt x="6653023" y="3747043"/>
                </a:lnTo>
                <a:lnTo>
                  <a:pt x="6693248" y="3747043"/>
                </a:lnTo>
                <a:lnTo>
                  <a:pt x="6710798" y="3747043"/>
                </a:lnTo>
                <a:lnTo>
                  <a:pt x="6848255" y="3747043"/>
                </a:lnTo>
                <a:lnTo>
                  <a:pt x="6848255" y="3769311"/>
                </a:lnTo>
                <a:lnTo>
                  <a:pt x="6688457" y="3877038"/>
                </a:lnTo>
                <a:lnTo>
                  <a:pt x="6716640" y="3928193"/>
                </a:lnTo>
                <a:cubicBezTo>
                  <a:pt x="6784092" y="3935817"/>
                  <a:pt x="6830124" y="3968114"/>
                  <a:pt x="6854737" y="4025088"/>
                </a:cubicBezTo>
                <a:lnTo>
                  <a:pt x="6897857" y="4055179"/>
                </a:lnTo>
                <a:lnTo>
                  <a:pt x="6897857" y="3747043"/>
                </a:lnTo>
                <a:lnTo>
                  <a:pt x="6937820" y="3747043"/>
                </a:lnTo>
                <a:lnTo>
                  <a:pt x="6940074" y="3747043"/>
                </a:lnTo>
                <a:cubicBezTo>
                  <a:pt x="6950596" y="3747043"/>
                  <a:pt x="6960601" y="3755419"/>
                  <a:pt x="6970089" y="3772170"/>
                </a:cubicBezTo>
                <a:cubicBezTo>
                  <a:pt x="6979578" y="3788921"/>
                  <a:pt x="6984322" y="3804017"/>
                  <a:pt x="6984322" y="3817457"/>
                </a:cubicBezTo>
                <a:lnTo>
                  <a:pt x="6984322" y="4020574"/>
                </a:lnTo>
                <a:lnTo>
                  <a:pt x="7033924" y="4055179"/>
                </a:lnTo>
                <a:lnTo>
                  <a:pt x="7033924" y="3747043"/>
                </a:lnTo>
                <a:lnTo>
                  <a:pt x="7074780" y="3747043"/>
                </a:lnTo>
                <a:lnTo>
                  <a:pt x="7091700" y="3747043"/>
                </a:lnTo>
                <a:lnTo>
                  <a:pt x="7100144" y="3747043"/>
                </a:lnTo>
                <a:lnTo>
                  <a:pt x="7100144" y="4020574"/>
                </a:lnTo>
                <a:lnTo>
                  <a:pt x="7149747" y="4055179"/>
                </a:lnTo>
                <a:lnTo>
                  <a:pt x="7149747" y="3747043"/>
                </a:lnTo>
                <a:lnTo>
                  <a:pt x="7192174" y="3747043"/>
                </a:lnTo>
                <a:lnTo>
                  <a:pt x="7207522" y="3747043"/>
                </a:lnTo>
                <a:lnTo>
                  <a:pt x="7347181" y="3747043"/>
                </a:lnTo>
                <a:lnTo>
                  <a:pt x="7347181" y="3769311"/>
                </a:lnTo>
                <a:lnTo>
                  <a:pt x="7187383" y="3877038"/>
                </a:lnTo>
                <a:lnTo>
                  <a:pt x="7215566" y="3928193"/>
                </a:lnTo>
                <a:cubicBezTo>
                  <a:pt x="7283017" y="3935817"/>
                  <a:pt x="7329050" y="3968114"/>
                  <a:pt x="7353663" y="4025088"/>
                </a:cubicBezTo>
                <a:lnTo>
                  <a:pt x="7396783" y="4055179"/>
                </a:lnTo>
                <a:lnTo>
                  <a:pt x="7396783" y="3747043"/>
                </a:lnTo>
                <a:lnTo>
                  <a:pt x="7436745" y="3747043"/>
                </a:lnTo>
                <a:lnTo>
                  <a:pt x="7448865" y="3747043"/>
                </a:lnTo>
                <a:lnTo>
                  <a:pt x="7459010" y="3783755"/>
                </a:lnTo>
                <a:cubicBezTo>
                  <a:pt x="7491515" y="3784557"/>
                  <a:pt x="7519322" y="3796694"/>
                  <a:pt x="7542432" y="3820166"/>
                </a:cubicBezTo>
                <a:lnTo>
                  <a:pt x="7470283" y="3889075"/>
                </a:lnTo>
                <a:lnTo>
                  <a:pt x="7498466" y="3940229"/>
                </a:lnTo>
                <a:cubicBezTo>
                  <a:pt x="7563476" y="3945646"/>
                  <a:pt x="7609507" y="3973932"/>
                  <a:pt x="7636563" y="4025088"/>
                </a:cubicBezTo>
                <a:lnTo>
                  <a:pt x="7679683" y="4055179"/>
                </a:lnTo>
                <a:lnTo>
                  <a:pt x="7679683" y="3747043"/>
                </a:lnTo>
                <a:lnTo>
                  <a:pt x="7720448" y="3747043"/>
                </a:lnTo>
                <a:lnTo>
                  <a:pt x="7737459" y="3747043"/>
                </a:lnTo>
                <a:lnTo>
                  <a:pt x="7801897" y="3747043"/>
                </a:lnTo>
                <a:cubicBezTo>
                  <a:pt x="7772963" y="3770716"/>
                  <a:pt x="7758495" y="3800505"/>
                  <a:pt x="7758495" y="3836415"/>
                </a:cubicBezTo>
                <a:cubicBezTo>
                  <a:pt x="7758495" y="3852063"/>
                  <a:pt x="7761596" y="3875082"/>
                  <a:pt x="7767795" y="3905475"/>
                </a:cubicBezTo>
                <a:cubicBezTo>
                  <a:pt x="7773996" y="3935866"/>
                  <a:pt x="7777096" y="3960290"/>
                  <a:pt x="7777096" y="3978747"/>
                </a:cubicBezTo>
                <a:cubicBezTo>
                  <a:pt x="7777096" y="3999209"/>
                  <a:pt x="7770990" y="4015458"/>
                  <a:pt x="7758777" y="4027495"/>
                </a:cubicBezTo>
                <a:cubicBezTo>
                  <a:pt x="7746565" y="4039531"/>
                  <a:pt x="7733037" y="4045549"/>
                  <a:pt x="7718194" y="4045549"/>
                </a:cubicBezTo>
                <a:cubicBezTo>
                  <a:pt x="7713309" y="4045549"/>
                  <a:pt x="7708330" y="4045047"/>
                  <a:pt x="7703256" y="4044045"/>
                </a:cubicBezTo>
                <a:lnTo>
                  <a:pt x="7718194" y="4079854"/>
                </a:lnTo>
                <a:cubicBezTo>
                  <a:pt x="7742431" y="4079854"/>
                  <a:pt x="7766575" y="4068418"/>
                  <a:pt x="7790624" y="4045549"/>
                </a:cubicBezTo>
                <a:cubicBezTo>
                  <a:pt x="7814674" y="4022679"/>
                  <a:pt x="7826698" y="3993089"/>
                  <a:pt x="7826698" y="3956779"/>
                </a:cubicBezTo>
                <a:cubicBezTo>
                  <a:pt x="7826698" y="3938725"/>
                  <a:pt x="7823598" y="3913649"/>
                  <a:pt x="7817398" y="3881552"/>
                </a:cubicBezTo>
                <a:cubicBezTo>
                  <a:pt x="7811197" y="3849454"/>
                  <a:pt x="7808097" y="3827086"/>
                  <a:pt x="7808097" y="3814448"/>
                </a:cubicBezTo>
                <a:cubicBezTo>
                  <a:pt x="7808097" y="3794187"/>
                  <a:pt x="7813124" y="3777887"/>
                  <a:pt x="7823175" y="3765550"/>
                </a:cubicBezTo>
                <a:cubicBezTo>
                  <a:pt x="7833228" y="3753213"/>
                  <a:pt x="7845957" y="3747043"/>
                  <a:pt x="7861363" y="3747043"/>
                </a:cubicBezTo>
                <a:lnTo>
                  <a:pt x="7867191" y="3747043"/>
                </a:lnTo>
                <a:lnTo>
                  <a:pt x="7869445" y="3747043"/>
                </a:lnTo>
                <a:cubicBezTo>
                  <a:pt x="7879968" y="3747043"/>
                  <a:pt x="7889973" y="3755419"/>
                  <a:pt x="7899461" y="3772170"/>
                </a:cubicBezTo>
                <a:cubicBezTo>
                  <a:pt x="7908949" y="3788921"/>
                  <a:pt x="7913693" y="3804017"/>
                  <a:pt x="7913693" y="3817457"/>
                </a:cubicBezTo>
                <a:lnTo>
                  <a:pt x="7913693" y="4020574"/>
                </a:lnTo>
                <a:lnTo>
                  <a:pt x="7963295" y="4055179"/>
                </a:lnTo>
                <a:lnTo>
                  <a:pt x="7963295" y="3747043"/>
                </a:lnTo>
                <a:lnTo>
                  <a:pt x="8004151" y="3747043"/>
                </a:lnTo>
                <a:lnTo>
                  <a:pt x="8021070" y="3747043"/>
                </a:lnTo>
                <a:lnTo>
                  <a:pt x="8063899" y="3747043"/>
                </a:lnTo>
                <a:cubicBezTo>
                  <a:pt x="8071979" y="3754868"/>
                  <a:pt x="8077990" y="3763193"/>
                  <a:pt x="8081936" y="3772020"/>
                </a:cubicBezTo>
                <a:cubicBezTo>
                  <a:pt x="8064651" y="3776834"/>
                  <a:pt x="8051170" y="3784858"/>
                  <a:pt x="8041493" y="3796093"/>
                </a:cubicBezTo>
                <a:cubicBezTo>
                  <a:pt x="8031817" y="3807327"/>
                  <a:pt x="8026980" y="3819965"/>
                  <a:pt x="8026980" y="3834007"/>
                </a:cubicBezTo>
                <a:cubicBezTo>
                  <a:pt x="8026980" y="3847047"/>
                  <a:pt x="8031019" y="3857830"/>
                  <a:pt x="8039098" y="3866356"/>
                </a:cubicBezTo>
                <a:cubicBezTo>
                  <a:pt x="8047177" y="3874881"/>
                  <a:pt x="8057135" y="3879145"/>
                  <a:pt x="8068972" y="3879145"/>
                </a:cubicBezTo>
                <a:cubicBezTo>
                  <a:pt x="8083252" y="3879145"/>
                  <a:pt x="8095418" y="3873477"/>
                  <a:pt x="8105469" y="3862143"/>
                </a:cubicBezTo>
                <a:cubicBezTo>
                  <a:pt x="8115522" y="3850808"/>
                  <a:pt x="8120547" y="3834609"/>
                  <a:pt x="8120547" y="3813545"/>
                </a:cubicBezTo>
                <a:cubicBezTo>
                  <a:pt x="8120547" y="3810737"/>
                  <a:pt x="8120359" y="3807827"/>
                  <a:pt x="8119983" y="3804819"/>
                </a:cubicBezTo>
                <a:cubicBezTo>
                  <a:pt x="8122426" y="3804417"/>
                  <a:pt x="8124962" y="3804217"/>
                  <a:pt x="8127593" y="3804217"/>
                </a:cubicBezTo>
                <a:cubicBezTo>
                  <a:pt x="8141872" y="3804217"/>
                  <a:pt x="8153991" y="3808480"/>
                  <a:pt x="8163949" y="3817006"/>
                </a:cubicBezTo>
                <a:cubicBezTo>
                  <a:pt x="8173907" y="3825531"/>
                  <a:pt x="8178886" y="3836515"/>
                  <a:pt x="8178886" y="3849956"/>
                </a:cubicBezTo>
                <a:cubicBezTo>
                  <a:pt x="8178886" y="3869615"/>
                  <a:pt x="8169022" y="3887019"/>
                  <a:pt x="8149294" y="3902164"/>
                </a:cubicBezTo>
                <a:cubicBezTo>
                  <a:pt x="8129566" y="3917310"/>
                  <a:pt x="8104107" y="3924884"/>
                  <a:pt x="8072918" y="3924884"/>
                </a:cubicBezTo>
                <a:cubicBezTo>
                  <a:pt x="8056008" y="3924884"/>
                  <a:pt x="8036468" y="3921372"/>
                  <a:pt x="8014296" y="3914351"/>
                </a:cubicBezTo>
                <a:lnTo>
                  <a:pt x="8056572" y="3985066"/>
                </a:lnTo>
                <a:cubicBezTo>
                  <a:pt x="8108991" y="3991284"/>
                  <a:pt x="8169398" y="4028497"/>
                  <a:pt x="8237788" y="4096704"/>
                </a:cubicBezTo>
                <a:lnTo>
                  <a:pt x="8237788" y="4059391"/>
                </a:lnTo>
                <a:cubicBezTo>
                  <a:pt x="8208855" y="4027093"/>
                  <a:pt x="8175786" y="3997404"/>
                  <a:pt x="8138584" y="3970321"/>
                </a:cubicBezTo>
                <a:cubicBezTo>
                  <a:pt x="8163197" y="3960692"/>
                  <a:pt x="8183113" y="3946749"/>
                  <a:pt x="8198332" y="3928495"/>
                </a:cubicBezTo>
                <a:cubicBezTo>
                  <a:pt x="8213551" y="3910238"/>
                  <a:pt x="8221160" y="3889476"/>
                  <a:pt x="8221160" y="3866205"/>
                </a:cubicBezTo>
                <a:cubicBezTo>
                  <a:pt x="8221160" y="3840327"/>
                  <a:pt x="8210686" y="3817808"/>
                  <a:pt x="8189737" y="3798650"/>
                </a:cubicBezTo>
                <a:cubicBezTo>
                  <a:pt x="8168788" y="3779492"/>
                  <a:pt x="8142624" y="3769913"/>
                  <a:pt x="8111247" y="3769913"/>
                </a:cubicBezTo>
                <a:lnTo>
                  <a:pt x="8101664" y="3747043"/>
                </a:lnTo>
                <a:lnTo>
                  <a:pt x="8278936" y="3747043"/>
                </a:lnTo>
                <a:lnTo>
                  <a:pt x="8258644" y="3712739"/>
                </a:lnTo>
                <a:lnTo>
                  <a:pt x="8000778" y="3712739"/>
                </a:lnTo>
                <a:lnTo>
                  <a:pt x="7983859" y="3712739"/>
                </a:lnTo>
                <a:lnTo>
                  <a:pt x="7960758" y="3712739"/>
                </a:lnTo>
                <a:cubicBezTo>
                  <a:pt x="7957940" y="3708326"/>
                  <a:pt x="7955169" y="3703561"/>
                  <a:pt x="7952445" y="3698446"/>
                </a:cubicBezTo>
                <a:cubicBezTo>
                  <a:pt x="7949720" y="3693330"/>
                  <a:pt x="7945493" y="3684655"/>
                  <a:pt x="7939762" y="3672418"/>
                </a:cubicBezTo>
                <a:cubicBezTo>
                  <a:pt x="7934032" y="3660180"/>
                  <a:pt x="7925343" y="3654061"/>
                  <a:pt x="7913693" y="3654061"/>
                </a:cubicBezTo>
                <a:lnTo>
                  <a:pt x="7913693" y="3747043"/>
                </a:lnTo>
                <a:cubicBezTo>
                  <a:pt x="7905426" y="3733202"/>
                  <a:pt x="7898005" y="3724025"/>
                  <a:pt x="7891429" y="3719510"/>
                </a:cubicBezTo>
                <a:cubicBezTo>
                  <a:pt x="7888141" y="3717253"/>
                  <a:pt x="7884124" y="3715561"/>
                  <a:pt x="7879380" y="3714432"/>
                </a:cubicBezTo>
                <a:lnTo>
                  <a:pt x="7864865" y="3712935"/>
                </a:lnTo>
                <a:lnTo>
                  <a:pt x="7864746" y="3712739"/>
                </a:lnTo>
                <a:lnTo>
                  <a:pt x="7862964" y="3712739"/>
                </a:lnTo>
                <a:lnTo>
                  <a:pt x="7846899" y="3712739"/>
                </a:lnTo>
                <a:lnTo>
                  <a:pt x="7717167" y="3712739"/>
                </a:lnTo>
                <a:lnTo>
                  <a:pt x="7700156" y="3712739"/>
                </a:lnTo>
                <a:lnTo>
                  <a:pt x="7434266" y="3712739"/>
                </a:lnTo>
                <a:lnTo>
                  <a:pt x="7416453" y="3712739"/>
                </a:lnTo>
                <a:lnTo>
                  <a:pt x="7187231" y="3712739"/>
                </a:lnTo>
                <a:lnTo>
                  <a:pt x="7171882" y="3712739"/>
                </a:lnTo>
                <a:lnTo>
                  <a:pt x="7142419" y="3712739"/>
                </a:lnTo>
                <a:lnTo>
                  <a:pt x="7124663" y="3682949"/>
                </a:lnTo>
                <a:cubicBezTo>
                  <a:pt x="7170884" y="3631994"/>
                  <a:pt x="7224526" y="3606518"/>
                  <a:pt x="7285589" y="3606518"/>
                </a:cubicBezTo>
                <a:cubicBezTo>
                  <a:pt x="7331621" y="3606518"/>
                  <a:pt x="7377090" y="3621262"/>
                  <a:pt x="7421995" y="3650752"/>
                </a:cubicBezTo>
                <a:lnTo>
                  <a:pt x="7421995" y="3620059"/>
                </a:lnTo>
                <a:cubicBezTo>
                  <a:pt x="7364313" y="3582745"/>
                  <a:pt x="7309826" y="3564089"/>
                  <a:pt x="7258533" y="3564089"/>
                </a:cubicBezTo>
                <a:close/>
                <a:moveTo>
                  <a:pt x="5184568" y="3564089"/>
                </a:moveTo>
                <a:cubicBezTo>
                  <a:pt x="5118243" y="3564089"/>
                  <a:pt x="5053799" y="3595082"/>
                  <a:pt x="4991231" y="3657070"/>
                </a:cubicBezTo>
                <a:lnTo>
                  <a:pt x="5027870" y="3712739"/>
                </a:lnTo>
                <a:lnTo>
                  <a:pt x="4997442" y="3712739"/>
                </a:lnTo>
                <a:lnTo>
                  <a:pt x="4980522" y="3712739"/>
                </a:lnTo>
                <a:lnTo>
                  <a:pt x="4957422" y="3712739"/>
                </a:lnTo>
                <a:cubicBezTo>
                  <a:pt x="4954604" y="3708326"/>
                  <a:pt x="4951833" y="3703561"/>
                  <a:pt x="4949109" y="3698446"/>
                </a:cubicBezTo>
                <a:cubicBezTo>
                  <a:pt x="4946384" y="3693330"/>
                  <a:pt x="4942157" y="3684655"/>
                  <a:pt x="4936426" y="3672418"/>
                </a:cubicBezTo>
                <a:cubicBezTo>
                  <a:pt x="4930695" y="3660180"/>
                  <a:pt x="4922005" y="3654061"/>
                  <a:pt x="4910358" y="3654061"/>
                </a:cubicBezTo>
                <a:lnTo>
                  <a:pt x="4910358" y="3747043"/>
                </a:lnTo>
                <a:cubicBezTo>
                  <a:pt x="4902089" y="3733202"/>
                  <a:pt x="4894668" y="3724025"/>
                  <a:pt x="4888093" y="3719510"/>
                </a:cubicBezTo>
                <a:cubicBezTo>
                  <a:pt x="4884803" y="3717253"/>
                  <a:pt x="4880788" y="3715561"/>
                  <a:pt x="4876043" y="3714432"/>
                </a:cubicBezTo>
                <a:lnTo>
                  <a:pt x="4861490" y="3712931"/>
                </a:lnTo>
                <a:lnTo>
                  <a:pt x="4861375" y="3712739"/>
                </a:lnTo>
                <a:lnTo>
                  <a:pt x="4859628" y="3712739"/>
                </a:lnTo>
                <a:lnTo>
                  <a:pt x="4843563" y="3712739"/>
                </a:lnTo>
                <a:lnTo>
                  <a:pt x="4615911" y="3712739"/>
                </a:lnTo>
                <a:lnTo>
                  <a:pt x="4598991" y="3712739"/>
                </a:lnTo>
                <a:lnTo>
                  <a:pt x="4575891" y="3712739"/>
                </a:lnTo>
                <a:cubicBezTo>
                  <a:pt x="4573074" y="3708326"/>
                  <a:pt x="4570301" y="3703561"/>
                  <a:pt x="4567577" y="3698446"/>
                </a:cubicBezTo>
                <a:cubicBezTo>
                  <a:pt x="4564853" y="3693330"/>
                  <a:pt x="4560625" y="3684655"/>
                  <a:pt x="4554894" y="3672418"/>
                </a:cubicBezTo>
                <a:cubicBezTo>
                  <a:pt x="4549163" y="3660180"/>
                  <a:pt x="4540473" y="3654061"/>
                  <a:pt x="4528824" y="3654061"/>
                </a:cubicBezTo>
                <a:lnTo>
                  <a:pt x="4528824" y="3747043"/>
                </a:lnTo>
                <a:cubicBezTo>
                  <a:pt x="4520558" y="3733202"/>
                  <a:pt x="4513137" y="3724025"/>
                  <a:pt x="4506560" y="3719510"/>
                </a:cubicBezTo>
                <a:cubicBezTo>
                  <a:pt x="4503272" y="3717253"/>
                  <a:pt x="4499256" y="3715561"/>
                  <a:pt x="4494512" y="3714432"/>
                </a:cubicBezTo>
                <a:lnTo>
                  <a:pt x="4479702" y="3712906"/>
                </a:lnTo>
                <a:lnTo>
                  <a:pt x="4479605" y="3712739"/>
                </a:lnTo>
                <a:lnTo>
                  <a:pt x="4478095" y="3712739"/>
                </a:lnTo>
                <a:lnTo>
                  <a:pt x="4462031" y="3712739"/>
                </a:lnTo>
                <a:lnTo>
                  <a:pt x="4178328" y="3712739"/>
                </a:lnTo>
                <a:lnTo>
                  <a:pt x="4198621" y="3747043"/>
                </a:lnTo>
                <a:lnTo>
                  <a:pt x="4205103" y="3747043"/>
                </a:lnTo>
                <a:lnTo>
                  <a:pt x="4215248" y="3783755"/>
                </a:lnTo>
                <a:cubicBezTo>
                  <a:pt x="4239298" y="3787767"/>
                  <a:pt x="4258697" y="3792933"/>
                  <a:pt x="4273446" y="3799252"/>
                </a:cubicBezTo>
                <a:cubicBezTo>
                  <a:pt x="4288195" y="3805571"/>
                  <a:pt x="4299469" y="3812793"/>
                  <a:pt x="4307265" y="3820918"/>
                </a:cubicBezTo>
                <a:cubicBezTo>
                  <a:pt x="4315063" y="3829043"/>
                  <a:pt x="4318963" y="3838020"/>
                  <a:pt x="4318963" y="3847850"/>
                </a:cubicBezTo>
                <a:cubicBezTo>
                  <a:pt x="4318963" y="3853868"/>
                  <a:pt x="4317459" y="3859284"/>
                  <a:pt x="4314453" y="3864099"/>
                </a:cubicBezTo>
                <a:cubicBezTo>
                  <a:pt x="4305245" y="3861089"/>
                  <a:pt x="4295758" y="3859585"/>
                  <a:pt x="4285988" y="3859585"/>
                </a:cubicBezTo>
                <a:cubicBezTo>
                  <a:pt x="4271332" y="3859585"/>
                  <a:pt x="4258650" y="3864349"/>
                  <a:pt x="4247941" y="3873879"/>
                </a:cubicBezTo>
                <a:cubicBezTo>
                  <a:pt x="4237231" y="3883407"/>
                  <a:pt x="4231876" y="3895895"/>
                  <a:pt x="4231876" y="3911342"/>
                </a:cubicBezTo>
                <a:cubicBezTo>
                  <a:pt x="4231876" y="3926187"/>
                  <a:pt x="4236480" y="3938325"/>
                  <a:pt x="4245686" y="3947752"/>
                </a:cubicBezTo>
                <a:cubicBezTo>
                  <a:pt x="4254892" y="3957181"/>
                  <a:pt x="4266260" y="3961895"/>
                  <a:pt x="4279787" y="3961895"/>
                </a:cubicBezTo>
                <a:cubicBezTo>
                  <a:pt x="4293503" y="3961895"/>
                  <a:pt x="4305387" y="3957833"/>
                  <a:pt x="4315439" y="3949709"/>
                </a:cubicBezTo>
                <a:cubicBezTo>
                  <a:pt x="4325491" y="3941584"/>
                  <a:pt x="4333710" y="3929999"/>
                  <a:pt x="4340099" y="3914954"/>
                </a:cubicBezTo>
                <a:cubicBezTo>
                  <a:pt x="4354190" y="3922777"/>
                  <a:pt x="4366497" y="3936418"/>
                  <a:pt x="4377019" y="3955878"/>
                </a:cubicBezTo>
                <a:cubicBezTo>
                  <a:pt x="4387540" y="3975336"/>
                  <a:pt x="4394867" y="3998407"/>
                  <a:pt x="4399002" y="4025088"/>
                </a:cubicBezTo>
                <a:lnTo>
                  <a:pt x="4442121" y="4055179"/>
                </a:lnTo>
                <a:lnTo>
                  <a:pt x="4442121" y="3747043"/>
                </a:lnTo>
                <a:lnTo>
                  <a:pt x="4482323" y="3747043"/>
                </a:lnTo>
                <a:lnTo>
                  <a:pt x="4484578" y="3747043"/>
                </a:lnTo>
                <a:cubicBezTo>
                  <a:pt x="4495099" y="3747043"/>
                  <a:pt x="4505104" y="3755419"/>
                  <a:pt x="4514592" y="3772170"/>
                </a:cubicBezTo>
                <a:cubicBezTo>
                  <a:pt x="4524081" y="3788921"/>
                  <a:pt x="4528824" y="3804017"/>
                  <a:pt x="4528824" y="3817457"/>
                </a:cubicBezTo>
                <a:lnTo>
                  <a:pt x="4528824" y="4020574"/>
                </a:lnTo>
                <a:lnTo>
                  <a:pt x="4578427" y="4055179"/>
                </a:lnTo>
                <a:lnTo>
                  <a:pt x="4578427" y="3747043"/>
                </a:lnTo>
                <a:lnTo>
                  <a:pt x="4619284" y="3747043"/>
                </a:lnTo>
                <a:lnTo>
                  <a:pt x="4636202" y="3747043"/>
                </a:lnTo>
                <a:lnTo>
                  <a:pt x="4774289" y="3747043"/>
                </a:lnTo>
                <a:lnTo>
                  <a:pt x="4774289" y="3769311"/>
                </a:lnTo>
                <a:lnTo>
                  <a:pt x="4614491" y="3877038"/>
                </a:lnTo>
                <a:lnTo>
                  <a:pt x="4642675" y="3928193"/>
                </a:lnTo>
                <a:cubicBezTo>
                  <a:pt x="4710126" y="3935817"/>
                  <a:pt x="4756158" y="3968114"/>
                  <a:pt x="4780772" y="4025088"/>
                </a:cubicBezTo>
                <a:lnTo>
                  <a:pt x="4823892" y="4055179"/>
                </a:lnTo>
                <a:lnTo>
                  <a:pt x="4823892" y="3747043"/>
                </a:lnTo>
                <a:lnTo>
                  <a:pt x="4863854" y="3747043"/>
                </a:lnTo>
                <a:lnTo>
                  <a:pt x="4866109" y="3747043"/>
                </a:lnTo>
                <a:cubicBezTo>
                  <a:pt x="4876631" y="3747043"/>
                  <a:pt x="4886635" y="3755419"/>
                  <a:pt x="4896124" y="3772170"/>
                </a:cubicBezTo>
                <a:cubicBezTo>
                  <a:pt x="4905613" y="3788921"/>
                  <a:pt x="4910358" y="3804017"/>
                  <a:pt x="4910358" y="3817457"/>
                </a:cubicBezTo>
                <a:lnTo>
                  <a:pt x="4910358" y="4020574"/>
                </a:lnTo>
                <a:lnTo>
                  <a:pt x="4959959" y="4055179"/>
                </a:lnTo>
                <a:lnTo>
                  <a:pt x="4959959" y="3747043"/>
                </a:lnTo>
                <a:lnTo>
                  <a:pt x="5000815" y="3747043"/>
                </a:lnTo>
                <a:lnTo>
                  <a:pt x="5017734" y="3747043"/>
                </a:lnTo>
                <a:lnTo>
                  <a:pt x="5026179" y="3747043"/>
                </a:lnTo>
                <a:lnTo>
                  <a:pt x="5026179" y="4020574"/>
                </a:lnTo>
                <a:lnTo>
                  <a:pt x="5075781" y="4055179"/>
                </a:lnTo>
                <a:lnTo>
                  <a:pt x="5075781" y="3747043"/>
                </a:lnTo>
                <a:lnTo>
                  <a:pt x="5118209" y="3747043"/>
                </a:lnTo>
                <a:lnTo>
                  <a:pt x="5133556" y="3747043"/>
                </a:lnTo>
                <a:lnTo>
                  <a:pt x="5143573" y="3747043"/>
                </a:lnTo>
                <a:lnTo>
                  <a:pt x="5143573" y="3919768"/>
                </a:lnTo>
                <a:lnTo>
                  <a:pt x="5190076" y="3963700"/>
                </a:lnTo>
                <a:cubicBezTo>
                  <a:pt x="5229532" y="3913147"/>
                  <a:pt x="5262319" y="3877340"/>
                  <a:pt x="5288436" y="3856275"/>
                </a:cubicBezTo>
                <a:cubicBezTo>
                  <a:pt x="5285428" y="3874731"/>
                  <a:pt x="5283925" y="3892986"/>
                  <a:pt x="5283925" y="3911041"/>
                </a:cubicBezTo>
                <a:cubicBezTo>
                  <a:pt x="5283925" y="3956980"/>
                  <a:pt x="5295857" y="4006330"/>
                  <a:pt x="5319718" y="4059091"/>
                </a:cubicBezTo>
                <a:lnTo>
                  <a:pt x="5343110" y="4066313"/>
                </a:lnTo>
                <a:cubicBezTo>
                  <a:pt x="5329958" y="4026191"/>
                  <a:pt x="5323382" y="3987172"/>
                  <a:pt x="5323382" y="3949257"/>
                </a:cubicBezTo>
                <a:cubicBezTo>
                  <a:pt x="5323382" y="3907330"/>
                  <a:pt x="5334278" y="3860890"/>
                  <a:pt x="5356073" y="3809934"/>
                </a:cubicBezTo>
                <a:lnTo>
                  <a:pt x="5298580" y="3775932"/>
                </a:lnTo>
                <a:cubicBezTo>
                  <a:pt x="5260626" y="3803214"/>
                  <a:pt x="5225493" y="3835512"/>
                  <a:pt x="5193176" y="3872825"/>
                </a:cubicBezTo>
                <a:lnTo>
                  <a:pt x="5193176" y="3747043"/>
                </a:lnTo>
                <a:lnTo>
                  <a:pt x="5401912" y="3747043"/>
                </a:lnTo>
                <a:lnTo>
                  <a:pt x="5413849" y="3747043"/>
                </a:lnTo>
                <a:lnTo>
                  <a:pt x="5502806" y="3747043"/>
                </a:lnTo>
                <a:lnTo>
                  <a:pt x="5502806" y="3844539"/>
                </a:lnTo>
                <a:cubicBezTo>
                  <a:pt x="5502806" y="3859385"/>
                  <a:pt x="5508724" y="3873477"/>
                  <a:pt x="5520562" y="3886818"/>
                </a:cubicBezTo>
                <a:cubicBezTo>
                  <a:pt x="5532399" y="3900158"/>
                  <a:pt x="5547335" y="3906829"/>
                  <a:pt x="5565373" y="3906829"/>
                </a:cubicBezTo>
                <a:cubicBezTo>
                  <a:pt x="5578150" y="3906829"/>
                  <a:pt x="5590972" y="3903368"/>
                  <a:pt x="5603843" y="3896447"/>
                </a:cubicBezTo>
                <a:cubicBezTo>
                  <a:pt x="5616714" y="3889527"/>
                  <a:pt x="5629066" y="3879646"/>
                  <a:pt x="5640904" y="3866807"/>
                </a:cubicBezTo>
                <a:cubicBezTo>
                  <a:pt x="5646164" y="3874029"/>
                  <a:pt x="5648794" y="3883257"/>
                  <a:pt x="5648794" y="3894491"/>
                </a:cubicBezTo>
                <a:cubicBezTo>
                  <a:pt x="5648794" y="3909737"/>
                  <a:pt x="5641609" y="3923980"/>
                  <a:pt x="5627234" y="3937220"/>
                </a:cubicBezTo>
                <a:cubicBezTo>
                  <a:pt x="5612862" y="3950461"/>
                  <a:pt x="5590925" y="3957081"/>
                  <a:pt x="5561428" y="3957081"/>
                </a:cubicBezTo>
                <a:cubicBezTo>
                  <a:pt x="5527609" y="3957081"/>
                  <a:pt x="5499567" y="3941935"/>
                  <a:pt x="5477302" y="3911643"/>
                </a:cubicBezTo>
                <a:cubicBezTo>
                  <a:pt x="5455037" y="3881351"/>
                  <a:pt x="5439395" y="3838320"/>
                  <a:pt x="5430377" y="3782552"/>
                </a:cubicBezTo>
                <a:lnTo>
                  <a:pt x="5404166" y="3773524"/>
                </a:lnTo>
                <a:cubicBezTo>
                  <a:pt x="5411869" y="3857378"/>
                  <a:pt x="5429954" y="3919467"/>
                  <a:pt x="5458419" y="3959789"/>
                </a:cubicBezTo>
                <a:cubicBezTo>
                  <a:pt x="5486884" y="4000111"/>
                  <a:pt x="5523287" y="4020273"/>
                  <a:pt x="5567628" y="4020273"/>
                </a:cubicBezTo>
                <a:cubicBezTo>
                  <a:pt x="5601822" y="4020273"/>
                  <a:pt x="5629301" y="4009139"/>
                  <a:pt x="5650063" y="3986872"/>
                </a:cubicBezTo>
                <a:cubicBezTo>
                  <a:pt x="5670824" y="3964604"/>
                  <a:pt x="5681205" y="3935716"/>
                  <a:pt x="5681205" y="3900208"/>
                </a:cubicBezTo>
                <a:cubicBezTo>
                  <a:pt x="5681205" y="3860890"/>
                  <a:pt x="5663639" y="3820968"/>
                  <a:pt x="5628503" y="3780445"/>
                </a:cubicBezTo>
                <a:cubicBezTo>
                  <a:pt x="5615164" y="3805522"/>
                  <a:pt x="5602293" y="3824378"/>
                  <a:pt x="5589893" y="3837016"/>
                </a:cubicBezTo>
                <a:cubicBezTo>
                  <a:pt x="5577492" y="3849655"/>
                  <a:pt x="5568004" y="3855974"/>
                  <a:pt x="5561428" y="3855974"/>
                </a:cubicBezTo>
                <a:cubicBezTo>
                  <a:pt x="5558420" y="3855974"/>
                  <a:pt x="5556166" y="3854871"/>
                  <a:pt x="5554664" y="3852664"/>
                </a:cubicBezTo>
                <a:cubicBezTo>
                  <a:pt x="5553160" y="3850457"/>
                  <a:pt x="5552409" y="3846645"/>
                  <a:pt x="5552409" y="3841229"/>
                </a:cubicBezTo>
                <a:lnTo>
                  <a:pt x="5552409" y="3747043"/>
                </a:lnTo>
                <a:lnTo>
                  <a:pt x="5724745" y="3747043"/>
                </a:lnTo>
                <a:lnTo>
                  <a:pt x="5738981" y="3747043"/>
                </a:lnTo>
                <a:lnTo>
                  <a:pt x="5955564" y="3747043"/>
                </a:lnTo>
                <a:lnTo>
                  <a:pt x="5955564" y="3827689"/>
                </a:lnTo>
                <a:cubicBezTo>
                  <a:pt x="5936776" y="3793585"/>
                  <a:pt x="5918832" y="3776533"/>
                  <a:pt x="5901734" y="3776533"/>
                </a:cubicBezTo>
                <a:cubicBezTo>
                  <a:pt x="5892529" y="3776533"/>
                  <a:pt x="5885014" y="3780695"/>
                  <a:pt x="5879189" y="3789021"/>
                </a:cubicBezTo>
                <a:cubicBezTo>
                  <a:pt x="5873365" y="3797346"/>
                  <a:pt x="5869421" y="3809733"/>
                  <a:pt x="5867351" y="3826184"/>
                </a:cubicBezTo>
                <a:cubicBezTo>
                  <a:pt x="5843679" y="3789071"/>
                  <a:pt x="5818408" y="3770514"/>
                  <a:pt x="5791540" y="3770514"/>
                </a:cubicBezTo>
                <a:cubicBezTo>
                  <a:pt x="5771060" y="3770514"/>
                  <a:pt x="5754714" y="3779141"/>
                  <a:pt x="5742500" y="3796393"/>
                </a:cubicBezTo>
                <a:cubicBezTo>
                  <a:pt x="5730288" y="3813645"/>
                  <a:pt x="5724182" y="3834007"/>
                  <a:pt x="5724182" y="3857479"/>
                </a:cubicBezTo>
                <a:cubicBezTo>
                  <a:pt x="5724182" y="3887570"/>
                  <a:pt x="5732684" y="3912496"/>
                  <a:pt x="5749688" y="3932256"/>
                </a:cubicBezTo>
                <a:cubicBezTo>
                  <a:pt x="5766691" y="3952016"/>
                  <a:pt x="5785902" y="3961895"/>
                  <a:pt x="5807322" y="3961895"/>
                </a:cubicBezTo>
                <a:cubicBezTo>
                  <a:pt x="5822541" y="3961895"/>
                  <a:pt x="5834424" y="3957282"/>
                  <a:pt x="5842974" y="3948054"/>
                </a:cubicBezTo>
                <a:cubicBezTo>
                  <a:pt x="5851523" y="3938826"/>
                  <a:pt x="5855797" y="3927792"/>
                  <a:pt x="5855797" y="3914954"/>
                </a:cubicBezTo>
                <a:cubicBezTo>
                  <a:pt x="5855797" y="3903919"/>
                  <a:pt x="5852087" y="3894040"/>
                  <a:pt x="5844664" y="3885313"/>
                </a:cubicBezTo>
                <a:cubicBezTo>
                  <a:pt x="5837243" y="3876586"/>
                  <a:pt x="5827895" y="3872223"/>
                  <a:pt x="5816622" y="3872223"/>
                </a:cubicBezTo>
                <a:cubicBezTo>
                  <a:pt x="5804785" y="3872223"/>
                  <a:pt x="5795438" y="3876586"/>
                  <a:pt x="5788580" y="3885313"/>
                </a:cubicBezTo>
                <a:cubicBezTo>
                  <a:pt x="5781722" y="3894040"/>
                  <a:pt x="5778481" y="3905524"/>
                  <a:pt x="5778858" y="3919768"/>
                </a:cubicBezTo>
                <a:cubicBezTo>
                  <a:pt x="5770778" y="3915153"/>
                  <a:pt x="5765049" y="3909186"/>
                  <a:pt x="5761667" y="3901863"/>
                </a:cubicBezTo>
                <a:cubicBezTo>
                  <a:pt x="5758283" y="3894541"/>
                  <a:pt x="5756593" y="3886165"/>
                  <a:pt x="5756593" y="3876738"/>
                </a:cubicBezTo>
                <a:cubicBezTo>
                  <a:pt x="5756593" y="3863296"/>
                  <a:pt x="5760914" y="3851761"/>
                  <a:pt x="5769556" y="3842132"/>
                </a:cubicBezTo>
                <a:cubicBezTo>
                  <a:pt x="5778200" y="3832503"/>
                  <a:pt x="5789660" y="3827689"/>
                  <a:pt x="5803940" y="3827689"/>
                </a:cubicBezTo>
                <a:cubicBezTo>
                  <a:pt x="5818408" y="3827689"/>
                  <a:pt x="5831887" y="3832654"/>
                  <a:pt x="5844383" y="3842584"/>
                </a:cubicBezTo>
                <a:cubicBezTo>
                  <a:pt x="5856877" y="3852513"/>
                  <a:pt x="5868574" y="3867409"/>
                  <a:pt x="5879473" y="3887269"/>
                </a:cubicBezTo>
                <a:lnTo>
                  <a:pt x="5899762" y="3893588"/>
                </a:lnTo>
                <a:cubicBezTo>
                  <a:pt x="5898823" y="3884561"/>
                  <a:pt x="5898353" y="3877941"/>
                  <a:pt x="5898353" y="3873727"/>
                </a:cubicBezTo>
                <a:cubicBezTo>
                  <a:pt x="5898353" y="3861089"/>
                  <a:pt x="5900091" y="3851260"/>
                  <a:pt x="5903568" y="3844239"/>
                </a:cubicBezTo>
                <a:cubicBezTo>
                  <a:pt x="5907042" y="3837217"/>
                  <a:pt x="5911975" y="3833706"/>
                  <a:pt x="5918363" y="3833706"/>
                </a:cubicBezTo>
                <a:cubicBezTo>
                  <a:pt x="5926254" y="3833706"/>
                  <a:pt x="5934428" y="3839625"/>
                  <a:pt x="5942882" y="3851461"/>
                </a:cubicBezTo>
                <a:cubicBezTo>
                  <a:pt x="5951337" y="3863296"/>
                  <a:pt x="5955564" y="3880047"/>
                  <a:pt x="5955564" y="3901713"/>
                </a:cubicBezTo>
                <a:lnTo>
                  <a:pt x="5955564" y="4020574"/>
                </a:lnTo>
                <a:lnTo>
                  <a:pt x="6005168" y="4055179"/>
                </a:lnTo>
                <a:lnTo>
                  <a:pt x="6005168" y="3747043"/>
                </a:lnTo>
                <a:lnTo>
                  <a:pt x="6062943" y="3747043"/>
                </a:lnTo>
                <a:lnTo>
                  <a:pt x="6042650" y="3712739"/>
                </a:lnTo>
                <a:lnTo>
                  <a:pt x="5718689" y="3712739"/>
                </a:lnTo>
                <a:lnTo>
                  <a:pt x="5704454" y="3712739"/>
                </a:lnTo>
                <a:lnTo>
                  <a:pt x="5640058" y="3712739"/>
                </a:lnTo>
                <a:cubicBezTo>
                  <a:pt x="5641374" y="3706721"/>
                  <a:pt x="5642030" y="3700502"/>
                  <a:pt x="5642030" y="3694082"/>
                </a:cubicBezTo>
                <a:cubicBezTo>
                  <a:pt x="5642030" y="3675626"/>
                  <a:pt x="5634891" y="3659027"/>
                  <a:pt x="5620613" y="3644282"/>
                </a:cubicBezTo>
                <a:cubicBezTo>
                  <a:pt x="5606332" y="3629537"/>
                  <a:pt x="5585664" y="3622166"/>
                  <a:pt x="5558610" y="3622166"/>
                </a:cubicBezTo>
                <a:cubicBezTo>
                  <a:pt x="5544705" y="3622166"/>
                  <a:pt x="5532447" y="3622515"/>
                  <a:pt x="5521830" y="3623218"/>
                </a:cubicBezTo>
                <a:cubicBezTo>
                  <a:pt x="5511214" y="3623920"/>
                  <a:pt x="5500176" y="3624271"/>
                  <a:pt x="5488715" y="3624271"/>
                </a:cubicBezTo>
                <a:cubicBezTo>
                  <a:pt x="5469926" y="3624271"/>
                  <a:pt x="5456915" y="3620860"/>
                  <a:pt x="5449682" y="3614041"/>
                </a:cubicBezTo>
                <a:cubicBezTo>
                  <a:pt x="5442449" y="3607220"/>
                  <a:pt x="5438831" y="3598995"/>
                  <a:pt x="5438831" y="3589366"/>
                </a:cubicBezTo>
                <a:cubicBezTo>
                  <a:pt x="5438831" y="3584551"/>
                  <a:pt x="5439395" y="3579636"/>
                  <a:pt x="5440523" y="3574620"/>
                </a:cubicBezTo>
                <a:lnTo>
                  <a:pt x="5417132" y="3565292"/>
                </a:lnTo>
                <a:cubicBezTo>
                  <a:pt x="5415627" y="3572313"/>
                  <a:pt x="5414876" y="3579335"/>
                  <a:pt x="5414876" y="3586357"/>
                </a:cubicBezTo>
                <a:cubicBezTo>
                  <a:pt x="5414876" y="3611632"/>
                  <a:pt x="5422626" y="3632296"/>
                  <a:pt x="5438128" y="3648344"/>
                </a:cubicBezTo>
                <a:cubicBezTo>
                  <a:pt x="5453628" y="3664393"/>
                  <a:pt x="5475846" y="3672418"/>
                  <a:pt x="5504782" y="3672418"/>
                </a:cubicBezTo>
                <a:cubicBezTo>
                  <a:pt x="5516055" y="3672418"/>
                  <a:pt x="5527420" y="3672066"/>
                  <a:pt x="5538880" y="3671364"/>
                </a:cubicBezTo>
                <a:cubicBezTo>
                  <a:pt x="5550341" y="3670662"/>
                  <a:pt x="5561428" y="3670311"/>
                  <a:pt x="5572137" y="3670311"/>
                </a:cubicBezTo>
                <a:cubicBezTo>
                  <a:pt x="5586604" y="3670311"/>
                  <a:pt x="5597173" y="3673069"/>
                  <a:pt x="5603843" y="3678586"/>
                </a:cubicBezTo>
                <a:cubicBezTo>
                  <a:pt x="5610512" y="3684102"/>
                  <a:pt x="5613847" y="3690472"/>
                  <a:pt x="5613847" y="3697693"/>
                </a:cubicBezTo>
                <a:cubicBezTo>
                  <a:pt x="5613847" y="3703111"/>
                  <a:pt x="5612815" y="3708126"/>
                  <a:pt x="5610748" y="3712739"/>
                </a:cubicBezTo>
                <a:lnTo>
                  <a:pt x="5393557" y="3712739"/>
                </a:lnTo>
                <a:lnTo>
                  <a:pt x="5381619" y="3712739"/>
                </a:lnTo>
                <a:lnTo>
                  <a:pt x="5113265" y="3712739"/>
                </a:lnTo>
                <a:lnTo>
                  <a:pt x="5097916" y="3712739"/>
                </a:lnTo>
                <a:lnTo>
                  <a:pt x="5068454" y="3712739"/>
                </a:lnTo>
                <a:lnTo>
                  <a:pt x="5050699" y="3682949"/>
                </a:lnTo>
                <a:cubicBezTo>
                  <a:pt x="5096919" y="3631994"/>
                  <a:pt x="5150560" y="3606518"/>
                  <a:pt x="5211623" y="3606518"/>
                </a:cubicBezTo>
                <a:cubicBezTo>
                  <a:pt x="5257656" y="3606518"/>
                  <a:pt x="5303124" y="3621262"/>
                  <a:pt x="5348029" y="3650752"/>
                </a:cubicBezTo>
                <a:lnTo>
                  <a:pt x="5348029" y="3620059"/>
                </a:lnTo>
                <a:cubicBezTo>
                  <a:pt x="5290349" y="3582745"/>
                  <a:pt x="5235860" y="3564089"/>
                  <a:pt x="5184568" y="3564089"/>
                </a:cubicBezTo>
                <a:close/>
                <a:moveTo>
                  <a:pt x="7669284" y="3236532"/>
                </a:moveTo>
                <a:cubicBezTo>
                  <a:pt x="7659138" y="3236532"/>
                  <a:pt x="7650590" y="3240243"/>
                  <a:pt x="7643638" y="3247666"/>
                </a:cubicBezTo>
                <a:cubicBezTo>
                  <a:pt x="7636686" y="3255088"/>
                  <a:pt x="7633210" y="3264216"/>
                  <a:pt x="7633210" y="3275049"/>
                </a:cubicBezTo>
                <a:cubicBezTo>
                  <a:pt x="7633210" y="3285882"/>
                  <a:pt x="7636686" y="3295009"/>
                  <a:pt x="7643638" y="3302432"/>
                </a:cubicBezTo>
                <a:cubicBezTo>
                  <a:pt x="7650590" y="3309854"/>
                  <a:pt x="7659138" y="3313566"/>
                  <a:pt x="7669284" y="3313566"/>
                </a:cubicBezTo>
                <a:cubicBezTo>
                  <a:pt x="7679430" y="3313566"/>
                  <a:pt x="7687979" y="3309854"/>
                  <a:pt x="7694931" y="3302432"/>
                </a:cubicBezTo>
                <a:cubicBezTo>
                  <a:pt x="7701883" y="3295009"/>
                  <a:pt x="7705358" y="3285882"/>
                  <a:pt x="7705358" y="3275049"/>
                </a:cubicBezTo>
                <a:cubicBezTo>
                  <a:pt x="7705358" y="3264216"/>
                  <a:pt x="7701883" y="3255088"/>
                  <a:pt x="7694931" y="3247666"/>
                </a:cubicBezTo>
                <a:cubicBezTo>
                  <a:pt x="7687979" y="3240243"/>
                  <a:pt x="7679430" y="3236532"/>
                  <a:pt x="7669284" y="3236532"/>
                </a:cubicBezTo>
                <a:close/>
                <a:moveTo>
                  <a:pt x="6035547" y="3236532"/>
                </a:moveTo>
                <a:cubicBezTo>
                  <a:pt x="6025401" y="3236532"/>
                  <a:pt x="6016852" y="3240243"/>
                  <a:pt x="6009900" y="3247666"/>
                </a:cubicBezTo>
                <a:cubicBezTo>
                  <a:pt x="6002949" y="3255088"/>
                  <a:pt x="5999473" y="3264216"/>
                  <a:pt x="5999473" y="3275049"/>
                </a:cubicBezTo>
                <a:cubicBezTo>
                  <a:pt x="5999473" y="3285882"/>
                  <a:pt x="6002949" y="3295009"/>
                  <a:pt x="6009900" y="3302432"/>
                </a:cubicBezTo>
                <a:cubicBezTo>
                  <a:pt x="6016852" y="3309854"/>
                  <a:pt x="6025401" y="3313566"/>
                  <a:pt x="6035547" y="3313566"/>
                </a:cubicBezTo>
                <a:cubicBezTo>
                  <a:pt x="6045693" y="3313566"/>
                  <a:pt x="6054241" y="3309854"/>
                  <a:pt x="6061193" y="3302432"/>
                </a:cubicBezTo>
                <a:cubicBezTo>
                  <a:pt x="6068147" y="3295009"/>
                  <a:pt x="6071621" y="3285882"/>
                  <a:pt x="6071621" y="3275049"/>
                </a:cubicBezTo>
                <a:cubicBezTo>
                  <a:pt x="6071621" y="3264216"/>
                  <a:pt x="6068147" y="3255088"/>
                  <a:pt x="6061193" y="3247666"/>
                </a:cubicBezTo>
                <a:cubicBezTo>
                  <a:pt x="6054243" y="3240243"/>
                  <a:pt x="6045693" y="3236532"/>
                  <a:pt x="6035547" y="3236532"/>
                </a:cubicBezTo>
                <a:close/>
                <a:moveTo>
                  <a:pt x="5098408" y="3236532"/>
                </a:moveTo>
                <a:cubicBezTo>
                  <a:pt x="5088264" y="3236532"/>
                  <a:pt x="5079714" y="3240243"/>
                  <a:pt x="5072762" y="3247666"/>
                </a:cubicBezTo>
                <a:cubicBezTo>
                  <a:pt x="5065810" y="3255088"/>
                  <a:pt x="5062335" y="3264216"/>
                  <a:pt x="5062335" y="3275049"/>
                </a:cubicBezTo>
                <a:cubicBezTo>
                  <a:pt x="5062335" y="3285882"/>
                  <a:pt x="5065810" y="3295009"/>
                  <a:pt x="5072762" y="3302432"/>
                </a:cubicBezTo>
                <a:cubicBezTo>
                  <a:pt x="5079714" y="3309854"/>
                  <a:pt x="5088264" y="3313566"/>
                  <a:pt x="5098408" y="3313566"/>
                </a:cubicBezTo>
                <a:cubicBezTo>
                  <a:pt x="5108555" y="3313566"/>
                  <a:pt x="5117103" y="3309854"/>
                  <a:pt x="5124055" y="3302432"/>
                </a:cubicBezTo>
                <a:cubicBezTo>
                  <a:pt x="5131008" y="3295009"/>
                  <a:pt x="5134483" y="3285882"/>
                  <a:pt x="5134483" y="3275049"/>
                </a:cubicBezTo>
                <a:cubicBezTo>
                  <a:pt x="5134483" y="3264216"/>
                  <a:pt x="5131008" y="3255088"/>
                  <a:pt x="5124055" y="3247666"/>
                </a:cubicBezTo>
                <a:cubicBezTo>
                  <a:pt x="5117103" y="3240243"/>
                  <a:pt x="5108555" y="3236532"/>
                  <a:pt x="5098408" y="3236532"/>
                </a:cubicBezTo>
                <a:close/>
                <a:moveTo>
                  <a:pt x="5284317" y="3126699"/>
                </a:moveTo>
                <a:cubicBezTo>
                  <a:pt x="5279619" y="3126699"/>
                  <a:pt x="5276237" y="3129006"/>
                  <a:pt x="5274170" y="3133620"/>
                </a:cubicBezTo>
                <a:cubicBezTo>
                  <a:pt x="5272105" y="3138234"/>
                  <a:pt x="5271071" y="3146158"/>
                  <a:pt x="5271071" y="3157392"/>
                </a:cubicBezTo>
                <a:cubicBezTo>
                  <a:pt x="5271071" y="3168827"/>
                  <a:pt x="5272105" y="3176902"/>
                  <a:pt x="5274170" y="3181615"/>
                </a:cubicBezTo>
                <a:cubicBezTo>
                  <a:pt x="5276237" y="3186329"/>
                  <a:pt x="5279619" y="3188687"/>
                  <a:pt x="5284317" y="3188687"/>
                </a:cubicBezTo>
                <a:lnTo>
                  <a:pt x="5401558" y="3188687"/>
                </a:lnTo>
                <a:cubicBezTo>
                  <a:pt x="5406067" y="3188687"/>
                  <a:pt x="5409355" y="3186380"/>
                  <a:pt x="5411423" y="3181766"/>
                </a:cubicBezTo>
                <a:cubicBezTo>
                  <a:pt x="5413488" y="3177152"/>
                  <a:pt x="5414522" y="3169027"/>
                  <a:pt x="5414522" y="3157392"/>
                </a:cubicBezTo>
                <a:cubicBezTo>
                  <a:pt x="5414522" y="3151775"/>
                  <a:pt x="5414288" y="3146960"/>
                  <a:pt x="5413818" y="3142948"/>
                </a:cubicBezTo>
                <a:cubicBezTo>
                  <a:pt x="5413349" y="3138936"/>
                  <a:pt x="5412549" y="3135726"/>
                  <a:pt x="5411423" y="3133319"/>
                </a:cubicBezTo>
                <a:cubicBezTo>
                  <a:pt x="5410295" y="3130912"/>
                  <a:pt x="5408932" y="3129207"/>
                  <a:pt x="5407335" y="3128203"/>
                </a:cubicBezTo>
                <a:cubicBezTo>
                  <a:pt x="5405738" y="3127201"/>
                  <a:pt x="5403812" y="3126699"/>
                  <a:pt x="5401558" y="3126699"/>
                </a:cubicBezTo>
                <a:close/>
                <a:moveTo>
                  <a:pt x="4856981" y="3104431"/>
                </a:moveTo>
                <a:cubicBezTo>
                  <a:pt x="4873327" y="3118875"/>
                  <a:pt x="4887888" y="3134523"/>
                  <a:pt x="4900664" y="3151374"/>
                </a:cubicBezTo>
                <a:lnTo>
                  <a:pt x="4900664" y="3226602"/>
                </a:lnTo>
                <a:cubicBezTo>
                  <a:pt x="4871731" y="3194103"/>
                  <a:pt x="4839882" y="3169930"/>
                  <a:pt x="4805124" y="3154082"/>
                </a:cubicBezTo>
                <a:close/>
                <a:moveTo>
                  <a:pt x="7758061" y="3087580"/>
                </a:moveTo>
                <a:lnTo>
                  <a:pt x="7758061" y="3221185"/>
                </a:lnTo>
                <a:cubicBezTo>
                  <a:pt x="7735326" y="3188286"/>
                  <a:pt x="7707331" y="3163210"/>
                  <a:pt x="7674075" y="3145957"/>
                </a:cubicBezTo>
                <a:close/>
                <a:moveTo>
                  <a:pt x="7396095" y="3087580"/>
                </a:moveTo>
                <a:lnTo>
                  <a:pt x="7396095" y="3221185"/>
                </a:lnTo>
                <a:cubicBezTo>
                  <a:pt x="7373361" y="3188286"/>
                  <a:pt x="7345366" y="3163210"/>
                  <a:pt x="7312110" y="3145957"/>
                </a:cubicBezTo>
                <a:close/>
                <a:moveTo>
                  <a:pt x="6867821" y="3087580"/>
                </a:moveTo>
                <a:lnTo>
                  <a:pt x="6867821" y="3221185"/>
                </a:lnTo>
                <a:cubicBezTo>
                  <a:pt x="6845086" y="3188286"/>
                  <a:pt x="6817091" y="3163210"/>
                  <a:pt x="6783835" y="3145957"/>
                </a:cubicBezTo>
                <a:close/>
                <a:moveTo>
                  <a:pt x="6486289" y="3087580"/>
                </a:moveTo>
                <a:lnTo>
                  <a:pt x="6486289" y="3221185"/>
                </a:lnTo>
                <a:cubicBezTo>
                  <a:pt x="6463555" y="3188286"/>
                  <a:pt x="6435560" y="3163210"/>
                  <a:pt x="6402303" y="3145957"/>
                </a:cubicBezTo>
                <a:close/>
                <a:moveTo>
                  <a:pt x="6124324" y="3087580"/>
                </a:moveTo>
                <a:lnTo>
                  <a:pt x="6124324" y="3221185"/>
                </a:lnTo>
                <a:cubicBezTo>
                  <a:pt x="6101589" y="3188286"/>
                  <a:pt x="6073595" y="3163210"/>
                  <a:pt x="6040339" y="3145957"/>
                </a:cubicBezTo>
                <a:close/>
                <a:moveTo>
                  <a:pt x="4617763" y="3087580"/>
                </a:moveTo>
                <a:lnTo>
                  <a:pt x="4617763" y="3221185"/>
                </a:lnTo>
                <a:cubicBezTo>
                  <a:pt x="4595029" y="3188286"/>
                  <a:pt x="4567034" y="3163210"/>
                  <a:pt x="4533778" y="3145957"/>
                </a:cubicBezTo>
                <a:close/>
                <a:moveTo>
                  <a:pt x="5585542" y="3005431"/>
                </a:moveTo>
                <a:lnTo>
                  <a:pt x="5740548" y="3005431"/>
                </a:lnTo>
                <a:lnTo>
                  <a:pt x="5740548" y="3192900"/>
                </a:lnTo>
                <a:cubicBezTo>
                  <a:pt x="5730026" y="3170633"/>
                  <a:pt x="5718189" y="3150772"/>
                  <a:pt x="5705037" y="3133319"/>
                </a:cubicBezTo>
                <a:cubicBezTo>
                  <a:pt x="5705037" y="3103027"/>
                  <a:pt x="5694610" y="3077550"/>
                  <a:pt x="5673754" y="3056887"/>
                </a:cubicBezTo>
                <a:cubicBezTo>
                  <a:pt x="5652899" y="3036225"/>
                  <a:pt x="5628003" y="3025892"/>
                  <a:pt x="5599068" y="3025892"/>
                </a:cubicBezTo>
                <a:close/>
                <a:moveTo>
                  <a:pt x="5058108" y="3005431"/>
                </a:moveTo>
                <a:lnTo>
                  <a:pt x="5184367" y="3005431"/>
                </a:lnTo>
                <a:lnTo>
                  <a:pt x="5184367" y="3226602"/>
                </a:lnTo>
                <a:cubicBezTo>
                  <a:pt x="5155432" y="3194103"/>
                  <a:pt x="5123587" y="3169930"/>
                  <a:pt x="5088828" y="3154082"/>
                </a:cubicBezTo>
                <a:lnTo>
                  <a:pt x="5150266" y="3095404"/>
                </a:lnTo>
                <a:cubicBezTo>
                  <a:pt x="5119640" y="3052274"/>
                  <a:pt x="5088921" y="3022283"/>
                  <a:pt x="5058108" y="3005431"/>
                </a:cubicBezTo>
                <a:close/>
                <a:moveTo>
                  <a:pt x="4782859" y="3005431"/>
                </a:moveTo>
                <a:lnTo>
                  <a:pt x="4900664" y="3005431"/>
                </a:lnTo>
                <a:lnTo>
                  <a:pt x="4900664" y="3100519"/>
                </a:lnTo>
                <a:cubicBezTo>
                  <a:pt x="4861583" y="3058392"/>
                  <a:pt x="4822315" y="3026695"/>
                  <a:pt x="4782859" y="3005431"/>
                </a:cubicBezTo>
                <a:close/>
                <a:moveTo>
                  <a:pt x="8017851" y="2912449"/>
                </a:moveTo>
                <a:lnTo>
                  <a:pt x="8017851" y="3060197"/>
                </a:lnTo>
                <a:cubicBezTo>
                  <a:pt x="7988353" y="3000215"/>
                  <a:pt x="7956693" y="2970224"/>
                  <a:pt x="7922874" y="2970224"/>
                </a:cubicBezTo>
                <a:cubicBezTo>
                  <a:pt x="7900141" y="2970224"/>
                  <a:pt x="7881821" y="2980606"/>
                  <a:pt x="7867917" y="3001369"/>
                </a:cubicBezTo>
                <a:cubicBezTo>
                  <a:pt x="7854014" y="3022131"/>
                  <a:pt x="7847061" y="3046957"/>
                  <a:pt x="7847061" y="3075844"/>
                </a:cubicBezTo>
                <a:cubicBezTo>
                  <a:pt x="7847061" y="3108344"/>
                  <a:pt x="7855329" y="3134924"/>
                  <a:pt x="7871863" y="3155587"/>
                </a:cubicBezTo>
                <a:cubicBezTo>
                  <a:pt x="7888397" y="3176249"/>
                  <a:pt x="7907749" y="3186580"/>
                  <a:pt x="7929919" y="3186580"/>
                </a:cubicBezTo>
                <a:cubicBezTo>
                  <a:pt x="7945139" y="3186580"/>
                  <a:pt x="7957445" y="3181866"/>
                  <a:pt x="7966840" y="3172438"/>
                </a:cubicBezTo>
                <a:cubicBezTo>
                  <a:pt x="7976234" y="3163009"/>
                  <a:pt x="7980931" y="3151173"/>
                  <a:pt x="7980931" y="3136930"/>
                </a:cubicBezTo>
                <a:cubicBezTo>
                  <a:pt x="7980931" y="3123890"/>
                  <a:pt x="7976892" y="3112506"/>
                  <a:pt x="7968813" y="3102776"/>
                </a:cubicBezTo>
                <a:cubicBezTo>
                  <a:pt x="7960734" y="3093047"/>
                  <a:pt x="7950211" y="3088183"/>
                  <a:pt x="7937248" y="3088183"/>
                </a:cubicBezTo>
                <a:cubicBezTo>
                  <a:pt x="7925787" y="3088183"/>
                  <a:pt x="7916439" y="3091794"/>
                  <a:pt x="7909205" y="3099015"/>
                </a:cubicBezTo>
                <a:cubicBezTo>
                  <a:pt x="7901972" y="3106237"/>
                  <a:pt x="7897980" y="3115064"/>
                  <a:pt x="7897228" y="3125495"/>
                </a:cubicBezTo>
                <a:cubicBezTo>
                  <a:pt x="7884451" y="3113860"/>
                  <a:pt x="7878063" y="3099718"/>
                  <a:pt x="7878063" y="3083067"/>
                </a:cubicBezTo>
                <a:cubicBezTo>
                  <a:pt x="7878063" y="3068623"/>
                  <a:pt x="7882385" y="3056737"/>
                  <a:pt x="7891027" y="3047408"/>
                </a:cubicBezTo>
                <a:cubicBezTo>
                  <a:pt x="7899670" y="3038080"/>
                  <a:pt x="7910943" y="3033417"/>
                  <a:pt x="7924847" y="3033417"/>
                </a:cubicBezTo>
                <a:cubicBezTo>
                  <a:pt x="7942132" y="3033417"/>
                  <a:pt x="7958901" y="3041140"/>
                  <a:pt x="7975154" y="3056587"/>
                </a:cubicBezTo>
                <a:cubicBezTo>
                  <a:pt x="7991406" y="3072034"/>
                  <a:pt x="8005638" y="3092394"/>
                  <a:pt x="8017851" y="3117672"/>
                </a:cubicBezTo>
                <a:lnTo>
                  <a:pt x="8017851" y="3278961"/>
                </a:lnTo>
                <a:lnTo>
                  <a:pt x="8067453" y="3313566"/>
                </a:lnTo>
                <a:lnTo>
                  <a:pt x="8067453" y="3005431"/>
                </a:lnTo>
                <a:lnTo>
                  <a:pt x="8125228" y="3005431"/>
                </a:lnTo>
                <a:lnTo>
                  <a:pt x="8104937" y="2971126"/>
                </a:lnTo>
                <a:lnTo>
                  <a:pt x="8064917" y="2971126"/>
                </a:lnTo>
                <a:cubicBezTo>
                  <a:pt x="8062098" y="2966714"/>
                  <a:pt x="8059327" y="2961949"/>
                  <a:pt x="8056603" y="2956833"/>
                </a:cubicBezTo>
                <a:cubicBezTo>
                  <a:pt x="8053879" y="2951719"/>
                  <a:pt x="8049651" y="2943042"/>
                  <a:pt x="8043920" y="2930805"/>
                </a:cubicBezTo>
                <a:cubicBezTo>
                  <a:pt x="8038190" y="2918568"/>
                  <a:pt x="8029500" y="2912449"/>
                  <a:pt x="8017851" y="2912449"/>
                </a:cubicBezTo>
                <a:close/>
                <a:moveTo>
                  <a:pt x="7150631" y="2912449"/>
                </a:moveTo>
                <a:lnTo>
                  <a:pt x="7150631" y="3005431"/>
                </a:lnTo>
                <a:cubicBezTo>
                  <a:pt x="7142363" y="2991589"/>
                  <a:pt x="7134942" y="2982412"/>
                  <a:pt x="7128366" y="2977898"/>
                </a:cubicBezTo>
                <a:cubicBezTo>
                  <a:pt x="7125078" y="2975640"/>
                  <a:pt x="7121062" y="2973948"/>
                  <a:pt x="7116317" y="2972820"/>
                </a:cubicBezTo>
                <a:lnTo>
                  <a:pt x="7101802" y="2971323"/>
                </a:lnTo>
                <a:lnTo>
                  <a:pt x="7101683" y="2971126"/>
                </a:lnTo>
                <a:lnTo>
                  <a:pt x="7099901" y="2971126"/>
                </a:lnTo>
                <a:lnTo>
                  <a:pt x="7083836" y="2971126"/>
                </a:lnTo>
                <a:lnTo>
                  <a:pt x="6954906" y="2971126"/>
                </a:lnTo>
                <a:lnTo>
                  <a:pt x="6937093" y="2971126"/>
                </a:lnTo>
                <a:lnTo>
                  <a:pt x="6692522" y="2971126"/>
                </a:lnTo>
                <a:lnTo>
                  <a:pt x="6712814" y="3005431"/>
                </a:lnTo>
                <a:lnTo>
                  <a:pt x="6867821" y="3005431"/>
                </a:lnTo>
                <a:lnTo>
                  <a:pt x="6867821" y="3027699"/>
                </a:lnTo>
                <a:lnTo>
                  <a:pt x="6708023" y="3135426"/>
                </a:lnTo>
                <a:lnTo>
                  <a:pt x="6736205" y="3186580"/>
                </a:lnTo>
                <a:cubicBezTo>
                  <a:pt x="6803657" y="3194204"/>
                  <a:pt x="6849690" y="3226501"/>
                  <a:pt x="6874303" y="3283474"/>
                </a:cubicBezTo>
                <a:lnTo>
                  <a:pt x="6917423" y="3313566"/>
                </a:lnTo>
                <a:lnTo>
                  <a:pt x="6917423" y="3005431"/>
                </a:lnTo>
                <a:lnTo>
                  <a:pt x="6957385" y="3005431"/>
                </a:lnTo>
                <a:lnTo>
                  <a:pt x="6975198" y="3005431"/>
                </a:lnTo>
                <a:lnTo>
                  <a:pt x="7038834" y="3005431"/>
                </a:lnTo>
                <a:cubicBezTo>
                  <a:pt x="7009901" y="3029103"/>
                  <a:pt x="6995432" y="3058893"/>
                  <a:pt x="6995432" y="3094803"/>
                </a:cubicBezTo>
                <a:cubicBezTo>
                  <a:pt x="6995432" y="3110450"/>
                  <a:pt x="6998533" y="3133469"/>
                  <a:pt x="7004733" y="3163862"/>
                </a:cubicBezTo>
                <a:cubicBezTo>
                  <a:pt x="7010934" y="3194253"/>
                  <a:pt x="7014033" y="3218678"/>
                  <a:pt x="7014033" y="3237135"/>
                </a:cubicBezTo>
                <a:cubicBezTo>
                  <a:pt x="7014033" y="3257596"/>
                  <a:pt x="7007928" y="3273846"/>
                  <a:pt x="6995715" y="3285882"/>
                </a:cubicBezTo>
                <a:cubicBezTo>
                  <a:pt x="6983502" y="3297918"/>
                  <a:pt x="6969974" y="3303937"/>
                  <a:pt x="6955131" y="3303937"/>
                </a:cubicBezTo>
                <a:cubicBezTo>
                  <a:pt x="6950246" y="3303937"/>
                  <a:pt x="6945267" y="3303434"/>
                  <a:pt x="6940194" y="3302432"/>
                </a:cubicBezTo>
                <a:lnTo>
                  <a:pt x="6955131" y="3338241"/>
                </a:lnTo>
                <a:cubicBezTo>
                  <a:pt x="6979369" y="3338241"/>
                  <a:pt x="7003512" y="3326806"/>
                  <a:pt x="7027561" y="3303937"/>
                </a:cubicBezTo>
                <a:cubicBezTo>
                  <a:pt x="7051611" y="3281067"/>
                  <a:pt x="7063636" y="3251477"/>
                  <a:pt x="7063636" y="3215167"/>
                </a:cubicBezTo>
                <a:cubicBezTo>
                  <a:pt x="7063636" y="3197112"/>
                  <a:pt x="7060535" y="3172036"/>
                  <a:pt x="7054335" y="3139939"/>
                </a:cubicBezTo>
                <a:cubicBezTo>
                  <a:pt x="7048135" y="3107841"/>
                  <a:pt x="7045035" y="3085474"/>
                  <a:pt x="7045035" y="3072835"/>
                </a:cubicBezTo>
                <a:cubicBezTo>
                  <a:pt x="7045035" y="3052574"/>
                  <a:pt x="7050061" y="3036274"/>
                  <a:pt x="7060113" y="3023937"/>
                </a:cubicBezTo>
                <a:cubicBezTo>
                  <a:pt x="7070165" y="3011600"/>
                  <a:pt x="7082895" y="3005431"/>
                  <a:pt x="7098301" y="3005431"/>
                </a:cubicBezTo>
                <a:lnTo>
                  <a:pt x="7104128" y="3005431"/>
                </a:lnTo>
                <a:lnTo>
                  <a:pt x="7106383" y="3005431"/>
                </a:lnTo>
                <a:cubicBezTo>
                  <a:pt x="7116905" y="3005431"/>
                  <a:pt x="7126910" y="3013807"/>
                  <a:pt x="7136398" y="3030558"/>
                </a:cubicBezTo>
                <a:cubicBezTo>
                  <a:pt x="7145886" y="3047308"/>
                  <a:pt x="7150631" y="3062404"/>
                  <a:pt x="7150631" y="3075844"/>
                </a:cubicBezTo>
                <a:lnTo>
                  <a:pt x="7150631" y="3278961"/>
                </a:lnTo>
                <a:lnTo>
                  <a:pt x="7200232" y="3313566"/>
                </a:lnTo>
                <a:lnTo>
                  <a:pt x="7200232" y="3005431"/>
                </a:lnTo>
                <a:lnTo>
                  <a:pt x="7241088" y="3005431"/>
                </a:lnTo>
                <a:lnTo>
                  <a:pt x="7258008" y="3005431"/>
                </a:lnTo>
                <a:lnTo>
                  <a:pt x="7396095" y="3005431"/>
                </a:lnTo>
                <a:lnTo>
                  <a:pt x="7396095" y="3027699"/>
                </a:lnTo>
                <a:lnTo>
                  <a:pt x="7236297" y="3135426"/>
                </a:lnTo>
                <a:lnTo>
                  <a:pt x="7264481" y="3186580"/>
                </a:lnTo>
                <a:cubicBezTo>
                  <a:pt x="7331932" y="3194204"/>
                  <a:pt x="7377964" y="3226501"/>
                  <a:pt x="7402578" y="3283474"/>
                </a:cubicBezTo>
                <a:lnTo>
                  <a:pt x="7445697" y="3313566"/>
                </a:lnTo>
                <a:lnTo>
                  <a:pt x="7445697" y="3079155"/>
                </a:lnTo>
                <a:lnTo>
                  <a:pt x="7454152" y="3079155"/>
                </a:lnTo>
                <a:cubicBezTo>
                  <a:pt x="7481395" y="3079155"/>
                  <a:pt x="7501077" y="3084020"/>
                  <a:pt x="7513195" y="3093749"/>
                </a:cubicBezTo>
                <a:cubicBezTo>
                  <a:pt x="7525315" y="3103479"/>
                  <a:pt x="7531374" y="3115164"/>
                  <a:pt x="7531374" y="3128806"/>
                </a:cubicBezTo>
                <a:cubicBezTo>
                  <a:pt x="7531374" y="3137231"/>
                  <a:pt x="7529589" y="3144453"/>
                  <a:pt x="7526019" y="3150471"/>
                </a:cubicBezTo>
                <a:cubicBezTo>
                  <a:pt x="7518315" y="3138635"/>
                  <a:pt x="7508639" y="3132717"/>
                  <a:pt x="7496990" y="3132717"/>
                </a:cubicBezTo>
                <a:cubicBezTo>
                  <a:pt x="7486657" y="3132717"/>
                  <a:pt x="7478155" y="3136429"/>
                  <a:pt x="7471485" y="3143851"/>
                </a:cubicBezTo>
                <a:cubicBezTo>
                  <a:pt x="7464814" y="3151274"/>
                  <a:pt x="7461479" y="3160602"/>
                  <a:pt x="7461479" y="3171836"/>
                </a:cubicBezTo>
                <a:cubicBezTo>
                  <a:pt x="7461479" y="3183672"/>
                  <a:pt x="7465049" y="3193452"/>
                  <a:pt x="7472190" y="3201175"/>
                </a:cubicBezTo>
                <a:cubicBezTo>
                  <a:pt x="7479329" y="3208899"/>
                  <a:pt x="7488723" y="3212760"/>
                  <a:pt x="7500372" y="3212760"/>
                </a:cubicBezTo>
                <a:cubicBezTo>
                  <a:pt x="7515966" y="3212760"/>
                  <a:pt x="7529542" y="3205387"/>
                  <a:pt x="7541097" y="3190644"/>
                </a:cubicBezTo>
                <a:cubicBezTo>
                  <a:pt x="7552651" y="3175898"/>
                  <a:pt x="7558430" y="3156990"/>
                  <a:pt x="7558430" y="3133921"/>
                </a:cubicBezTo>
                <a:cubicBezTo>
                  <a:pt x="7558430" y="3102827"/>
                  <a:pt x="7547157" y="3077099"/>
                  <a:pt x="7524610" y="3056737"/>
                </a:cubicBezTo>
                <a:cubicBezTo>
                  <a:pt x="7502063" y="3036375"/>
                  <a:pt x="7475759" y="3025793"/>
                  <a:pt x="7445697" y="3024990"/>
                </a:cubicBezTo>
                <a:lnTo>
                  <a:pt x="7445697" y="3005431"/>
                </a:lnTo>
                <a:lnTo>
                  <a:pt x="7603054" y="3005431"/>
                </a:lnTo>
                <a:lnTo>
                  <a:pt x="7616205" y="3005431"/>
                </a:lnTo>
                <a:lnTo>
                  <a:pt x="7758061" y="3005431"/>
                </a:lnTo>
                <a:lnTo>
                  <a:pt x="7758061" y="3027699"/>
                </a:lnTo>
                <a:lnTo>
                  <a:pt x="7598263" y="3135426"/>
                </a:lnTo>
                <a:lnTo>
                  <a:pt x="7626445" y="3186580"/>
                </a:lnTo>
                <a:cubicBezTo>
                  <a:pt x="7693897" y="3194204"/>
                  <a:pt x="7739930" y="3226501"/>
                  <a:pt x="7764542" y="3283474"/>
                </a:cubicBezTo>
                <a:lnTo>
                  <a:pt x="7807663" y="3313566"/>
                </a:lnTo>
                <a:lnTo>
                  <a:pt x="7807663" y="3005431"/>
                </a:lnTo>
                <a:lnTo>
                  <a:pt x="7865438" y="3005431"/>
                </a:lnTo>
                <a:lnTo>
                  <a:pt x="7845146" y="2971126"/>
                </a:lnTo>
                <a:lnTo>
                  <a:pt x="7595913" y="2971126"/>
                </a:lnTo>
                <a:lnTo>
                  <a:pt x="7582762" y="2971126"/>
                </a:lnTo>
                <a:lnTo>
                  <a:pt x="7237716" y="2971126"/>
                </a:lnTo>
                <a:lnTo>
                  <a:pt x="7220796" y="2971126"/>
                </a:lnTo>
                <a:lnTo>
                  <a:pt x="7197696" y="2971126"/>
                </a:lnTo>
                <a:cubicBezTo>
                  <a:pt x="7194878" y="2966714"/>
                  <a:pt x="7192106" y="2961949"/>
                  <a:pt x="7189382" y="2956833"/>
                </a:cubicBezTo>
                <a:cubicBezTo>
                  <a:pt x="7186658" y="2951719"/>
                  <a:pt x="7182430" y="2943042"/>
                  <a:pt x="7176700" y="2930805"/>
                </a:cubicBezTo>
                <a:cubicBezTo>
                  <a:pt x="7170969" y="2918568"/>
                  <a:pt x="7162280" y="2912449"/>
                  <a:pt x="7150631" y="2912449"/>
                </a:cubicBezTo>
                <a:close/>
                <a:moveTo>
                  <a:pt x="6397642" y="2822476"/>
                </a:moveTo>
                <a:cubicBezTo>
                  <a:pt x="6331317" y="2822476"/>
                  <a:pt x="6266873" y="2853470"/>
                  <a:pt x="6204308" y="2915458"/>
                </a:cubicBezTo>
                <a:lnTo>
                  <a:pt x="6240944" y="2971126"/>
                </a:lnTo>
                <a:lnTo>
                  <a:pt x="6211410" y="2971126"/>
                </a:lnTo>
                <a:lnTo>
                  <a:pt x="6193597" y="2971126"/>
                </a:lnTo>
                <a:lnTo>
                  <a:pt x="5966577" y="2971126"/>
                </a:lnTo>
                <a:lnTo>
                  <a:pt x="5949025" y="2971126"/>
                </a:lnTo>
                <a:lnTo>
                  <a:pt x="5926555" y="2971126"/>
                </a:lnTo>
                <a:cubicBezTo>
                  <a:pt x="5923736" y="2966714"/>
                  <a:pt x="5920965" y="2961949"/>
                  <a:pt x="5918242" y="2956833"/>
                </a:cubicBezTo>
                <a:cubicBezTo>
                  <a:pt x="5915517" y="2951719"/>
                  <a:pt x="5911289" y="2943042"/>
                  <a:pt x="5905559" y="2930805"/>
                </a:cubicBezTo>
                <a:cubicBezTo>
                  <a:pt x="5899829" y="2918568"/>
                  <a:pt x="5891138" y="2912449"/>
                  <a:pt x="5879489" y="2912449"/>
                </a:cubicBezTo>
                <a:lnTo>
                  <a:pt x="5879489" y="3005431"/>
                </a:lnTo>
                <a:cubicBezTo>
                  <a:pt x="5871034" y="2991589"/>
                  <a:pt x="5863331" y="2982412"/>
                  <a:pt x="5856380" y="2977898"/>
                </a:cubicBezTo>
                <a:cubicBezTo>
                  <a:pt x="5849428" y="2973384"/>
                  <a:pt x="5839845" y="2971126"/>
                  <a:pt x="5827632" y="2971126"/>
                </a:cubicBezTo>
                <a:lnTo>
                  <a:pt x="5430534" y="2971126"/>
                </a:lnTo>
                <a:lnTo>
                  <a:pt x="5450825" y="3005431"/>
                </a:lnTo>
                <a:lnTo>
                  <a:pt x="5529738" y="3005431"/>
                </a:lnTo>
                <a:cubicBezTo>
                  <a:pt x="5544018" y="3005431"/>
                  <a:pt x="5557922" y="3013857"/>
                  <a:pt x="5571449" y="3030708"/>
                </a:cubicBezTo>
                <a:cubicBezTo>
                  <a:pt x="5562243" y="3034118"/>
                  <a:pt x="5554116" y="3040437"/>
                  <a:pt x="5547070" y="3049665"/>
                </a:cubicBezTo>
                <a:cubicBezTo>
                  <a:pt x="5540027" y="3058893"/>
                  <a:pt x="5536503" y="3070027"/>
                  <a:pt x="5536503" y="3083067"/>
                </a:cubicBezTo>
                <a:cubicBezTo>
                  <a:pt x="5536503" y="3097510"/>
                  <a:pt x="5541011" y="3109698"/>
                  <a:pt x="5550030" y="3119628"/>
                </a:cubicBezTo>
                <a:cubicBezTo>
                  <a:pt x="5559049" y="3129558"/>
                  <a:pt x="5570322" y="3134523"/>
                  <a:pt x="5583851" y="3134523"/>
                </a:cubicBezTo>
                <a:cubicBezTo>
                  <a:pt x="5596813" y="3134523"/>
                  <a:pt x="5607665" y="3130511"/>
                  <a:pt x="5616401" y="3122487"/>
                </a:cubicBezTo>
                <a:cubicBezTo>
                  <a:pt x="5625138" y="3114462"/>
                  <a:pt x="5629506" y="3103629"/>
                  <a:pt x="5629506" y="3089988"/>
                </a:cubicBezTo>
                <a:cubicBezTo>
                  <a:pt x="5629506" y="3082766"/>
                  <a:pt x="5627814" y="3075644"/>
                  <a:pt x="5624434" y="3068623"/>
                </a:cubicBezTo>
                <a:cubicBezTo>
                  <a:pt x="5625750" y="3068422"/>
                  <a:pt x="5627252" y="3068322"/>
                  <a:pt x="5628943" y="3068322"/>
                </a:cubicBezTo>
                <a:cubicBezTo>
                  <a:pt x="5639839" y="3068322"/>
                  <a:pt x="5649610" y="3073137"/>
                  <a:pt x="5658253" y="3082766"/>
                </a:cubicBezTo>
                <a:cubicBezTo>
                  <a:pt x="5666896" y="3092394"/>
                  <a:pt x="5671216" y="3104832"/>
                  <a:pt x="5671216" y="3120078"/>
                </a:cubicBezTo>
                <a:cubicBezTo>
                  <a:pt x="5671216" y="3137934"/>
                  <a:pt x="5665017" y="3153079"/>
                  <a:pt x="5652618" y="3165517"/>
                </a:cubicBezTo>
                <a:cubicBezTo>
                  <a:pt x="5640216" y="3177955"/>
                  <a:pt x="5623494" y="3184174"/>
                  <a:pt x="5602450" y="3184174"/>
                </a:cubicBezTo>
                <a:cubicBezTo>
                  <a:pt x="5574644" y="3184174"/>
                  <a:pt x="5549654" y="3173641"/>
                  <a:pt x="5527484" y="3152578"/>
                </a:cubicBezTo>
                <a:cubicBezTo>
                  <a:pt x="5505313" y="3131513"/>
                  <a:pt x="5486995" y="3094300"/>
                  <a:pt x="5472526" y="3040939"/>
                </a:cubicBezTo>
                <a:lnTo>
                  <a:pt x="5446317" y="3031912"/>
                </a:lnTo>
                <a:cubicBezTo>
                  <a:pt x="5460220" y="3108543"/>
                  <a:pt x="5481122" y="3163110"/>
                  <a:pt x="5509023" y="3195608"/>
                </a:cubicBezTo>
                <a:cubicBezTo>
                  <a:pt x="5536926" y="3228107"/>
                  <a:pt x="5567410" y="3244355"/>
                  <a:pt x="5600478" y="3244355"/>
                </a:cubicBezTo>
                <a:cubicBezTo>
                  <a:pt x="5646134" y="3244355"/>
                  <a:pt x="5678545" y="3222189"/>
                  <a:pt x="5697710" y="3177854"/>
                </a:cubicBezTo>
                <a:cubicBezTo>
                  <a:pt x="5724954" y="3201727"/>
                  <a:pt x="5741392" y="3236934"/>
                  <a:pt x="5747030" y="3283474"/>
                </a:cubicBezTo>
                <a:lnTo>
                  <a:pt x="5790150" y="3313566"/>
                </a:lnTo>
                <a:lnTo>
                  <a:pt x="5790150" y="3005431"/>
                </a:lnTo>
                <a:lnTo>
                  <a:pt x="5827632" y="3005431"/>
                </a:lnTo>
                <a:cubicBezTo>
                  <a:pt x="5841350" y="3005431"/>
                  <a:pt x="5853420" y="3013807"/>
                  <a:pt x="5863848" y="3030558"/>
                </a:cubicBezTo>
                <a:cubicBezTo>
                  <a:pt x="5874277" y="3047308"/>
                  <a:pt x="5879489" y="3062404"/>
                  <a:pt x="5879489" y="3075844"/>
                </a:cubicBezTo>
                <a:lnTo>
                  <a:pt x="5879489" y="3278961"/>
                </a:lnTo>
                <a:lnTo>
                  <a:pt x="5929093" y="3313566"/>
                </a:lnTo>
                <a:lnTo>
                  <a:pt x="5929093" y="3005431"/>
                </a:lnTo>
                <a:lnTo>
                  <a:pt x="5969317" y="3005431"/>
                </a:lnTo>
                <a:lnTo>
                  <a:pt x="5986867" y="3005431"/>
                </a:lnTo>
                <a:lnTo>
                  <a:pt x="6124324" y="3005431"/>
                </a:lnTo>
                <a:lnTo>
                  <a:pt x="6124324" y="3027699"/>
                </a:lnTo>
                <a:lnTo>
                  <a:pt x="5964526" y="3135426"/>
                </a:lnTo>
                <a:lnTo>
                  <a:pt x="5992708" y="3186580"/>
                </a:lnTo>
                <a:cubicBezTo>
                  <a:pt x="6060160" y="3194204"/>
                  <a:pt x="6106193" y="3226501"/>
                  <a:pt x="6130806" y="3283474"/>
                </a:cubicBezTo>
                <a:lnTo>
                  <a:pt x="6173927" y="3313566"/>
                </a:lnTo>
                <a:lnTo>
                  <a:pt x="6173927" y="3005431"/>
                </a:lnTo>
                <a:lnTo>
                  <a:pt x="6213888" y="3005431"/>
                </a:lnTo>
                <a:lnTo>
                  <a:pt x="6231702" y="3005431"/>
                </a:lnTo>
                <a:lnTo>
                  <a:pt x="6239253" y="3005431"/>
                </a:lnTo>
                <a:lnTo>
                  <a:pt x="6239253" y="3278961"/>
                </a:lnTo>
                <a:lnTo>
                  <a:pt x="6288855" y="3313566"/>
                </a:lnTo>
                <a:lnTo>
                  <a:pt x="6288855" y="3005431"/>
                </a:lnTo>
                <a:lnTo>
                  <a:pt x="6331282" y="3005431"/>
                </a:lnTo>
                <a:lnTo>
                  <a:pt x="6346630" y="3005431"/>
                </a:lnTo>
                <a:lnTo>
                  <a:pt x="6486289" y="3005431"/>
                </a:lnTo>
                <a:lnTo>
                  <a:pt x="6486289" y="3027699"/>
                </a:lnTo>
                <a:lnTo>
                  <a:pt x="6326491" y="3135426"/>
                </a:lnTo>
                <a:lnTo>
                  <a:pt x="6354674" y="3186580"/>
                </a:lnTo>
                <a:cubicBezTo>
                  <a:pt x="6422126" y="3194204"/>
                  <a:pt x="6468158" y="3226501"/>
                  <a:pt x="6492771" y="3283474"/>
                </a:cubicBezTo>
                <a:lnTo>
                  <a:pt x="6535892" y="3313566"/>
                </a:lnTo>
                <a:lnTo>
                  <a:pt x="6535892" y="3005431"/>
                </a:lnTo>
                <a:lnTo>
                  <a:pt x="6593666" y="3005431"/>
                </a:lnTo>
                <a:lnTo>
                  <a:pt x="6573375" y="2971126"/>
                </a:lnTo>
                <a:lnTo>
                  <a:pt x="6326338" y="2971126"/>
                </a:lnTo>
                <a:lnTo>
                  <a:pt x="6310991" y="2971126"/>
                </a:lnTo>
                <a:lnTo>
                  <a:pt x="6281528" y="2971126"/>
                </a:lnTo>
                <a:lnTo>
                  <a:pt x="6263772" y="2941337"/>
                </a:lnTo>
                <a:cubicBezTo>
                  <a:pt x="6309992" y="2890382"/>
                  <a:pt x="6363634" y="2864905"/>
                  <a:pt x="6424698" y="2864905"/>
                </a:cubicBezTo>
                <a:cubicBezTo>
                  <a:pt x="6470729" y="2864905"/>
                  <a:pt x="6516199" y="2879649"/>
                  <a:pt x="6561103" y="2909139"/>
                </a:cubicBezTo>
                <a:lnTo>
                  <a:pt x="6561103" y="2878446"/>
                </a:lnTo>
                <a:cubicBezTo>
                  <a:pt x="6503422" y="2841133"/>
                  <a:pt x="6448935" y="2822476"/>
                  <a:pt x="6397642" y="2822476"/>
                </a:cubicBezTo>
                <a:close/>
                <a:moveTo>
                  <a:pt x="4529116" y="2822476"/>
                </a:moveTo>
                <a:cubicBezTo>
                  <a:pt x="4462792" y="2822476"/>
                  <a:pt x="4398347" y="2853470"/>
                  <a:pt x="4335781" y="2915458"/>
                </a:cubicBezTo>
                <a:lnTo>
                  <a:pt x="4372419" y="2971126"/>
                </a:lnTo>
                <a:lnTo>
                  <a:pt x="4325071" y="2971126"/>
                </a:lnTo>
                <a:lnTo>
                  <a:pt x="4345363" y="3005431"/>
                </a:lnTo>
                <a:lnTo>
                  <a:pt x="4370727" y="3005431"/>
                </a:lnTo>
                <a:lnTo>
                  <a:pt x="4370727" y="3278961"/>
                </a:lnTo>
                <a:lnTo>
                  <a:pt x="4420330" y="3313566"/>
                </a:lnTo>
                <a:lnTo>
                  <a:pt x="4420330" y="3005431"/>
                </a:lnTo>
                <a:lnTo>
                  <a:pt x="4462758" y="3005431"/>
                </a:lnTo>
                <a:lnTo>
                  <a:pt x="4478104" y="3005431"/>
                </a:lnTo>
                <a:lnTo>
                  <a:pt x="4617763" y="3005431"/>
                </a:lnTo>
                <a:lnTo>
                  <a:pt x="4617763" y="3027699"/>
                </a:lnTo>
                <a:lnTo>
                  <a:pt x="4457966" y="3135426"/>
                </a:lnTo>
                <a:lnTo>
                  <a:pt x="4486149" y="3186580"/>
                </a:lnTo>
                <a:cubicBezTo>
                  <a:pt x="4553600" y="3194204"/>
                  <a:pt x="4599634" y="3226501"/>
                  <a:pt x="4624245" y="3283474"/>
                </a:cubicBezTo>
                <a:lnTo>
                  <a:pt x="4667367" y="3313566"/>
                </a:lnTo>
                <a:lnTo>
                  <a:pt x="4667367" y="3005431"/>
                </a:lnTo>
                <a:lnTo>
                  <a:pt x="4707329" y="3005431"/>
                </a:lnTo>
                <a:lnTo>
                  <a:pt x="4719448" y="3005431"/>
                </a:lnTo>
                <a:lnTo>
                  <a:pt x="4729594" y="3042142"/>
                </a:lnTo>
                <a:cubicBezTo>
                  <a:pt x="4757588" y="3043145"/>
                  <a:pt x="4786899" y="3053778"/>
                  <a:pt x="4817524" y="3074040"/>
                </a:cubicBezTo>
                <a:lnTo>
                  <a:pt x="4740866" y="3147462"/>
                </a:lnTo>
                <a:lnTo>
                  <a:pt x="4769050" y="3198617"/>
                </a:lnTo>
                <a:cubicBezTo>
                  <a:pt x="4834058" y="3204033"/>
                  <a:pt x="4880090" y="3232319"/>
                  <a:pt x="4907146" y="3283474"/>
                </a:cubicBezTo>
                <a:lnTo>
                  <a:pt x="4950266" y="3313566"/>
                </a:lnTo>
                <a:lnTo>
                  <a:pt x="4950266" y="3005431"/>
                </a:lnTo>
                <a:lnTo>
                  <a:pt x="4991032" y="3005431"/>
                </a:lnTo>
                <a:lnTo>
                  <a:pt x="5003151" y="3005431"/>
                </a:lnTo>
                <a:lnTo>
                  <a:pt x="5013296" y="3042142"/>
                </a:lnTo>
                <a:cubicBezTo>
                  <a:pt x="5045800" y="3042945"/>
                  <a:pt x="5073608" y="3055082"/>
                  <a:pt x="5096718" y="3078553"/>
                </a:cubicBezTo>
                <a:lnTo>
                  <a:pt x="5024569" y="3147462"/>
                </a:lnTo>
                <a:lnTo>
                  <a:pt x="5052753" y="3198617"/>
                </a:lnTo>
                <a:cubicBezTo>
                  <a:pt x="5117761" y="3204033"/>
                  <a:pt x="5163793" y="3232319"/>
                  <a:pt x="5190850" y="3283474"/>
                </a:cubicBezTo>
                <a:lnTo>
                  <a:pt x="5233969" y="3313566"/>
                </a:lnTo>
                <a:lnTo>
                  <a:pt x="5233969" y="3005431"/>
                </a:lnTo>
                <a:lnTo>
                  <a:pt x="5291745" y="3005431"/>
                </a:lnTo>
                <a:lnTo>
                  <a:pt x="5271453" y="2971126"/>
                </a:lnTo>
                <a:lnTo>
                  <a:pt x="4987751" y="2971126"/>
                </a:lnTo>
                <a:lnTo>
                  <a:pt x="4970739" y="2971126"/>
                </a:lnTo>
                <a:lnTo>
                  <a:pt x="4704850" y="2971126"/>
                </a:lnTo>
                <a:lnTo>
                  <a:pt x="4687036" y="2971126"/>
                </a:lnTo>
                <a:lnTo>
                  <a:pt x="4457815" y="2971126"/>
                </a:lnTo>
                <a:lnTo>
                  <a:pt x="4442466" y="2971126"/>
                </a:lnTo>
                <a:lnTo>
                  <a:pt x="4413002" y="2971126"/>
                </a:lnTo>
                <a:lnTo>
                  <a:pt x="4395246" y="2941337"/>
                </a:lnTo>
                <a:cubicBezTo>
                  <a:pt x="4441467" y="2890382"/>
                  <a:pt x="4495110" y="2864905"/>
                  <a:pt x="4556173" y="2864905"/>
                </a:cubicBezTo>
                <a:cubicBezTo>
                  <a:pt x="4602205" y="2864905"/>
                  <a:pt x="4647674" y="2879649"/>
                  <a:pt x="4692577" y="2909139"/>
                </a:cubicBezTo>
                <a:lnTo>
                  <a:pt x="4692577" y="2878446"/>
                </a:lnTo>
                <a:cubicBezTo>
                  <a:pt x="4634896" y="2841133"/>
                  <a:pt x="4580410" y="2822476"/>
                  <a:pt x="4529116" y="2822476"/>
                </a:cubicBezTo>
                <a:close/>
                <a:moveTo>
                  <a:pt x="5450625" y="2395531"/>
                </a:moveTo>
                <a:cubicBezTo>
                  <a:pt x="5445927" y="2395531"/>
                  <a:pt x="5442546" y="2397839"/>
                  <a:pt x="5440479" y="2402452"/>
                </a:cubicBezTo>
                <a:cubicBezTo>
                  <a:pt x="5438412" y="2407067"/>
                  <a:pt x="5437380" y="2414991"/>
                  <a:pt x="5437380" y="2426225"/>
                </a:cubicBezTo>
                <a:cubicBezTo>
                  <a:pt x="5437380" y="2437659"/>
                  <a:pt x="5438412" y="2445735"/>
                  <a:pt x="5440479" y="2450449"/>
                </a:cubicBezTo>
                <a:cubicBezTo>
                  <a:pt x="5442546" y="2455163"/>
                  <a:pt x="5445927" y="2457520"/>
                  <a:pt x="5450625" y="2457520"/>
                </a:cubicBezTo>
                <a:lnTo>
                  <a:pt x="5567867" y="2457520"/>
                </a:lnTo>
                <a:cubicBezTo>
                  <a:pt x="5572375" y="2457520"/>
                  <a:pt x="5575664" y="2455213"/>
                  <a:pt x="5577730" y="2450599"/>
                </a:cubicBezTo>
                <a:cubicBezTo>
                  <a:pt x="5579797" y="2445985"/>
                  <a:pt x="5580831" y="2437860"/>
                  <a:pt x="5580831" y="2426225"/>
                </a:cubicBezTo>
                <a:cubicBezTo>
                  <a:pt x="5580831" y="2420608"/>
                  <a:pt x="5580596" y="2415793"/>
                  <a:pt x="5580125" y="2411781"/>
                </a:cubicBezTo>
                <a:cubicBezTo>
                  <a:pt x="5579657" y="2407769"/>
                  <a:pt x="5578859" y="2404559"/>
                  <a:pt x="5577730" y="2402152"/>
                </a:cubicBezTo>
                <a:cubicBezTo>
                  <a:pt x="5576603" y="2399745"/>
                  <a:pt x="5575241" y="2398039"/>
                  <a:pt x="5573644" y="2397036"/>
                </a:cubicBezTo>
                <a:cubicBezTo>
                  <a:pt x="5572048" y="2396033"/>
                  <a:pt x="5570121" y="2395531"/>
                  <a:pt x="5567867" y="2395531"/>
                </a:cubicBezTo>
                <a:close/>
                <a:moveTo>
                  <a:pt x="7680394" y="2274265"/>
                </a:moveTo>
                <a:lnTo>
                  <a:pt x="7816518" y="2274265"/>
                </a:lnTo>
                <a:lnTo>
                  <a:pt x="7816518" y="2458422"/>
                </a:lnTo>
                <a:cubicBezTo>
                  <a:pt x="7803743" y="2435353"/>
                  <a:pt x="7788994" y="2418201"/>
                  <a:pt x="7772271" y="2406967"/>
                </a:cubicBezTo>
                <a:cubicBezTo>
                  <a:pt x="7773399" y="2400947"/>
                  <a:pt x="7773963" y="2394729"/>
                  <a:pt x="7773963" y="2388309"/>
                </a:cubicBezTo>
                <a:cubicBezTo>
                  <a:pt x="7773963" y="2366643"/>
                  <a:pt x="7765743" y="2345932"/>
                  <a:pt x="7749303" y="2326172"/>
                </a:cubicBezTo>
                <a:cubicBezTo>
                  <a:pt x="7732862" y="2306412"/>
                  <a:pt x="7709893" y="2289108"/>
                  <a:pt x="7680394" y="2274265"/>
                </a:cubicBezTo>
                <a:close/>
                <a:moveTo>
                  <a:pt x="7529396" y="2181283"/>
                </a:moveTo>
                <a:lnTo>
                  <a:pt x="7529396" y="2298037"/>
                </a:lnTo>
                <a:cubicBezTo>
                  <a:pt x="7501776" y="2258918"/>
                  <a:pt x="7478854" y="2239358"/>
                  <a:pt x="7460630" y="2239358"/>
                </a:cubicBezTo>
                <a:cubicBezTo>
                  <a:pt x="7444283" y="2239358"/>
                  <a:pt x="7424179" y="2252398"/>
                  <a:pt x="7400318" y="2278477"/>
                </a:cubicBezTo>
                <a:cubicBezTo>
                  <a:pt x="7387917" y="2263432"/>
                  <a:pt x="7376878" y="2253250"/>
                  <a:pt x="7367202" y="2247934"/>
                </a:cubicBezTo>
                <a:cubicBezTo>
                  <a:pt x="7357526" y="2242618"/>
                  <a:pt x="7344046" y="2239960"/>
                  <a:pt x="7326760" y="2239960"/>
                </a:cubicBezTo>
                <a:lnTo>
                  <a:pt x="7301214" y="2239960"/>
                </a:lnTo>
                <a:lnTo>
                  <a:pt x="7289276" y="2239960"/>
                </a:lnTo>
                <a:lnTo>
                  <a:pt x="7005573" y="2239960"/>
                </a:lnTo>
                <a:lnTo>
                  <a:pt x="7025865" y="2274265"/>
                </a:lnTo>
                <a:lnTo>
                  <a:pt x="7051230" y="2274265"/>
                </a:lnTo>
                <a:lnTo>
                  <a:pt x="7051230" y="2446988"/>
                </a:lnTo>
                <a:lnTo>
                  <a:pt x="7097733" y="2490920"/>
                </a:lnTo>
                <a:cubicBezTo>
                  <a:pt x="7137189" y="2440368"/>
                  <a:pt x="7169975" y="2404559"/>
                  <a:pt x="7196091" y="2383495"/>
                </a:cubicBezTo>
                <a:cubicBezTo>
                  <a:pt x="7193085" y="2401951"/>
                  <a:pt x="7191582" y="2420206"/>
                  <a:pt x="7191582" y="2438261"/>
                </a:cubicBezTo>
                <a:cubicBezTo>
                  <a:pt x="7191582" y="2484200"/>
                  <a:pt x="7203513" y="2533550"/>
                  <a:pt x="7227375" y="2586311"/>
                </a:cubicBezTo>
                <a:lnTo>
                  <a:pt x="7250766" y="2593532"/>
                </a:lnTo>
                <a:cubicBezTo>
                  <a:pt x="7237614" y="2553411"/>
                  <a:pt x="7231038" y="2514392"/>
                  <a:pt x="7231038" y="2476477"/>
                </a:cubicBezTo>
                <a:cubicBezTo>
                  <a:pt x="7231038" y="2434550"/>
                  <a:pt x="7241936" y="2388109"/>
                  <a:pt x="7263730" y="2337156"/>
                </a:cubicBezTo>
                <a:lnTo>
                  <a:pt x="7206237" y="2303152"/>
                </a:lnTo>
                <a:cubicBezTo>
                  <a:pt x="7168283" y="2330435"/>
                  <a:pt x="7133149" y="2362732"/>
                  <a:pt x="7100832" y="2400045"/>
                </a:cubicBezTo>
                <a:lnTo>
                  <a:pt x="7100832" y="2274265"/>
                </a:lnTo>
                <a:lnTo>
                  <a:pt x="7309568" y="2274265"/>
                </a:lnTo>
                <a:lnTo>
                  <a:pt x="7321506" y="2274265"/>
                </a:lnTo>
                <a:lnTo>
                  <a:pt x="7328451" y="2274265"/>
                </a:lnTo>
                <a:cubicBezTo>
                  <a:pt x="7345737" y="2274265"/>
                  <a:pt x="7361144" y="2284495"/>
                  <a:pt x="7374671" y="2304957"/>
                </a:cubicBezTo>
                <a:cubicBezTo>
                  <a:pt x="7359452" y="2322412"/>
                  <a:pt x="7348273" y="2338058"/>
                  <a:pt x="7341133" y="2351899"/>
                </a:cubicBezTo>
                <a:cubicBezTo>
                  <a:pt x="7333994" y="2365741"/>
                  <a:pt x="7330424" y="2379081"/>
                  <a:pt x="7330424" y="2391920"/>
                </a:cubicBezTo>
                <a:cubicBezTo>
                  <a:pt x="7330424" y="2403356"/>
                  <a:pt x="7333476" y="2412483"/>
                  <a:pt x="7339583" y="2419304"/>
                </a:cubicBezTo>
                <a:cubicBezTo>
                  <a:pt x="7345689" y="2426125"/>
                  <a:pt x="7353815" y="2429535"/>
                  <a:pt x="7363962" y="2429535"/>
                </a:cubicBezTo>
                <a:cubicBezTo>
                  <a:pt x="7381623" y="2429535"/>
                  <a:pt x="7397311" y="2414991"/>
                  <a:pt x="7411027" y="2385902"/>
                </a:cubicBezTo>
                <a:cubicBezTo>
                  <a:pt x="7416852" y="2399142"/>
                  <a:pt x="7423569" y="2409474"/>
                  <a:pt x="7431179" y="2416897"/>
                </a:cubicBezTo>
                <a:cubicBezTo>
                  <a:pt x="7438787" y="2424319"/>
                  <a:pt x="7447665" y="2428031"/>
                  <a:pt x="7457812" y="2428031"/>
                </a:cubicBezTo>
                <a:cubicBezTo>
                  <a:pt x="7468145" y="2428031"/>
                  <a:pt x="7476412" y="2424620"/>
                  <a:pt x="7482612" y="2417799"/>
                </a:cubicBezTo>
                <a:cubicBezTo>
                  <a:pt x="7488813" y="2410978"/>
                  <a:pt x="7491912" y="2402353"/>
                  <a:pt x="7491912" y="2391920"/>
                </a:cubicBezTo>
                <a:cubicBezTo>
                  <a:pt x="7491912" y="2378681"/>
                  <a:pt x="7487592" y="2365039"/>
                  <a:pt x="7478949" y="2350997"/>
                </a:cubicBezTo>
                <a:cubicBezTo>
                  <a:pt x="7470306" y="2336955"/>
                  <a:pt x="7457812" y="2322510"/>
                  <a:pt x="7441465" y="2307665"/>
                </a:cubicBezTo>
                <a:cubicBezTo>
                  <a:pt x="7453678" y="2293222"/>
                  <a:pt x="7462602" y="2285999"/>
                  <a:pt x="7468238" y="2285999"/>
                </a:cubicBezTo>
                <a:cubicBezTo>
                  <a:pt x="7476318" y="2285999"/>
                  <a:pt x="7488530" y="2296031"/>
                  <a:pt x="7504877" y="2316092"/>
                </a:cubicBezTo>
                <a:cubicBezTo>
                  <a:pt x="7521223" y="2336152"/>
                  <a:pt x="7529396" y="2355009"/>
                  <a:pt x="7529396" y="2372663"/>
                </a:cubicBezTo>
                <a:lnTo>
                  <a:pt x="7529396" y="2547793"/>
                </a:lnTo>
                <a:lnTo>
                  <a:pt x="7578998" y="2582399"/>
                </a:lnTo>
                <a:lnTo>
                  <a:pt x="7578998" y="2274265"/>
                </a:lnTo>
                <a:lnTo>
                  <a:pt x="7622620" y="2274265"/>
                </a:lnTo>
                <a:lnTo>
                  <a:pt x="7629101" y="2274265"/>
                </a:lnTo>
                <a:lnTo>
                  <a:pt x="7639248" y="2310976"/>
                </a:lnTo>
                <a:cubicBezTo>
                  <a:pt x="7663298" y="2314987"/>
                  <a:pt x="7682696" y="2320153"/>
                  <a:pt x="7697446" y="2326472"/>
                </a:cubicBezTo>
                <a:cubicBezTo>
                  <a:pt x="7712195" y="2332792"/>
                  <a:pt x="7723468" y="2340013"/>
                  <a:pt x="7731265" y="2348138"/>
                </a:cubicBezTo>
                <a:cubicBezTo>
                  <a:pt x="7739063" y="2356263"/>
                  <a:pt x="7742962" y="2365240"/>
                  <a:pt x="7742962" y="2375070"/>
                </a:cubicBezTo>
                <a:cubicBezTo>
                  <a:pt x="7742962" y="2381088"/>
                  <a:pt x="7741458" y="2386504"/>
                  <a:pt x="7738452" y="2391318"/>
                </a:cubicBezTo>
                <a:cubicBezTo>
                  <a:pt x="7729246" y="2388309"/>
                  <a:pt x="7719757" y="2386805"/>
                  <a:pt x="7709987" y="2386805"/>
                </a:cubicBezTo>
                <a:cubicBezTo>
                  <a:pt x="7695332" y="2386805"/>
                  <a:pt x="7682650" y="2391569"/>
                  <a:pt x="7671940" y="2401099"/>
                </a:cubicBezTo>
                <a:cubicBezTo>
                  <a:pt x="7661230" y="2410628"/>
                  <a:pt x="7655875" y="2423116"/>
                  <a:pt x="7655875" y="2438562"/>
                </a:cubicBezTo>
                <a:cubicBezTo>
                  <a:pt x="7655875" y="2453407"/>
                  <a:pt x="7660480" y="2465544"/>
                  <a:pt x="7669685" y="2474972"/>
                </a:cubicBezTo>
                <a:cubicBezTo>
                  <a:pt x="7678892" y="2484401"/>
                  <a:pt x="7690258" y="2489116"/>
                  <a:pt x="7703787" y="2489116"/>
                </a:cubicBezTo>
                <a:cubicBezTo>
                  <a:pt x="7717503" y="2489116"/>
                  <a:pt x="7729387" y="2485053"/>
                  <a:pt x="7739439" y="2476929"/>
                </a:cubicBezTo>
                <a:cubicBezTo>
                  <a:pt x="7749491" y="2468804"/>
                  <a:pt x="7757710" y="2457219"/>
                  <a:pt x="7764099" y="2442173"/>
                </a:cubicBezTo>
                <a:cubicBezTo>
                  <a:pt x="7778190" y="2449997"/>
                  <a:pt x="7790497" y="2463639"/>
                  <a:pt x="7801018" y="2483097"/>
                </a:cubicBezTo>
                <a:cubicBezTo>
                  <a:pt x="7811540" y="2502556"/>
                  <a:pt x="7818867" y="2525626"/>
                  <a:pt x="7823001" y="2552308"/>
                </a:cubicBezTo>
                <a:lnTo>
                  <a:pt x="7866121" y="2582399"/>
                </a:lnTo>
                <a:lnTo>
                  <a:pt x="7866121" y="2274265"/>
                </a:lnTo>
                <a:lnTo>
                  <a:pt x="7923897" y="2274265"/>
                </a:lnTo>
                <a:lnTo>
                  <a:pt x="7903605" y="2239960"/>
                </a:lnTo>
                <a:lnTo>
                  <a:pt x="7616482" y="2239960"/>
                </a:lnTo>
                <a:lnTo>
                  <a:pt x="7602328" y="2239960"/>
                </a:lnTo>
                <a:lnTo>
                  <a:pt x="7576462" y="2239960"/>
                </a:lnTo>
                <a:cubicBezTo>
                  <a:pt x="7573643" y="2235547"/>
                  <a:pt x="7570872" y="2230782"/>
                  <a:pt x="7568148" y="2225667"/>
                </a:cubicBezTo>
                <a:cubicBezTo>
                  <a:pt x="7565423" y="2220551"/>
                  <a:pt x="7561196" y="2211875"/>
                  <a:pt x="7555466" y="2199638"/>
                </a:cubicBezTo>
                <a:cubicBezTo>
                  <a:pt x="7549735" y="2187401"/>
                  <a:pt x="7541044" y="2181283"/>
                  <a:pt x="7529396" y="2181283"/>
                </a:cubicBezTo>
                <a:close/>
                <a:moveTo>
                  <a:pt x="5347133" y="2181283"/>
                </a:moveTo>
                <a:lnTo>
                  <a:pt x="5347133" y="2329031"/>
                </a:lnTo>
                <a:cubicBezTo>
                  <a:pt x="5317633" y="2269048"/>
                  <a:pt x="5285974" y="2239058"/>
                  <a:pt x="5252154" y="2239058"/>
                </a:cubicBezTo>
                <a:cubicBezTo>
                  <a:pt x="5229420" y="2239058"/>
                  <a:pt x="5211102" y="2249440"/>
                  <a:pt x="5197199" y="2270202"/>
                </a:cubicBezTo>
                <a:cubicBezTo>
                  <a:pt x="5183295" y="2290965"/>
                  <a:pt x="5176342" y="2315791"/>
                  <a:pt x="5176342" y="2344678"/>
                </a:cubicBezTo>
                <a:cubicBezTo>
                  <a:pt x="5176342" y="2377176"/>
                  <a:pt x="5184609" y="2403756"/>
                  <a:pt x="5201144" y="2424420"/>
                </a:cubicBezTo>
                <a:cubicBezTo>
                  <a:pt x="5217677" y="2445082"/>
                  <a:pt x="5237029" y="2455413"/>
                  <a:pt x="5259202" y="2455413"/>
                </a:cubicBezTo>
                <a:cubicBezTo>
                  <a:pt x="5274419" y="2455413"/>
                  <a:pt x="5286725" y="2450699"/>
                  <a:pt x="5296120" y="2441270"/>
                </a:cubicBezTo>
                <a:cubicBezTo>
                  <a:pt x="5305515" y="2431842"/>
                  <a:pt x="5310211" y="2420006"/>
                  <a:pt x="5310211" y="2405763"/>
                </a:cubicBezTo>
                <a:cubicBezTo>
                  <a:pt x="5310211" y="2392723"/>
                  <a:pt x="5306172" y="2381338"/>
                  <a:pt x="5298093" y="2371609"/>
                </a:cubicBezTo>
                <a:cubicBezTo>
                  <a:pt x="5290014" y="2361880"/>
                  <a:pt x="5279492" y="2357015"/>
                  <a:pt x="5266528" y="2357015"/>
                </a:cubicBezTo>
                <a:cubicBezTo>
                  <a:pt x="5255067" y="2357015"/>
                  <a:pt x="5245719" y="2360625"/>
                  <a:pt x="5238487" y="2367848"/>
                </a:cubicBezTo>
                <a:cubicBezTo>
                  <a:pt x="5231253" y="2375070"/>
                  <a:pt x="5227260" y="2383896"/>
                  <a:pt x="5226508" y="2394328"/>
                </a:cubicBezTo>
                <a:cubicBezTo>
                  <a:pt x="5213731" y="2382692"/>
                  <a:pt x="5207344" y="2368550"/>
                  <a:pt x="5207344" y="2351899"/>
                </a:cubicBezTo>
                <a:cubicBezTo>
                  <a:pt x="5207344" y="2337456"/>
                  <a:pt x="5211665" y="2325570"/>
                  <a:pt x="5220307" y="2316242"/>
                </a:cubicBezTo>
                <a:cubicBezTo>
                  <a:pt x="5228950" y="2306913"/>
                  <a:pt x="5240223" y="2302249"/>
                  <a:pt x="5254127" y="2302249"/>
                </a:cubicBezTo>
                <a:cubicBezTo>
                  <a:pt x="5271412" y="2302249"/>
                  <a:pt x="5288181" y="2309972"/>
                  <a:pt x="5304434" y="2325420"/>
                </a:cubicBezTo>
                <a:cubicBezTo>
                  <a:pt x="5320687" y="2340866"/>
                  <a:pt x="5334918" y="2361227"/>
                  <a:pt x="5347133" y="2386504"/>
                </a:cubicBezTo>
                <a:lnTo>
                  <a:pt x="5347133" y="2547793"/>
                </a:lnTo>
                <a:lnTo>
                  <a:pt x="5396734" y="2582399"/>
                </a:lnTo>
                <a:lnTo>
                  <a:pt x="5396734" y="2274265"/>
                </a:lnTo>
                <a:lnTo>
                  <a:pt x="5454509" y="2274265"/>
                </a:lnTo>
                <a:lnTo>
                  <a:pt x="5434217" y="2239960"/>
                </a:lnTo>
                <a:lnTo>
                  <a:pt x="5394197" y="2239960"/>
                </a:lnTo>
                <a:cubicBezTo>
                  <a:pt x="5391378" y="2235547"/>
                  <a:pt x="5388607" y="2230782"/>
                  <a:pt x="5385883" y="2225667"/>
                </a:cubicBezTo>
                <a:cubicBezTo>
                  <a:pt x="5383158" y="2220551"/>
                  <a:pt x="5378930" y="2211875"/>
                  <a:pt x="5373200" y="2199638"/>
                </a:cubicBezTo>
                <a:cubicBezTo>
                  <a:pt x="5367469" y="2187401"/>
                  <a:pt x="5358780" y="2181283"/>
                  <a:pt x="5347133" y="2181283"/>
                </a:cubicBezTo>
                <a:close/>
                <a:moveTo>
                  <a:pt x="6338944" y="2091309"/>
                </a:moveTo>
                <a:cubicBezTo>
                  <a:pt x="6272620" y="2091309"/>
                  <a:pt x="6208176" y="2122303"/>
                  <a:pt x="6145610" y="2184292"/>
                </a:cubicBezTo>
                <a:lnTo>
                  <a:pt x="6182248" y="2239960"/>
                </a:lnTo>
                <a:lnTo>
                  <a:pt x="6151819" y="2239960"/>
                </a:lnTo>
                <a:lnTo>
                  <a:pt x="6134900" y="2239960"/>
                </a:lnTo>
                <a:lnTo>
                  <a:pt x="6111800" y="2239960"/>
                </a:lnTo>
                <a:cubicBezTo>
                  <a:pt x="6108981" y="2235547"/>
                  <a:pt x="6106209" y="2230782"/>
                  <a:pt x="6103485" y="2225667"/>
                </a:cubicBezTo>
                <a:cubicBezTo>
                  <a:pt x="6100760" y="2220551"/>
                  <a:pt x="6096533" y="2211875"/>
                  <a:pt x="6090803" y="2199638"/>
                </a:cubicBezTo>
                <a:cubicBezTo>
                  <a:pt x="6085072" y="2187401"/>
                  <a:pt x="6076382" y="2181283"/>
                  <a:pt x="6064733" y="2181283"/>
                </a:cubicBezTo>
                <a:lnTo>
                  <a:pt x="6064733" y="2274265"/>
                </a:lnTo>
                <a:cubicBezTo>
                  <a:pt x="6056467" y="2260422"/>
                  <a:pt x="6049044" y="2251245"/>
                  <a:pt x="6042469" y="2246731"/>
                </a:cubicBezTo>
                <a:cubicBezTo>
                  <a:pt x="6035893" y="2242217"/>
                  <a:pt x="6026406" y="2239960"/>
                  <a:pt x="6014004" y="2239960"/>
                </a:cubicBezTo>
                <a:lnTo>
                  <a:pt x="6009878" y="2239960"/>
                </a:lnTo>
                <a:lnTo>
                  <a:pt x="5997939" y="2239960"/>
                </a:lnTo>
                <a:lnTo>
                  <a:pt x="5714236" y="2239960"/>
                </a:lnTo>
                <a:lnTo>
                  <a:pt x="5734529" y="2274265"/>
                </a:lnTo>
                <a:lnTo>
                  <a:pt x="5759893" y="2274265"/>
                </a:lnTo>
                <a:lnTo>
                  <a:pt x="5759893" y="2446988"/>
                </a:lnTo>
                <a:lnTo>
                  <a:pt x="5806395" y="2490920"/>
                </a:lnTo>
                <a:cubicBezTo>
                  <a:pt x="5845851" y="2440368"/>
                  <a:pt x="5878639" y="2404559"/>
                  <a:pt x="5904755" y="2383495"/>
                </a:cubicBezTo>
                <a:cubicBezTo>
                  <a:pt x="5901748" y="2401951"/>
                  <a:pt x="5900244" y="2420206"/>
                  <a:pt x="5900244" y="2438261"/>
                </a:cubicBezTo>
                <a:cubicBezTo>
                  <a:pt x="5900244" y="2484200"/>
                  <a:pt x="5912177" y="2533550"/>
                  <a:pt x="5936037" y="2586311"/>
                </a:cubicBezTo>
                <a:lnTo>
                  <a:pt x="5959429" y="2593532"/>
                </a:lnTo>
                <a:cubicBezTo>
                  <a:pt x="5946276" y="2553411"/>
                  <a:pt x="5939701" y="2514392"/>
                  <a:pt x="5939701" y="2476477"/>
                </a:cubicBezTo>
                <a:cubicBezTo>
                  <a:pt x="5939701" y="2434550"/>
                  <a:pt x="5950598" y="2388109"/>
                  <a:pt x="5972394" y="2337156"/>
                </a:cubicBezTo>
                <a:lnTo>
                  <a:pt x="5914900" y="2303152"/>
                </a:lnTo>
                <a:cubicBezTo>
                  <a:pt x="5876946" y="2330435"/>
                  <a:pt x="5841812" y="2362732"/>
                  <a:pt x="5809495" y="2400045"/>
                </a:cubicBezTo>
                <a:lnTo>
                  <a:pt x="5809495" y="2274265"/>
                </a:lnTo>
                <a:lnTo>
                  <a:pt x="6018231" y="2274265"/>
                </a:lnTo>
                <a:lnTo>
                  <a:pt x="6020485" y="2274265"/>
                </a:lnTo>
                <a:cubicBezTo>
                  <a:pt x="6031007" y="2274265"/>
                  <a:pt x="6041014" y="2282640"/>
                  <a:pt x="6050501" y="2299391"/>
                </a:cubicBezTo>
                <a:cubicBezTo>
                  <a:pt x="6059989" y="2316142"/>
                  <a:pt x="6064733" y="2331237"/>
                  <a:pt x="6064733" y="2344678"/>
                </a:cubicBezTo>
                <a:lnTo>
                  <a:pt x="6064733" y="2547793"/>
                </a:lnTo>
                <a:lnTo>
                  <a:pt x="6114335" y="2582399"/>
                </a:lnTo>
                <a:lnTo>
                  <a:pt x="6114335" y="2274265"/>
                </a:lnTo>
                <a:lnTo>
                  <a:pt x="6155191" y="2274265"/>
                </a:lnTo>
                <a:lnTo>
                  <a:pt x="6172112" y="2274265"/>
                </a:lnTo>
                <a:lnTo>
                  <a:pt x="6180557" y="2274265"/>
                </a:lnTo>
                <a:lnTo>
                  <a:pt x="6180557" y="2547793"/>
                </a:lnTo>
                <a:lnTo>
                  <a:pt x="6230160" y="2582399"/>
                </a:lnTo>
                <a:lnTo>
                  <a:pt x="6230160" y="2274265"/>
                </a:lnTo>
                <a:lnTo>
                  <a:pt x="6276562" y="2274265"/>
                </a:lnTo>
                <a:lnTo>
                  <a:pt x="6274840" y="2285699"/>
                </a:lnTo>
                <a:cubicBezTo>
                  <a:pt x="6274840" y="2303553"/>
                  <a:pt x="6280476" y="2318598"/>
                  <a:pt x="6291749" y="2330836"/>
                </a:cubicBezTo>
                <a:cubicBezTo>
                  <a:pt x="6303024" y="2343074"/>
                  <a:pt x="6318524" y="2349192"/>
                  <a:pt x="6338252" y="2349192"/>
                </a:cubicBezTo>
                <a:cubicBezTo>
                  <a:pt x="6367187" y="2349192"/>
                  <a:pt x="6393866" y="2335651"/>
                  <a:pt x="6418292" y="2308569"/>
                </a:cubicBezTo>
                <a:cubicBezTo>
                  <a:pt x="6421862" y="2314586"/>
                  <a:pt x="6423647" y="2321407"/>
                  <a:pt x="6423647" y="2329031"/>
                </a:cubicBezTo>
                <a:cubicBezTo>
                  <a:pt x="6423647" y="2347888"/>
                  <a:pt x="6413265" y="2364187"/>
                  <a:pt x="6392504" y="2377928"/>
                </a:cubicBezTo>
                <a:cubicBezTo>
                  <a:pt x="6371743" y="2391670"/>
                  <a:pt x="6346613" y="2398541"/>
                  <a:pt x="6317115" y="2398541"/>
                </a:cubicBezTo>
                <a:cubicBezTo>
                  <a:pt x="6307345" y="2398541"/>
                  <a:pt x="6297011" y="2397638"/>
                  <a:pt x="6286113" y="2395833"/>
                </a:cubicBezTo>
                <a:lnTo>
                  <a:pt x="6321060" y="2458724"/>
                </a:lnTo>
                <a:cubicBezTo>
                  <a:pt x="6343043" y="2458724"/>
                  <a:pt x="6365119" y="2462184"/>
                  <a:pt x="6387291" y="2469104"/>
                </a:cubicBezTo>
                <a:cubicBezTo>
                  <a:pt x="6409461" y="2476026"/>
                  <a:pt x="6428860" y="2486157"/>
                  <a:pt x="6445489" y="2499497"/>
                </a:cubicBezTo>
                <a:cubicBezTo>
                  <a:pt x="6462116" y="2512837"/>
                  <a:pt x="6476725" y="2530441"/>
                  <a:pt x="6489313" y="2552308"/>
                </a:cubicBezTo>
                <a:lnTo>
                  <a:pt x="6532433" y="2582399"/>
                </a:lnTo>
                <a:lnTo>
                  <a:pt x="6532433" y="2274265"/>
                </a:lnTo>
                <a:lnTo>
                  <a:pt x="6575854" y="2274265"/>
                </a:lnTo>
                <a:lnTo>
                  <a:pt x="6590208" y="2274265"/>
                </a:lnTo>
                <a:lnTo>
                  <a:pt x="6806673" y="2274265"/>
                </a:lnTo>
                <a:lnTo>
                  <a:pt x="6806673" y="2354910"/>
                </a:lnTo>
                <a:cubicBezTo>
                  <a:pt x="6787885" y="2320805"/>
                  <a:pt x="6769941" y="2303754"/>
                  <a:pt x="6752843" y="2303754"/>
                </a:cubicBezTo>
                <a:cubicBezTo>
                  <a:pt x="6743637" y="2303754"/>
                  <a:pt x="6736121" y="2307917"/>
                  <a:pt x="6730297" y="2316242"/>
                </a:cubicBezTo>
                <a:cubicBezTo>
                  <a:pt x="6724472" y="2324566"/>
                  <a:pt x="6720527" y="2336955"/>
                  <a:pt x="6718460" y="2353404"/>
                </a:cubicBezTo>
                <a:cubicBezTo>
                  <a:pt x="6694787" y="2316292"/>
                  <a:pt x="6669516" y="2297736"/>
                  <a:pt x="6642647" y="2297736"/>
                </a:cubicBezTo>
                <a:cubicBezTo>
                  <a:pt x="6622169" y="2297736"/>
                  <a:pt x="6605822" y="2306361"/>
                  <a:pt x="6593609" y="2323613"/>
                </a:cubicBezTo>
                <a:cubicBezTo>
                  <a:pt x="6581397" y="2340866"/>
                  <a:pt x="6575290" y="2361227"/>
                  <a:pt x="6575290" y="2384699"/>
                </a:cubicBezTo>
                <a:cubicBezTo>
                  <a:pt x="6575290" y="2414790"/>
                  <a:pt x="6583792" y="2439716"/>
                  <a:pt x="6600796" y="2459476"/>
                </a:cubicBezTo>
                <a:cubicBezTo>
                  <a:pt x="6617800" y="2479235"/>
                  <a:pt x="6637011" y="2489116"/>
                  <a:pt x="6658430" y="2489116"/>
                </a:cubicBezTo>
                <a:cubicBezTo>
                  <a:pt x="6673650" y="2489116"/>
                  <a:pt x="6685533" y="2484502"/>
                  <a:pt x="6694082" y="2475274"/>
                </a:cubicBezTo>
                <a:cubicBezTo>
                  <a:pt x="6702631" y="2466046"/>
                  <a:pt x="6706905" y="2455012"/>
                  <a:pt x="6706905" y="2442173"/>
                </a:cubicBezTo>
                <a:cubicBezTo>
                  <a:pt x="6706905" y="2431140"/>
                  <a:pt x="6703194" y="2421260"/>
                  <a:pt x="6695773" y="2412533"/>
                </a:cubicBezTo>
                <a:cubicBezTo>
                  <a:pt x="6688351" y="2403806"/>
                  <a:pt x="6679004" y="2399443"/>
                  <a:pt x="6667731" y="2399443"/>
                </a:cubicBezTo>
                <a:cubicBezTo>
                  <a:pt x="6655894" y="2399443"/>
                  <a:pt x="6646546" y="2403806"/>
                  <a:pt x="6639688" y="2412533"/>
                </a:cubicBezTo>
                <a:cubicBezTo>
                  <a:pt x="6632831" y="2421260"/>
                  <a:pt x="6629589" y="2432745"/>
                  <a:pt x="6629965" y="2446988"/>
                </a:cubicBezTo>
                <a:cubicBezTo>
                  <a:pt x="6621886" y="2442373"/>
                  <a:pt x="6616156" y="2436406"/>
                  <a:pt x="6612774" y="2429084"/>
                </a:cubicBezTo>
                <a:cubicBezTo>
                  <a:pt x="6609392" y="2421761"/>
                  <a:pt x="6607701" y="2413386"/>
                  <a:pt x="6607701" y="2403957"/>
                </a:cubicBezTo>
                <a:cubicBezTo>
                  <a:pt x="6607701" y="2390517"/>
                  <a:pt x="6612022" y="2378981"/>
                  <a:pt x="6620665" y="2369352"/>
                </a:cubicBezTo>
                <a:cubicBezTo>
                  <a:pt x="6629308" y="2359724"/>
                  <a:pt x="6640769" y="2354910"/>
                  <a:pt x="6655048" y="2354910"/>
                </a:cubicBezTo>
                <a:cubicBezTo>
                  <a:pt x="6669516" y="2354910"/>
                  <a:pt x="6682996" y="2359874"/>
                  <a:pt x="6695491" y="2369804"/>
                </a:cubicBezTo>
                <a:cubicBezTo>
                  <a:pt x="6707986" y="2379733"/>
                  <a:pt x="6719682" y="2394629"/>
                  <a:pt x="6730579" y="2414489"/>
                </a:cubicBezTo>
                <a:lnTo>
                  <a:pt x="6750871" y="2420809"/>
                </a:lnTo>
                <a:cubicBezTo>
                  <a:pt x="6749931" y="2411781"/>
                  <a:pt x="6749462" y="2405161"/>
                  <a:pt x="6749462" y="2400947"/>
                </a:cubicBezTo>
                <a:cubicBezTo>
                  <a:pt x="6749462" y="2388309"/>
                  <a:pt x="6751200" y="2378480"/>
                  <a:pt x="6754675" y="2371458"/>
                </a:cubicBezTo>
                <a:cubicBezTo>
                  <a:pt x="6758151" y="2364437"/>
                  <a:pt x="6763084" y="2360927"/>
                  <a:pt x="6769471" y="2360927"/>
                </a:cubicBezTo>
                <a:cubicBezTo>
                  <a:pt x="6777362" y="2360927"/>
                  <a:pt x="6785536" y="2366845"/>
                  <a:pt x="6793991" y="2378681"/>
                </a:cubicBezTo>
                <a:cubicBezTo>
                  <a:pt x="6802445" y="2390517"/>
                  <a:pt x="6806673" y="2407267"/>
                  <a:pt x="6806673" y="2428933"/>
                </a:cubicBezTo>
                <a:lnTo>
                  <a:pt x="6806673" y="2547793"/>
                </a:lnTo>
                <a:lnTo>
                  <a:pt x="6856275" y="2582399"/>
                </a:lnTo>
                <a:lnTo>
                  <a:pt x="6856275" y="2274265"/>
                </a:lnTo>
                <a:lnTo>
                  <a:pt x="6914050" y="2274265"/>
                </a:lnTo>
                <a:lnTo>
                  <a:pt x="6893759" y="2239960"/>
                </a:lnTo>
                <a:lnTo>
                  <a:pt x="6569916" y="2239960"/>
                </a:lnTo>
                <a:lnTo>
                  <a:pt x="6555562" y="2239960"/>
                </a:lnTo>
                <a:lnTo>
                  <a:pt x="6529897" y="2239960"/>
                </a:lnTo>
                <a:cubicBezTo>
                  <a:pt x="6527078" y="2235547"/>
                  <a:pt x="6524307" y="2230782"/>
                  <a:pt x="6521582" y="2225667"/>
                </a:cubicBezTo>
                <a:cubicBezTo>
                  <a:pt x="6518859" y="2220551"/>
                  <a:pt x="6514631" y="2211875"/>
                  <a:pt x="6508900" y="2199638"/>
                </a:cubicBezTo>
                <a:cubicBezTo>
                  <a:pt x="6503169" y="2187401"/>
                  <a:pt x="6494480" y="2181283"/>
                  <a:pt x="6482831" y="2181283"/>
                </a:cubicBezTo>
                <a:lnTo>
                  <a:pt x="6482831" y="2500851"/>
                </a:lnTo>
                <a:cubicBezTo>
                  <a:pt x="6458969" y="2468352"/>
                  <a:pt x="6432947" y="2445483"/>
                  <a:pt x="6404764" y="2432243"/>
                </a:cubicBezTo>
                <a:cubicBezTo>
                  <a:pt x="6441778" y="2410778"/>
                  <a:pt x="6460285" y="2380887"/>
                  <a:pt x="6460285" y="2342571"/>
                </a:cubicBezTo>
                <a:cubicBezTo>
                  <a:pt x="6460285" y="2322510"/>
                  <a:pt x="6454789" y="2303452"/>
                  <a:pt x="6443797" y="2285397"/>
                </a:cubicBezTo>
                <a:cubicBezTo>
                  <a:pt x="6432806" y="2267344"/>
                  <a:pt x="6417447" y="2251896"/>
                  <a:pt x="6397719" y="2239058"/>
                </a:cubicBezTo>
                <a:cubicBezTo>
                  <a:pt x="6380621" y="2270152"/>
                  <a:pt x="6363241" y="2289812"/>
                  <a:pt x="6345579" y="2298037"/>
                </a:cubicBezTo>
                <a:cubicBezTo>
                  <a:pt x="6348398" y="2291818"/>
                  <a:pt x="6349807" y="2285599"/>
                  <a:pt x="6349807" y="2279380"/>
                </a:cubicBezTo>
                <a:cubicBezTo>
                  <a:pt x="6349807" y="2268749"/>
                  <a:pt x="6346660" y="2259369"/>
                  <a:pt x="6340366" y="2251245"/>
                </a:cubicBezTo>
                <a:cubicBezTo>
                  <a:pt x="6334071" y="2243120"/>
                  <a:pt x="6325100" y="2239058"/>
                  <a:pt x="6313450" y="2239058"/>
                </a:cubicBezTo>
                <a:cubicBezTo>
                  <a:pt x="6302365" y="2239058"/>
                  <a:pt x="6293159" y="2243521"/>
                  <a:pt x="6285831" y="2252448"/>
                </a:cubicBezTo>
                <a:lnTo>
                  <a:pt x="6280629" y="2261918"/>
                </a:lnTo>
                <a:lnTo>
                  <a:pt x="6267641" y="2239960"/>
                </a:lnTo>
                <a:lnTo>
                  <a:pt x="6222831" y="2239960"/>
                </a:lnTo>
                <a:lnTo>
                  <a:pt x="6205075" y="2210170"/>
                </a:lnTo>
                <a:cubicBezTo>
                  <a:pt x="6251295" y="2159214"/>
                  <a:pt x="6304937" y="2133738"/>
                  <a:pt x="6366001" y="2133738"/>
                </a:cubicBezTo>
                <a:cubicBezTo>
                  <a:pt x="6412033" y="2133738"/>
                  <a:pt x="6457501" y="2148483"/>
                  <a:pt x="6502406" y="2177972"/>
                </a:cubicBezTo>
                <a:lnTo>
                  <a:pt x="6502406" y="2147279"/>
                </a:lnTo>
                <a:cubicBezTo>
                  <a:pt x="6444725" y="2109966"/>
                  <a:pt x="6390237" y="2091309"/>
                  <a:pt x="6338944" y="2091309"/>
                </a:cubicBezTo>
                <a:close/>
                <a:moveTo>
                  <a:pt x="5243264" y="2091309"/>
                </a:moveTo>
                <a:cubicBezTo>
                  <a:pt x="5176941" y="2091309"/>
                  <a:pt x="5112496" y="2122303"/>
                  <a:pt x="5049929" y="2184292"/>
                </a:cubicBezTo>
                <a:lnTo>
                  <a:pt x="5086567" y="2239960"/>
                </a:lnTo>
                <a:lnTo>
                  <a:pt x="5053373" y="2239960"/>
                </a:lnTo>
                <a:lnTo>
                  <a:pt x="5039219" y="2239960"/>
                </a:lnTo>
                <a:lnTo>
                  <a:pt x="5013354" y="2239960"/>
                </a:lnTo>
                <a:cubicBezTo>
                  <a:pt x="5010535" y="2235547"/>
                  <a:pt x="5007764" y="2230782"/>
                  <a:pt x="5005039" y="2225667"/>
                </a:cubicBezTo>
                <a:cubicBezTo>
                  <a:pt x="5002316" y="2220551"/>
                  <a:pt x="4998087" y="2211875"/>
                  <a:pt x="4992357" y="2199638"/>
                </a:cubicBezTo>
                <a:cubicBezTo>
                  <a:pt x="4986627" y="2187401"/>
                  <a:pt x="4977936" y="2181283"/>
                  <a:pt x="4966288" y="2181283"/>
                </a:cubicBezTo>
                <a:lnTo>
                  <a:pt x="4966288" y="2298037"/>
                </a:lnTo>
                <a:cubicBezTo>
                  <a:pt x="4938669" y="2258918"/>
                  <a:pt x="4915747" y="2239358"/>
                  <a:pt x="4897521" y="2239358"/>
                </a:cubicBezTo>
                <a:cubicBezTo>
                  <a:pt x="4881174" y="2239358"/>
                  <a:pt x="4861072" y="2252398"/>
                  <a:pt x="4837210" y="2278477"/>
                </a:cubicBezTo>
                <a:cubicBezTo>
                  <a:pt x="4824809" y="2263432"/>
                  <a:pt x="4813770" y="2253250"/>
                  <a:pt x="4804095" y="2247934"/>
                </a:cubicBezTo>
                <a:cubicBezTo>
                  <a:pt x="4794419" y="2242618"/>
                  <a:pt x="4780937" y="2239960"/>
                  <a:pt x="4763652" y="2239960"/>
                </a:cubicBezTo>
                <a:lnTo>
                  <a:pt x="4738220" y="2239960"/>
                </a:lnTo>
                <a:lnTo>
                  <a:pt x="4726169" y="2239960"/>
                </a:lnTo>
                <a:lnTo>
                  <a:pt x="4715673" y="2239960"/>
                </a:lnTo>
                <a:cubicBezTo>
                  <a:pt x="4662502" y="2239960"/>
                  <a:pt x="4622107" y="2256812"/>
                  <a:pt x="4594486" y="2290513"/>
                </a:cubicBezTo>
                <a:cubicBezTo>
                  <a:pt x="4566868" y="2324215"/>
                  <a:pt x="4553057" y="2363634"/>
                  <a:pt x="4553057" y="2408772"/>
                </a:cubicBezTo>
                <a:cubicBezTo>
                  <a:pt x="4553057" y="2454109"/>
                  <a:pt x="4565270" y="2493680"/>
                  <a:pt x="4589696" y="2527481"/>
                </a:cubicBezTo>
                <a:cubicBezTo>
                  <a:pt x="4614120" y="2561285"/>
                  <a:pt x="4642115" y="2578186"/>
                  <a:pt x="4673680" y="2578186"/>
                </a:cubicBezTo>
                <a:cubicBezTo>
                  <a:pt x="4690027" y="2578186"/>
                  <a:pt x="4703180" y="2573622"/>
                  <a:pt x="4713137" y="2564494"/>
                </a:cubicBezTo>
                <a:cubicBezTo>
                  <a:pt x="4723095" y="2555366"/>
                  <a:pt x="4728074" y="2544082"/>
                  <a:pt x="4728074" y="2530642"/>
                </a:cubicBezTo>
                <a:cubicBezTo>
                  <a:pt x="4728074" y="2518806"/>
                  <a:pt x="4724223" y="2508425"/>
                  <a:pt x="4716519" y="2499497"/>
                </a:cubicBezTo>
                <a:cubicBezTo>
                  <a:pt x="4708815" y="2490570"/>
                  <a:pt x="4698670" y="2486106"/>
                  <a:pt x="4686082" y="2486106"/>
                </a:cubicBezTo>
                <a:cubicBezTo>
                  <a:pt x="4673680" y="2486106"/>
                  <a:pt x="4664004" y="2489918"/>
                  <a:pt x="4657053" y="2497541"/>
                </a:cubicBezTo>
                <a:cubicBezTo>
                  <a:pt x="4650101" y="2505164"/>
                  <a:pt x="4646625" y="2514492"/>
                  <a:pt x="4646625" y="2525526"/>
                </a:cubicBezTo>
                <a:lnTo>
                  <a:pt x="4646625" y="2527331"/>
                </a:lnTo>
                <a:cubicBezTo>
                  <a:pt x="4628964" y="2521514"/>
                  <a:pt x="4614591" y="2509528"/>
                  <a:pt x="4603505" y="2491372"/>
                </a:cubicBezTo>
                <a:cubicBezTo>
                  <a:pt x="4592419" y="2473217"/>
                  <a:pt x="4586877" y="2452505"/>
                  <a:pt x="4586877" y="2429234"/>
                </a:cubicBezTo>
                <a:cubicBezTo>
                  <a:pt x="4586877" y="2394528"/>
                  <a:pt x="4601673" y="2360024"/>
                  <a:pt x="4631266" y="2325721"/>
                </a:cubicBezTo>
                <a:cubicBezTo>
                  <a:pt x="4660857" y="2291417"/>
                  <a:pt x="4699046" y="2274265"/>
                  <a:pt x="4745829" y="2274265"/>
                </a:cubicBezTo>
                <a:lnTo>
                  <a:pt x="4746462" y="2274265"/>
                </a:lnTo>
                <a:lnTo>
                  <a:pt x="4758512" y="2274265"/>
                </a:lnTo>
                <a:lnTo>
                  <a:pt x="4765342" y="2274265"/>
                </a:lnTo>
                <a:cubicBezTo>
                  <a:pt x="4782628" y="2274265"/>
                  <a:pt x="4798035" y="2284495"/>
                  <a:pt x="4811563" y="2304957"/>
                </a:cubicBezTo>
                <a:cubicBezTo>
                  <a:pt x="4796345" y="2322412"/>
                  <a:pt x="4785165" y="2338058"/>
                  <a:pt x="4778025" y="2351899"/>
                </a:cubicBezTo>
                <a:cubicBezTo>
                  <a:pt x="4770885" y="2365741"/>
                  <a:pt x="4767317" y="2379081"/>
                  <a:pt x="4767317" y="2391920"/>
                </a:cubicBezTo>
                <a:cubicBezTo>
                  <a:pt x="4767317" y="2403356"/>
                  <a:pt x="4770368" y="2412483"/>
                  <a:pt x="4776476" y="2419304"/>
                </a:cubicBezTo>
                <a:cubicBezTo>
                  <a:pt x="4782582" y="2426125"/>
                  <a:pt x="4790707" y="2429535"/>
                  <a:pt x="4800855" y="2429535"/>
                </a:cubicBezTo>
                <a:cubicBezTo>
                  <a:pt x="4818515" y="2429535"/>
                  <a:pt x="4834204" y="2414991"/>
                  <a:pt x="4847919" y="2385902"/>
                </a:cubicBezTo>
                <a:cubicBezTo>
                  <a:pt x="4853744" y="2399142"/>
                  <a:pt x="4860460" y="2409474"/>
                  <a:pt x="4868071" y="2416897"/>
                </a:cubicBezTo>
                <a:cubicBezTo>
                  <a:pt x="4875680" y="2424319"/>
                  <a:pt x="4884558" y="2428031"/>
                  <a:pt x="4894702" y="2428031"/>
                </a:cubicBezTo>
                <a:cubicBezTo>
                  <a:pt x="4905036" y="2428031"/>
                  <a:pt x="4913303" y="2424620"/>
                  <a:pt x="4919504" y="2417799"/>
                </a:cubicBezTo>
                <a:cubicBezTo>
                  <a:pt x="4925704" y="2410978"/>
                  <a:pt x="4928805" y="2402353"/>
                  <a:pt x="4928805" y="2391920"/>
                </a:cubicBezTo>
                <a:cubicBezTo>
                  <a:pt x="4928805" y="2378681"/>
                  <a:pt x="4924483" y="2365039"/>
                  <a:pt x="4915841" y="2350997"/>
                </a:cubicBezTo>
                <a:cubicBezTo>
                  <a:pt x="4907197" y="2336955"/>
                  <a:pt x="4894702" y="2322510"/>
                  <a:pt x="4878356" y="2307665"/>
                </a:cubicBezTo>
                <a:cubicBezTo>
                  <a:pt x="4890570" y="2293222"/>
                  <a:pt x="4899493" y="2285999"/>
                  <a:pt x="4905130" y="2285999"/>
                </a:cubicBezTo>
                <a:cubicBezTo>
                  <a:pt x="4913209" y="2285999"/>
                  <a:pt x="4925423" y="2296031"/>
                  <a:pt x="4941769" y="2316092"/>
                </a:cubicBezTo>
                <a:cubicBezTo>
                  <a:pt x="4958114" y="2336152"/>
                  <a:pt x="4966288" y="2355009"/>
                  <a:pt x="4966288" y="2372663"/>
                </a:cubicBezTo>
                <a:lnTo>
                  <a:pt x="4966288" y="2450599"/>
                </a:lnTo>
                <a:lnTo>
                  <a:pt x="4966288" y="2547793"/>
                </a:lnTo>
                <a:lnTo>
                  <a:pt x="4966288" y="2562538"/>
                </a:lnTo>
                <a:cubicBezTo>
                  <a:pt x="4948064" y="2540671"/>
                  <a:pt x="4926737" y="2529738"/>
                  <a:pt x="4902312" y="2529738"/>
                </a:cubicBezTo>
                <a:cubicBezTo>
                  <a:pt x="4895173" y="2529738"/>
                  <a:pt x="4885590" y="2530190"/>
                  <a:pt x="4873565" y="2531093"/>
                </a:cubicBezTo>
                <a:cubicBezTo>
                  <a:pt x="4861540" y="2531995"/>
                  <a:pt x="4850643" y="2532447"/>
                  <a:pt x="4840874" y="2532447"/>
                </a:cubicBezTo>
                <a:cubicBezTo>
                  <a:pt x="4824338" y="2532447"/>
                  <a:pt x="4810952" y="2528535"/>
                  <a:pt x="4800712" y="2520711"/>
                </a:cubicBezTo>
                <a:cubicBezTo>
                  <a:pt x="4790473" y="2512888"/>
                  <a:pt x="4785353" y="2502054"/>
                  <a:pt x="4785353" y="2488213"/>
                </a:cubicBezTo>
                <a:cubicBezTo>
                  <a:pt x="4785353" y="2481793"/>
                  <a:pt x="4786292" y="2475976"/>
                  <a:pt x="4788172" y="2470759"/>
                </a:cubicBezTo>
                <a:lnTo>
                  <a:pt x="4765061" y="2460228"/>
                </a:lnTo>
                <a:cubicBezTo>
                  <a:pt x="4762618" y="2471462"/>
                  <a:pt x="4761396" y="2482797"/>
                  <a:pt x="4761396" y="2494231"/>
                </a:cubicBezTo>
                <a:cubicBezTo>
                  <a:pt x="4761396" y="2523319"/>
                  <a:pt x="4769570" y="2546590"/>
                  <a:pt x="4785916" y="2564043"/>
                </a:cubicBezTo>
                <a:cubicBezTo>
                  <a:pt x="4802263" y="2581496"/>
                  <a:pt x="4823024" y="2590222"/>
                  <a:pt x="4848200" y="2590222"/>
                </a:cubicBezTo>
                <a:cubicBezTo>
                  <a:pt x="4859287" y="2590222"/>
                  <a:pt x="4874459" y="2589169"/>
                  <a:pt x="4893716" y="2587063"/>
                </a:cubicBezTo>
                <a:cubicBezTo>
                  <a:pt x="4912976" y="2584956"/>
                  <a:pt x="4927114" y="2583903"/>
                  <a:pt x="4936132" y="2583903"/>
                </a:cubicBezTo>
                <a:cubicBezTo>
                  <a:pt x="4950036" y="2583903"/>
                  <a:pt x="4960557" y="2586661"/>
                  <a:pt x="4967697" y="2592178"/>
                </a:cubicBezTo>
                <a:cubicBezTo>
                  <a:pt x="4974837" y="2597695"/>
                  <a:pt x="4979628" y="2604967"/>
                  <a:pt x="4982070" y="2613995"/>
                </a:cubicBezTo>
                <a:lnTo>
                  <a:pt x="5015889" y="2632651"/>
                </a:lnTo>
                <a:lnTo>
                  <a:pt x="5015889" y="2582399"/>
                </a:lnTo>
                <a:lnTo>
                  <a:pt x="5015889" y="2450599"/>
                </a:lnTo>
                <a:lnTo>
                  <a:pt x="5015889" y="2274265"/>
                </a:lnTo>
                <a:lnTo>
                  <a:pt x="5059512" y="2274265"/>
                </a:lnTo>
                <a:lnTo>
                  <a:pt x="5073666" y="2274265"/>
                </a:lnTo>
                <a:lnTo>
                  <a:pt x="5084876" y="2274265"/>
                </a:lnTo>
                <a:lnTo>
                  <a:pt x="5084876" y="2547793"/>
                </a:lnTo>
                <a:lnTo>
                  <a:pt x="5134479" y="2582399"/>
                </a:lnTo>
                <a:lnTo>
                  <a:pt x="5134479" y="2274265"/>
                </a:lnTo>
                <a:lnTo>
                  <a:pt x="5192253" y="2274265"/>
                </a:lnTo>
                <a:lnTo>
                  <a:pt x="5171961" y="2239960"/>
                </a:lnTo>
                <a:lnTo>
                  <a:pt x="5127151" y="2239960"/>
                </a:lnTo>
                <a:lnTo>
                  <a:pt x="5109395" y="2210170"/>
                </a:lnTo>
                <a:cubicBezTo>
                  <a:pt x="5155615" y="2159214"/>
                  <a:pt x="5209258" y="2133738"/>
                  <a:pt x="5270322" y="2133738"/>
                </a:cubicBezTo>
                <a:cubicBezTo>
                  <a:pt x="5316353" y="2133738"/>
                  <a:pt x="5361821" y="2148483"/>
                  <a:pt x="5406726" y="2177972"/>
                </a:cubicBezTo>
                <a:lnTo>
                  <a:pt x="5406726" y="2147279"/>
                </a:lnTo>
                <a:cubicBezTo>
                  <a:pt x="5349045" y="2109966"/>
                  <a:pt x="5294557" y="2091309"/>
                  <a:pt x="5243264" y="2091309"/>
                </a:cubicBezTo>
                <a:close/>
                <a:moveTo>
                  <a:pt x="6550362" y="1664459"/>
                </a:moveTo>
                <a:cubicBezTo>
                  <a:pt x="6531962" y="1664459"/>
                  <a:pt x="6516458" y="1671189"/>
                  <a:pt x="6503850" y="1684650"/>
                </a:cubicBezTo>
                <a:cubicBezTo>
                  <a:pt x="6491243" y="1698112"/>
                  <a:pt x="6484939" y="1714666"/>
                  <a:pt x="6484939" y="1734312"/>
                </a:cubicBezTo>
                <a:cubicBezTo>
                  <a:pt x="6484939" y="1753957"/>
                  <a:pt x="6491243" y="1770511"/>
                  <a:pt x="6503850" y="1783973"/>
                </a:cubicBezTo>
                <a:cubicBezTo>
                  <a:pt x="6516458" y="1797434"/>
                  <a:pt x="6531962" y="1804164"/>
                  <a:pt x="6550362" y="1804164"/>
                </a:cubicBezTo>
                <a:cubicBezTo>
                  <a:pt x="6568762" y="1804164"/>
                  <a:pt x="6584266" y="1797434"/>
                  <a:pt x="6596873" y="1783973"/>
                </a:cubicBezTo>
                <a:cubicBezTo>
                  <a:pt x="6609481" y="1770511"/>
                  <a:pt x="6615784" y="1753957"/>
                  <a:pt x="6615784" y="1734312"/>
                </a:cubicBezTo>
                <a:cubicBezTo>
                  <a:pt x="6615784" y="1714666"/>
                  <a:pt x="6609481" y="1698112"/>
                  <a:pt x="6596873" y="1684650"/>
                </a:cubicBezTo>
                <a:cubicBezTo>
                  <a:pt x="6584266" y="1671189"/>
                  <a:pt x="6568762" y="1664459"/>
                  <a:pt x="6550362" y="1664459"/>
                </a:cubicBezTo>
                <a:close/>
                <a:moveTo>
                  <a:pt x="6711364" y="1394326"/>
                </a:moveTo>
                <a:lnTo>
                  <a:pt x="6711364" y="1636627"/>
                </a:lnTo>
                <a:cubicBezTo>
                  <a:pt x="6670134" y="1576962"/>
                  <a:pt x="6619363" y="1531484"/>
                  <a:pt x="6559051" y="1500197"/>
                </a:cubicBezTo>
                <a:close/>
                <a:moveTo>
                  <a:pt x="7231441" y="1354488"/>
                </a:moveTo>
                <a:cubicBezTo>
                  <a:pt x="7280848" y="1427615"/>
                  <a:pt x="7333323" y="1464178"/>
                  <a:pt x="7388864" y="1464178"/>
                </a:cubicBezTo>
                <a:cubicBezTo>
                  <a:pt x="7394316" y="1464178"/>
                  <a:pt x="7400791" y="1463814"/>
                  <a:pt x="7408287" y="1463087"/>
                </a:cubicBezTo>
                <a:cubicBezTo>
                  <a:pt x="7409309" y="1467089"/>
                  <a:pt x="7409821" y="1471091"/>
                  <a:pt x="7409821" y="1475093"/>
                </a:cubicBezTo>
                <a:cubicBezTo>
                  <a:pt x="7409821" y="1503834"/>
                  <a:pt x="7390653" y="1543763"/>
                  <a:pt x="7352320" y="1594879"/>
                </a:cubicBezTo>
                <a:cubicBezTo>
                  <a:pt x="7313986" y="1645996"/>
                  <a:pt x="7282552" y="1671553"/>
                  <a:pt x="7258018" y="1671553"/>
                </a:cubicBezTo>
                <a:cubicBezTo>
                  <a:pt x="7250522" y="1671553"/>
                  <a:pt x="7244219" y="1668188"/>
                  <a:pt x="7239108" y="1661458"/>
                </a:cubicBezTo>
                <a:cubicBezTo>
                  <a:pt x="7233996" y="1654727"/>
                  <a:pt x="7231441" y="1642994"/>
                  <a:pt x="7231441" y="1626259"/>
                </a:cubicBezTo>
                <a:close/>
                <a:moveTo>
                  <a:pt x="5171581" y="1296096"/>
                </a:moveTo>
                <a:cubicBezTo>
                  <a:pt x="5196796" y="1329567"/>
                  <a:pt x="5215793" y="1362402"/>
                  <a:pt x="5228570" y="1394599"/>
                </a:cubicBezTo>
                <a:cubicBezTo>
                  <a:pt x="5241348" y="1426797"/>
                  <a:pt x="5247737" y="1458722"/>
                  <a:pt x="5247737" y="1490373"/>
                </a:cubicBezTo>
                <a:cubicBezTo>
                  <a:pt x="5247737" y="1547492"/>
                  <a:pt x="5233170" y="1593606"/>
                  <a:pt x="5204037" y="1628714"/>
                </a:cubicBezTo>
                <a:cubicBezTo>
                  <a:pt x="5174905" y="1663822"/>
                  <a:pt x="5140914" y="1681377"/>
                  <a:pt x="5102069" y="1681377"/>
                </a:cubicBezTo>
                <a:cubicBezTo>
                  <a:pt x="5077876" y="1681377"/>
                  <a:pt x="5058966" y="1675010"/>
                  <a:pt x="5045335" y="1662276"/>
                </a:cubicBezTo>
                <a:cubicBezTo>
                  <a:pt x="5031705" y="1649542"/>
                  <a:pt x="5024891" y="1636445"/>
                  <a:pt x="5024891" y="1622984"/>
                </a:cubicBezTo>
                <a:cubicBezTo>
                  <a:pt x="5024891" y="1613889"/>
                  <a:pt x="5031705" y="1605521"/>
                  <a:pt x="5045335" y="1597881"/>
                </a:cubicBezTo>
                <a:cubicBezTo>
                  <a:pt x="5087247" y="1574232"/>
                  <a:pt x="5119617" y="1543309"/>
                  <a:pt x="5142447" y="1505108"/>
                </a:cubicBezTo>
                <a:cubicBezTo>
                  <a:pt x="5165277" y="1466907"/>
                  <a:pt x="5176692" y="1417064"/>
                  <a:pt x="5176692" y="1355579"/>
                </a:cubicBezTo>
                <a:cubicBezTo>
                  <a:pt x="5176692" y="1340663"/>
                  <a:pt x="5174989" y="1320835"/>
                  <a:pt x="5171581" y="1296096"/>
                </a:cubicBezTo>
                <a:close/>
                <a:moveTo>
                  <a:pt x="8118787" y="1282453"/>
                </a:moveTo>
                <a:cubicBezTo>
                  <a:pt x="8079601" y="1282453"/>
                  <a:pt x="8048763" y="1293276"/>
                  <a:pt x="8026274" y="1314924"/>
                </a:cubicBezTo>
                <a:cubicBezTo>
                  <a:pt x="8003785" y="1336570"/>
                  <a:pt x="7992540" y="1363402"/>
                  <a:pt x="7992540" y="1395417"/>
                </a:cubicBezTo>
                <a:cubicBezTo>
                  <a:pt x="7992540" y="1423067"/>
                  <a:pt x="8001314" y="1446443"/>
                  <a:pt x="8018863" y="1465542"/>
                </a:cubicBezTo>
                <a:cubicBezTo>
                  <a:pt x="8036411" y="1484643"/>
                  <a:pt x="8058304" y="1494194"/>
                  <a:pt x="8084541" y="1494194"/>
                </a:cubicBezTo>
                <a:cubicBezTo>
                  <a:pt x="8109416" y="1494194"/>
                  <a:pt x="8129946" y="1486098"/>
                  <a:pt x="8146131" y="1469908"/>
                </a:cubicBezTo>
                <a:cubicBezTo>
                  <a:pt x="8162316" y="1453719"/>
                  <a:pt x="8170409" y="1431799"/>
                  <a:pt x="8170409" y="1404149"/>
                </a:cubicBezTo>
                <a:cubicBezTo>
                  <a:pt x="8170409" y="1389596"/>
                  <a:pt x="8167172" y="1375225"/>
                  <a:pt x="8160697" y="1361037"/>
                </a:cubicBezTo>
                <a:cubicBezTo>
                  <a:pt x="8163083" y="1359945"/>
                  <a:pt x="8165979" y="1359400"/>
                  <a:pt x="8169386" y="1359400"/>
                </a:cubicBezTo>
                <a:cubicBezTo>
                  <a:pt x="8193579" y="1359400"/>
                  <a:pt x="8214876" y="1369860"/>
                  <a:pt x="8233276" y="1390779"/>
                </a:cubicBezTo>
                <a:cubicBezTo>
                  <a:pt x="8251676" y="1411698"/>
                  <a:pt x="8260877" y="1437983"/>
                  <a:pt x="8260877" y="1469636"/>
                </a:cubicBezTo>
                <a:cubicBezTo>
                  <a:pt x="8260877" y="1506381"/>
                  <a:pt x="8247673" y="1537578"/>
                  <a:pt x="8221265" y="1563228"/>
                </a:cubicBezTo>
                <a:cubicBezTo>
                  <a:pt x="8194857" y="1588876"/>
                  <a:pt x="8160016" y="1601701"/>
                  <a:pt x="8116742" y="1601701"/>
                </a:cubicBezTo>
                <a:cubicBezTo>
                  <a:pt x="8062904" y="1601701"/>
                  <a:pt x="8013155" y="1578417"/>
                  <a:pt x="7967496" y="1531848"/>
                </a:cubicBezTo>
                <a:cubicBezTo>
                  <a:pt x="7921836" y="1485279"/>
                  <a:pt x="7883162" y="1411244"/>
                  <a:pt x="7851473" y="1309739"/>
                </a:cubicBezTo>
                <a:lnTo>
                  <a:pt x="7803939" y="1293367"/>
                </a:lnTo>
                <a:cubicBezTo>
                  <a:pt x="7833583" y="1438165"/>
                  <a:pt x="7875836" y="1544855"/>
                  <a:pt x="7930696" y="1613434"/>
                </a:cubicBezTo>
                <a:cubicBezTo>
                  <a:pt x="7985555" y="1682013"/>
                  <a:pt x="8047570" y="1716303"/>
                  <a:pt x="8116742" y="1716303"/>
                </a:cubicBezTo>
                <a:cubicBezTo>
                  <a:pt x="8182846" y="1716303"/>
                  <a:pt x="8234043" y="1696202"/>
                  <a:pt x="8270332" y="1656000"/>
                </a:cubicBezTo>
                <a:cubicBezTo>
                  <a:pt x="8306622" y="1615798"/>
                  <a:pt x="8324766" y="1563319"/>
                  <a:pt x="8324766" y="1498559"/>
                </a:cubicBezTo>
                <a:cubicBezTo>
                  <a:pt x="8324766" y="1435255"/>
                  <a:pt x="8304491" y="1383412"/>
                  <a:pt x="8263943" y="1343028"/>
                </a:cubicBezTo>
                <a:cubicBezTo>
                  <a:pt x="8223395" y="1302645"/>
                  <a:pt x="8175009" y="1282453"/>
                  <a:pt x="8118787" y="1282453"/>
                </a:cubicBezTo>
                <a:close/>
                <a:moveTo>
                  <a:pt x="5852507" y="1267718"/>
                </a:moveTo>
                <a:cubicBezTo>
                  <a:pt x="5887944" y="1267718"/>
                  <a:pt x="5921167" y="1284090"/>
                  <a:pt x="5952175" y="1316833"/>
                </a:cubicBezTo>
                <a:lnTo>
                  <a:pt x="5852507" y="1419975"/>
                </a:lnTo>
                <a:cubicBezTo>
                  <a:pt x="5837514" y="1373770"/>
                  <a:pt x="5811790" y="1350668"/>
                  <a:pt x="5775329" y="1350668"/>
                </a:cubicBezTo>
                <a:cubicBezTo>
                  <a:pt x="5762721" y="1350668"/>
                  <a:pt x="5751987" y="1352487"/>
                  <a:pt x="5743128" y="1356126"/>
                </a:cubicBezTo>
                <a:cubicBezTo>
                  <a:pt x="5750625" y="1331750"/>
                  <a:pt x="5763829" y="1310921"/>
                  <a:pt x="5782740" y="1293639"/>
                </a:cubicBezTo>
                <a:cubicBezTo>
                  <a:pt x="5801650" y="1276359"/>
                  <a:pt x="5824906" y="1267718"/>
                  <a:pt x="5852507" y="1267718"/>
                </a:cubicBezTo>
                <a:close/>
                <a:moveTo>
                  <a:pt x="4306815" y="1267718"/>
                </a:moveTo>
                <a:cubicBezTo>
                  <a:pt x="4342253" y="1267718"/>
                  <a:pt x="4375475" y="1284090"/>
                  <a:pt x="4406484" y="1316833"/>
                </a:cubicBezTo>
                <a:lnTo>
                  <a:pt x="4306815" y="1419975"/>
                </a:lnTo>
                <a:cubicBezTo>
                  <a:pt x="4291823" y="1373770"/>
                  <a:pt x="4266097" y="1350668"/>
                  <a:pt x="4229637" y="1350668"/>
                </a:cubicBezTo>
                <a:cubicBezTo>
                  <a:pt x="4217030" y="1350668"/>
                  <a:pt x="4206296" y="1352487"/>
                  <a:pt x="4197436" y="1356126"/>
                </a:cubicBezTo>
                <a:cubicBezTo>
                  <a:pt x="4204933" y="1331750"/>
                  <a:pt x="4218137" y="1310921"/>
                  <a:pt x="4237049" y="1293639"/>
                </a:cubicBezTo>
                <a:cubicBezTo>
                  <a:pt x="4255960" y="1276359"/>
                  <a:pt x="4279215" y="1267718"/>
                  <a:pt x="4306815" y="1267718"/>
                </a:cubicBezTo>
                <a:close/>
                <a:moveTo>
                  <a:pt x="5024891" y="915726"/>
                </a:moveTo>
                <a:cubicBezTo>
                  <a:pt x="5013646" y="943013"/>
                  <a:pt x="5008024" y="970662"/>
                  <a:pt x="5008024" y="998677"/>
                </a:cubicBezTo>
                <a:cubicBezTo>
                  <a:pt x="5008024" y="1052157"/>
                  <a:pt x="5033068" y="1113642"/>
                  <a:pt x="5083158" y="1183130"/>
                </a:cubicBezTo>
                <a:lnTo>
                  <a:pt x="4911605" y="1183130"/>
                </a:lnTo>
                <a:lnTo>
                  <a:pt x="4886889" y="1183130"/>
                </a:lnTo>
                <a:lnTo>
                  <a:pt x="4839026" y="1183130"/>
                </a:lnTo>
                <a:cubicBezTo>
                  <a:pt x="4833915" y="1175127"/>
                  <a:pt x="4828889" y="1166486"/>
                  <a:pt x="4823948" y="1157209"/>
                </a:cubicBezTo>
                <a:cubicBezTo>
                  <a:pt x="4819008" y="1147931"/>
                  <a:pt x="4811341" y="1132197"/>
                  <a:pt x="4800948" y="1110004"/>
                </a:cubicBezTo>
                <a:cubicBezTo>
                  <a:pt x="4790555" y="1087812"/>
                  <a:pt x="4774796" y="1076715"/>
                  <a:pt x="4753670" y="1076715"/>
                </a:cubicBezTo>
                <a:lnTo>
                  <a:pt x="4753670" y="1245343"/>
                </a:lnTo>
                <a:cubicBezTo>
                  <a:pt x="4738677" y="1220240"/>
                  <a:pt x="4725218" y="1203595"/>
                  <a:pt x="4713291" y="1195410"/>
                </a:cubicBezTo>
                <a:cubicBezTo>
                  <a:pt x="4701365" y="1187224"/>
                  <a:pt x="4684157" y="1183130"/>
                  <a:pt x="4661669" y="1183130"/>
                </a:cubicBezTo>
                <a:lnTo>
                  <a:pt x="4659485" y="1183130"/>
                </a:lnTo>
                <a:lnTo>
                  <a:pt x="4632537" y="1183130"/>
                </a:lnTo>
                <a:lnTo>
                  <a:pt x="4586907" y="1183130"/>
                </a:lnTo>
                <a:cubicBezTo>
                  <a:pt x="4581796" y="1175127"/>
                  <a:pt x="4576770" y="1166486"/>
                  <a:pt x="4571830" y="1157209"/>
                </a:cubicBezTo>
                <a:cubicBezTo>
                  <a:pt x="4566890" y="1147931"/>
                  <a:pt x="4559221" y="1132197"/>
                  <a:pt x="4548828" y="1110004"/>
                </a:cubicBezTo>
                <a:cubicBezTo>
                  <a:pt x="4538437" y="1087812"/>
                  <a:pt x="4522677" y="1076715"/>
                  <a:pt x="4501551" y="1076715"/>
                </a:cubicBezTo>
                <a:lnTo>
                  <a:pt x="4501551" y="1339753"/>
                </a:lnTo>
                <a:cubicBezTo>
                  <a:pt x="4435787" y="1235338"/>
                  <a:pt x="4363379" y="1183130"/>
                  <a:pt x="4284327" y="1183130"/>
                </a:cubicBezTo>
                <a:cubicBezTo>
                  <a:pt x="4227763" y="1183130"/>
                  <a:pt x="4181252" y="1204141"/>
                  <a:pt x="4144792" y="1246162"/>
                </a:cubicBezTo>
                <a:cubicBezTo>
                  <a:pt x="4108332" y="1288183"/>
                  <a:pt x="4090102" y="1333750"/>
                  <a:pt x="4090102" y="1382865"/>
                </a:cubicBezTo>
                <a:cubicBezTo>
                  <a:pt x="4090102" y="1402511"/>
                  <a:pt x="4094958" y="1417883"/>
                  <a:pt x="4104669" y="1428979"/>
                </a:cubicBezTo>
                <a:cubicBezTo>
                  <a:pt x="4114380" y="1440076"/>
                  <a:pt x="4127243" y="1445624"/>
                  <a:pt x="4143259" y="1445624"/>
                </a:cubicBezTo>
                <a:cubicBezTo>
                  <a:pt x="4156889" y="1445624"/>
                  <a:pt x="4172819" y="1440894"/>
                  <a:pt x="4191048" y="1431436"/>
                </a:cubicBezTo>
                <a:cubicBezTo>
                  <a:pt x="4209278" y="1421976"/>
                  <a:pt x="4223674" y="1417246"/>
                  <a:pt x="4234237" y="1417246"/>
                </a:cubicBezTo>
                <a:cubicBezTo>
                  <a:pt x="4244800" y="1417246"/>
                  <a:pt x="4253063" y="1420884"/>
                  <a:pt x="4259026" y="1428161"/>
                </a:cubicBezTo>
                <a:cubicBezTo>
                  <a:pt x="4264990" y="1435437"/>
                  <a:pt x="4267971" y="1443259"/>
                  <a:pt x="4267971" y="1451626"/>
                </a:cubicBezTo>
                <a:cubicBezTo>
                  <a:pt x="4267971" y="1457811"/>
                  <a:pt x="4241393" y="1488191"/>
                  <a:pt x="4188237" y="1542763"/>
                </a:cubicBezTo>
                <a:lnTo>
                  <a:pt x="4266949" y="1599518"/>
                </a:lnTo>
                <a:lnTo>
                  <a:pt x="4464750" y="1385594"/>
                </a:lnTo>
                <a:cubicBezTo>
                  <a:pt x="4489284" y="1421976"/>
                  <a:pt x="4501551" y="1465451"/>
                  <a:pt x="4501551" y="1516022"/>
                </a:cubicBezTo>
                <a:lnTo>
                  <a:pt x="4501551" y="1741406"/>
                </a:lnTo>
                <a:lnTo>
                  <a:pt x="4591507" y="1804164"/>
                </a:lnTo>
                <a:lnTo>
                  <a:pt x="4591507" y="1245343"/>
                </a:lnTo>
                <a:lnTo>
                  <a:pt x="4669336" y="1245343"/>
                </a:lnTo>
                <a:lnTo>
                  <a:pt x="4673425" y="1245343"/>
                </a:lnTo>
                <a:cubicBezTo>
                  <a:pt x="4692506" y="1245343"/>
                  <a:pt x="4710651" y="1260533"/>
                  <a:pt x="4727858" y="1290911"/>
                </a:cubicBezTo>
                <a:cubicBezTo>
                  <a:pt x="4745066" y="1321289"/>
                  <a:pt x="4753670" y="1348668"/>
                  <a:pt x="4753670" y="1373043"/>
                </a:cubicBezTo>
                <a:lnTo>
                  <a:pt x="4753670" y="1741406"/>
                </a:lnTo>
                <a:lnTo>
                  <a:pt x="4843626" y="1804164"/>
                </a:lnTo>
                <a:lnTo>
                  <a:pt x="4843626" y="1245343"/>
                </a:lnTo>
                <a:lnTo>
                  <a:pt x="4923690" y="1245343"/>
                </a:lnTo>
                <a:lnTo>
                  <a:pt x="4948405" y="1245343"/>
                </a:lnTo>
                <a:lnTo>
                  <a:pt x="5114848" y="1245343"/>
                </a:lnTo>
                <a:cubicBezTo>
                  <a:pt x="5120980" y="1265717"/>
                  <a:pt x="5124047" y="1286636"/>
                  <a:pt x="5124047" y="1308102"/>
                </a:cubicBezTo>
                <a:cubicBezTo>
                  <a:pt x="5124047" y="1358308"/>
                  <a:pt x="5109651" y="1402511"/>
                  <a:pt x="5080858" y="1440713"/>
                </a:cubicBezTo>
                <a:cubicBezTo>
                  <a:pt x="5052065" y="1478913"/>
                  <a:pt x="5004787" y="1506017"/>
                  <a:pt x="4939023" y="1522026"/>
                </a:cubicBezTo>
                <a:cubicBezTo>
                  <a:pt x="4938341" y="1527118"/>
                  <a:pt x="4938001" y="1531666"/>
                  <a:pt x="4938001" y="1535669"/>
                </a:cubicBezTo>
                <a:cubicBezTo>
                  <a:pt x="4938001" y="1597517"/>
                  <a:pt x="4956572" y="1650088"/>
                  <a:pt x="4993713" y="1693383"/>
                </a:cubicBezTo>
                <a:cubicBezTo>
                  <a:pt x="5030854" y="1736676"/>
                  <a:pt x="5076684" y="1758323"/>
                  <a:pt x="5131203" y="1758323"/>
                </a:cubicBezTo>
                <a:cubicBezTo>
                  <a:pt x="5189130" y="1758323"/>
                  <a:pt x="5237515" y="1737677"/>
                  <a:pt x="5276360" y="1696384"/>
                </a:cubicBezTo>
                <a:cubicBezTo>
                  <a:pt x="5315205" y="1655091"/>
                  <a:pt x="5334628" y="1599882"/>
                  <a:pt x="5334628" y="1530757"/>
                </a:cubicBezTo>
                <a:cubicBezTo>
                  <a:pt x="5334628" y="1484916"/>
                  <a:pt x="5322872" y="1438530"/>
                  <a:pt x="5299360" y="1391598"/>
                </a:cubicBezTo>
                <a:cubicBezTo>
                  <a:pt x="5275848" y="1344665"/>
                  <a:pt x="5242796" y="1295914"/>
                  <a:pt x="5200203" y="1245343"/>
                </a:cubicBezTo>
                <a:lnTo>
                  <a:pt x="5439405" y="1245343"/>
                </a:lnTo>
                <a:lnTo>
                  <a:pt x="5402605" y="1183130"/>
                </a:lnTo>
                <a:lnTo>
                  <a:pt x="5153181" y="1183130"/>
                </a:lnTo>
                <a:cubicBezTo>
                  <a:pt x="5114336" y="1134016"/>
                  <a:pt x="5094913" y="1082900"/>
                  <a:pt x="5094913" y="1029782"/>
                </a:cubicBezTo>
                <a:cubicBezTo>
                  <a:pt x="5094913" y="1001405"/>
                  <a:pt x="5099344" y="975210"/>
                  <a:pt x="5108202" y="951199"/>
                </a:cubicBezTo>
                <a:close/>
                <a:moveTo>
                  <a:pt x="6548274" y="913543"/>
                </a:moveTo>
                <a:cubicBezTo>
                  <a:pt x="6427992" y="913543"/>
                  <a:pt x="6311117" y="969753"/>
                  <a:pt x="6197649" y="1082172"/>
                </a:cubicBezTo>
                <a:lnTo>
                  <a:pt x="6264094" y="1183130"/>
                </a:lnTo>
                <a:lnTo>
                  <a:pt x="6205177" y="1183130"/>
                </a:lnTo>
                <a:lnTo>
                  <a:pt x="6178226" y="1183130"/>
                </a:lnTo>
                <a:lnTo>
                  <a:pt x="6132600" y="1183130"/>
                </a:lnTo>
                <a:cubicBezTo>
                  <a:pt x="6127488" y="1175127"/>
                  <a:pt x="6122461" y="1166486"/>
                  <a:pt x="6117520" y="1157209"/>
                </a:cubicBezTo>
                <a:cubicBezTo>
                  <a:pt x="6112580" y="1147931"/>
                  <a:pt x="6104913" y="1132197"/>
                  <a:pt x="6094520" y="1110004"/>
                </a:cubicBezTo>
                <a:cubicBezTo>
                  <a:pt x="6084128" y="1087812"/>
                  <a:pt x="6068370" y="1076715"/>
                  <a:pt x="6047242" y="1076715"/>
                </a:cubicBezTo>
                <a:lnTo>
                  <a:pt x="6047242" y="1339753"/>
                </a:lnTo>
                <a:cubicBezTo>
                  <a:pt x="5981479" y="1235338"/>
                  <a:pt x="5909072" y="1183130"/>
                  <a:pt x="5830019" y="1183130"/>
                </a:cubicBezTo>
                <a:cubicBezTo>
                  <a:pt x="5773454" y="1183130"/>
                  <a:pt x="5726942" y="1204141"/>
                  <a:pt x="5690484" y="1246162"/>
                </a:cubicBezTo>
                <a:cubicBezTo>
                  <a:pt x="5654023" y="1288183"/>
                  <a:pt x="5635794" y="1333750"/>
                  <a:pt x="5635794" y="1382865"/>
                </a:cubicBezTo>
                <a:cubicBezTo>
                  <a:pt x="5635794" y="1402511"/>
                  <a:pt x="5640650" y="1417883"/>
                  <a:pt x="5650361" y="1428979"/>
                </a:cubicBezTo>
                <a:cubicBezTo>
                  <a:pt x="5660073" y="1440076"/>
                  <a:pt x="5672935" y="1445624"/>
                  <a:pt x="5688951" y="1445624"/>
                </a:cubicBezTo>
                <a:cubicBezTo>
                  <a:pt x="5702579" y="1445624"/>
                  <a:pt x="5718510" y="1440894"/>
                  <a:pt x="5736740" y="1431436"/>
                </a:cubicBezTo>
                <a:cubicBezTo>
                  <a:pt x="5754969" y="1421976"/>
                  <a:pt x="5769366" y="1417246"/>
                  <a:pt x="5779930" y="1417246"/>
                </a:cubicBezTo>
                <a:cubicBezTo>
                  <a:pt x="5790491" y="1417246"/>
                  <a:pt x="5798755" y="1420884"/>
                  <a:pt x="5804717" y="1428161"/>
                </a:cubicBezTo>
                <a:cubicBezTo>
                  <a:pt x="5810680" y="1435437"/>
                  <a:pt x="5813662" y="1443259"/>
                  <a:pt x="5813662" y="1451626"/>
                </a:cubicBezTo>
                <a:cubicBezTo>
                  <a:pt x="5813662" y="1457811"/>
                  <a:pt x="5787084" y="1488191"/>
                  <a:pt x="5733928" y="1542763"/>
                </a:cubicBezTo>
                <a:lnTo>
                  <a:pt x="5812641" y="1599518"/>
                </a:lnTo>
                <a:lnTo>
                  <a:pt x="6010442" y="1385594"/>
                </a:lnTo>
                <a:cubicBezTo>
                  <a:pt x="6034975" y="1421976"/>
                  <a:pt x="6047242" y="1465451"/>
                  <a:pt x="6047242" y="1516022"/>
                </a:cubicBezTo>
                <a:lnTo>
                  <a:pt x="6047242" y="1741406"/>
                </a:lnTo>
                <a:lnTo>
                  <a:pt x="6137199" y="1804164"/>
                </a:lnTo>
                <a:lnTo>
                  <a:pt x="6137199" y="1245343"/>
                </a:lnTo>
                <a:lnTo>
                  <a:pt x="6215027" y="1245343"/>
                </a:lnTo>
                <a:lnTo>
                  <a:pt x="6241978" y="1245343"/>
                </a:lnTo>
                <a:lnTo>
                  <a:pt x="6261028" y="1245343"/>
                </a:lnTo>
                <a:lnTo>
                  <a:pt x="6261028" y="1741406"/>
                </a:lnTo>
                <a:lnTo>
                  <a:pt x="6350984" y="1804164"/>
                </a:lnTo>
                <a:lnTo>
                  <a:pt x="6350984" y="1245343"/>
                </a:lnTo>
                <a:lnTo>
                  <a:pt x="6430250" y="1245343"/>
                </a:lnTo>
                <a:lnTo>
                  <a:pt x="6455763" y="1245343"/>
                </a:lnTo>
                <a:lnTo>
                  <a:pt x="6711364" y="1245343"/>
                </a:lnTo>
                <a:lnTo>
                  <a:pt x="6711364" y="1285727"/>
                </a:lnTo>
                <a:lnTo>
                  <a:pt x="6421561" y="1481096"/>
                </a:lnTo>
                <a:lnTo>
                  <a:pt x="6472672" y="1573869"/>
                </a:lnTo>
                <a:cubicBezTo>
                  <a:pt x="6595000" y="1587694"/>
                  <a:pt x="6678482" y="1646268"/>
                  <a:pt x="6723120" y="1749592"/>
                </a:cubicBezTo>
                <a:lnTo>
                  <a:pt x="6801320" y="1804164"/>
                </a:lnTo>
                <a:lnTo>
                  <a:pt x="6801320" y="1245343"/>
                </a:lnTo>
                <a:lnTo>
                  <a:pt x="6880262" y="1245343"/>
                </a:lnTo>
                <a:lnTo>
                  <a:pt x="6906099" y="1245343"/>
                </a:lnTo>
                <a:lnTo>
                  <a:pt x="6926262" y="1245343"/>
                </a:lnTo>
                <a:lnTo>
                  <a:pt x="6926262" y="1741406"/>
                </a:lnTo>
                <a:lnTo>
                  <a:pt x="7016218" y="1804164"/>
                </a:lnTo>
                <a:lnTo>
                  <a:pt x="7016218" y="1245343"/>
                </a:lnTo>
                <a:lnTo>
                  <a:pt x="7095484" y="1245343"/>
                </a:lnTo>
                <a:lnTo>
                  <a:pt x="7120997" y="1245343"/>
                </a:lnTo>
                <a:lnTo>
                  <a:pt x="7141485" y="1245343"/>
                </a:lnTo>
                <a:lnTo>
                  <a:pt x="7141485" y="1628987"/>
                </a:lnTo>
                <a:cubicBezTo>
                  <a:pt x="7141485" y="1661003"/>
                  <a:pt x="7152047" y="1687652"/>
                  <a:pt x="7173173" y="1708936"/>
                </a:cubicBezTo>
                <a:cubicBezTo>
                  <a:pt x="7194300" y="1730219"/>
                  <a:pt x="7225307" y="1740861"/>
                  <a:pt x="7266197" y="1740861"/>
                </a:cubicBezTo>
                <a:cubicBezTo>
                  <a:pt x="7319693" y="1740861"/>
                  <a:pt x="7373190" y="1707390"/>
                  <a:pt x="7426687" y="1640447"/>
                </a:cubicBezTo>
                <a:cubicBezTo>
                  <a:pt x="7480184" y="1573505"/>
                  <a:pt x="7506932" y="1511111"/>
                  <a:pt x="7506932" y="1453264"/>
                </a:cubicBezTo>
                <a:cubicBezTo>
                  <a:pt x="7506932" y="1435437"/>
                  <a:pt x="7503695" y="1421066"/>
                  <a:pt x="7497221" y="1410151"/>
                </a:cubicBezTo>
                <a:cubicBezTo>
                  <a:pt x="7490747" y="1399238"/>
                  <a:pt x="7482313" y="1390961"/>
                  <a:pt x="7471920" y="1385322"/>
                </a:cubicBezTo>
                <a:cubicBezTo>
                  <a:pt x="7461529" y="1379682"/>
                  <a:pt x="7448666" y="1376863"/>
                  <a:pt x="7433331" y="1376863"/>
                </a:cubicBezTo>
                <a:lnTo>
                  <a:pt x="7405731" y="1376863"/>
                </a:lnTo>
                <a:cubicBezTo>
                  <a:pt x="7331790" y="1376863"/>
                  <a:pt x="7273693" y="1342664"/>
                  <a:pt x="7231441" y="1274267"/>
                </a:cubicBezTo>
                <a:lnTo>
                  <a:pt x="7231441" y="1245343"/>
                </a:lnTo>
                <a:lnTo>
                  <a:pt x="7584627" y="1245343"/>
                </a:lnTo>
                <a:lnTo>
                  <a:pt x="7611711" y="1245343"/>
                </a:lnTo>
                <a:lnTo>
                  <a:pt x="7630628" y="1245343"/>
                </a:lnTo>
                <a:lnTo>
                  <a:pt x="7630628" y="1741406"/>
                </a:lnTo>
                <a:lnTo>
                  <a:pt x="7720584" y="1804164"/>
                </a:lnTo>
                <a:lnTo>
                  <a:pt x="7720584" y="1245343"/>
                </a:lnTo>
                <a:lnTo>
                  <a:pt x="7799850" y="1245343"/>
                </a:lnTo>
                <a:lnTo>
                  <a:pt x="7825363" y="1245343"/>
                </a:lnTo>
                <a:lnTo>
                  <a:pt x="8429544" y="1245343"/>
                </a:lnTo>
                <a:lnTo>
                  <a:pt x="8392744" y="1183130"/>
                </a:lnTo>
                <a:lnTo>
                  <a:pt x="7788562" y="1183130"/>
                </a:lnTo>
                <a:lnTo>
                  <a:pt x="7763049" y="1183130"/>
                </a:lnTo>
                <a:lnTo>
                  <a:pt x="7707294" y="1183130"/>
                </a:lnTo>
                <a:lnTo>
                  <a:pt x="7675095" y="1129105"/>
                </a:lnTo>
                <a:cubicBezTo>
                  <a:pt x="7758917" y="1036695"/>
                  <a:pt x="7856199" y="990490"/>
                  <a:pt x="7966941" y="990490"/>
                </a:cubicBezTo>
                <a:cubicBezTo>
                  <a:pt x="8050424" y="990490"/>
                  <a:pt x="8132884" y="1017231"/>
                  <a:pt x="8214322" y="1070712"/>
                </a:cubicBezTo>
                <a:lnTo>
                  <a:pt x="8214322" y="1015048"/>
                </a:lnTo>
                <a:cubicBezTo>
                  <a:pt x="8109713" y="947378"/>
                  <a:pt x="8010898" y="913543"/>
                  <a:pt x="7917874" y="913543"/>
                </a:cubicBezTo>
                <a:cubicBezTo>
                  <a:pt x="7797592" y="913543"/>
                  <a:pt x="7680717" y="969753"/>
                  <a:pt x="7567249" y="1082172"/>
                </a:cubicBezTo>
                <a:lnTo>
                  <a:pt x="7633694" y="1183130"/>
                </a:lnTo>
                <a:lnTo>
                  <a:pt x="7574911" y="1183130"/>
                </a:lnTo>
                <a:lnTo>
                  <a:pt x="7547826" y="1183130"/>
                </a:lnTo>
                <a:lnTo>
                  <a:pt x="7084197" y="1183130"/>
                </a:lnTo>
                <a:lnTo>
                  <a:pt x="7058683" y="1183130"/>
                </a:lnTo>
                <a:lnTo>
                  <a:pt x="7002929" y="1183130"/>
                </a:lnTo>
                <a:lnTo>
                  <a:pt x="6970729" y="1129105"/>
                </a:lnTo>
                <a:cubicBezTo>
                  <a:pt x="7054551" y="1036695"/>
                  <a:pt x="7151834" y="990490"/>
                  <a:pt x="7262576" y="990490"/>
                </a:cubicBezTo>
                <a:cubicBezTo>
                  <a:pt x="7346058" y="990490"/>
                  <a:pt x="7428518" y="1017231"/>
                  <a:pt x="7509956" y="1070712"/>
                </a:cubicBezTo>
                <a:lnTo>
                  <a:pt x="7509956" y="1015048"/>
                </a:lnTo>
                <a:cubicBezTo>
                  <a:pt x="7405348" y="947378"/>
                  <a:pt x="7306532" y="913543"/>
                  <a:pt x="7213508" y="913543"/>
                </a:cubicBezTo>
                <a:cubicBezTo>
                  <a:pt x="7093226" y="913543"/>
                  <a:pt x="6976351" y="969753"/>
                  <a:pt x="6862883" y="1082172"/>
                </a:cubicBezTo>
                <a:lnTo>
                  <a:pt x="6929328" y="1183130"/>
                </a:lnTo>
                <a:lnTo>
                  <a:pt x="6869299" y="1183130"/>
                </a:lnTo>
                <a:lnTo>
                  <a:pt x="6843461" y="1183130"/>
                </a:lnTo>
                <a:lnTo>
                  <a:pt x="6418963" y="1183130"/>
                </a:lnTo>
                <a:lnTo>
                  <a:pt x="6393449" y="1183130"/>
                </a:lnTo>
                <a:lnTo>
                  <a:pt x="6337695" y="1183130"/>
                </a:lnTo>
                <a:lnTo>
                  <a:pt x="6305495" y="1129105"/>
                </a:lnTo>
                <a:cubicBezTo>
                  <a:pt x="6389317" y="1036695"/>
                  <a:pt x="6486600" y="990490"/>
                  <a:pt x="6597341" y="990490"/>
                </a:cubicBezTo>
                <a:cubicBezTo>
                  <a:pt x="6680824" y="990490"/>
                  <a:pt x="6763284" y="1017231"/>
                  <a:pt x="6844722" y="1070712"/>
                </a:cubicBezTo>
                <a:lnTo>
                  <a:pt x="6844722" y="1015048"/>
                </a:lnTo>
                <a:cubicBezTo>
                  <a:pt x="6740113" y="947378"/>
                  <a:pt x="6641298" y="913543"/>
                  <a:pt x="6548274" y="913543"/>
                </a:cubicBezTo>
                <a:close/>
                <a:moveTo>
                  <a:pt x="0" y="0"/>
                </a:moveTo>
                <a:lnTo>
                  <a:pt x="12471864" y="0"/>
                </a:lnTo>
                <a:lnTo>
                  <a:pt x="12471864" y="8243668"/>
                </a:lnTo>
                <a:lnTo>
                  <a:pt x="0" y="82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E0B98A-BA7A-7055-1450-13ED705D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0" y="2290879"/>
            <a:ext cx="3233722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E44EC-3F2F-7CD9-39BA-99F33CFCA5C7}"/>
              </a:ext>
            </a:extLst>
          </p:cNvPr>
          <p:cNvSpPr txBox="1"/>
          <p:nvPr/>
        </p:nvSpPr>
        <p:spPr>
          <a:xfrm>
            <a:off x="2747890" y="422030"/>
            <a:ext cx="6696221" cy="923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শিখনফল</a:t>
            </a:r>
            <a:endParaRPr lang="en-US" sz="5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2FE0F-B38F-A1E5-17FA-DC1FA65E8B3A}"/>
              </a:ext>
            </a:extLst>
          </p:cNvPr>
          <p:cNvSpPr txBox="1"/>
          <p:nvPr/>
        </p:nvSpPr>
        <p:spPr>
          <a:xfrm>
            <a:off x="1111348" y="2110154"/>
            <a:ext cx="1038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👉</a:t>
            </a:r>
            <a:r>
              <a:rPr lang="en-US" sz="4400" dirty="0" err="1">
                <a:solidFill>
                  <a:srgbClr val="7030A0"/>
                </a:solidFill>
              </a:rPr>
              <a:t>পাঠ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শেষে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শিক্ষার্থীরা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যা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শিখতে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পারবে</a:t>
            </a:r>
            <a:r>
              <a:rPr lang="en-US" sz="4400" dirty="0">
                <a:solidFill>
                  <a:srgbClr val="7030A0"/>
                </a:solidFill>
              </a:rPr>
              <a:t> .  .   .  .   . 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84042-5253-9E2C-BE8D-49CB3C2C3AF2}"/>
              </a:ext>
            </a:extLst>
          </p:cNvPr>
          <p:cNvSpPr txBox="1"/>
          <p:nvPr/>
        </p:nvSpPr>
        <p:spPr>
          <a:xfrm>
            <a:off x="1688123" y="3108960"/>
            <a:ext cx="869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১। </a:t>
            </a:r>
            <a:r>
              <a:rPr lang="ar-SA" sz="3600" dirty="0">
                <a:solidFill>
                  <a:srgbClr val="002060"/>
                </a:solidFill>
              </a:rPr>
              <a:t>اسم فاعل</a:t>
            </a:r>
            <a:r>
              <a:rPr lang="en-US" sz="3600" dirty="0" err="1">
                <a:solidFill>
                  <a:srgbClr val="002060"/>
                </a:solidFill>
              </a:rPr>
              <a:t>এর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সংজ্ঞা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বলতে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পারবে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29791-5ECF-CCA1-81C4-DB1CF2F3E6FD}"/>
              </a:ext>
            </a:extLst>
          </p:cNvPr>
          <p:cNvSpPr txBox="1"/>
          <p:nvPr/>
        </p:nvSpPr>
        <p:spPr>
          <a:xfrm>
            <a:off x="1688123" y="3967089"/>
            <a:ext cx="810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২।</a:t>
            </a:r>
            <a:r>
              <a:rPr lang="ar-SA" sz="3600" dirty="0">
                <a:solidFill>
                  <a:srgbClr val="00B050"/>
                </a:solidFill>
              </a:rPr>
              <a:t> اسم فاعل</a:t>
            </a:r>
            <a:r>
              <a:rPr lang="en-US" sz="3600" dirty="0" err="1">
                <a:solidFill>
                  <a:srgbClr val="00B050"/>
                </a:solidFill>
              </a:rPr>
              <a:t>এর</a:t>
            </a:r>
            <a:r>
              <a:rPr lang="en-US" sz="3600" dirty="0">
                <a:solidFill>
                  <a:srgbClr val="00B050"/>
                </a:solidFill>
              </a:rPr>
              <a:t> ৬টি </a:t>
            </a:r>
            <a:r>
              <a:rPr lang="en-US" sz="3600" dirty="0" err="1">
                <a:solidFill>
                  <a:srgbClr val="00B050"/>
                </a:solidFill>
              </a:rPr>
              <a:t>রুপান্তর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লিখতে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পারবে</a:t>
            </a:r>
            <a:r>
              <a:rPr lang="en-US" sz="3600" dirty="0">
                <a:solidFill>
                  <a:srgbClr val="00B050"/>
                </a:solidFill>
              </a:rPr>
              <a:t>; ✍🏼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D9F9F-53CE-A9AE-9299-73B82AA26846}"/>
              </a:ext>
            </a:extLst>
          </p:cNvPr>
          <p:cNvSpPr txBox="1"/>
          <p:nvPr/>
        </p:nvSpPr>
        <p:spPr>
          <a:xfrm>
            <a:off x="1688123" y="4886773"/>
            <a:ext cx="803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11F7"/>
                </a:solidFill>
              </a:rPr>
              <a:t>৩। </a:t>
            </a:r>
            <a:r>
              <a:rPr lang="ar-SA" sz="3200" dirty="0">
                <a:solidFill>
                  <a:srgbClr val="4D11F7"/>
                </a:solidFill>
              </a:rPr>
              <a:t>اسم فاعل </a:t>
            </a:r>
            <a:r>
              <a:rPr lang="en-US" sz="3200" dirty="0" err="1">
                <a:solidFill>
                  <a:srgbClr val="4D11F7"/>
                </a:solidFill>
              </a:rPr>
              <a:t>এর</a:t>
            </a:r>
            <a:r>
              <a:rPr lang="en-US" sz="3200" dirty="0">
                <a:solidFill>
                  <a:srgbClr val="4D11F7"/>
                </a:solidFill>
              </a:rPr>
              <a:t> </a:t>
            </a:r>
            <a:r>
              <a:rPr lang="en-US" sz="3200" dirty="0" err="1">
                <a:solidFill>
                  <a:srgbClr val="4D11F7"/>
                </a:solidFill>
              </a:rPr>
              <a:t>গঠন</a:t>
            </a:r>
            <a:r>
              <a:rPr lang="en-US" sz="3200" dirty="0">
                <a:solidFill>
                  <a:srgbClr val="4D11F7"/>
                </a:solidFill>
              </a:rPr>
              <a:t> </a:t>
            </a:r>
            <a:r>
              <a:rPr lang="en-US" sz="3200" dirty="0" err="1">
                <a:solidFill>
                  <a:srgbClr val="4D11F7"/>
                </a:solidFill>
              </a:rPr>
              <a:t>প্রক্রিয়া</a:t>
            </a:r>
            <a:r>
              <a:rPr lang="en-US" sz="3200" dirty="0">
                <a:solidFill>
                  <a:srgbClr val="4D11F7"/>
                </a:solidFill>
              </a:rPr>
              <a:t> </a:t>
            </a:r>
            <a:r>
              <a:rPr lang="en-US" sz="3200" dirty="0" err="1">
                <a:solidFill>
                  <a:srgbClr val="4D11F7"/>
                </a:solidFill>
              </a:rPr>
              <a:t>ব্যাখ্যা</a:t>
            </a:r>
            <a:r>
              <a:rPr lang="en-US" sz="3200" dirty="0">
                <a:solidFill>
                  <a:srgbClr val="4D11F7"/>
                </a:solidFill>
              </a:rPr>
              <a:t> </a:t>
            </a:r>
            <a:r>
              <a:rPr lang="en-US" sz="3200" dirty="0" err="1">
                <a:solidFill>
                  <a:srgbClr val="4D11F7"/>
                </a:solidFill>
              </a:rPr>
              <a:t>করতে</a:t>
            </a:r>
            <a:r>
              <a:rPr lang="en-US" sz="3200" dirty="0">
                <a:solidFill>
                  <a:srgbClr val="4D11F7"/>
                </a:solidFill>
              </a:rPr>
              <a:t> </a:t>
            </a:r>
            <a:r>
              <a:rPr lang="en-US" sz="3200" dirty="0" err="1">
                <a:solidFill>
                  <a:srgbClr val="4D11F7"/>
                </a:solidFill>
              </a:rPr>
              <a:t>পারবে</a:t>
            </a:r>
            <a:r>
              <a:rPr lang="en-US" sz="3200" dirty="0">
                <a:solidFill>
                  <a:srgbClr val="4D11F7"/>
                </a:solidFill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6D69D-6E38-829D-6996-7F07B799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37" y="3429000"/>
            <a:ext cx="2902774" cy="16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3ED7E-F1C4-0B23-8B29-B996F697F180}"/>
              </a:ext>
            </a:extLst>
          </p:cNvPr>
          <p:cNvSpPr txBox="1"/>
          <p:nvPr/>
        </p:nvSpPr>
        <p:spPr>
          <a:xfrm>
            <a:off x="-1" y="1003652"/>
            <a:ext cx="12095017" cy="707886"/>
          </a:xfrm>
          <a:prstGeom prst="rect">
            <a:avLst/>
          </a:prstGeom>
          <a:noFill/>
          <a:ln>
            <a:gradFill>
              <a:gsLst>
                <a:gs pos="0">
                  <a:srgbClr val="04AC1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47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1F711"/>
                </a:solidFill>
              </a:rPr>
              <a:t>☞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এসো</a:t>
            </a:r>
            <a:r>
              <a:rPr lang="en-US" sz="3200" b="1" dirty="0">
                <a:solidFill>
                  <a:srgbClr val="FC0C2E"/>
                </a:solidFill>
              </a:rPr>
              <a:t>  </a:t>
            </a:r>
            <a:r>
              <a:rPr lang="en-US" sz="3200" b="1" dirty="0" err="1">
                <a:solidFill>
                  <a:srgbClr val="FC0C2E"/>
                </a:solidFill>
              </a:rPr>
              <a:t>কিছু</a:t>
            </a:r>
            <a:r>
              <a:rPr lang="en-US" sz="3200" b="1" dirty="0">
                <a:solidFill>
                  <a:srgbClr val="FC0C2E"/>
                </a:solidFill>
              </a:rPr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ছবি</a:t>
            </a:r>
            <a:r>
              <a:rPr lang="en-US" sz="3200" b="1" dirty="0">
                <a:solidFill>
                  <a:srgbClr val="FC0C2E"/>
                </a:solidFill>
              </a:rPr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দেখি</a:t>
            </a:r>
            <a:r>
              <a:rPr lang="en-US" sz="3200" b="1" dirty="0">
                <a:solidFill>
                  <a:srgbClr val="FC0C2E"/>
                </a:solidFill>
              </a:rPr>
              <a:t> ও </a:t>
            </a:r>
            <a:r>
              <a:rPr lang="en-US" sz="3200" b="1" dirty="0" err="1">
                <a:solidFill>
                  <a:srgbClr val="FC0C2E"/>
                </a:solidFill>
              </a:rPr>
              <a:t>বলি</a:t>
            </a:r>
            <a:r>
              <a:rPr lang="en-US" sz="3200" b="1" dirty="0">
                <a:solidFill>
                  <a:srgbClr val="FC0C2E"/>
                </a:solidFill>
              </a:rPr>
              <a:t>  </a:t>
            </a:r>
            <a:r>
              <a:rPr lang="en-US" sz="3200" b="1" dirty="0" err="1">
                <a:solidFill>
                  <a:srgbClr val="FC0C2E"/>
                </a:solidFill>
              </a:rPr>
              <a:t>কিসের</a:t>
            </a:r>
            <a:r>
              <a:rPr lang="en-US" sz="3200" b="1" dirty="0">
                <a:solidFill>
                  <a:srgbClr val="FC0C2E"/>
                </a:solidFill>
              </a:rPr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ছবি</a:t>
            </a:r>
            <a:r>
              <a:rPr lang="en-US" sz="3200" b="1" dirty="0">
                <a:solidFill>
                  <a:srgbClr val="FC0C2E"/>
                </a:solidFill>
              </a:rPr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দেখা</a:t>
            </a:r>
            <a:r>
              <a:rPr lang="en-US" sz="3200" b="1" dirty="0">
                <a:solidFill>
                  <a:srgbClr val="FC0C2E"/>
                </a:solidFill>
              </a:rPr>
              <a:t> </a:t>
            </a:r>
            <a:r>
              <a:rPr lang="en-US" sz="3200" b="1" dirty="0" err="1">
                <a:solidFill>
                  <a:srgbClr val="FC0C2E"/>
                </a:solidFill>
              </a:rPr>
              <a:t>যায়</a:t>
            </a:r>
            <a:r>
              <a:rPr lang="en-US" sz="3200" b="1" dirty="0">
                <a:solidFill>
                  <a:srgbClr val="FC0C2E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9DADC-8C5F-8280-0BC4-B6E54516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93" y="2065581"/>
            <a:ext cx="4772025" cy="27527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6F9E43-576E-09C4-3A46-E9F11805F544}"/>
              </a:ext>
            </a:extLst>
          </p:cNvPr>
          <p:cNvSpPr/>
          <p:nvPr/>
        </p:nvSpPr>
        <p:spPr>
          <a:xfrm>
            <a:off x="4500062" y="2773668"/>
            <a:ext cx="1547446" cy="1547446"/>
          </a:xfrm>
          <a:prstGeom prst="ellipse">
            <a:avLst/>
          </a:prstGeom>
          <a:noFill/>
          <a:ln w="28575">
            <a:solidFill>
              <a:srgbClr val="FC0C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F008E-6E84-650F-601F-B97BFF019BDB}"/>
              </a:ext>
            </a:extLst>
          </p:cNvPr>
          <p:cNvSpPr txBox="1"/>
          <p:nvPr/>
        </p:nvSpPr>
        <p:spPr>
          <a:xfrm>
            <a:off x="6699518" y="2815437"/>
            <a:ext cx="55229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/>
              <a:t>هُوَ كَاتِبٌ</a:t>
            </a:r>
            <a:endParaRPr lang="en-US" sz="1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675B8-2472-6239-E726-51C555099040}"/>
              </a:ext>
            </a:extLst>
          </p:cNvPr>
          <p:cNvSpPr txBox="1"/>
          <p:nvPr/>
        </p:nvSpPr>
        <p:spPr>
          <a:xfrm>
            <a:off x="2679700" y="165100"/>
            <a:ext cx="656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পূর্বজ্ঞান যাচাই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5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دول عربية وإسلامية تستطلع هلال شوال غداً.. والعيد &quot;الثلاثا | مصراوى">
            <a:extLst>
              <a:ext uri="{FF2B5EF4-FFF2-40B4-BE49-F238E27FC236}">
                <a16:creationId xmlns:a16="http://schemas.microsoft.com/office/drawing/2014/main" id="{827F4D8F-AB21-5450-081A-5B51EA98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00" y="2176272"/>
            <a:ext cx="7354800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2D009-E7AE-7CB9-FE23-9684CC7FA465}"/>
              </a:ext>
            </a:extLst>
          </p:cNvPr>
          <p:cNvSpPr txBox="1"/>
          <p:nvPr/>
        </p:nvSpPr>
        <p:spPr>
          <a:xfrm>
            <a:off x="1450848" y="530352"/>
            <a:ext cx="9290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দু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</a:t>
            </a:r>
            <a:r>
              <a:rPr lang="bn-BD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জন সাক্ষি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r>
              <a:rPr lang="ar-S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شاهدان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19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ECE97-DDD0-1090-6EB5-AE1F5E67E6A3}"/>
              </a:ext>
            </a:extLst>
          </p:cNvPr>
          <p:cNvGrpSpPr/>
          <p:nvPr/>
        </p:nvGrpSpPr>
        <p:grpSpPr>
          <a:xfrm>
            <a:off x="125689" y="81754"/>
            <a:ext cx="11683916" cy="11874336"/>
            <a:chOff x="4154995" y="1487995"/>
            <a:chExt cx="3882010" cy="388201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B79D385-F6D1-F4E1-1266-F2A704AAC82B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E6D60E-9688-E262-D610-FD51AD65334A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6E958D-5C9B-03A8-5EE4-95DF7F809C1B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C4A93D-18E0-A233-DFA1-26D0BD8793F2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3F8C45-80CE-DBFA-F2F6-62B7C0B05043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14414F-E42B-DBE5-52C4-6F594B155AFA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011655-970B-C45F-0AFE-A657906B9FB5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6AABD0-7113-F244-6679-E95BBF5B8ED7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BF2A64-072D-4604-43E7-A2F8B3F6B709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175FD8-10F0-06F9-A437-AFE85B118C76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E5D721-EF9E-B863-CC5E-FB3FD685405A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4F98E-463A-40E4-345A-DE05D5A17EF9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50DACF-8C3B-DAC2-4CC0-1A8096F6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35" y="81754"/>
            <a:ext cx="12071129" cy="8056406"/>
          </a:xfrm>
          <a:custGeom>
            <a:avLst/>
            <a:gdLst/>
            <a:ahLst/>
            <a:cxnLst/>
            <a:rect l="l" t="t" r="r" b="b"/>
            <a:pathLst>
              <a:path w="12071129" h="6942724">
                <a:moveTo>
                  <a:pt x="6022170" y="4073036"/>
                </a:moveTo>
                <a:cubicBezTo>
                  <a:pt x="6014357" y="4073036"/>
                  <a:pt x="6006627" y="4074431"/>
                  <a:pt x="5998981" y="4077222"/>
                </a:cubicBezTo>
                <a:cubicBezTo>
                  <a:pt x="5991335" y="4080012"/>
                  <a:pt x="5984203" y="4083919"/>
                  <a:pt x="5977584" y="4088942"/>
                </a:cubicBezTo>
                <a:cubicBezTo>
                  <a:pt x="5970965" y="4093965"/>
                  <a:pt x="5965067" y="4099825"/>
                  <a:pt x="5959889" y="4106522"/>
                </a:cubicBezTo>
                <a:cubicBezTo>
                  <a:pt x="5954711" y="4113220"/>
                  <a:pt x="5950832" y="4120363"/>
                  <a:pt x="5948255" y="4127954"/>
                </a:cubicBezTo>
                <a:cubicBezTo>
                  <a:pt x="5945750" y="4135321"/>
                  <a:pt x="5944830" y="4142297"/>
                  <a:pt x="5945495" y="4148883"/>
                </a:cubicBezTo>
                <a:cubicBezTo>
                  <a:pt x="5946159" y="4155468"/>
                  <a:pt x="5948094" y="4161273"/>
                  <a:pt x="5951297" y="4166296"/>
                </a:cubicBezTo>
                <a:cubicBezTo>
                  <a:pt x="5954501" y="4171319"/>
                  <a:pt x="5958959" y="4175281"/>
                  <a:pt x="5964671" y="4178183"/>
                </a:cubicBezTo>
                <a:cubicBezTo>
                  <a:pt x="5970383" y="4181085"/>
                  <a:pt x="5977145" y="4182536"/>
                  <a:pt x="5984959" y="4182536"/>
                </a:cubicBezTo>
                <a:cubicBezTo>
                  <a:pt x="5992549" y="4182536"/>
                  <a:pt x="6000130" y="4181085"/>
                  <a:pt x="6007701" y="4178183"/>
                </a:cubicBezTo>
                <a:cubicBezTo>
                  <a:pt x="6015272" y="4175281"/>
                  <a:pt x="6022404" y="4171374"/>
                  <a:pt x="6029096" y="4166463"/>
                </a:cubicBezTo>
                <a:cubicBezTo>
                  <a:pt x="6035788" y="4161552"/>
                  <a:pt x="6041704" y="4155803"/>
                  <a:pt x="6046843" y="4149218"/>
                </a:cubicBezTo>
                <a:cubicBezTo>
                  <a:pt x="6051983" y="4142632"/>
                  <a:pt x="6055843" y="4135544"/>
                  <a:pt x="6058425" y="4127954"/>
                </a:cubicBezTo>
                <a:cubicBezTo>
                  <a:pt x="6061002" y="4120363"/>
                  <a:pt x="6062034" y="4113220"/>
                  <a:pt x="6061520" y="4106522"/>
                </a:cubicBezTo>
                <a:cubicBezTo>
                  <a:pt x="6061005" y="4099825"/>
                  <a:pt x="6059090" y="4093965"/>
                  <a:pt x="6055775" y="4088942"/>
                </a:cubicBezTo>
                <a:cubicBezTo>
                  <a:pt x="6052459" y="4083919"/>
                  <a:pt x="6047927" y="4080012"/>
                  <a:pt x="6042179" y="4077222"/>
                </a:cubicBezTo>
                <a:cubicBezTo>
                  <a:pt x="6036430" y="4074431"/>
                  <a:pt x="6029761" y="4073036"/>
                  <a:pt x="6022170" y="4073036"/>
                </a:cubicBezTo>
                <a:close/>
                <a:moveTo>
                  <a:pt x="5481919" y="3810838"/>
                </a:moveTo>
                <a:lnTo>
                  <a:pt x="5441861" y="3928710"/>
                </a:lnTo>
                <a:cubicBezTo>
                  <a:pt x="5437361" y="3922906"/>
                  <a:pt x="5431933" y="3916711"/>
                  <a:pt x="5425575" y="3910125"/>
                </a:cubicBezTo>
                <a:cubicBezTo>
                  <a:pt x="5419218" y="3903540"/>
                  <a:pt x="5412208" y="3897233"/>
                  <a:pt x="5404547" y="3891205"/>
                </a:cubicBezTo>
                <a:cubicBezTo>
                  <a:pt x="5396885" y="3885178"/>
                  <a:pt x="5388642" y="3879708"/>
                  <a:pt x="5379820" y="3874797"/>
                </a:cubicBezTo>
                <a:cubicBezTo>
                  <a:pt x="5370996" y="3869886"/>
                  <a:pt x="5361905" y="3866091"/>
                  <a:pt x="5352546" y="3863412"/>
                </a:cubicBezTo>
                <a:cubicBezTo>
                  <a:pt x="5359655" y="3856938"/>
                  <a:pt x="5368214" y="3850799"/>
                  <a:pt x="5378224" y="3844994"/>
                </a:cubicBezTo>
                <a:cubicBezTo>
                  <a:pt x="5388233" y="3839190"/>
                  <a:pt x="5399001" y="3833944"/>
                  <a:pt x="5410530" y="3829256"/>
                </a:cubicBezTo>
                <a:cubicBezTo>
                  <a:pt x="5422058" y="3824568"/>
                  <a:pt x="5433879" y="3820661"/>
                  <a:pt x="5445992" y="3817536"/>
                </a:cubicBezTo>
                <a:cubicBezTo>
                  <a:pt x="5458104" y="3814410"/>
                  <a:pt x="5470080" y="3812178"/>
                  <a:pt x="5481919" y="3810838"/>
                </a:cubicBezTo>
                <a:close/>
                <a:moveTo>
                  <a:pt x="3189221" y="3810838"/>
                </a:moveTo>
                <a:lnTo>
                  <a:pt x="3149163" y="3928710"/>
                </a:lnTo>
                <a:cubicBezTo>
                  <a:pt x="3144664" y="3922906"/>
                  <a:pt x="3139235" y="3916711"/>
                  <a:pt x="3132878" y="3910125"/>
                </a:cubicBezTo>
                <a:cubicBezTo>
                  <a:pt x="3126521" y="3903540"/>
                  <a:pt x="3119512" y="3897233"/>
                  <a:pt x="3111849" y="3891205"/>
                </a:cubicBezTo>
                <a:cubicBezTo>
                  <a:pt x="3104188" y="3885178"/>
                  <a:pt x="3095946" y="3879708"/>
                  <a:pt x="3087122" y="3874797"/>
                </a:cubicBezTo>
                <a:cubicBezTo>
                  <a:pt x="3078299" y="3869886"/>
                  <a:pt x="3069208" y="3866091"/>
                  <a:pt x="3059849" y="3863412"/>
                </a:cubicBezTo>
                <a:cubicBezTo>
                  <a:pt x="3066958" y="3856938"/>
                  <a:pt x="3075517" y="3850799"/>
                  <a:pt x="3085527" y="3844994"/>
                </a:cubicBezTo>
                <a:cubicBezTo>
                  <a:pt x="3095536" y="3839190"/>
                  <a:pt x="3106304" y="3833944"/>
                  <a:pt x="3117833" y="3829256"/>
                </a:cubicBezTo>
                <a:cubicBezTo>
                  <a:pt x="3129361" y="3824568"/>
                  <a:pt x="3141181" y="3820661"/>
                  <a:pt x="3153294" y="3817536"/>
                </a:cubicBezTo>
                <a:cubicBezTo>
                  <a:pt x="3165407" y="3814410"/>
                  <a:pt x="3177383" y="3812178"/>
                  <a:pt x="3189221" y="3810838"/>
                </a:cubicBezTo>
                <a:close/>
                <a:moveTo>
                  <a:pt x="6315678" y="3807490"/>
                </a:moveTo>
                <a:lnTo>
                  <a:pt x="6273459" y="3931724"/>
                </a:lnTo>
                <a:cubicBezTo>
                  <a:pt x="6265478" y="3923017"/>
                  <a:pt x="6255839" y="3914757"/>
                  <a:pt x="6244541" y="3906944"/>
                </a:cubicBezTo>
                <a:cubicBezTo>
                  <a:pt x="6233242" y="3899130"/>
                  <a:pt x="6221104" y="3891987"/>
                  <a:pt x="6208124" y="3885513"/>
                </a:cubicBezTo>
                <a:cubicBezTo>
                  <a:pt x="6195145" y="3879039"/>
                  <a:pt x="6181880" y="3873402"/>
                  <a:pt x="6168331" y="3868602"/>
                </a:cubicBezTo>
                <a:cubicBezTo>
                  <a:pt x="6154781" y="3863802"/>
                  <a:pt x="6141875" y="3860063"/>
                  <a:pt x="6129614" y="3857384"/>
                </a:cubicBezTo>
                <a:cubicBezTo>
                  <a:pt x="6144718" y="3846445"/>
                  <a:pt x="6160235" y="3837739"/>
                  <a:pt x="6176163" y="3831265"/>
                </a:cubicBezTo>
                <a:cubicBezTo>
                  <a:pt x="6192092" y="3824791"/>
                  <a:pt x="6208030" y="3819768"/>
                  <a:pt x="6223978" y="3816196"/>
                </a:cubicBezTo>
                <a:cubicBezTo>
                  <a:pt x="6239926" y="3812624"/>
                  <a:pt x="6255680" y="3810280"/>
                  <a:pt x="6271241" y="3809164"/>
                </a:cubicBezTo>
                <a:cubicBezTo>
                  <a:pt x="6286801" y="3808048"/>
                  <a:pt x="6301614" y="3807490"/>
                  <a:pt x="6315678" y="3807490"/>
                </a:cubicBezTo>
                <a:close/>
                <a:moveTo>
                  <a:pt x="4258278" y="3807490"/>
                </a:moveTo>
                <a:lnTo>
                  <a:pt x="4216059" y="3931724"/>
                </a:lnTo>
                <a:cubicBezTo>
                  <a:pt x="4208078" y="3923017"/>
                  <a:pt x="4198439" y="3914757"/>
                  <a:pt x="4187140" y="3906944"/>
                </a:cubicBezTo>
                <a:cubicBezTo>
                  <a:pt x="4175842" y="3899130"/>
                  <a:pt x="4163704" y="3891987"/>
                  <a:pt x="4150724" y="3885513"/>
                </a:cubicBezTo>
                <a:cubicBezTo>
                  <a:pt x="4137745" y="3879039"/>
                  <a:pt x="4124481" y="3873402"/>
                  <a:pt x="4110931" y="3868602"/>
                </a:cubicBezTo>
                <a:cubicBezTo>
                  <a:pt x="4097381" y="3863802"/>
                  <a:pt x="4084475" y="3860063"/>
                  <a:pt x="4072215" y="3857384"/>
                </a:cubicBezTo>
                <a:cubicBezTo>
                  <a:pt x="4087319" y="3846445"/>
                  <a:pt x="4102835" y="3837739"/>
                  <a:pt x="4118764" y="3831265"/>
                </a:cubicBezTo>
                <a:cubicBezTo>
                  <a:pt x="4134692" y="3824791"/>
                  <a:pt x="4150630" y="3819768"/>
                  <a:pt x="4166578" y="3816196"/>
                </a:cubicBezTo>
                <a:cubicBezTo>
                  <a:pt x="4182526" y="3812624"/>
                  <a:pt x="4198280" y="3810280"/>
                  <a:pt x="4213841" y="3809164"/>
                </a:cubicBezTo>
                <a:cubicBezTo>
                  <a:pt x="4229401" y="3808048"/>
                  <a:pt x="4244214" y="3807490"/>
                  <a:pt x="4258278" y="3807490"/>
                </a:cubicBezTo>
                <a:close/>
                <a:moveTo>
                  <a:pt x="2562828" y="3807490"/>
                </a:moveTo>
                <a:lnTo>
                  <a:pt x="2520609" y="3931724"/>
                </a:lnTo>
                <a:cubicBezTo>
                  <a:pt x="2512629" y="3923017"/>
                  <a:pt x="2502989" y="3914757"/>
                  <a:pt x="2491691" y="3906944"/>
                </a:cubicBezTo>
                <a:cubicBezTo>
                  <a:pt x="2480393" y="3899130"/>
                  <a:pt x="2468254" y="3891987"/>
                  <a:pt x="2455275" y="3885513"/>
                </a:cubicBezTo>
                <a:cubicBezTo>
                  <a:pt x="2442295" y="3879039"/>
                  <a:pt x="2429030" y="3873402"/>
                  <a:pt x="2415481" y="3868602"/>
                </a:cubicBezTo>
                <a:cubicBezTo>
                  <a:pt x="2401931" y="3863802"/>
                  <a:pt x="2389026" y="3860063"/>
                  <a:pt x="2376765" y="3857384"/>
                </a:cubicBezTo>
                <a:cubicBezTo>
                  <a:pt x="2391869" y="3846445"/>
                  <a:pt x="2407385" y="3837739"/>
                  <a:pt x="2423313" y="3831265"/>
                </a:cubicBezTo>
                <a:cubicBezTo>
                  <a:pt x="2439242" y="3824791"/>
                  <a:pt x="2455180" y="3819768"/>
                  <a:pt x="2471128" y="3816196"/>
                </a:cubicBezTo>
                <a:cubicBezTo>
                  <a:pt x="2487076" y="3812624"/>
                  <a:pt x="2502830" y="3810280"/>
                  <a:pt x="2518391" y="3809164"/>
                </a:cubicBezTo>
                <a:cubicBezTo>
                  <a:pt x="2533951" y="3808048"/>
                  <a:pt x="2548764" y="3807490"/>
                  <a:pt x="2562828" y="3807490"/>
                </a:cubicBezTo>
                <a:close/>
                <a:moveTo>
                  <a:pt x="2300923" y="3631017"/>
                </a:moveTo>
                <a:cubicBezTo>
                  <a:pt x="2276366" y="3631017"/>
                  <a:pt x="2253461" y="3634365"/>
                  <a:pt x="2232210" y="3641063"/>
                </a:cubicBezTo>
                <a:cubicBezTo>
                  <a:pt x="2210959" y="3647760"/>
                  <a:pt x="2191273" y="3656745"/>
                  <a:pt x="2173154" y="3668019"/>
                </a:cubicBezTo>
                <a:cubicBezTo>
                  <a:pt x="2155035" y="3679293"/>
                  <a:pt x="2138428" y="3692520"/>
                  <a:pt x="2123335" y="3707700"/>
                </a:cubicBezTo>
                <a:cubicBezTo>
                  <a:pt x="2108242" y="3722881"/>
                  <a:pt x="2094724" y="3739010"/>
                  <a:pt x="2082783" y="3756088"/>
                </a:cubicBezTo>
                <a:cubicBezTo>
                  <a:pt x="2070841" y="3773166"/>
                  <a:pt x="2060440" y="3790635"/>
                  <a:pt x="2051580" y="3808494"/>
                </a:cubicBezTo>
                <a:cubicBezTo>
                  <a:pt x="2042720" y="3826354"/>
                  <a:pt x="2035407" y="3843766"/>
                  <a:pt x="2029641" y="3860733"/>
                </a:cubicBezTo>
                <a:cubicBezTo>
                  <a:pt x="2022888" y="3880601"/>
                  <a:pt x="2017847" y="3900526"/>
                  <a:pt x="2014517" y="3920506"/>
                </a:cubicBezTo>
                <a:cubicBezTo>
                  <a:pt x="2011188" y="3940486"/>
                  <a:pt x="2009630" y="3959852"/>
                  <a:pt x="2009842" y="3978605"/>
                </a:cubicBezTo>
                <a:cubicBezTo>
                  <a:pt x="2010055" y="3997357"/>
                  <a:pt x="2012210" y="4014993"/>
                  <a:pt x="2016307" y="4031513"/>
                </a:cubicBezTo>
                <a:cubicBezTo>
                  <a:pt x="2020404" y="4048033"/>
                  <a:pt x="2026613" y="4062767"/>
                  <a:pt x="2034936" y="4075715"/>
                </a:cubicBezTo>
                <a:cubicBezTo>
                  <a:pt x="2041124" y="4085091"/>
                  <a:pt x="2048809" y="4093351"/>
                  <a:pt x="2057990" y="4100495"/>
                </a:cubicBezTo>
                <a:cubicBezTo>
                  <a:pt x="2067171" y="4107639"/>
                  <a:pt x="2078123" y="4111211"/>
                  <a:pt x="2090848" y="4111211"/>
                </a:cubicBezTo>
                <a:cubicBezTo>
                  <a:pt x="2099108" y="4111211"/>
                  <a:pt x="2107117" y="4109648"/>
                  <a:pt x="2114877" y="4106522"/>
                </a:cubicBezTo>
                <a:cubicBezTo>
                  <a:pt x="2122636" y="4103397"/>
                  <a:pt x="2129789" y="4099267"/>
                  <a:pt x="2136334" y="4094133"/>
                </a:cubicBezTo>
                <a:cubicBezTo>
                  <a:pt x="2142880" y="4088998"/>
                  <a:pt x="2148669" y="4082970"/>
                  <a:pt x="2153700" y="4076050"/>
                </a:cubicBezTo>
                <a:cubicBezTo>
                  <a:pt x="2158732" y="4069129"/>
                  <a:pt x="2162498" y="4061986"/>
                  <a:pt x="2164999" y="4054619"/>
                </a:cubicBezTo>
                <a:cubicBezTo>
                  <a:pt x="2167201" y="4048145"/>
                  <a:pt x="2168024" y="4041782"/>
                  <a:pt x="2167469" y="4035531"/>
                </a:cubicBezTo>
                <a:cubicBezTo>
                  <a:pt x="2166914" y="4029281"/>
                  <a:pt x="2165091" y="4023644"/>
                  <a:pt x="2161999" y="4018621"/>
                </a:cubicBezTo>
                <a:cubicBezTo>
                  <a:pt x="2158906" y="4013598"/>
                  <a:pt x="2154543" y="4009524"/>
                  <a:pt x="2148908" y="4006398"/>
                </a:cubicBezTo>
                <a:cubicBezTo>
                  <a:pt x="2143272" y="4003273"/>
                  <a:pt x="2136325" y="4001710"/>
                  <a:pt x="2128065" y="4001710"/>
                </a:cubicBezTo>
                <a:cubicBezTo>
                  <a:pt x="2124270" y="4001710"/>
                  <a:pt x="2120398" y="4002101"/>
                  <a:pt x="2116449" y="4002882"/>
                </a:cubicBezTo>
                <a:cubicBezTo>
                  <a:pt x="2112501" y="4003664"/>
                  <a:pt x="2108773" y="4004612"/>
                  <a:pt x="2105268" y="4005729"/>
                </a:cubicBezTo>
                <a:cubicBezTo>
                  <a:pt x="2101745" y="3998362"/>
                  <a:pt x="2099202" y="3988930"/>
                  <a:pt x="2097640" y="3977433"/>
                </a:cubicBezTo>
                <a:cubicBezTo>
                  <a:pt x="2096077" y="3965936"/>
                  <a:pt x="2095487" y="3953546"/>
                  <a:pt x="2095871" y="3940263"/>
                </a:cubicBezTo>
                <a:cubicBezTo>
                  <a:pt x="2096254" y="3926980"/>
                  <a:pt x="2097571" y="3913418"/>
                  <a:pt x="2099819" y="3899577"/>
                </a:cubicBezTo>
                <a:cubicBezTo>
                  <a:pt x="2102067" y="3885736"/>
                  <a:pt x="2105240" y="3872788"/>
                  <a:pt x="2109339" y="3860733"/>
                </a:cubicBezTo>
                <a:cubicBezTo>
                  <a:pt x="2112373" y="3851803"/>
                  <a:pt x="2116290" y="3841590"/>
                  <a:pt x="2121091" y="3830093"/>
                </a:cubicBezTo>
                <a:cubicBezTo>
                  <a:pt x="2125890" y="3818596"/>
                  <a:pt x="2131677" y="3806987"/>
                  <a:pt x="2138451" y="3795267"/>
                </a:cubicBezTo>
                <a:cubicBezTo>
                  <a:pt x="2145225" y="3783547"/>
                  <a:pt x="2153094" y="3772050"/>
                  <a:pt x="2162059" y="3760776"/>
                </a:cubicBezTo>
                <a:cubicBezTo>
                  <a:pt x="2171023" y="3749502"/>
                  <a:pt x="2181246" y="3739457"/>
                  <a:pt x="2192728" y="3730639"/>
                </a:cubicBezTo>
                <a:cubicBezTo>
                  <a:pt x="2204209" y="3721820"/>
                  <a:pt x="2216943" y="3714733"/>
                  <a:pt x="2230930" y="3709375"/>
                </a:cubicBezTo>
                <a:cubicBezTo>
                  <a:pt x="2244918" y="3704017"/>
                  <a:pt x="2260283" y="3701338"/>
                  <a:pt x="2277027" y="3701338"/>
                </a:cubicBezTo>
                <a:lnTo>
                  <a:pt x="2301881" y="3701338"/>
                </a:lnTo>
                <a:lnTo>
                  <a:pt x="2327591" y="3701338"/>
                </a:lnTo>
                <a:lnTo>
                  <a:pt x="2598905" y="3701338"/>
                </a:lnTo>
                <a:lnTo>
                  <a:pt x="2586724" y="3737168"/>
                </a:lnTo>
                <a:cubicBezTo>
                  <a:pt x="2568714" y="3737615"/>
                  <a:pt x="2550085" y="3738898"/>
                  <a:pt x="2530836" y="3741019"/>
                </a:cubicBezTo>
                <a:cubicBezTo>
                  <a:pt x="2511587" y="3743140"/>
                  <a:pt x="2492254" y="3746656"/>
                  <a:pt x="2472837" y="3751567"/>
                </a:cubicBezTo>
                <a:cubicBezTo>
                  <a:pt x="2453419" y="3756479"/>
                  <a:pt x="2434215" y="3763064"/>
                  <a:pt x="2415221" y="3771324"/>
                </a:cubicBezTo>
                <a:cubicBezTo>
                  <a:pt x="2396229" y="3779584"/>
                  <a:pt x="2378061" y="3789854"/>
                  <a:pt x="2360718" y="3802132"/>
                </a:cubicBezTo>
                <a:cubicBezTo>
                  <a:pt x="2343374" y="3814410"/>
                  <a:pt x="2327112" y="3829088"/>
                  <a:pt x="2311932" y="3846166"/>
                </a:cubicBezTo>
                <a:cubicBezTo>
                  <a:pt x="2296752" y="3863244"/>
                  <a:pt x="2283282" y="3883169"/>
                  <a:pt x="2271524" y="3905939"/>
                </a:cubicBezTo>
                <a:cubicBezTo>
                  <a:pt x="2284318" y="3907056"/>
                  <a:pt x="2298035" y="3909065"/>
                  <a:pt x="2312675" y="3911967"/>
                </a:cubicBezTo>
                <a:cubicBezTo>
                  <a:pt x="2327315" y="3914869"/>
                  <a:pt x="2341987" y="3918664"/>
                  <a:pt x="2356692" y="3923352"/>
                </a:cubicBezTo>
                <a:cubicBezTo>
                  <a:pt x="2371396" y="3928040"/>
                  <a:pt x="2385796" y="3933621"/>
                  <a:pt x="2399892" y="3940095"/>
                </a:cubicBezTo>
                <a:cubicBezTo>
                  <a:pt x="2413987" y="3946569"/>
                  <a:pt x="2426999" y="3953936"/>
                  <a:pt x="2438926" y="3962196"/>
                </a:cubicBezTo>
                <a:cubicBezTo>
                  <a:pt x="2450854" y="3970456"/>
                  <a:pt x="2461288" y="3979498"/>
                  <a:pt x="2470228" y="3989320"/>
                </a:cubicBezTo>
                <a:cubicBezTo>
                  <a:pt x="2479168" y="3999143"/>
                  <a:pt x="2485832" y="4009747"/>
                  <a:pt x="2490221" y="4021132"/>
                </a:cubicBezTo>
                <a:lnTo>
                  <a:pt x="2472583" y="4073036"/>
                </a:lnTo>
                <a:lnTo>
                  <a:pt x="2550271" y="4073036"/>
                </a:lnTo>
                <a:lnTo>
                  <a:pt x="2676593" y="3701338"/>
                </a:lnTo>
                <a:lnTo>
                  <a:pt x="2749556" y="3701338"/>
                </a:lnTo>
                <a:lnTo>
                  <a:pt x="2770355" y="3701338"/>
                </a:lnTo>
                <a:lnTo>
                  <a:pt x="2788400" y="3701338"/>
                </a:lnTo>
                <a:cubicBezTo>
                  <a:pt x="2796884" y="3701338"/>
                  <a:pt x="2804055" y="3702733"/>
                  <a:pt x="2809915" y="3705524"/>
                </a:cubicBezTo>
                <a:cubicBezTo>
                  <a:pt x="2815775" y="3708314"/>
                  <a:pt x="2820196" y="3712221"/>
                  <a:pt x="2823176" y="3717244"/>
                </a:cubicBezTo>
                <a:cubicBezTo>
                  <a:pt x="2826157" y="3722267"/>
                  <a:pt x="2827774" y="3728183"/>
                  <a:pt x="2828027" y="3734992"/>
                </a:cubicBezTo>
                <a:cubicBezTo>
                  <a:pt x="2828279" y="3741801"/>
                  <a:pt x="2827040" y="3749223"/>
                  <a:pt x="2824309" y="3757260"/>
                </a:cubicBezTo>
                <a:lnTo>
                  <a:pt x="2705616" y="4106522"/>
                </a:lnTo>
                <a:lnTo>
                  <a:pt x="2783304" y="4106522"/>
                </a:lnTo>
                <a:lnTo>
                  <a:pt x="2909055" y="3736499"/>
                </a:lnTo>
                <a:cubicBezTo>
                  <a:pt x="2910192" y="3733150"/>
                  <a:pt x="2911723" y="3729466"/>
                  <a:pt x="2913647" y="3725448"/>
                </a:cubicBezTo>
                <a:cubicBezTo>
                  <a:pt x="2915570" y="3721430"/>
                  <a:pt x="2918144" y="3717635"/>
                  <a:pt x="2921367" y="3714063"/>
                </a:cubicBezTo>
                <a:cubicBezTo>
                  <a:pt x="2924590" y="3710491"/>
                  <a:pt x="2928684" y="3707477"/>
                  <a:pt x="2933650" y="3705021"/>
                </a:cubicBezTo>
                <a:cubicBezTo>
                  <a:pt x="2938615" y="3702566"/>
                  <a:pt x="2944670" y="3701338"/>
                  <a:pt x="2951813" y="3701338"/>
                </a:cubicBezTo>
                <a:lnTo>
                  <a:pt x="2987681" y="3701338"/>
                </a:lnTo>
                <a:lnTo>
                  <a:pt x="3014768" y="3701338"/>
                </a:lnTo>
                <a:lnTo>
                  <a:pt x="3226438" y="3701338"/>
                </a:lnTo>
                <a:lnTo>
                  <a:pt x="3213007" y="3740852"/>
                </a:lnTo>
                <a:cubicBezTo>
                  <a:pt x="3185978" y="3743531"/>
                  <a:pt x="3159635" y="3749112"/>
                  <a:pt x="3133982" y="3757595"/>
                </a:cubicBezTo>
                <a:cubicBezTo>
                  <a:pt x="3108329" y="3766078"/>
                  <a:pt x="3084201" y="3777296"/>
                  <a:pt x="3061599" y="3791249"/>
                </a:cubicBezTo>
                <a:cubicBezTo>
                  <a:pt x="3038998" y="3805201"/>
                  <a:pt x="3018184" y="3821777"/>
                  <a:pt x="2999158" y="3840976"/>
                </a:cubicBezTo>
                <a:cubicBezTo>
                  <a:pt x="2980132" y="3860175"/>
                  <a:pt x="2963620" y="3881829"/>
                  <a:pt x="2949621" y="3905939"/>
                </a:cubicBezTo>
                <a:cubicBezTo>
                  <a:pt x="2956758" y="3907279"/>
                  <a:pt x="2965450" y="3909623"/>
                  <a:pt x="2975696" y="3912972"/>
                </a:cubicBezTo>
                <a:cubicBezTo>
                  <a:pt x="2985943" y="3916320"/>
                  <a:pt x="2996667" y="3920729"/>
                  <a:pt x="3007870" y="3926199"/>
                </a:cubicBezTo>
                <a:cubicBezTo>
                  <a:pt x="3019072" y="3931668"/>
                  <a:pt x="3030341" y="3938086"/>
                  <a:pt x="3041677" y="3945453"/>
                </a:cubicBezTo>
                <a:cubicBezTo>
                  <a:pt x="3053014" y="3952820"/>
                  <a:pt x="3063583" y="3960969"/>
                  <a:pt x="3073385" y="3969898"/>
                </a:cubicBezTo>
                <a:cubicBezTo>
                  <a:pt x="3083187" y="3978828"/>
                  <a:pt x="3091719" y="3988539"/>
                  <a:pt x="3098981" y="3999031"/>
                </a:cubicBezTo>
                <a:cubicBezTo>
                  <a:pt x="3106244" y="4009524"/>
                  <a:pt x="3111212" y="4020686"/>
                  <a:pt x="3113888" y="4032518"/>
                </a:cubicBezTo>
                <a:lnTo>
                  <a:pt x="3100116" y="4073036"/>
                </a:lnTo>
                <a:lnTo>
                  <a:pt x="3177805" y="4073036"/>
                </a:lnTo>
                <a:lnTo>
                  <a:pt x="3225146" y="3933733"/>
                </a:lnTo>
                <a:cubicBezTo>
                  <a:pt x="3229820" y="3935742"/>
                  <a:pt x="3234825" y="3938589"/>
                  <a:pt x="3240160" y="3942272"/>
                </a:cubicBezTo>
                <a:cubicBezTo>
                  <a:pt x="3245495" y="3945956"/>
                  <a:pt x="3250695" y="3950197"/>
                  <a:pt x="3255760" y="3954997"/>
                </a:cubicBezTo>
                <a:cubicBezTo>
                  <a:pt x="3260825" y="3959797"/>
                  <a:pt x="3265535" y="3964987"/>
                  <a:pt x="3269890" y="3970568"/>
                </a:cubicBezTo>
                <a:cubicBezTo>
                  <a:pt x="3274245" y="3976149"/>
                  <a:pt x="3277892" y="3981674"/>
                  <a:pt x="3280832" y="3987144"/>
                </a:cubicBezTo>
                <a:cubicBezTo>
                  <a:pt x="3283773" y="3992613"/>
                  <a:pt x="3285841" y="3997859"/>
                  <a:pt x="3287036" y="4002882"/>
                </a:cubicBezTo>
                <a:cubicBezTo>
                  <a:pt x="3288230" y="4007905"/>
                  <a:pt x="3288146" y="4012426"/>
                  <a:pt x="3286782" y="4016444"/>
                </a:cubicBezTo>
                <a:lnTo>
                  <a:pt x="3267548" y="4073036"/>
                </a:lnTo>
                <a:lnTo>
                  <a:pt x="3345236" y="4073036"/>
                </a:lnTo>
                <a:lnTo>
                  <a:pt x="3471558" y="3701338"/>
                </a:lnTo>
                <a:lnTo>
                  <a:pt x="3540131" y="3701338"/>
                </a:lnTo>
                <a:lnTo>
                  <a:pt x="3565320" y="3701338"/>
                </a:lnTo>
                <a:lnTo>
                  <a:pt x="3578975" y="3701338"/>
                </a:lnTo>
                <a:cubicBezTo>
                  <a:pt x="3587458" y="3701338"/>
                  <a:pt x="3594630" y="3702733"/>
                  <a:pt x="3600490" y="3705524"/>
                </a:cubicBezTo>
                <a:cubicBezTo>
                  <a:pt x="3606350" y="3708314"/>
                  <a:pt x="3610771" y="3712221"/>
                  <a:pt x="3613751" y="3717244"/>
                </a:cubicBezTo>
                <a:cubicBezTo>
                  <a:pt x="3616732" y="3722267"/>
                  <a:pt x="3618348" y="3728183"/>
                  <a:pt x="3618602" y="3734992"/>
                </a:cubicBezTo>
                <a:cubicBezTo>
                  <a:pt x="3618854" y="3741801"/>
                  <a:pt x="3617615" y="3749223"/>
                  <a:pt x="3614884" y="3757260"/>
                </a:cubicBezTo>
                <a:lnTo>
                  <a:pt x="3496190" y="4106522"/>
                </a:lnTo>
                <a:lnTo>
                  <a:pt x="3573879" y="4106522"/>
                </a:lnTo>
                <a:lnTo>
                  <a:pt x="3699630" y="3736499"/>
                </a:lnTo>
                <a:cubicBezTo>
                  <a:pt x="3700767" y="3733150"/>
                  <a:pt x="3702298" y="3729466"/>
                  <a:pt x="3704222" y="3725448"/>
                </a:cubicBezTo>
                <a:cubicBezTo>
                  <a:pt x="3706146" y="3721430"/>
                  <a:pt x="3708719" y="3717635"/>
                  <a:pt x="3711942" y="3714063"/>
                </a:cubicBezTo>
                <a:cubicBezTo>
                  <a:pt x="3715165" y="3710491"/>
                  <a:pt x="3719260" y="3707477"/>
                  <a:pt x="3724225" y="3705021"/>
                </a:cubicBezTo>
                <a:cubicBezTo>
                  <a:pt x="3729190" y="3702566"/>
                  <a:pt x="3735244" y="3701338"/>
                  <a:pt x="3742389" y="3701338"/>
                </a:cubicBezTo>
                <a:lnTo>
                  <a:pt x="3805343" y="3701338"/>
                </a:lnTo>
                <a:lnTo>
                  <a:pt x="3829239" y="3631017"/>
                </a:lnTo>
                <a:lnTo>
                  <a:pt x="3751550" y="3631017"/>
                </a:lnTo>
                <a:cubicBezTo>
                  <a:pt x="3735700" y="3631017"/>
                  <a:pt x="3721993" y="3633249"/>
                  <a:pt x="3710430" y="3637714"/>
                </a:cubicBezTo>
                <a:cubicBezTo>
                  <a:pt x="3698867" y="3642179"/>
                  <a:pt x="3688338" y="3647871"/>
                  <a:pt x="3678843" y="3654792"/>
                </a:cubicBezTo>
                <a:cubicBezTo>
                  <a:pt x="3673377" y="3648541"/>
                  <a:pt x="3665823" y="3643016"/>
                  <a:pt x="3656180" y="3638216"/>
                </a:cubicBezTo>
                <a:cubicBezTo>
                  <a:pt x="3646536" y="3633417"/>
                  <a:pt x="3634683" y="3631017"/>
                  <a:pt x="3620618" y="3631017"/>
                </a:cubicBezTo>
                <a:lnTo>
                  <a:pt x="3589216" y="3631017"/>
                </a:lnTo>
                <a:lnTo>
                  <a:pt x="3564027" y="3631017"/>
                </a:lnTo>
                <a:lnTo>
                  <a:pt x="3417766" y="3631017"/>
                </a:lnTo>
                <a:lnTo>
                  <a:pt x="3323083" y="3909623"/>
                </a:lnTo>
                <a:cubicBezTo>
                  <a:pt x="3320882" y="3904935"/>
                  <a:pt x="3316932" y="3900135"/>
                  <a:pt x="3311235" y="3895224"/>
                </a:cubicBezTo>
                <a:cubicBezTo>
                  <a:pt x="3305537" y="3890312"/>
                  <a:pt x="3299113" y="3885569"/>
                  <a:pt x="3291962" y="3880992"/>
                </a:cubicBezTo>
                <a:cubicBezTo>
                  <a:pt x="3284811" y="3876416"/>
                  <a:pt x="3277433" y="3872341"/>
                  <a:pt x="3269829" y="3868770"/>
                </a:cubicBezTo>
                <a:cubicBezTo>
                  <a:pt x="3262225" y="3865198"/>
                  <a:pt x="3255601" y="3862519"/>
                  <a:pt x="3249957" y="3860733"/>
                </a:cubicBezTo>
                <a:lnTo>
                  <a:pt x="3328022" y="3631017"/>
                </a:lnTo>
                <a:lnTo>
                  <a:pt x="3038663" y="3631017"/>
                </a:lnTo>
                <a:lnTo>
                  <a:pt x="3011577" y="3631017"/>
                </a:lnTo>
                <a:lnTo>
                  <a:pt x="2960975" y="3631017"/>
                </a:lnTo>
                <a:cubicBezTo>
                  <a:pt x="2945125" y="3631017"/>
                  <a:pt x="2931418" y="3633249"/>
                  <a:pt x="2919855" y="3637714"/>
                </a:cubicBezTo>
                <a:cubicBezTo>
                  <a:pt x="2908292" y="3642179"/>
                  <a:pt x="2897762" y="3647871"/>
                  <a:pt x="2888268" y="3654792"/>
                </a:cubicBezTo>
                <a:cubicBezTo>
                  <a:pt x="2882802" y="3648541"/>
                  <a:pt x="2875247" y="3643016"/>
                  <a:pt x="2865604" y="3638216"/>
                </a:cubicBezTo>
                <a:cubicBezTo>
                  <a:pt x="2855961" y="3633417"/>
                  <a:pt x="2844108" y="3631017"/>
                  <a:pt x="2830043" y="3631017"/>
                </a:cubicBezTo>
                <a:lnTo>
                  <a:pt x="2794251" y="3631017"/>
                </a:lnTo>
                <a:lnTo>
                  <a:pt x="2773452" y="3631017"/>
                </a:lnTo>
                <a:lnTo>
                  <a:pt x="2351487" y="3631017"/>
                </a:lnTo>
                <a:lnTo>
                  <a:pt x="2325777" y="3631017"/>
                </a:lnTo>
                <a:close/>
                <a:moveTo>
                  <a:pt x="6454096" y="3474970"/>
                </a:moveTo>
                <a:cubicBezTo>
                  <a:pt x="6470170" y="3474970"/>
                  <a:pt x="6485737" y="3475640"/>
                  <a:pt x="6500797" y="3476980"/>
                </a:cubicBezTo>
                <a:cubicBezTo>
                  <a:pt x="6515857" y="3478319"/>
                  <a:pt x="6529606" y="3480886"/>
                  <a:pt x="6542045" y="3484681"/>
                </a:cubicBezTo>
                <a:cubicBezTo>
                  <a:pt x="6554484" y="3488477"/>
                  <a:pt x="6565257" y="3493890"/>
                  <a:pt x="6574365" y="3500922"/>
                </a:cubicBezTo>
                <a:cubicBezTo>
                  <a:pt x="6583472" y="3507954"/>
                  <a:pt x="6590239" y="3517275"/>
                  <a:pt x="6594666" y="3528883"/>
                </a:cubicBezTo>
                <a:cubicBezTo>
                  <a:pt x="6599092" y="3540492"/>
                  <a:pt x="6600804" y="3554668"/>
                  <a:pt x="6599801" y="3571411"/>
                </a:cubicBezTo>
                <a:cubicBezTo>
                  <a:pt x="6598799" y="3588154"/>
                  <a:pt x="6594390" y="3608023"/>
                  <a:pt x="6586577" y="3631017"/>
                </a:cubicBezTo>
                <a:lnTo>
                  <a:pt x="6547100" y="3631017"/>
                </a:lnTo>
                <a:lnTo>
                  <a:pt x="6526301" y="3631017"/>
                </a:lnTo>
                <a:lnTo>
                  <a:pt x="6455981" y="3631017"/>
                </a:lnTo>
                <a:lnTo>
                  <a:pt x="6467700" y="3596526"/>
                </a:lnTo>
                <a:cubicBezTo>
                  <a:pt x="6475590" y="3573309"/>
                  <a:pt x="6475013" y="3556286"/>
                  <a:pt x="6465968" y="3545459"/>
                </a:cubicBezTo>
                <a:cubicBezTo>
                  <a:pt x="6456924" y="3534632"/>
                  <a:pt x="6441574" y="3529218"/>
                  <a:pt x="6419919" y="3529218"/>
                </a:cubicBezTo>
                <a:lnTo>
                  <a:pt x="6336204" y="3529218"/>
                </a:lnTo>
                <a:cubicBezTo>
                  <a:pt x="6323702" y="3529218"/>
                  <a:pt x="6315039" y="3528437"/>
                  <a:pt x="6310213" y="3526874"/>
                </a:cubicBezTo>
                <a:cubicBezTo>
                  <a:pt x="6305387" y="3525312"/>
                  <a:pt x="6304188" y="3520958"/>
                  <a:pt x="6306615" y="3513815"/>
                </a:cubicBezTo>
                <a:cubicBezTo>
                  <a:pt x="6309043" y="3506671"/>
                  <a:pt x="6314737" y="3500587"/>
                  <a:pt x="6323699" y="3495564"/>
                </a:cubicBezTo>
                <a:cubicBezTo>
                  <a:pt x="6332660" y="3490542"/>
                  <a:pt x="6343792" y="3486523"/>
                  <a:pt x="6357096" y="3483509"/>
                </a:cubicBezTo>
                <a:cubicBezTo>
                  <a:pt x="6370400" y="3480496"/>
                  <a:pt x="6385428" y="3478319"/>
                  <a:pt x="6402180" y="3476980"/>
                </a:cubicBezTo>
                <a:cubicBezTo>
                  <a:pt x="6418932" y="3475640"/>
                  <a:pt x="6436237" y="3474970"/>
                  <a:pt x="6454096" y="3474970"/>
                </a:cubicBezTo>
                <a:close/>
                <a:moveTo>
                  <a:pt x="8380952" y="3170859"/>
                </a:moveTo>
                <a:cubicBezTo>
                  <a:pt x="8409710" y="3170859"/>
                  <a:pt x="8443809" y="3195508"/>
                  <a:pt x="8483248" y="3244808"/>
                </a:cubicBezTo>
                <a:cubicBezTo>
                  <a:pt x="8518579" y="3289177"/>
                  <a:pt x="8536245" y="3320400"/>
                  <a:pt x="8536245" y="3338476"/>
                </a:cubicBezTo>
                <a:cubicBezTo>
                  <a:pt x="8536245" y="3349980"/>
                  <a:pt x="8527206" y="3355731"/>
                  <a:pt x="8509130" y="3355731"/>
                </a:cubicBezTo>
                <a:cubicBezTo>
                  <a:pt x="8500913" y="3355731"/>
                  <a:pt x="8463528" y="3343406"/>
                  <a:pt x="8396974" y="3318757"/>
                </a:cubicBezTo>
                <a:cubicBezTo>
                  <a:pt x="8374789" y="3310540"/>
                  <a:pt x="8342334" y="3298215"/>
                  <a:pt x="8299608" y="3281782"/>
                </a:cubicBezTo>
                <a:cubicBezTo>
                  <a:pt x="8321793" y="3207833"/>
                  <a:pt x="8348907" y="3170859"/>
                  <a:pt x="8380952" y="3170859"/>
                </a:cubicBezTo>
                <a:close/>
                <a:moveTo>
                  <a:pt x="8932011" y="2215685"/>
                </a:moveTo>
                <a:lnTo>
                  <a:pt x="8798903" y="2523805"/>
                </a:lnTo>
                <a:cubicBezTo>
                  <a:pt x="8837521" y="2564066"/>
                  <a:pt x="8862171" y="2594878"/>
                  <a:pt x="8872852" y="2616241"/>
                </a:cubicBezTo>
                <a:cubicBezTo>
                  <a:pt x="8895037" y="2660611"/>
                  <a:pt x="8906129" y="2722646"/>
                  <a:pt x="8906129" y="2802346"/>
                </a:cubicBezTo>
                <a:lnTo>
                  <a:pt x="8906129" y="3153604"/>
                </a:lnTo>
                <a:cubicBezTo>
                  <a:pt x="8906129" y="3359839"/>
                  <a:pt x="8929957" y="3506505"/>
                  <a:pt x="8977613" y="3593600"/>
                </a:cubicBezTo>
                <a:cubicBezTo>
                  <a:pt x="9020340" y="3672479"/>
                  <a:pt x="9089769" y="3711919"/>
                  <a:pt x="9185903" y="3711919"/>
                </a:cubicBezTo>
                <a:lnTo>
                  <a:pt x="9271135" y="3711919"/>
                </a:lnTo>
                <a:lnTo>
                  <a:pt x="9358450" y="3711919"/>
                </a:lnTo>
                <a:lnTo>
                  <a:pt x="10678631" y="3711919"/>
                </a:lnTo>
                <a:lnTo>
                  <a:pt x="10678631" y="3376683"/>
                </a:lnTo>
                <a:cubicBezTo>
                  <a:pt x="10613720" y="3362715"/>
                  <a:pt x="10565036" y="3345461"/>
                  <a:pt x="10532582" y="3324919"/>
                </a:cubicBezTo>
                <a:cubicBezTo>
                  <a:pt x="10500125" y="3304378"/>
                  <a:pt x="10453086" y="3259597"/>
                  <a:pt x="10391462" y="3190578"/>
                </a:cubicBezTo>
                <a:cubicBezTo>
                  <a:pt x="10301079" y="3092801"/>
                  <a:pt x="10231239" y="3020907"/>
                  <a:pt x="10181940" y="2974894"/>
                </a:cubicBezTo>
                <a:cubicBezTo>
                  <a:pt x="10119494" y="2916556"/>
                  <a:pt x="10063211" y="2874241"/>
                  <a:pt x="10013089" y="2847948"/>
                </a:cubicBezTo>
                <a:cubicBezTo>
                  <a:pt x="9962969" y="2821655"/>
                  <a:pt x="9910793" y="2808509"/>
                  <a:pt x="9856564" y="2808509"/>
                </a:cubicBezTo>
                <a:cubicBezTo>
                  <a:pt x="9785902" y="2808509"/>
                  <a:pt x="9722840" y="2833158"/>
                  <a:pt x="9667378" y="2882458"/>
                </a:cubicBezTo>
                <a:cubicBezTo>
                  <a:pt x="9611916" y="2931757"/>
                  <a:pt x="9561590" y="3008171"/>
                  <a:pt x="9516399" y="3111700"/>
                </a:cubicBezTo>
                <a:cubicBezTo>
                  <a:pt x="9550087" y="3104305"/>
                  <a:pt x="9575764" y="3099580"/>
                  <a:pt x="9593429" y="3097526"/>
                </a:cubicBezTo>
                <a:cubicBezTo>
                  <a:pt x="9611095" y="3095472"/>
                  <a:pt x="9630609" y="3094445"/>
                  <a:pt x="9651972" y="3094445"/>
                </a:cubicBezTo>
                <a:cubicBezTo>
                  <a:pt x="9723456" y="3094445"/>
                  <a:pt x="9796583" y="3114575"/>
                  <a:pt x="9871354" y="3154837"/>
                </a:cubicBezTo>
                <a:cubicBezTo>
                  <a:pt x="9955985" y="3200027"/>
                  <a:pt x="10048010" y="3273976"/>
                  <a:pt x="10147430" y="3376683"/>
                </a:cubicBezTo>
                <a:lnTo>
                  <a:pt x="9358450" y="3376683"/>
                </a:lnTo>
                <a:lnTo>
                  <a:pt x="9271135" y="3376683"/>
                </a:lnTo>
                <a:lnTo>
                  <a:pt x="9185903" y="3376683"/>
                </a:lnTo>
                <a:cubicBezTo>
                  <a:pt x="9146463" y="3376683"/>
                  <a:pt x="9117705" y="3349980"/>
                  <a:pt x="9099629" y="3296572"/>
                </a:cubicBezTo>
                <a:cubicBezTo>
                  <a:pt x="9076623" y="3230018"/>
                  <a:pt x="9065119" y="3110878"/>
                  <a:pt x="9065119" y="2939152"/>
                </a:cubicBezTo>
                <a:lnTo>
                  <a:pt x="9065119" y="2696353"/>
                </a:lnTo>
                <a:cubicBezTo>
                  <a:pt x="9065119" y="2580499"/>
                  <a:pt x="9054027" y="2485188"/>
                  <a:pt x="9031842" y="2410417"/>
                </a:cubicBezTo>
                <a:cubicBezTo>
                  <a:pt x="9012945" y="2346328"/>
                  <a:pt x="8979668" y="2281417"/>
                  <a:pt x="8932011" y="2215685"/>
                </a:cubicBezTo>
                <a:close/>
                <a:moveTo>
                  <a:pt x="7462264" y="2120783"/>
                </a:moveTo>
                <a:cubicBezTo>
                  <a:pt x="7386672" y="2286758"/>
                  <a:pt x="7348876" y="2410006"/>
                  <a:pt x="7348876" y="2490528"/>
                </a:cubicBezTo>
                <a:lnTo>
                  <a:pt x="7410500" y="2534898"/>
                </a:lnTo>
                <a:cubicBezTo>
                  <a:pt x="7445831" y="2730451"/>
                  <a:pt x="7481162" y="2925595"/>
                  <a:pt x="7516493" y="3120327"/>
                </a:cubicBezTo>
                <a:cubicBezTo>
                  <a:pt x="7538678" y="3241110"/>
                  <a:pt x="7552441" y="3320811"/>
                  <a:pt x="7557781" y="3359429"/>
                </a:cubicBezTo>
                <a:cubicBezTo>
                  <a:pt x="7563122" y="3398046"/>
                  <a:pt x="7565792" y="3433378"/>
                  <a:pt x="7565792" y="3465422"/>
                </a:cubicBezTo>
                <a:cubicBezTo>
                  <a:pt x="7565792" y="3470352"/>
                  <a:pt x="7565792" y="3477336"/>
                  <a:pt x="7565792" y="3486374"/>
                </a:cubicBezTo>
                <a:cubicBezTo>
                  <a:pt x="7565792" y="3495413"/>
                  <a:pt x="7565792" y="3507737"/>
                  <a:pt x="7565792" y="3523349"/>
                </a:cubicBezTo>
                <a:cubicBezTo>
                  <a:pt x="7565792" y="3613731"/>
                  <a:pt x="7520602" y="3686858"/>
                  <a:pt x="7430219" y="3742731"/>
                </a:cubicBezTo>
                <a:cubicBezTo>
                  <a:pt x="7339838" y="3798603"/>
                  <a:pt x="7222341" y="3826540"/>
                  <a:pt x="7077729" y="3826540"/>
                </a:cubicBezTo>
                <a:cubicBezTo>
                  <a:pt x="6976666" y="3826540"/>
                  <a:pt x="6898403" y="3806204"/>
                  <a:pt x="6842941" y="3765532"/>
                </a:cubicBezTo>
                <a:cubicBezTo>
                  <a:pt x="6787480" y="3724860"/>
                  <a:pt x="6759749" y="3667138"/>
                  <a:pt x="6759749" y="3592368"/>
                </a:cubicBezTo>
                <a:cubicBezTo>
                  <a:pt x="6759749" y="3522527"/>
                  <a:pt x="6773306" y="3452276"/>
                  <a:pt x="6800421" y="3381613"/>
                </a:cubicBezTo>
                <a:cubicBezTo>
                  <a:pt x="6827535" y="3310951"/>
                  <a:pt x="6873137" y="3227553"/>
                  <a:pt x="6937226" y="3131419"/>
                </a:cubicBezTo>
                <a:lnTo>
                  <a:pt x="6860812" y="3079655"/>
                </a:lnTo>
                <a:cubicBezTo>
                  <a:pt x="6763035" y="3225088"/>
                  <a:pt x="6697303" y="3347926"/>
                  <a:pt x="6663615" y="3448167"/>
                </a:cubicBezTo>
                <a:lnTo>
                  <a:pt x="6659557" y="3465789"/>
                </a:lnTo>
                <a:lnTo>
                  <a:pt x="6652681" y="3455716"/>
                </a:lnTo>
                <a:cubicBezTo>
                  <a:pt x="6635603" y="3438638"/>
                  <a:pt x="6612075" y="3426415"/>
                  <a:pt x="6582098" y="3419048"/>
                </a:cubicBezTo>
                <a:cubicBezTo>
                  <a:pt x="6552121" y="3411681"/>
                  <a:pt x="6517040" y="3407998"/>
                  <a:pt x="6476857" y="3407998"/>
                </a:cubicBezTo>
                <a:cubicBezTo>
                  <a:pt x="6446942" y="3407998"/>
                  <a:pt x="6418239" y="3410509"/>
                  <a:pt x="6390747" y="3415532"/>
                </a:cubicBezTo>
                <a:cubicBezTo>
                  <a:pt x="6363255" y="3420555"/>
                  <a:pt x="6338334" y="3427866"/>
                  <a:pt x="6315984" y="3437466"/>
                </a:cubicBezTo>
                <a:cubicBezTo>
                  <a:pt x="6293634" y="3447065"/>
                  <a:pt x="6274674" y="3458841"/>
                  <a:pt x="6259107" y="3472794"/>
                </a:cubicBezTo>
                <a:cubicBezTo>
                  <a:pt x="6243539" y="3486746"/>
                  <a:pt x="6232757" y="3502541"/>
                  <a:pt x="6226761" y="3520177"/>
                </a:cubicBezTo>
                <a:cubicBezTo>
                  <a:pt x="6222589" y="3532455"/>
                  <a:pt x="6220620" y="3543506"/>
                  <a:pt x="6220854" y="3553328"/>
                </a:cubicBezTo>
                <a:cubicBezTo>
                  <a:pt x="6221087" y="3563151"/>
                  <a:pt x="6224177" y="3571467"/>
                  <a:pt x="6230123" y="3578276"/>
                </a:cubicBezTo>
                <a:cubicBezTo>
                  <a:pt x="6236068" y="3585085"/>
                  <a:pt x="6245225" y="3590331"/>
                  <a:pt x="6257592" y="3594014"/>
                </a:cubicBezTo>
                <a:cubicBezTo>
                  <a:pt x="6269959" y="3597698"/>
                  <a:pt x="6286077" y="3599540"/>
                  <a:pt x="6305946" y="3599540"/>
                </a:cubicBezTo>
                <a:lnTo>
                  <a:pt x="6361198" y="3599540"/>
                </a:lnTo>
                <a:cubicBezTo>
                  <a:pt x="6367895" y="3599540"/>
                  <a:pt x="6372819" y="3600488"/>
                  <a:pt x="6375969" y="3602386"/>
                </a:cubicBezTo>
                <a:cubicBezTo>
                  <a:pt x="6379118" y="3604283"/>
                  <a:pt x="6381056" y="3606795"/>
                  <a:pt x="6381779" y="3609920"/>
                </a:cubicBezTo>
                <a:cubicBezTo>
                  <a:pt x="6382503" y="3613046"/>
                  <a:pt x="6382387" y="3616506"/>
                  <a:pt x="6381431" y="3620301"/>
                </a:cubicBezTo>
                <a:lnTo>
                  <a:pt x="6378275" y="3631017"/>
                </a:lnTo>
                <a:lnTo>
                  <a:pt x="6105713" y="3631017"/>
                </a:lnTo>
                <a:lnTo>
                  <a:pt x="6078626" y="3631017"/>
                </a:lnTo>
                <a:lnTo>
                  <a:pt x="6028025" y="3631017"/>
                </a:lnTo>
                <a:cubicBezTo>
                  <a:pt x="6012175" y="3631017"/>
                  <a:pt x="5998468" y="3633249"/>
                  <a:pt x="5986905" y="3637714"/>
                </a:cubicBezTo>
                <a:cubicBezTo>
                  <a:pt x="5975341" y="3642179"/>
                  <a:pt x="5964812" y="3647871"/>
                  <a:pt x="5955318" y="3654792"/>
                </a:cubicBezTo>
                <a:cubicBezTo>
                  <a:pt x="5949852" y="3648541"/>
                  <a:pt x="5942297" y="3643016"/>
                  <a:pt x="5932654" y="3638216"/>
                </a:cubicBezTo>
                <a:cubicBezTo>
                  <a:pt x="5923011" y="3633417"/>
                  <a:pt x="5911157" y="3631017"/>
                  <a:pt x="5897093" y="3631017"/>
                </a:cubicBezTo>
                <a:lnTo>
                  <a:pt x="5865504" y="3631017"/>
                </a:lnTo>
                <a:lnTo>
                  <a:pt x="5840501" y="3631017"/>
                </a:lnTo>
                <a:lnTo>
                  <a:pt x="5323584" y="3631017"/>
                </a:lnTo>
                <a:lnTo>
                  <a:pt x="5297576" y="3631017"/>
                </a:lnTo>
                <a:lnTo>
                  <a:pt x="4861696" y="3631017"/>
                </a:lnTo>
                <a:lnTo>
                  <a:pt x="4840376" y="3631017"/>
                </a:lnTo>
                <a:lnTo>
                  <a:pt x="4489700" y="3631017"/>
                </a:lnTo>
                <a:lnTo>
                  <a:pt x="4468901" y="3631017"/>
                </a:lnTo>
                <a:lnTo>
                  <a:pt x="4021226" y="3631017"/>
                </a:lnTo>
                <a:lnTo>
                  <a:pt x="3997331" y="3701338"/>
                </a:lnTo>
                <a:lnTo>
                  <a:pt x="4294354" y="3701338"/>
                </a:lnTo>
                <a:lnTo>
                  <a:pt x="4282174" y="3737168"/>
                </a:lnTo>
                <a:cubicBezTo>
                  <a:pt x="4264165" y="3737615"/>
                  <a:pt x="4245535" y="3738898"/>
                  <a:pt x="4226286" y="3741019"/>
                </a:cubicBezTo>
                <a:cubicBezTo>
                  <a:pt x="4207036" y="3743140"/>
                  <a:pt x="4187703" y="3746656"/>
                  <a:pt x="4168286" y="3751567"/>
                </a:cubicBezTo>
                <a:cubicBezTo>
                  <a:pt x="4148870" y="3756479"/>
                  <a:pt x="4129665" y="3763064"/>
                  <a:pt x="4110672" y="3771324"/>
                </a:cubicBezTo>
                <a:cubicBezTo>
                  <a:pt x="4091679" y="3779584"/>
                  <a:pt x="4073511" y="3789854"/>
                  <a:pt x="4056167" y="3802132"/>
                </a:cubicBezTo>
                <a:cubicBezTo>
                  <a:pt x="4038824" y="3814410"/>
                  <a:pt x="4022563" y="3829088"/>
                  <a:pt x="4007382" y="3846166"/>
                </a:cubicBezTo>
                <a:cubicBezTo>
                  <a:pt x="3992202" y="3863244"/>
                  <a:pt x="3978732" y="3883169"/>
                  <a:pt x="3966973" y="3905939"/>
                </a:cubicBezTo>
                <a:cubicBezTo>
                  <a:pt x="3979768" y="3907056"/>
                  <a:pt x="3993485" y="3909065"/>
                  <a:pt x="4008125" y="3911967"/>
                </a:cubicBezTo>
                <a:cubicBezTo>
                  <a:pt x="4022765" y="3914869"/>
                  <a:pt x="4037437" y="3918664"/>
                  <a:pt x="4052141" y="3923352"/>
                </a:cubicBezTo>
                <a:cubicBezTo>
                  <a:pt x="4066846" y="3928040"/>
                  <a:pt x="4081245" y="3933621"/>
                  <a:pt x="4095341" y="3940095"/>
                </a:cubicBezTo>
                <a:cubicBezTo>
                  <a:pt x="4109437" y="3946569"/>
                  <a:pt x="4122449" y="3953936"/>
                  <a:pt x="4134376" y="3962196"/>
                </a:cubicBezTo>
                <a:cubicBezTo>
                  <a:pt x="4146304" y="3970456"/>
                  <a:pt x="4156738" y="3979498"/>
                  <a:pt x="4165678" y="3989320"/>
                </a:cubicBezTo>
                <a:cubicBezTo>
                  <a:pt x="4174618" y="3999143"/>
                  <a:pt x="4181282" y="4009747"/>
                  <a:pt x="4185671" y="4021132"/>
                </a:cubicBezTo>
                <a:lnTo>
                  <a:pt x="4168033" y="4073036"/>
                </a:lnTo>
                <a:lnTo>
                  <a:pt x="4245721" y="4073036"/>
                </a:lnTo>
                <a:lnTo>
                  <a:pt x="4372043" y="3701338"/>
                </a:lnTo>
                <a:lnTo>
                  <a:pt x="4445006" y="3701338"/>
                </a:lnTo>
                <a:lnTo>
                  <a:pt x="4465804" y="3701338"/>
                </a:lnTo>
                <a:lnTo>
                  <a:pt x="4538098" y="3701338"/>
                </a:lnTo>
                <a:lnTo>
                  <a:pt x="4521820" y="3749223"/>
                </a:lnTo>
                <a:cubicBezTo>
                  <a:pt x="4510933" y="3753019"/>
                  <a:pt x="4500865" y="3759493"/>
                  <a:pt x="4491615" y="3768645"/>
                </a:cubicBezTo>
                <a:cubicBezTo>
                  <a:pt x="4482364" y="3777798"/>
                  <a:pt x="4475766" y="3788179"/>
                  <a:pt x="4471821" y="3799788"/>
                </a:cubicBezTo>
                <a:cubicBezTo>
                  <a:pt x="4469316" y="3807155"/>
                  <a:pt x="4468340" y="3814131"/>
                  <a:pt x="4468893" y="3820717"/>
                </a:cubicBezTo>
                <a:cubicBezTo>
                  <a:pt x="4469446" y="3827302"/>
                  <a:pt x="4471325" y="3833107"/>
                  <a:pt x="4474528" y="3838130"/>
                </a:cubicBezTo>
                <a:cubicBezTo>
                  <a:pt x="4477732" y="3843153"/>
                  <a:pt x="4482190" y="3847115"/>
                  <a:pt x="4487902" y="3850017"/>
                </a:cubicBezTo>
                <a:cubicBezTo>
                  <a:pt x="4493614" y="3852919"/>
                  <a:pt x="4500377" y="3854370"/>
                  <a:pt x="4508190" y="3854370"/>
                </a:cubicBezTo>
                <a:cubicBezTo>
                  <a:pt x="4516450" y="3854370"/>
                  <a:pt x="4524441" y="3852864"/>
                  <a:pt x="4532162" y="3849850"/>
                </a:cubicBezTo>
                <a:cubicBezTo>
                  <a:pt x="4539883" y="3846836"/>
                  <a:pt x="4546978" y="3842874"/>
                  <a:pt x="4553446" y="3837962"/>
                </a:cubicBezTo>
                <a:cubicBezTo>
                  <a:pt x="4559915" y="3833051"/>
                  <a:pt x="4565514" y="3827414"/>
                  <a:pt x="4570244" y="3821052"/>
                </a:cubicBezTo>
                <a:cubicBezTo>
                  <a:pt x="4574975" y="3814689"/>
                  <a:pt x="4578476" y="3808159"/>
                  <a:pt x="4580751" y="3801462"/>
                </a:cubicBezTo>
                <a:cubicBezTo>
                  <a:pt x="4581358" y="3799676"/>
                  <a:pt x="4581740" y="3798225"/>
                  <a:pt x="4581897" y="3797109"/>
                </a:cubicBezTo>
                <a:cubicBezTo>
                  <a:pt x="4591496" y="3797109"/>
                  <a:pt x="4599133" y="3798448"/>
                  <a:pt x="4604809" y="3801127"/>
                </a:cubicBezTo>
                <a:cubicBezTo>
                  <a:pt x="4610484" y="3803806"/>
                  <a:pt x="4614609" y="3807434"/>
                  <a:pt x="4617183" y="3812010"/>
                </a:cubicBezTo>
                <a:cubicBezTo>
                  <a:pt x="4619757" y="3816587"/>
                  <a:pt x="4620970" y="3821721"/>
                  <a:pt x="4620822" y="3827414"/>
                </a:cubicBezTo>
                <a:cubicBezTo>
                  <a:pt x="4620674" y="3833107"/>
                  <a:pt x="4619576" y="3838967"/>
                  <a:pt x="4617528" y="3844994"/>
                </a:cubicBezTo>
                <a:cubicBezTo>
                  <a:pt x="4613356" y="3857273"/>
                  <a:pt x="4607502" y="3867765"/>
                  <a:pt x="4599966" y="3876471"/>
                </a:cubicBezTo>
                <a:cubicBezTo>
                  <a:pt x="4592430" y="3885178"/>
                  <a:pt x="4583696" y="3892322"/>
                  <a:pt x="4573763" y="3897903"/>
                </a:cubicBezTo>
                <a:cubicBezTo>
                  <a:pt x="4563831" y="3903484"/>
                  <a:pt x="4552940" y="3907614"/>
                  <a:pt x="4541090" y="3910293"/>
                </a:cubicBezTo>
                <a:cubicBezTo>
                  <a:pt x="4529241" y="3912972"/>
                  <a:pt x="4516954" y="3914311"/>
                  <a:pt x="4504229" y="3914311"/>
                </a:cubicBezTo>
                <a:cubicBezTo>
                  <a:pt x="4483914" y="3914311"/>
                  <a:pt x="4466379" y="3913027"/>
                  <a:pt x="4451624" y="3910460"/>
                </a:cubicBezTo>
                <a:cubicBezTo>
                  <a:pt x="4436869" y="3907893"/>
                  <a:pt x="4425481" y="3905605"/>
                  <a:pt x="4417458" y="3903595"/>
                </a:cubicBezTo>
                <a:lnTo>
                  <a:pt x="4394127" y="3972242"/>
                </a:lnTo>
                <a:cubicBezTo>
                  <a:pt x="4402820" y="3974251"/>
                  <a:pt x="4412627" y="3976596"/>
                  <a:pt x="4423548" y="3979274"/>
                </a:cubicBezTo>
                <a:cubicBezTo>
                  <a:pt x="4434470" y="3981953"/>
                  <a:pt x="4445981" y="3985358"/>
                  <a:pt x="4458084" y="3989488"/>
                </a:cubicBezTo>
                <a:cubicBezTo>
                  <a:pt x="4470186" y="3993618"/>
                  <a:pt x="4482450" y="3998585"/>
                  <a:pt x="4494877" y="4004389"/>
                </a:cubicBezTo>
                <a:cubicBezTo>
                  <a:pt x="4507303" y="4010193"/>
                  <a:pt x="4519332" y="4017170"/>
                  <a:pt x="4530963" y="4025318"/>
                </a:cubicBezTo>
                <a:cubicBezTo>
                  <a:pt x="4542595" y="4033466"/>
                  <a:pt x="4553564" y="4043066"/>
                  <a:pt x="4563872" y="4054116"/>
                </a:cubicBezTo>
                <a:cubicBezTo>
                  <a:pt x="4574179" y="4065167"/>
                  <a:pt x="4583156" y="4077836"/>
                  <a:pt x="4590803" y="4092123"/>
                </a:cubicBezTo>
                <a:lnTo>
                  <a:pt x="4665843" y="4053614"/>
                </a:lnTo>
                <a:cubicBezTo>
                  <a:pt x="4662267" y="4042452"/>
                  <a:pt x="4657552" y="4032183"/>
                  <a:pt x="4651697" y="4022807"/>
                </a:cubicBezTo>
                <a:cubicBezTo>
                  <a:pt x="4645843" y="4013430"/>
                  <a:pt x="4639499" y="4004836"/>
                  <a:pt x="4632668" y="3997022"/>
                </a:cubicBezTo>
                <a:cubicBezTo>
                  <a:pt x="4625836" y="3989209"/>
                  <a:pt x="4618739" y="3982177"/>
                  <a:pt x="4611375" y="3975926"/>
                </a:cubicBezTo>
                <a:cubicBezTo>
                  <a:pt x="4604012" y="3969675"/>
                  <a:pt x="4597183" y="3963982"/>
                  <a:pt x="4590891" y="3958848"/>
                </a:cubicBezTo>
                <a:cubicBezTo>
                  <a:pt x="4602158" y="3953936"/>
                  <a:pt x="4613081" y="3947741"/>
                  <a:pt x="4623660" y="3940263"/>
                </a:cubicBezTo>
                <a:cubicBezTo>
                  <a:pt x="4634240" y="3932784"/>
                  <a:pt x="4644082" y="3924189"/>
                  <a:pt x="4653186" y="3914478"/>
                </a:cubicBezTo>
                <a:cubicBezTo>
                  <a:pt x="4662290" y="3904767"/>
                  <a:pt x="4670452" y="3894052"/>
                  <a:pt x="4677673" y="3882332"/>
                </a:cubicBezTo>
                <a:cubicBezTo>
                  <a:pt x="4684893" y="3870611"/>
                  <a:pt x="4690780" y="3858054"/>
                  <a:pt x="4695332" y="3844659"/>
                </a:cubicBezTo>
                <a:cubicBezTo>
                  <a:pt x="4700414" y="3829702"/>
                  <a:pt x="4702982" y="3815247"/>
                  <a:pt x="4703036" y="3801295"/>
                </a:cubicBezTo>
                <a:cubicBezTo>
                  <a:pt x="4703090" y="3787342"/>
                  <a:pt x="4699897" y="3774896"/>
                  <a:pt x="4693456" y="3763957"/>
                </a:cubicBezTo>
                <a:cubicBezTo>
                  <a:pt x="4687015" y="3753019"/>
                  <a:pt x="4676765" y="3744256"/>
                  <a:pt x="4662706" y="3737671"/>
                </a:cubicBezTo>
                <a:cubicBezTo>
                  <a:pt x="4648647" y="3731085"/>
                  <a:pt x="4630009" y="3727792"/>
                  <a:pt x="4606792" y="3727792"/>
                </a:cubicBezTo>
                <a:lnTo>
                  <a:pt x="4615786" y="3701338"/>
                </a:lnTo>
                <a:lnTo>
                  <a:pt x="4816481" y="3701338"/>
                </a:lnTo>
                <a:lnTo>
                  <a:pt x="4837800" y="3701338"/>
                </a:lnTo>
                <a:lnTo>
                  <a:pt x="5128238" y="3701338"/>
                </a:lnTo>
                <a:lnTo>
                  <a:pt x="5091822" y="3808494"/>
                </a:lnTo>
                <a:cubicBezTo>
                  <a:pt x="5088599" y="3800234"/>
                  <a:pt x="5084167" y="3792086"/>
                  <a:pt x="5078527" y="3784049"/>
                </a:cubicBezTo>
                <a:cubicBezTo>
                  <a:pt x="5072887" y="3776012"/>
                  <a:pt x="5065826" y="3768869"/>
                  <a:pt x="5057347" y="3762618"/>
                </a:cubicBezTo>
                <a:cubicBezTo>
                  <a:pt x="5048867" y="3756367"/>
                  <a:pt x="5038762" y="3751288"/>
                  <a:pt x="5027031" y="3747382"/>
                </a:cubicBezTo>
                <a:cubicBezTo>
                  <a:pt x="5015300" y="3743475"/>
                  <a:pt x="5001733" y="3741522"/>
                  <a:pt x="4986330" y="3741522"/>
                </a:cubicBezTo>
                <a:cubicBezTo>
                  <a:pt x="4966461" y="3741522"/>
                  <a:pt x="4946908" y="3744368"/>
                  <a:pt x="4927671" y="3750061"/>
                </a:cubicBezTo>
                <a:cubicBezTo>
                  <a:pt x="4908434" y="3755753"/>
                  <a:pt x="4890558" y="3764013"/>
                  <a:pt x="4874043" y="3774840"/>
                </a:cubicBezTo>
                <a:cubicBezTo>
                  <a:pt x="4857529" y="3785668"/>
                  <a:pt x="4842951" y="3798839"/>
                  <a:pt x="4830309" y="3814354"/>
                </a:cubicBezTo>
                <a:cubicBezTo>
                  <a:pt x="4817668" y="3829870"/>
                  <a:pt x="4808010" y="3847450"/>
                  <a:pt x="4801334" y="3867095"/>
                </a:cubicBezTo>
                <a:cubicBezTo>
                  <a:pt x="4796631" y="3880936"/>
                  <a:pt x="4794115" y="3893270"/>
                  <a:pt x="4793783" y="3904098"/>
                </a:cubicBezTo>
                <a:cubicBezTo>
                  <a:pt x="4793452" y="3914925"/>
                  <a:pt x="4794710" y="3924524"/>
                  <a:pt x="4797559" y="3932896"/>
                </a:cubicBezTo>
                <a:cubicBezTo>
                  <a:pt x="4800406" y="3941267"/>
                  <a:pt x="4804564" y="3948411"/>
                  <a:pt x="4810032" y="3954327"/>
                </a:cubicBezTo>
                <a:cubicBezTo>
                  <a:pt x="4815500" y="3960243"/>
                  <a:pt x="4821626" y="3965043"/>
                  <a:pt x="4828410" y="3968726"/>
                </a:cubicBezTo>
                <a:cubicBezTo>
                  <a:pt x="4835195" y="3972410"/>
                  <a:pt x="4842413" y="3975144"/>
                  <a:pt x="4850066" y="3976930"/>
                </a:cubicBezTo>
                <a:cubicBezTo>
                  <a:pt x="4857719" y="3978716"/>
                  <a:pt x="4865118" y="3979609"/>
                  <a:pt x="4872262" y="3979609"/>
                </a:cubicBezTo>
                <a:cubicBezTo>
                  <a:pt x="4886773" y="3979609"/>
                  <a:pt x="4900622" y="3978270"/>
                  <a:pt x="4913811" y="3975591"/>
                </a:cubicBezTo>
                <a:cubicBezTo>
                  <a:pt x="4926999" y="3972912"/>
                  <a:pt x="4938989" y="3968670"/>
                  <a:pt x="4949780" y="3962866"/>
                </a:cubicBezTo>
                <a:cubicBezTo>
                  <a:pt x="4960570" y="3957062"/>
                  <a:pt x="4970090" y="3949416"/>
                  <a:pt x="4978337" y="3939928"/>
                </a:cubicBezTo>
                <a:cubicBezTo>
                  <a:pt x="4986585" y="3930440"/>
                  <a:pt x="4993062" y="3918776"/>
                  <a:pt x="4997767" y="3904935"/>
                </a:cubicBezTo>
                <a:cubicBezTo>
                  <a:pt x="5000118" y="3898014"/>
                  <a:pt x="5001074" y="3891261"/>
                  <a:pt x="5000632" y="3884676"/>
                </a:cubicBezTo>
                <a:cubicBezTo>
                  <a:pt x="5000191" y="3878090"/>
                  <a:pt x="4998443" y="3872230"/>
                  <a:pt x="4995390" y="3867095"/>
                </a:cubicBezTo>
                <a:cubicBezTo>
                  <a:pt x="4992335" y="3861961"/>
                  <a:pt x="4987991" y="3857831"/>
                  <a:pt x="4982356" y="3854705"/>
                </a:cubicBezTo>
                <a:cubicBezTo>
                  <a:pt x="4976721" y="3851580"/>
                  <a:pt x="4969773" y="3850017"/>
                  <a:pt x="4961514" y="3850017"/>
                </a:cubicBezTo>
                <a:cubicBezTo>
                  <a:pt x="4950351" y="3850017"/>
                  <a:pt x="4940458" y="3852194"/>
                  <a:pt x="4931833" y="3856547"/>
                </a:cubicBezTo>
                <a:cubicBezTo>
                  <a:pt x="4923209" y="3860900"/>
                  <a:pt x="4915846" y="3865979"/>
                  <a:pt x="4909743" y="3871783"/>
                </a:cubicBezTo>
                <a:cubicBezTo>
                  <a:pt x="4903640" y="3877588"/>
                  <a:pt x="4898745" y="3883615"/>
                  <a:pt x="4895058" y="3889866"/>
                </a:cubicBezTo>
                <a:cubicBezTo>
                  <a:pt x="4891371" y="3896117"/>
                  <a:pt x="4888694" y="3901698"/>
                  <a:pt x="4887027" y="3906609"/>
                </a:cubicBezTo>
                <a:cubicBezTo>
                  <a:pt x="4881970" y="3906386"/>
                  <a:pt x="4878549" y="3903149"/>
                  <a:pt x="4876767" y="3896898"/>
                </a:cubicBezTo>
                <a:cubicBezTo>
                  <a:pt x="4874984" y="3890647"/>
                  <a:pt x="4876027" y="3881829"/>
                  <a:pt x="4879895" y="3870444"/>
                </a:cubicBezTo>
                <a:cubicBezTo>
                  <a:pt x="4883007" y="3861291"/>
                  <a:pt x="4886927" y="3853533"/>
                  <a:pt x="4891655" y="3847171"/>
                </a:cubicBezTo>
                <a:cubicBezTo>
                  <a:pt x="4896383" y="3840809"/>
                  <a:pt x="4902261" y="3835172"/>
                  <a:pt x="4909287" y="3830260"/>
                </a:cubicBezTo>
                <a:cubicBezTo>
                  <a:pt x="4916314" y="3825349"/>
                  <a:pt x="4924471" y="3821386"/>
                  <a:pt x="4933756" y="3818373"/>
                </a:cubicBezTo>
                <a:cubicBezTo>
                  <a:pt x="4943042" y="3815359"/>
                  <a:pt x="4953265" y="3813852"/>
                  <a:pt x="4964427" y="3813852"/>
                </a:cubicBezTo>
                <a:cubicBezTo>
                  <a:pt x="4975366" y="3813852"/>
                  <a:pt x="4985360" y="3816140"/>
                  <a:pt x="4994408" y="3820717"/>
                </a:cubicBezTo>
                <a:cubicBezTo>
                  <a:pt x="5003456" y="3825293"/>
                  <a:pt x="5011304" y="3831432"/>
                  <a:pt x="5017951" y="3839134"/>
                </a:cubicBezTo>
                <a:cubicBezTo>
                  <a:pt x="5024597" y="3846836"/>
                  <a:pt x="5030121" y="3855710"/>
                  <a:pt x="5034521" y="3865756"/>
                </a:cubicBezTo>
                <a:cubicBezTo>
                  <a:pt x="5038921" y="3875802"/>
                  <a:pt x="5042072" y="3886238"/>
                  <a:pt x="5043973" y="3897065"/>
                </a:cubicBezTo>
                <a:cubicBezTo>
                  <a:pt x="5045875" y="3907893"/>
                  <a:pt x="5046547" y="3918720"/>
                  <a:pt x="5045993" y="3929547"/>
                </a:cubicBezTo>
                <a:cubicBezTo>
                  <a:pt x="5045439" y="3940374"/>
                  <a:pt x="5043569" y="3950476"/>
                  <a:pt x="5040384" y="3959852"/>
                </a:cubicBezTo>
                <a:lnTo>
                  <a:pt x="5001916" y="4073036"/>
                </a:lnTo>
                <a:lnTo>
                  <a:pt x="5079605" y="4073036"/>
                </a:lnTo>
                <a:lnTo>
                  <a:pt x="5205927" y="3701338"/>
                </a:lnTo>
                <a:lnTo>
                  <a:pt x="5273681" y="3701338"/>
                </a:lnTo>
                <a:lnTo>
                  <a:pt x="5299688" y="3701338"/>
                </a:lnTo>
                <a:lnTo>
                  <a:pt x="5519135" y="3701338"/>
                </a:lnTo>
                <a:lnTo>
                  <a:pt x="5505704" y="3740852"/>
                </a:lnTo>
                <a:cubicBezTo>
                  <a:pt x="5478675" y="3743531"/>
                  <a:pt x="5452333" y="3749112"/>
                  <a:pt x="5426679" y="3757595"/>
                </a:cubicBezTo>
                <a:cubicBezTo>
                  <a:pt x="5401026" y="3766078"/>
                  <a:pt x="5376899" y="3777296"/>
                  <a:pt x="5354297" y="3791249"/>
                </a:cubicBezTo>
                <a:cubicBezTo>
                  <a:pt x="5331695" y="3805201"/>
                  <a:pt x="5310881" y="3821777"/>
                  <a:pt x="5291855" y="3840976"/>
                </a:cubicBezTo>
                <a:cubicBezTo>
                  <a:pt x="5272829" y="3860175"/>
                  <a:pt x="5256316" y="3881829"/>
                  <a:pt x="5242319" y="3905939"/>
                </a:cubicBezTo>
                <a:cubicBezTo>
                  <a:pt x="5249455" y="3907279"/>
                  <a:pt x="5258147" y="3909623"/>
                  <a:pt x="5268393" y="3912972"/>
                </a:cubicBezTo>
                <a:cubicBezTo>
                  <a:pt x="5278640" y="3916320"/>
                  <a:pt x="5289365" y="3920729"/>
                  <a:pt x="5300567" y="3926199"/>
                </a:cubicBezTo>
                <a:cubicBezTo>
                  <a:pt x="5311769" y="3931668"/>
                  <a:pt x="5323039" y="3938086"/>
                  <a:pt x="5334375" y="3945453"/>
                </a:cubicBezTo>
                <a:cubicBezTo>
                  <a:pt x="5345711" y="3952820"/>
                  <a:pt x="5356280" y="3960969"/>
                  <a:pt x="5366082" y="3969898"/>
                </a:cubicBezTo>
                <a:cubicBezTo>
                  <a:pt x="5375884" y="3978828"/>
                  <a:pt x="5384360" y="3988539"/>
                  <a:pt x="5391511" y="3999031"/>
                </a:cubicBezTo>
                <a:cubicBezTo>
                  <a:pt x="5398661" y="4009524"/>
                  <a:pt x="5403686" y="4020686"/>
                  <a:pt x="5406585" y="4032518"/>
                </a:cubicBezTo>
                <a:lnTo>
                  <a:pt x="5392814" y="4073036"/>
                </a:lnTo>
                <a:lnTo>
                  <a:pt x="5470502" y="4073036"/>
                </a:lnTo>
                <a:lnTo>
                  <a:pt x="5559722" y="3810503"/>
                </a:lnTo>
                <a:cubicBezTo>
                  <a:pt x="5568649" y="3811173"/>
                  <a:pt x="5577529" y="3812959"/>
                  <a:pt x="5586364" y="3815861"/>
                </a:cubicBezTo>
                <a:cubicBezTo>
                  <a:pt x="5595200" y="3818763"/>
                  <a:pt x="5603083" y="3822503"/>
                  <a:pt x="5610012" y="3827079"/>
                </a:cubicBezTo>
                <a:cubicBezTo>
                  <a:pt x="5616941" y="3831656"/>
                  <a:pt x="5622581" y="3836902"/>
                  <a:pt x="5626933" y="3842818"/>
                </a:cubicBezTo>
                <a:cubicBezTo>
                  <a:pt x="5631284" y="3848734"/>
                  <a:pt x="5633587" y="3854929"/>
                  <a:pt x="5633842" y="3861403"/>
                </a:cubicBezTo>
                <a:cubicBezTo>
                  <a:pt x="5628854" y="3861626"/>
                  <a:pt x="5622986" y="3862798"/>
                  <a:pt x="5616238" y="3864919"/>
                </a:cubicBezTo>
                <a:cubicBezTo>
                  <a:pt x="5609490" y="3867039"/>
                  <a:pt x="5602698" y="3870276"/>
                  <a:pt x="5595861" y="3874630"/>
                </a:cubicBezTo>
                <a:cubicBezTo>
                  <a:pt x="5589024" y="3878983"/>
                  <a:pt x="5582663" y="3884564"/>
                  <a:pt x="5576777" y="3891373"/>
                </a:cubicBezTo>
                <a:cubicBezTo>
                  <a:pt x="5570890" y="3898182"/>
                  <a:pt x="5566278" y="3906497"/>
                  <a:pt x="5562940" y="3916320"/>
                </a:cubicBezTo>
                <a:cubicBezTo>
                  <a:pt x="5560665" y="3923017"/>
                  <a:pt x="5559711" y="3929603"/>
                  <a:pt x="5560078" y="3936077"/>
                </a:cubicBezTo>
                <a:cubicBezTo>
                  <a:pt x="5560444" y="3942551"/>
                  <a:pt x="5562155" y="3948355"/>
                  <a:pt x="5565211" y="3953490"/>
                </a:cubicBezTo>
                <a:cubicBezTo>
                  <a:pt x="5568266" y="3958625"/>
                  <a:pt x="5572648" y="3962810"/>
                  <a:pt x="5578357" y="3966047"/>
                </a:cubicBezTo>
                <a:cubicBezTo>
                  <a:pt x="5584065" y="3969284"/>
                  <a:pt x="5591161" y="3970903"/>
                  <a:pt x="5599644" y="3970903"/>
                </a:cubicBezTo>
                <a:cubicBezTo>
                  <a:pt x="5607011" y="3970903"/>
                  <a:pt x="5615728" y="3969229"/>
                  <a:pt x="5625795" y="3965880"/>
                </a:cubicBezTo>
                <a:cubicBezTo>
                  <a:pt x="5635861" y="3962531"/>
                  <a:pt x="5646036" y="3957062"/>
                  <a:pt x="5656317" y="3949472"/>
                </a:cubicBezTo>
                <a:cubicBezTo>
                  <a:pt x="5666599" y="3941881"/>
                  <a:pt x="5676430" y="3932003"/>
                  <a:pt x="5685811" y="3919836"/>
                </a:cubicBezTo>
                <a:cubicBezTo>
                  <a:pt x="5695193" y="3907670"/>
                  <a:pt x="5702843" y="3892880"/>
                  <a:pt x="5708762" y="3875467"/>
                </a:cubicBezTo>
                <a:cubicBezTo>
                  <a:pt x="5715135" y="3856715"/>
                  <a:pt x="5716550" y="3839413"/>
                  <a:pt x="5713006" y="3823563"/>
                </a:cubicBezTo>
                <a:cubicBezTo>
                  <a:pt x="5709462" y="3807713"/>
                  <a:pt x="5701943" y="3793872"/>
                  <a:pt x="5690449" y="3782040"/>
                </a:cubicBezTo>
                <a:cubicBezTo>
                  <a:pt x="5678956" y="3770208"/>
                  <a:pt x="5664042" y="3760720"/>
                  <a:pt x="5645709" y="3753577"/>
                </a:cubicBezTo>
                <a:cubicBezTo>
                  <a:pt x="5627375" y="3746433"/>
                  <a:pt x="5606603" y="3742191"/>
                  <a:pt x="5583393" y="3740852"/>
                </a:cubicBezTo>
                <a:lnTo>
                  <a:pt x="5596824" y="3701338"/>
                </a:lnTo>
                <a:lnTo>
                  <a:pt x="5816606" y="3701338"/>
                </a:lnTo>
                <a:lnTo>
                  <a:pt x="5841609" y="3701338"/>
                </a:lnTo>
                <a:lnTo>
                  <a:pt x="5855450" y="3701338"/>
                </a:lnTo>
                <a:cubicBezTo>
                  <a:pt x="5863933" y="3701338"/>
                  <a:pt x="5871105" y="3702733"/>
                  <a:pt x="5876965" y="3705524"/>
                </a:cubicBezTo>
                <a:cubicBezTo>
                  <a:pt x="5882825" y="3708314"/>
                  <a:pt x="5887246" y="3712221"/>
                  <a:pt x="5890226" y="3717244"/>
                </a:cubicBezTo>
                <a:cubicBezTo>
                  <a:pt x="5893207" y="3722267"/>
                  <a:pt x="5894824" y="3728183"/>
                  <a:pt x="5895076" y="3734992"/>
                </a:cubicBezTo>
                <a:cubicBezTo>
                  <a:pt x="5895329" y="3741801"/>
                  <a:pt x="5894090" y="3749223"/>
                  <a:pt x="5891359" y="3757260"/>
                </a:cubicBezTo>
                <a:lnTo>
                  <a:pt x="5772665" y="4106522"/>
                </a:lnTo>
                <a:lnTo>
                  <a:pt x="5850354" y="4106522"/>
                </a:lnTo>
                <a:lnTo>
                  <a:pt x="5976105" y="3736499"/>
                </a:lnTo>
                <a:cubicBezTo>
                  <a:pt x="5977242" y="3733150"/>
                  <a:pt x="5978773" y="3729466"/>
                  <a:pt x="5980697" y="3725448"/>
                </a:cubicBezTo>
                <a:cubicBezTo>
                  <a:pt x="5982621" y="3721430"/>
                  <a:pt x="5985194" y="3717635"/>
                  <a:pt x="5988417" y="3714063"/>
                </a:cubicBezTo>
                <a:cubicBezTo>
                  <a:pt x="5991640" y="3710491"/>
                  <a:pt x="5995734" y="3707477"/>
                  <a:pt x="6000700" y="3705021"/>
                </a:cubicBezTo>
                <a:cubicBezTo>
                  <a:pt x="6005665" y="3702566"/>
                  <a:pt x="6011720" y="3701338"/>
                  <a:pt x="6018863" y="3701338"/>
                </a:cubicBezTo>
                <a:lnTo>
                  <a:pt x="6054731" y="3701338"/>
                </a:lnTo>
                <a:lnTo>
                  <a:pt x="6081817" y="3701338"/>
                </a:lnTo>
                <a:lnTo>
                  <a:pt x="6351754" y="3701338"/>
                </a:lnTo>
                <a:lnTo>
                  <a:pt x="6339574" y="3737168"/>
                </a:lnTo>
                <a:cubicBezTo>
                  <a:pt x="6321564" y="3737615"/>
                  <a:pt x="6302935" y="3738898"/>
                  <a:pt x="6283686" y="3741019"/>
                </a:cubicBezTo>
                <a:cubicBezTo>
                  <a:pt x="6264436" y="3743140"/>
                  <a:pt x="6245103" y="3746656"/>
                  <a:pt x="6225687" y="3751567"/>
                </a:cubicBezTo>
                <a:cubicBezTo>
                  <a:pt x="6206270" y="3756479"/>
                  <a:pt x="6187064" y="3763064"/>
                  <a:pt x="6168071" y="3771324"/>
                </a:cubicBezTo>
                <a:cubicBezTo>
                  <a:pt x="6149078" y="3779584"/>
                  <a:pt x="6130910" y="3789854"/>
                  <a:pt x="6113567" y="3802132"/>
                </a:cubicBezTo>
                <a:cubicBezTo>
                  <a:pt x="6096224" y="3814410"/>
                  <a:pt x="6079962" y="3829088"/>
                  <a:pt x="6064782" y="3846166"/>
                </a:cubicBezTo>
                <a:cubicBezTo>
                  <a:pt x="6049601" y="3863244"/>
                  <a:pt x="6036132" y="3883169"/>
                  <a:pt x="6024373" y="3905939"/>
                </a:cubicBezTo>
                <a:cubicBezTo>
                  <a:pt x="6037168" y="3907056"/>
                  <a:pt x="6050885" y="3909065"/>
                  <a:pt x="6065525" y="3911967"/>
                </a:cubicBezTo>
                <a:cubicBezTo>
                  <a:pt x="6080165" y="3914869"/>
                  <a:pt x="6094837" y="3918664"/>
                  <a:pt x="6109541" y="3923352"/>
                </a:cubicBezTo>
                <a:cubicBezTo>
                  <a:pt x="6124246" y="3928040"/>
                  <a:pt x="6138645" y="3933621"/>
                  <a:pt x="6152741" y="3940095"/>
                </a:cubicBezTo>
                <a:cubicBezTo>
                  <a:pt x="6166837" y="3946569"/>
                  <a:pt x="6179849" y="3953936"/>
                  <a:pt x="6191776" y="3962196"/>
                </a:cubicBezTo>
                <a:cubicBezTo>
                  <a:pt x="6203704" y="3970456"/>
                  <a:pt x="6214138" y="3979498"/>
                  <a:pt x="6223078" y="3989320"/>
                </a:cubicBezTo>
                <a:cubicBezTo>
                  <a:pt x="6232018" y="3999143"/>
                  <a:pt x="6238682" y="4009747"/>
                  <a:pt x="6243070" y="4021132"/>
                </a:cubicBezTo>
                <a:lnTo>
                  <a:pt x="6225432" y="4073036"/>
                </a:lnTo>
                <a:lnTo>
                  <a:pt x="6303121" y="4073036"/>
                </a:lnTo>
                <a:lnTo>
                  <a:pt x="6429443" y="3701338"/>
                </a:lnTo>
                <a:lnTo>
                  <a:pt x="6502406" y="3701338"/>
                </a:lnTo>
                <a:lnTo>
                  <a:pt x="6523204" y="3701338"/>
                </a:lnTo>
                <a:lnTo>
                  <a:pt x="6562681" y="3701338"/>
                </a:lnTo>
                <a:lnTo>
                  <a:pt x="6426114" y="4103174"/>
                </a:lnTo>
                <a:lnTo>
                  <a:pt x="6503803" y="4103174"/>
                </a:lnTo>
                <a:lnTo>
                  <a:pt x="6619478" y="3762808"/>
                </a:lnTo>
                <a:lnTo>
                  <a:pt x="6626679" y="3850226"/>
                </a:lnTo>
                <a:cubicBezTo>
                  <a:pt x="6641546" y="3935191"/>
                  <a:pt x="6678713" y="4004325"/>
                  <a:pt x="6738180" y="4057630"/>
                </a:cubicBezTo>
                <a:cubicBezTo>
                  <a:pt x="6817470" y="4128703"/>
                  <a:pt x="6927366" y="4164240"/>
                  <a:pt x="7067869" y="4164240"/>
                </a:cubicBezTo>
                <a:cubicBezTo>
                  <a:pt x="7236309" y="4164240"/>
                  <a:pt x="7386261" y="4115351"/>
                  <a:pt x="7517726" y="4017574"/>
                </a:cubicBezTo>
                <a:cubicBezTo>
                  <a:pt x="7632758" y="3932019"/>
                  <a:pt x="7697463" y="3835456"/>
                  <a:pt x="7711842" y="3727883"/>
                </a:cubicBezTo>
                <a:lnTo>
                  <a:pt x="7712893" y="3711919"/>
                </a:lnTo>
                <a:lnTo>
                  <a:pt x="7876867" y="3711919"/>
                </a:lnTo>
                <a:cubicBezTo>
                  <a:pt x="7935204" y="3711919"/>
                  <a:pt x="7981217" y="3706578"/>
                  <a:pt x="8014905" y="3695896"/>
                </a:cubicBezTo>
                <a:cubicBezTo>
                  <a:pt x="8084745" y="3673712"/>
                  <a:pt x="8143494" y="3626877"/>
                  <a:pt x="8191150" y="3555393"/>
                </a:cubicBezTo>
                <a:cubicBezTo>
                  <a:pt x="8269207" y="3595654"/>
                  <a:pt x="8359589" y="3630575"/>
                  <a:pt x="8462295" y="3660154"/>
                </a:cubicBezTo>
                <a:cubicBezTo>
                  <a:pt x="8578971" y="3693842"/>
                  <a:pt x="8680445" y="3710686"/>
                  <a:pt x="8766719" y="3710686"/>
                </a:cubicBezTo>
                <a:lnTo>
                  <a:pt x="8766719" y="3442005"/>
                </a:lnTo>
                <a:cubicBezTo>
                  <a:pt x="8766719" y="3329438"/>
                  <a:pt x="8734263" y="3206190"/>
                  <a:pt x="8669353" y="3072260"/>
                </a:cubicBezTo>
                <a:cubicBezTo>
                  <a:pt x="8607729" y="2945725"/>
                  <a:pt x="8555965" y="2882458"/>
                  <a:pt x="8514060" y="2882458"/>
                </a:cubicBezTo>
                <a:cubicBezTo>
                  <a:pt x="8468869" y="2882458"/>
                  <a:pt x="8413818" y="2912448"/>
                  <a:pt x="8348907" y="2972429"/>
                </a:cubicBezTo>
                <a:cubicBezTo>
                  <a:pt x="8275780" y="3039805"/>
                  <a:pt x="8215799" y="3125668"/>
                  <a:pt x="8168965" y="3230018"/>
                </a:cubicBezTo>
                <a:cubicBezTo>
                  <a:pt x="8147602" y="3286712"/>
                  <a:pt x="8108984" y="3326562"/>
                  <a:pt x="8053112" y="3349569"/>
                </a:cubicBezTo>
                <a:cubicBezTo>
                  <a:pt x="8009564" y="3367645"/>
                  <a:pt x="7950816" y="3376683"/>
                  <a:pt x="7876867" y="3376683"/>
                </a:cubicBezTo>
                <a:lnTo>
                  <a:pt x="7713034" y="3376683"/>
                </a:lnTo>
                <a:lnTo>
                  <a:pt x="7712766" y="3373679"/>
                </a:lnTo>
                <a:cubicBezTo>
                  <a:pt x="7708452" y="3332545"/>
                  <a:pt x="7697668" y="3262063"/>
                  <a:pt x="7680413" y="3162231"/>
                </a:cubicBezTo>
                <a:cubicBezTo>
                  <a:pt x="7663981" y="3069384"/>
                  <a:pt x="7644055" y="2959077"/>
                  <a:pt x="7620638" y="2831310"/>
                </a:cubicBezTo>
                <a:cubicBezTo>
                  <a:pt x="7597221" y="2703542"/>
                  <a:pt x="7585512" y="2633496"/>
                  <a:pt x="7585512" y="2621172"/>
                </a:cubicBezTo>
                <a:lnTo>
                  <a:pt x="7622487" y="2635961"/>
                </a:lnTo>
                <a:cubicBezTo>
                  <a:pt x="7651245" y="2575159"/>
                  <a:pt x="7670143" y="2529557"/>
                  <a:pt x="7679181" y="2499156"/>
                </a:cubicBezTo>
                <a:cubicBezTo>
                  <a:pt x="7688219" y="2468754"/>
                  <a:pt x="7697258" y="2418223"/>
                  <a:pt x="7706296" y="2347560"/>
                </a:cubicBezTo>
                <a:cubicBezTo>
                  <a:pt x="7661926" y="2322089"/>
                  <a:pt x="7614681" y="2295385"/>
                  <a:pt x="7564560" y="2267449"/>
                </a:cubicBezTo>
                <a:cubicBezTo>
                  <a:pt x="7530873" y="2246907"/>
                  <a:pt x="7514028" y="2220204"/>
                  <a:pt x="7514028" y="2187337"/>
                </a:cubicBezTo>
                <a:cubicBezTo>
                  <a:pt x="7514028" y="2172547"/>
                  <a:pt x="7515672" y="2159401"/>
                  <a:pt x="7518958" y="2147898"/>
                </a:cubicBezTo>
                <a:close/>
                <a:moveTo>
                  <a:pt x="0" y="0"/>
                </a:moveTo>
                <a:lnTo>
                  <a:pt x="12071129" y="0"/>
                </a:lnTo>
                <a:lnTo>
                  <a:pt x="12071129" y="6942724"/>
                </a:lnTo>
                <a:lnTo>
                  <a:pt x="0" y="694272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22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3943D-756E-938F-B1CD-B070554D5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18" y="863723"/>
            <a:ext cx="5842110" cy="58648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BE5073-A00B-1F4E-9A8F-0B483A2095B7}"/>
              </a:ext>
            </a:extLst>
          </p:cNvPr>
          <p:cNvSpPr/>
          <p:nvPr/>
        </p:nvSpPr>
        <p:spPr>
          <a:xfrm>
            <a:off x="3990109" y="2493819"/>
            <a:ext cx="1302328" cy="1302328"/>
          </a:xfrm>
          <a:prstGeom prst="ellipse">
            <a:avLst/>
          </a:prstGeom>
          <a:noFill/>
          <a:ln w="76200">
            <a:solidFill>
              <a:srgbClr val="04AC1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BA917-43BC-BED8-1276-A2242BF471C1}"/>
              </a:ext>
            </a:extLst>
          </p:cNvPr>
          <p:cNvSpPr txBox="1"/>
          <p:nvPr/>
        </p:nvSpPr>
        <p:spPr>
          <a:xfrm>
            <a:off x="8168011" y="2518758"/>
            <a:ext cx="3328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م</a:t>
            </a:r>
            <a:r>
              <a:rPr lang="ar-SA" sz="8000" b="1" dirty="0"/>
              <a:t>ُ</a:t>
            </a:r>
            <a:r>
              <a:rPr lang="ar-SA" sz="8000" b="1" dirty="0">
                <a:solidFill>
                  <a:srgbClr val="21F711"/>
                </a:solidFill>
              </a:rPr>
              <a:t>ؤ</a:t>
            </a:r>
            <a:r>
              <a:rPr lang="ar-SA" sz="8000" b="1" dirty="0"/>
              <a:t>َ</a:t>
            </a:r>
            <a:r>
              <a:rPr lang="ar-SA" sz="8000" b="1" dirty="0">
                <a:solidFill>
                  <a:srgbClr val="7030A0"/>
                </a:solidFill>
              </a:rPr>
              <a:t>ذ</a:t>
            </a:r>
            <a:r>
              <a:rPr lang="ar-SA" sz="8000" b="1" dirty="0"/>
              <a:t>ِّ</a:t>
            </a:r>
            <a:r>
              <a:rPr lang="ar-SA" sz="8000" b="1" dirty="0">
                <a:solidFill>
                  <a:srgbClr val="00B0F0"/>
                </a:solidFill>
              </a:rPr>
              <a:t>ن</a:t>
            </a:r>
            <a:r>
              <a:rPr lang="ar-SA" sz="8000" b="1" dirty="0"/>
              <a:t>ٌ</a:t>
            </a:r>
            <a:r>
              <a:rPr lang="ar-SA" sz="2400" b="1" dirty="0"/>
              <a:t>(اسم فاعل)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2017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59E08-1528-8109-43AA-8026445BE2D7}"/>
              </a:ext>
            </a:extLst>
          </p:cNvPr>
          <p:cNvGrpSpPr/>
          <p:nvPr/>
        </p:nvGrpSpPr>
        <p:grpSpPr>
          <a:xfrm>
            <a:off x="-339930" y="-1411026"/>
            <a:ext cx="13335000" cy="13335000"/>
            <a:chOff x="4154995" y="1487995"/>
            <a:chExt cx="3882010" cy="388201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C048FC2-90ED-8AF6-5AB8-05061A59E611}"/>
                </a:ext>
              </a:extLst>
            </p:cNvPr>
            <p:cNvSpPr/>
            <p:nvPr/>
          </p:nvSpPr>
          <p:spPr>
            <a:xfrm>
              <a:off x="5131792" y="1487995"/>
              <a:ext cx="957529" cy="1879874"/>
            </a:xfrm>
            <a:custGeom>
              <a:avLst/>
              <a:gdLst>
                <a:gd name="connsiteX0" fmla="*/ 957529 w 957529"/>
                <a:gd name="connsiteY0" fmla="*/ 0 h 1879874"/>
                <a:gd name="connsiteX1" fmla="*/ 947829 w 957529"/>
                <a:gd name="connsiteY1" fmla="*/ 1879874 h 1879874"/>
                <a:gd name="connsiteX2" fmla="*/ 0 w 957529"/>
                <a:gd name="connsiteY2" fmla="*/ 257574 h 1879874"/>
                <a:gd name="connsiteX3" fmla="*/ 38850 w 957529"/>
                <a:gd name="connsiteY3" fmla="*/ 233972 h 1879874"/>
                <a:gd name="connsiteX4" fmla="*/ 765718 w 957529"/>
                <a:gd name="connsiteY4" fmla="*/ 9686 h 1879874"/>
                <a:gd name="connsiteX5" fmla="*/ 9575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57529" y="0"/>
                  </a:moveTo>
                  <a:lnTo>
                    <a:pt x="947829" y="1879874"/>
                  </a:lnTo>
                  <a:lnTo>
                    <a:pt x="0" y="257574"/>
                  </a:lnTo>
                  <a:lnTo>
                    <a:pt x="38850" y="233972"/>
                  </a:lnTo>
                  <a:cubicBezTo>
                    <a:pt x="258910" y="114429"/>
                    <a:pt x="504669" y="36197"/>
                    <a:pt x="765718" y="9686"/>
                  </a:cubicBezTo>
                  <a:lnTo>
                    <a:pt x="9575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01BF40-4CF6-085D-B3C5-B99ABE342407}"/>
                </a:ext>
              </a:extLst>
            </p:cNvPr>
            <p:cNvSpPr/>
            <p:nvPr/>
          </p:nvSpPr>
          <p:spPr>
            <a:xfrm>
              <a:off x="6102680" y="1487995"/>
              <a:ext cx="957530" cy="1879874"/>
            </a:xfrm>
            <a:custGeom>
              <a:avLst/>
              <a:gdLst>
                <a:gd name="connsiteX0" fmla="*/ 0 w 957530"/>
                <a:gd name="connsiteY0" fmla="*/ 0 h 1879874"/>
                <a:gd name="connsiteX1" fmla="*/ 191811 w 957530"/>
                <a:gd name="connsiteY1" fmla="*/ 9686 h 1879874"/>
                <a:gd name="connsiteX2" fmla="*/ 918679 w 957530"/>
                <a:gd name="connsiteY2" fmla="*/ 233972 h 1879874"/>
                <a:gd name="connsiteX3" fmla="*/ 957530 w 957530"/>
                <a:gd name="connsiteY3" fmla="*/ 257575 h 1879874"/>
                <a:gd name="connsiteX4" fmla="*/ 9700 w 957530"/>
                <a:gd name="connsiteY4" fmla="*/ 1879874 h 1879874"/>
                <a:gd name="connsiteX5" fmla="*/ 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0" y="0"/>
                  </a:moveTo>
                  <a:lnTo>
                    <a:pt x="191811" y="9686"/>
                  </a:lnTo>
                  <a:cubicBezTo>
                    <a:pt x="452860" y="36197"/>
                    <a:pt x="698619" y="114429"/>
                    <a:pt x="918679" y="233972"/>
                  </a:cubicBezTo>
                  <a:lnTo>
                    <a:pt x="957530" y="257575"/>
                  </a:lnTo>
                  <a:lnTo>
                    <a:pt x="9700" y="187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B0DE89-D620-CBB0-2B78-7C37383CD188}"/>
                </a:ext>
              </a:extLst>
            </p:cNvPr>
            <p:cNvSpPr/>
            <p:nvPr/>
          </p:nvSpPr>
          <p:spPr>
            <a:xfrm>
              <a:off x="4419515" y="1752515"/>
              <a:ext cx="1631735" cy="1631735"/>
            </a:xfrm>
            <a:custGeom>
              <a:avLst/>
              <a:gdLst>
                <a:gd name="connsiteX0" fmla="*/ 700846 w 1631735"/>
                <a:gd name="connsiteY0" fmla="*/ 0 h 1631735"/>
                <a:gd name="connsiteX1" fmla="*/ 1631735 w 1631735"/>
                <a:gd name="connsiteY1" fmla="*/ 1631735 h 1631735"/>
                <a:gd name="connsiteX2" fmla="*/ 0 w 1631735"/>
                <a:gd name="connsiteY2" fmla="*/ 700846 h 1631735"/>
                <a:gd name="connsiteX3" fmla="*/ 66695 w 1631735"/>
                <a:gd name="connsiteY3" fmla="*/ 591063 h 1631735"/>
                <a:gd name="connsiteX4" fmla="*/ 591063 w 1631735"/>
                <a:gd name="connsiteY4" fmla="*/ 66695 h 1631735"/>
                <a:gd name="connsiteX5" fmla="*/ 700846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700846" y="0"/>
                  </a:moveTo>
                  <a:lnTo>
                    <a:pt x="1631735" y="1631735"/>
                  </a:lnTo>
                  <a:lnTo>
                    <a:pt x="0" y="700846"/>
                  </a:lnTo>
                  <a:lnTo>
                    <a:pt x="66695" y="591063"/>
                  </a:lnTo>
                  <a:cubicBezTo>
                    <a:pt x="206244" y="384503"/>
                    <a:pt x="384503" y="206244"/>
                    <a:pt x="591063" y="66695"/>
                  </a:cubicBezTo>
                  <a:lnTo>
                    <a:pt x="70084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B5F43C-78AC-E17D-17D0-8A209F088A94}"/>
                </a:ext>
              </a:extLst>
            </p:cNvPr>
            <p:cNvSpPr/>
            <p:nvPr/>
          </p:nvSpPr>
          <p:spPr>
            <a:xfrm>
              <a:off x="6140752" y="1752515"/>
              <a:ext cx="1631735" cy="1631735"/>
            </a:xfrm>
            <a:custGeom>
              <a:avLst/>
              <a:gdLst>
                <a:gd name="connsiteX0" fmla="*/ 930890 w 1631735"/>
                <a:gd name="connsiteY0" fmla="*/ 0 h 1631735"/>
                <a:gd name="connsiteX1" fmla="*/ 1040672 w 1631735"/>
                <a:gd name="connsiteY1" fmla="*/ 66695 h 1631735"/>
                <a:gd name="connsiteX2" fmla="*/ 1565040 w 1631735"/>
                <a:gd name="connsiteY2" fmla="*/ 591063 h 1631735"/>
                <a:gd name="connsiteX3" fmla="*/ 1631735 w 1631735"/>
                <a:gd name="connsiteY3" fmla="*/ 700846 h 1631735"/>
                <a:gd name="connsiteX4" fmla="*/ 0 w 1631735"/>
                <a:gd name="connsiteY4" fmla="*/ 1631735 h 1631735"/>
                <a:gd name="connsiteX5" fmla="*/ 93089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930890" y="0"/>
                  </a:moveTo>
                  <a:lnTo>
                    <a:pt x="1040672" y="66695"/>
                  </a:lnTo>
                  <a:cubicBezTo>
                    <a:pt x="1247232" y="206244"/>
                    <a:pt x="1425491" y="384503"/>
                    <a:pt x="1565040" y="591063"/>
                  </a:cubicBezTo>
                  <a:lnTo>
                    <a:pt x="1631735" y="700846"/>
                  </a:lnTo>
                  <a:lnTo>
                    <a:pt x="0" y="1631735"/>
                  </a:lnTo>
                  <a:lnTo>
                    <a:pt x="93089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7C3CAE-1673-9325-BE8C-F528C34CB5AC}"/>
                </a:ext>
              </a:extLst>
            </p:cNvPr>
            <p:cNvSpPr/>
            <p:nvPr/>
          </p:nvSpPr>
          <p:spPr>
            <a:xfrm>
              <a:off x="4154995" y="2464792"/>
              <a:ext cx="1879874" cy="957529"/>
            </a:xfrm>
            <a:custGeom>
              <a:avLst/>
              <a:gdLst>
                <a:gd name="connsiteX0" fmla="*/ 257575 w 1879874"/>
                <a:gd name="connsiteY0" fmla="*/ 0 h 957529"/>
                <a:gd name="connsiteX1" fmla="*/ 1879874 w 1879874"/>
                <a:gd name="connsiteY1" fmla="*/ 947829 h 957529"/>
                <a:gd name="connsiteX2" fmla="*/ 0 w 1879874"/>
                <a:gd name="connsiteY2" fmla="*/ 957529 h 957529"/>
                <a:gd name="connsiteX3" fmla="*/ 9686 w 1879874"/>
                <a:gd name="connsiteY3" fmla="*/ 765718 h 957529"/>
                <a:gd name="connsiteX4" fmla="*/ 233972 w 1879874"/>
                <a:gd name="connsiteY4" fmla="*/ 38850 h 957529"/>
                <a:gd name="connsiteX5" fmla="*/ 257575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257575" y="0"/>
                  </a:moveTo>
                  <a:lnTo>
                    <a:pt x="1879874" y="947829"/>
                  </a:lnTo>
                  <a:lnTo>
                    <a:pt x="0" y="957529"/>
                  </a:lnTo>
                  <a:lnTo>
                    <a:pt x="9686" y="765718"/>
                  </a:lnTo>
                  <a:cubicBezTo>
                    <a:pt x="36197" y="504669"/>
                    <a:pt x="114429" y="258910"/>
                    <a:pt x="233972" y="38850"/>
                  </a:cubicBezTo>
                  <a:lnTo>
                    <a:pt x="2575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5BC244-7D83-51B0-1551-4DAD87586448}"/>
                </a:ext>
              </a:extLst>
            </p:cNvPr>
            <p:cNvSpPr/>
            <p:nvPr/>
          </p:nvSpPr>
          <p:spPr>
            <a:xfrm>
              <a:off x="6157131" y="2464792"/>
              <a:ext cx="1879874" cy="957529"/>
            </a:xfrm>
            <a:custGeom>
              <a:avLst/>
              <a:gdLst>
                <a:gd name="connsiteX0" fmla="*/ 1622300 w 1879874"/>
                <a:gd name="connsiteY0" fmla="*/ 0 h 957529"/>
                <a:gd name="connsiteX1" fmla="*/ 1645902 w 1879874"/>
                <a:gd name="connsiteY1" fmla="*/ 38850 h 957529"/>
                <a:gd name="connsiteX2" fmla="*/ 1870188 w 1879874"/>
                <a:gd name="connsiteY2" fmla="*/ 765718 h 957529"/>
                <a:gd name="connsiteX3" fmla="*/ 1879874 w 1879874"/>
                <a:gd name="connsiteY3" fmla="*/ 957529 h 957529"/>
                <a:gd name="connsiteX4" fmla="*/ 0 w 1879874"/>
                <a:gd name="connsiteY4" fmla="*/ 947829 h 957529"/>
                <a:gd name="connsiteX5" fmla="*/ 1622300 w 1879874"/>
                <a:gd name="connsiteY5" fmla="*/ 0 h 95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29">
                  <a:moveTo>
                    <a:pt x="1622300" y="0"/>
                  </a:moveTo>
                  <a:lnTo>
                    <a:pt x="1645902" y="38850"/>
                  </a:lnTo>
                  <a:cubicBezTo>
                    <a:pt x="1765446" y="258910"/>
                    <a:pt x="1843677" y="504669"/>
                    <a:pt x="1870188" y="765718"/>
                  </a:cubicBezTo>
                  <a:lnTo>
                    <a:pt x="1879874" y="957529"/>
                  </a:lnTo>
                  <a:lnTo>
                    <a:pt x="0" y="947829"/>
                  </a:lnTo>
                  <a:lnTo>
                    <a:pt x="162230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59C181-4118-99F1-BC8A-F8E578E8E416}"/>
                </a:ext>
              </a:extLst>
            </p:cNvPr>
            <p:cNvSpPr/>
            <p:nvPr/>
          </p:nvSpPr>
          <p:spPr>
            <a:xfrm>
              <a:off x="4154995" y="3435680"/>
              <a:ext cx="1879874" cy="957530"/>
            </a:xfrm>
            <a:custGeom>
              <a:avLst/>
              <a:gdLst>
                <a:gd name="connsiteX0" fmla="*/ 0 w 1879874"/>
                <a:gd name="connsiteY0" fmla="*/ 0 h 957530"/>
                <a:gd name="connsiteX1" fmla="*/ 1879874 w 1879874"/>
                <a:gd name="connsiteY1" fmla="*/ 9700 h 957530"/>
                <a:gd name="connsiteX2" fmla="*/ 257575 w 1879874"/>
                <a:gd name="connsiteY2" fmla="*/ 957530 h 957530"/>
                <a:gd name="connsiteX3" fmla="*/ 233972 w 1879874"/>
                <a:gd name="connsiteY3" fmla="*/ 918679 h 957530"/>
                <a:gd name="connsiteX4" fmla="*/ 9686 w 1879874"/>
                <a:gd name="connsiteY4" fmla="*/ 191811 h 957530"/>
                <a:gd name="connsiteX5" fmla="*/ 0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0" y="0"/>
                  </a:moveTo>
                  <a:lnTo>
                    <a:pt x="1879874" y="9700"/>
                  </a:lnTo>
                  <a:lnTo>
                    <a:pt x="257575" y="957530"/>
                  </a:lnTo>
                  <a:lnTo>
                    <a:pt x="233972" y="918679"/>
                  </a:lnTo>
                  <a:cubicBezTo>
                    <a:pt x="114429" y="698619"/>
                    <a:pt x="36197" y="452860"/>
                    <a:pt x="9686" y="1918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35AC21-CB03-DA61-FFCE-5480E7E7A0CE}"/>
                </a:ext>
              </a:extLst>
            </p:cNvPr>
            <p:cNvSpPr/>
            <p:nvPr/>
          </p:nvSpPr>
          <p:spPr>
            <a:xfrm>
              <a:off x="6157131" y="3435680"/>
              <a:ext cx="1879874" cy="957530"/>
            </a:xfrm>
            <a:custGeom>
              <a:avLst/>
              <a:gdLst>
                <a:gd name="connsiteX0" fmla="*/ 1879874 w 1879874"/>
                <a:gd name="connsiteY0" fmla="*/ 0 h 957530"/>
                <a:gd name="connsiteX1" fmla="*/ 1870188 w 1879874"/>
                <a:gd name="connsiteY1" fmla="*/ 191811 h 957530"/>
                <a:gd name="connsiteX2" fmla="*/ 1645902 w 1879874"/>
                <a:gd name="connsiteY2" fmla="*/ 918679 h 957530"/>
                <a:gd name="connsiteX3" fmla="*/ 1622300 w 1879874"/>
                <a:gd name="connsiteY3" fmla="*/ 957530 h 957530"/>
                <a:gd name="connsiteX4" fmla="*/ 0 w 1879874"/>
                <a:gd name="connsiteY4" fmla="*/ 9700 h 957530"/>
                <a:gd name="connsiteX5" fmla="*/ 1879874 w 1879874"/>
                <a:gd name="connsiteY5" fmla="*/ 0 h 9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874" h="957530">
                  <a:moveTo>
                    <a:pt x="1879874" y="0"/>
                  </a:moveTo>
                  <a:lnTo>
                    <a:pt x="1870188" y="191811"/>
                  </a:lnTo>
                  <a:cubicBezTo>
                    <a:pt x="1843677" y="452860"/>
                    <a:pt x="1765446" y="698619"/>
                    <a:pt x="1645902" y="918679"/>
                  </a:cubicBezTo>
                  <a:lnTo>
                    <a:pt x="1622300" y="957530"/>
                  </a:lnTo>
                  <a:lnTo>
                    <a:pt x="0" y="9700"/>
                  </a:lnTo>
                  <a:lnTo>
                    <a:pt x="18798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CB1C14-995B-64A1-0A1C-4F54561C44A5}"/>
                </a:ext>
              </a:extLst>
            </p:cNvPr>
            <p:cNvSpPr/>
            <p:nvPr/>
          </p:nvSpPr>
          <p:spPr>
            <a:xfrm>
              <a:off x="4419515" y="3473752"/>
              <a:ext cx="1631735" cy="1631735"/>
            </a:xfrm>
            <a:custGeom>
              <a:avLst/>
              <a:gdLst>
                <a:gd name="connsiteX0" fmla="*/ 1631735 w 1631735"/>
                <a:gd name="connsiteY0" fmla="*/ 0 h 1631735"/>
                <a:gd name="connsiteX1" fmla="*/ 700846 w 1631735"/>
                <a:gd name="connsiteY1" fmla="*/ 1631735 h 1631735"/>
                <a:gd name="connsiteX2" fmla="*/ 591063 w 1631735"/>
                <a:gd name="connsiteY2" fmla="*/ 1565040 h 1631735"/>
                <a:gd name="connsiteX3" fmla="*/ 66695 w 1631735"/>
                <a:gd name="connsiteY3" fmla="*/ 1040672 h 1631735"/>
                <a:gd name="connsiteX4" fmla="*/ 0 w 1631735"/>
                <a:gd name="connsiteY4" fmla="*/ 930890 h 1631735"/>
                <a:gd name="connsiteX5" fmla="*/ 1631735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1631735" y="0"/>
                  </a:moveTo>
                  <a:lnTo>
                    <a:pt x="700846" y="1631735"/>
                  </a:lnTo>
                  <a:lnTo>
                    <a:pt x="591063" y="1565040"/>
                  </a:lnTo>
                  <a:cubicBezTo>
                    <a:pt x="384503" y="1425491"/>
                    <a:pt x="206244" y="1247232"/>
                    <a:pt x="66695" y="1040672"/>
                  </a:cubicBezTo>
                  <a:lnTo>
                    <a:pt x="0" y="930890"/>
                  </a:lnTo>
                  <a:lnTo>
                    <a:pt x="16317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92385D-346C-C120-42C8-71AED0103DDE}"/>
                </a:ext>
              </a:extLst>
            </p:cNvPr>
            <p:cNvSpPr/>
            <p:nvPr/>
          </p:nvSpPr>
          <p:spPr>
            <a:xfrm>
              <a:off x="6140752" y="3473752"/>
              <a:ext cx="1631735" cy="1631735"/>
            </a:xfrm>
            <a:custGeom>
              <a:avLst/>
              <a:gdLst>
                <a:gd name="connsiteX0" fmla="*/ 0 w 1631735"/>
                <a:gd name="connsiteY0" fmla="*/ 0 h 1631735"/>
                <a:gd name="connsiteX1" fmla="*/ 1631735 w 1631735"/>
                <a:gd name="connsiteY1" fmla="*/ 930890 h 1631735"/>
                <a:gd name="connsiteX2" fmla="*/ 1565040 w 1631735"/>
                <a:gd name="connsiteY2" fmla="*/ 1040672 h 1631735"/>
                <a:gd name="connsiteX3" fmla="*/ 1040672 w 1631735"/>
                <a:gd name="connsiteY3" fmla="*/ 1565040 h 1631735"/>
                <a:gd name="connsiteX4" fmla="*/ 930890 w 1631735"/>
                <a:gd name="connsiteY4" fmla="*/ 1631735 h 1631735"/>
                <a:gd name="connsiteX5" fmla="*/ 0 w 1631735"/>
                <a:gd name="connsiteY5" fmla="*/ 0 h 16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1735" h="1631735">
                  <a:moveTo>
                    <a:pt x="0" y="0"/>
                  </a:moveTo>
                  <a:lnTo>
                    <a:pt x="1631735" y="930890"/>
                  </a:lnTo>
                  <a:lnTo>
                    <a:pt x="1565040" y="1040672"/>
                  </a:lnTo>
                  <a:cubicBezTo>
                    <a:pt x="1425491" y="1247232"/>
                    <a:pt x="1247232" y="1425491"/>
                    <a:pt x="1040672" y="1565040"/>
                  </a:cubicBezTo>
                  <a:lnTo>
                    <a:pt x="930890" y="16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F78240-F0FD-19FF-7B8B-E3ED14DA893D}"/>
                </a:ext>
              </a:extLst>
            </p:cNvPr>
            <p:cNvSpPr/>
            <p:nvPr/>
          </p:nvSpPr>
          <p:spPr>
            <a:xfrm>
              <a:off x="5131792" y="3490131"/>
              <a:ext cx="957529" cy="1879874"/>
            </a:xfrm>
            <a:custGeom>
              <a:avLst/>
              <a:gdLst>
                <a:gd name="connsiteX0" fmla="*/ 947829 w 957529"/>
                <a:gd name="connsiteY0" fmla="*/ 0 h 1879874"/>
                <a:gd name="connsiteX1" fmla="*/ 957529 w 957529"/>
                <a:gd name="connsiteY1" fmla="*/ 1879874 h 1879874"/>
                <a:gd name="connsiteX2" fmla="*/ 765718 w 957529"/>
                <a:gd name="connsiteY2" fmla="*/ 1870188 h 1879874"/>
                <a:gd name="connsiteX3" fmla="*/ 38850 w 957529"/>
                <a:gd name="connsiteY3" fmla="*/ 1645902 h 1879874"/>
                <a:gd name="connsiteX4" fmla="*/ 0 w 957529"/>
                <a:gd name="connsiteY4" fmla="*/ 1622300 h 1879874"/>
                <a:gd name="connsiteX5" fmla="*/ 947829 w 957529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29" h="1879874">
                  <a:moveTo>
                    <a:pt x="947829" y="0"/>
                  </a:moveTo>
                  <a:lnTo>
                    <a:pt x="957529" y="1879874"/>
                  </a:lnTo>
                  <a:lnTo>
                    <a:pt x="765718" y="1870188"/>
                  </a:lnTo>
                  <a:cubicBezTo>
                    <a:pt x="504669" y="1843677"/>
                    <a:pt x="258910" y="1765446"/>
                    <a:pt x="38850" y="1645902"/>
                  </a:cubicBezTo>
                  <a:lnTo>
                    <a:pt x="0" y="1622300"/>
                  </a:lnTo>
                  <a:lnTo>
                    <a:pt x="9478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A881CB-7F54-491F-550D-B71B51B35E63}"/>
                </a:ext>
              </a:extLst>
            </p:cNvPr>
            <p:cNvSpPr/>
            <p:nvPr/>
          </p:nvSpPr>
          <p:spPr>
            <a:xfrm>
              <a:off x="6102680" y="3490131"/>
              <a:ext cx="957530" cy="1879874"/>
            </a:xfrm>
            <a:custGeom>
              <a:avLst/>
              <a:gdLst>
                <a:gd name="connsiteX0" fmla="*/ 9700 w 957530"/>
                <a:gd name="connsiteY0" fmla="*/ 0 h 1879874"/>
                <a:gd name="connsiteX1" fmla="*/ 957530 w 957530"/>
                <a:gd name="connsiteY1" fmla="*/ 1622300 h 1879874"/>
                <a:gd name="connsiteX2" fmla="*/ 918679 w 957530"/>
                <a:gd name="connsiteY2" fmla="*/ 1645902 h 1879874"/>
                <a:gd name="connsiteX3" fmla="*/ 191811 w 957530"/>
                <a:gd name="connsiteY3" fmla="*/ 1870188 h 1879874"/>
                <a:gd name="connsiteX4" fmla="*/ 0 w 957530"/>
                <a:gd name="connsiteY4" fmla="*/ 1879874 h 1879874"/>
                <a:gd name="connsiteX5" fmla="*/ 9700 w 957530"/>
                <a:gd name="connsiteY5" fmla="*/ 0 h 187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530" h="1879874">
                  <a:moveTo>
                    <a:pt x="9700" y="0"/>
                  </a:moveTo>
                  <a:lnTo>
                    <a:pt x="957530" y="1622300"/>
                  </a:lnTo>
                  <a:lnTo>
                    <a:pt x="918679" y="1645902"/>
                  </a:lnTo>
                  <a:cubicBezTo>
                    <a:pt x="698619" y="1765446"/>
                    <a:pt x="452860" y="1843677"/>
                    <a:pt x="191811" y="1870188"/>
                  </a:cubicBezTo>
                  <a:lnTo>
                    <a:pt x="0" y="1879874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9A5D2E-4EDE-1320-ACBD-EB919B59C82C}"/>
              </a:ext>
            </a:extLst>
          </p:cNvPr>
          <p:cNvSpPr txBox="1"/>
          <p:nvPr/>
        </p:nvSpPr>
        <p:spPr>
          <a:xfrm>
            <a:off x="593124" y="1828800"/>
            <a:ext cx="422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BAC2CB-E63F-FA90-D347-98EF3B6597D7}"/>
              </a:ext>
            </a:extLst>
          </p:cNvPr>
          <p:cNvSpPr/>
          <p:nvPr/>
        </p:nvSpPr>
        <p:spPr>
          <a:xfrm>
            <a:off x="-339930" y="-476250"/>
            <a:ext cx="13335000" cy="7810500"/>
          </a:xfrm>
          <a:custGeom>
            <a:avLst/>
            <a:gdLst/>
            <a:ahLst/>
            <a:cxnLst/>
            <a:rect l="l" t="t" r="r" b="b"/>
            <a:pathLst>
              <a:path w="13335000" h="7810500">
                <a:moveTo>
                  <a:pt x="1179040" y="6945513"/>
                </a:moveTo>
                <a:lnTo>
                  <a:pt x="1231067" y="7033114"/>
                </a:lnTo>
                <a:cubicBezTo>
                  <a:pt x="1224035" y="7031876"/>
                  <a:pt x="1216099" y="7030851"/>
                  <a:pt x="1207258" y="7030041"/>
                </a:cubicBezTo>
                <a:cubicBezTo>
                  <a:pt x="1198417" y="7029230"/>
                  <a:pt x="1189314" y="7028892"/>
                  <a:pt x="1179949" y="7029027"/>
                </a:cubicBezTo>
                <a:cubicBezTo>
                  <a:pt x="1170584" y="7029160"/>
                  <a:pt x="1161196" y="7029895"/>
                  <a:pt x="1151784" y="7031230"/>
                </a:cubicBezTo>
                <a:cubicBezTo>
                  <a:pt x="1142372" y="7032566"/>
                  <a:pt x="1133530" y="7034677"/>
                  <a:pt x="1125257" y="7037566"/>
                </a:cubicBezTo>
                <a:cubicBezTo>
                  <a:pt x="1125791" y="7030421"/>
                  <a:pt x="1127551" y="7022782"/>
                  <a:pt x="1130537" y="7014650"/>
                </a:cubicBezTo>
                <a:cubicBezTo>
                  <a:pt x="1133524" y="7006519"/>
                  <a:pt x="1137412" y="6998351"/>
                  <a:pt x="1142202" y="6990146"/>
                </a:cubicBezTo>
                <a:cubicBezTo>
                  <a:pt x="1146991" y="6981942"/>
                  <a:pt x="1152511" y="6974054"/>
                  <a:pt x="1158761" y="6966481"/>
                </a:cubicBezTo>
                <a:cubicBezTo>
                  <a:pt x="1165011" y="6958907"/>
                  <a:pt x="1171770" y="6951919"/>
                  <a:pt x="1179040" y="6945513"/>
                </a:cubicBezTo>
                <a:close/>
                <a:moveTo>
                  <a:pt x="1322308" y="6658660"/>
                </a:moveTo>
                <a:lnTo>
                  <a:pt x="930204" y="6928495"/>
                </a:lnTo>
                <a:lnTo>
                  <a:pt x="961243" y="6980756"/>
                </a:lnTo>
                <a:lnTo>
                  <a:pt x="1130708" y="6864135"/>
                </a:lnTo>
                <a:lnTo>
                  <a:pt x="1148149" y="6893501"/>
                </a:lnTo>
                <a:cubicBezTo>
                  <a:pt x="1131298" y="6907902"/>
                  <a:pt x="1116884" y="6923664"/>
                  <a:pt x="1104907" y="6940788"/>
                </a:cubicBezTo>
                <a:cubicBezTo>
                  <a:pt x="1092931" y="6957910"/>
                  <a:pt x="1083856" y="6975900"/>
                  <a:pt x="1077685" y="6994754"/>
                </a:cubicBezTo>
                <a:cubicBezTo>
                  <a:pt x="1071513" y="7013609"/>
                  <a:pt x="1068348" y="7033141"/>
                  <a:pt x="1068191" y="7053349"/>
                </a:cubicBezTo>
                <a:cubicBezTo>
                  <a:pt x="1068034" y="7073556"/>
                  <a:pt x="1071273" y="7093998"/>
                  <a:pt x="1077907" y="7114674"/>
                </a:cubicBezTo>
                <a:cubicBezTo>
                  <a:pt x="1083739" y="7112063"/>
                  <a:pt x="1091324" y="7109297"/>
                  <a:pt x="1100663" y="7106377"/>
                </a:cubicBezTo>
                <a:cubicBezTo>
                  <a:pt x="1110001" y="7103455"/>
                  <a:pt x="1120386" y="7100926"/>
                  <a:pt x="1131817" y="7098785"/>
                </a:cubicBezTo>
                <a:cubicBezTo>
                  <a:pt x="1143247" y="7096645"/>
                  <a:pt x="1155366" y="7095025"/>
                  <a:pt x="1168174" y="7093923"/>
                </a:cubicBezTo>
                <a:cubicBezTo>
                  <a:pt x="1180982" y="7092822"/>
                  <a:pt x="1193787" y="7092540"/>
                  <a:pt x="1206591" y="7093077"/>
                </a:cubicBezTo>
                <a:cubicBezTo>
                  <a:pt x="1219395" y="7093616"/>
                  <a:pt x="1231812" y="7095237"/>
                  <a:pt x="1243841" y="7097944"/>
                </a:cubicBezTo>
                <a:cubicBezTo>
                  <a:pt x="1255870" y="7100650"/>
                  <a:pt x="1266885" y="7104756"/>
                  <a:pt x="1276886" y="7110261"/>
                </a:cubicBezTo>
                <a:lnTo>
                  <a:pt x="1294770" y="7140373"/>
                </a:lnTo>
                <a:lnTo>
                  <a:pt x="1348407" y="7103462"/>
                </a:lnTo>
                <a:lnTo>
                  <a:pt x="1232529" y="6908354"/>
                </a:lnTo>
                <a:cubicBezTo>
                  <a:pt x="1239144" y="6904502"/>
                  <a:pt x="1246482" y="6901321"/>
                  <a:pt x="1254545" y="6898812"/>
                </a:cubicBezTo>
                <a:cubicBezTo>
                  <a:pt x="1262608" y="6896302"/>
                  <a:pt x="1270577" y="6894732"/>
                  <a:pt x="1278454" y="6894103"/>
                </a:cubicBezTo>
                <a:cubicBezTo>
                  <a:pt x="1286331" y="6893473"/>
                  <a:pt x="1293771" y="6893846"/>
                  <a:pt x="1300775" y="6895219"/>
                </a:cubicBezTo>
                <a:cubicBezTo>
                  <a:pt x="1307779" y="6896593"/>
                  <a:pt x="1313558" y="6899102"/>
                  <a:pt x="1318111" y="6902747"/>
                </a:cubicBezTo>
                <a:cubicBezTo>
                  <a:pt x="1314818" y="6905246"/>
                  <a:pt x="1311559" y="6908715"/>
                  <a:pt x="1308334" y="6913156"/>
                </a:cubicBezTo>
                <a:cubicBezTo>
                  <a:pt x="1305109" y="6917595"/>
                  <a:pt x="1302607" y="6922706"/>
                  <a:pt x="1300830" y="6928486"/>
                </a:cubicBezTo>
                <a:cubicBezTo>
                  <a:pt x="1299052" y="6934268"/>
                  <a:pt x="1298433" y="6940537"/>
                  <a:pt x="1298972" y="6947294"/>
                </a:cubicBezTo>
                <a:cubicBezTo>
                  <a:pt x="1299511" y="6954051"/>
                  <a:pt x="1301949" y="6961079"/>
                  <a:pt x="1306284" y="6968380"/>
                </a:cubicBezTo>
                <a:cubicBezTo>
                  <a:pt x="1309240" y="6973357"/>
                  <a:pt x="1313034" y="6977641"/>
                  <a:pt x="1317663" y="6981232"/>
                </a:cubicBezTo>
                <a:cubicBezTo>
                  <a:pt x="1322294" y="6984824"/>
                  <a:pt x="1327399" y="6987388"/>
                  <a:pt x="1332979" y="6988923"/>
                </a:cubicBezTo>
                <a:cubicBezTo>
                  <a:pt x="1338559" y="6990458"/>
                  <a:pt x="1344414" y="6990811"/>
                  <a:pt x="1350543" y="6989982"/>
                </a:cubicBezTo>
                <a:cubicBezTo>
                  <a:pt x="1356673" y="6989153"/>
                  <a:pt x="1362667" y="6986723"/>
                  <a:pt x="1368523" y="6982693"/>
                </a:cubicBezTo>
                <a:cubicBezTo>
                  <a:pt x="1373610" y="6979192"/>
                  <a:pt x="1378496" y="6974076"/>
                  <a:pt x="1383183" y="6967345"/>
                </a:cubicBezTo>
                <a:cubicBezTo>
                  <a:pt x="1387870" y="6960614"/>
                  <a:pt x="1391198" y="6952598"/>
                  <a:pt x="1393165" y="6943298"/>
                </a:cubicBezTo>
                <a:cubicBezTo>
                  <a:pt x="1395132" y="6933997"/>
                  <a:pt x="1395242" y="6923581"/>
                  <a:pt x="1393493" y="6912046"/>
                </a:cubicBezTo>
                <a:cubicBezTo>
                  <a:pt x="1391745" y="6900511"/>
                  <a:pt x="1387028" y="6888274"/>
                  <a:pt x="1379342" y="6875332"/>
                </a:cubicBezTo>
                <a:cubicBezTo>
                  <a:pt x="1371065" y="6861397"/>
                  <a:pt x="1360346" y="6850659"/>
                  <a:pt x="1347185" y="6843123"/>
                </a:cubicBezTo>
                <a:cubicBezTo>
                  <a:pt x="1334024" y="6835586"/>
                  <a:pt x="1319476" y="6831107"/>
                  <a:pt x="1303542" y="6829685"/>
                </a:cubicBezTo>
                <a:cubicBezTo>
                  <a:pt x="1287607" y="6828264"/>
                  <a:pt x="1270897" y="6829831"/>
                  <a:pt x="1253409" y="6834386"/>
                </a:cubicBezTo>
                <a:cubicBezTo>
                  <a:pt x="1235922" y="6838941"/>
                  <a:pt x="1218714" y="6846343"/>
                  <a:pt x="1201785" y="6856590"/>
                </a:cubicBezTo>
                <a:lnTo>
                  <a:pt x="1184345" y="6827224"/>
                </a:lnTo>
                <a:lnTo>
                  <a:pt x="1353347" y="6710922"/>
                </a:lnTo>
                <a:close/>
                <a:moveTo>
                  <a:pt x="6585687" y="6137095"/>
                </a:moveTo>
                <a:cubicBezTo>
                  <a:pt x="6392469" y="6221315"/>
                  <a:pt x="6258565" y="6279334"/>
                  <a:pt x="6183974" y="6311150"/>
                </a:cubicBezTo>
                <a:cubicBezTo>
                  <a:pt x="6144433" y="6348581"/>
                  <a:pt x="6124661" y="6387416"/>
                  <a:pt x="6124661" y="6427653"/>
                </a:cubicBezTo>
                <a:cubicBezTo>
                  <a:pt x="6304398" y="6352792"/>
                  <a:pt x="6434708" y="6298986"/>
                  <a:pt x="6515591" y="6266233"/>
                </a:cubicBezTo>
                <a:cubicBezTo>
                  <a:pt x="6562322" y="6225059"/>
                  <a:pt x="6585687" y="6182014"/>
                  <a:pt x="6585687" y="6137095"/>
                </a:cubicBezTo>
                <a:close/>
                <a:moveTo>
                  <a:pt x="8350998" y="4640137"/>
                </a:moveTo>
                <a:cubicBezTo>
                  <a:pt x="8372567" y="4640137"/>
                  <a:pt x="8392562" y="4648792"/>
                  <a:pt x="8410986" y="4666104"/>
                </a:cubicBezTo>
                <a:cubicBezTo>
                  <a:pt x="8429409" y="4683417"/>
                  <a:pt x="8450752" y="4714063"/>
                  <a:pt x="8475017" y="4758045"/>
                </a:cubicBezTo>
                <a:cubicBezTo>
                  <a:pt x="8444462" y="4788925"/>
                  <a:pt x="8418624" y="4810681"/>
                  <a:pt x="8397505" y="4823314"/>
                </a:cubicBezTo>
                <a:cubicBezTo>
                  <a:pt x="8376386" y="4835948"/>
                  <a:pt x="8355492" y="4842265"/>
                  <a:pt x="8334823" y="4842265"/>
                </a:cubicBezTo>
                <a:cubicBezTo>
                  <a:pt x="8308760" y="4842265"/>
                  <a:pt x="8287417" y="4835012"/>
                  <a:pt x="8270791" y="4820507"/>
                </a:cubicBezTo>
                <a:cubicBezTo>
                  <a:pt x="8254165" y="4806003"/>
                  <a:pt x="8245853" y="4787989"/>
                  <a:pt x="8245853" y="4766467"/>
                </a:cubicBezTo>
                <a:cubicBezTo>
                  <a:pt x="8245853" y="4732778"/>
                  <a:pt x="8256637" y="4703301"/>
                  <a:pt x="8278205" y="4678035"/>
                </a:cubicBezTo>
                <a:cubicBezTo>
                  <a:pt x="8299773" y="4652771"/>
                  <a:pt x="8324038" y="4640137"/>
                  <a:pt x="8350998" y="4640137"/>
                </a:cubicBezTo>
                <a:close/>
                <a:moveTo>
                  <a:pt x="7461091" y="3998663"/>
                </a:moveTo>
                <a:lnTo>
                  <a:pt x="7315504" y="4349579"/>
                </a:lnTo>
                <a:cubicBezTo>
                  <a:pt x="7357742" y="4395431"/>
                  <a:pt x="7384703" y="4430523"/>
                  <a:pt x="7396386" y="4454853"/>
                </a:cubicBezTo>
                <a:cubicBezTo>
                  <a:pt x="7420651" y="4505386"/>
                  <a:pt x="7432783" y="4576036"/>
                  <a:pt x="7432783" y="4666806"/>
                </a:cubicBezTo>
                <a:lnTo>
                  <a:pt x="7432783" y="5066850"/>
                </a:lnTo>
                <a:cubicBezTo>
                  <a:pt x="7432783" y="5301728"/>
                  <a:pt x="7458845" y="5468765"/>
                  <a:pt x="7510969" y="5567957"/>
                </a:cubicBezTo>
                <a:cubicBezTo>
                  <a:pt x="7557700" y="5657791"/>
                  <a:pt x="7633639" y="5702708"/>
                  <a:pt x="7738786" y="5702708"/>
                </a:cubicBezTo>
                <a:lnTo>
                  <a:pt x="7832008" y="5702708"/>
                </a:lnTo>
                <a:lnTo>
                  <a:pt x="7927509" y="5702708"/>
                </a:lnTo>
                <a:lnTo>
                  <a:pt x="8767539" y="5702708"/>
                </a:lnTo>
                <a:lnTo>
                  <a:pt x="8767539" y="5083694"/>
                </a:lnTo>
                <a:cubicBezTo>
                  <a:pt x="8767539" y="4892796"/>
                  <a:pt x="8725750" y="4711724"/>
                  <a:pt x="8642173" y="4540478"/>
                </a:cubicBezTo>
                <a:cubicBezTo>
                  <a:pt x="8558595" y="4369230"/>
                  <a:pt x="8469625" y="4283607"/>
                  <a:pt x="8375263" y="4283607"/>
                </a:cubicBezTo>
                <a:cubicBezTo>
                  <a:pt x="8302469" y="4283607"/>
                  <a:pt x="8230574" y="4366891"/>
                  <a:pt x="8159579" y="4533458"/>
                </a:cubicBezTo>
                <a:cubicBezTo>
                  <a:pt x="8094874" y="4685055"/>
                  <a:pt x="8062520" y="4816063"/>
                  <a:pt x="8062520" y="4926485"/>
                </a:cubicBezTo>
                <a:cubicBezTo>
                  <a:pt x="8062520" y="5001346"/>
                  <a:pt x="8087235" y="5063574"/>
                  <a:pt x="8136662" y="5113171"/>
                </a:cubicBezTo>
                <a:cubicBezTo>
                  <a:pt x="8186090" y="5162767"/>
                  <a:pt x="8246751" y="5187565"/>
                  <a:pt x="8318646" y="5187565"/>
                </a:cubicBezTo>
                <a:cubicBezTo>
                  <a:pt x="8373466" y="5187565"/>
                  <a:pt x="8425140" y="5172124"/>
                  <a:pt x="8473668" y="5141245"/>
                </a:cubicBezTo>
                <a:cubicBezTo>
                  <a:pt x="8522198" y="5110363"/>
                  <a:pt x="8560841" y="5065914"/>
                  <a:pt x="8589599" y="5007897"/>
                </a:cubicBezTo>
                <a:cubicBezTo>
                  <a:pt x="8612066" y="5047198"/>
                  <a:pt x="8626894" y="5093519"/>
                  <a:pt x="8634084" y="5146858"/>
                </a:cubicBezTo>
                <a:cubicBezTo>
                  <a:pt x="8638578" y="5181483"/>
                  <a:pt x="8640824" y="5239500"/>
                  <a:pt x="8640824" y="5320912"/>
                </a:cubicBezTo>
                <a:lnTo>
                  <a:pt x="7927509" y="5320912"/>
                </a:lnTo>
                <a:lnTo>
                  <a:pt x="7832008" y="5320912"/>
                </a:lnTo>
                <a:lnTo>
                  <a:pt x="7738786" y="5320912"/>
                </a:lnTo>
                <a:cubicBezTo>
                  <a:pt x="7695648" y="5320912"/>
                  <a:pt x="7664194" y="5290499"/>
                  <a:pt x="7644424" y="5229674"/>
                </a:cubicBezTo>
                <a:cubicBezTo>
                  <a:pt x="7619260" y="5153877"/>
                  <a:pt x="7606678" y="5018190"/>
                  <a:pt x="7606678" y="4822613"/>
                </a:cubicBezTo>
                <a:lnTo>
                  <a:pt x="7606678" y="4546092"/>
                </a:lnTo>
                <a:cubicBezTo>
                  <a:pt x="7606678" y="4414147"/>
                  <a:pt x="7594546" y="4305597"/>
                  <a:pt x="7570281" y="4220443"/>
                </a:cubicBezTo>
                <a:cubicBezTo>
                  <a:pt x="7549612" y="4147452"/>
                  <a:pt x="7513215" y="4073525"/>
                  <a:pt x="7461091" y="3998663"/>
                </a:cubicBezTo>
                <a:close/>
                <a:moveTo>
                  <a:pt x="5509763" y="3890581"/>
                </a:moveTo>
                <a:cubicBezTo>
                  <a:pt x="5427083" y="4079608"/>
                  <a:pt x="5385743" y="4219975"/>
                  <a:pt x="5385743" y="4311680"/>
                </a:cubicBezTo>
                <a:lnTo>
                  <a:pt x="5453145" y="4362213"/>
                </a:lnTo>
                <a:cubicBezTo>
                  <a:pt x="5491788" y="4584926"/>
                  <a:pt x="5530432" y="4807173"/>
                  <a:pt x="5569076" y="5028951"/>
                </a:cubicBezTo>
                <a:cubicBezTo>
                  <a:pt x="5593342" y="5166510"/>
                  <a:pt x="5608393" y="5257281"/>
                  <a:pt x="5614234" y="5301262"/>
                </a:cubicBezTo>
                <a:cubicBezTo>
                  <a:pt x="5620076" y="5345242"/>
                  <a:pt x="5622996" y="5385482"/>
                  <a:pt x="5622996" y="5421976"/>
                </a:cubicBezTo>
                <a:cubicBezTo>
                  <a:pt x="5622996" y="5427591"/>
                  <a:pt x="5622996" y="5435545"/>
                  <a:pt x="5622996" y="5445838"/>
                </a:cubicBezTo>
                <a:cubicBezTo>
                  <a:pt x="5622996" y="5456132"/>
                  <a:pt x="5622996" y="5470168"/>
                  <a:pt x="5622996" y="5487948"/>
                </a:cubicBezTo>
                <a:cubicBezTo>
                  <a:pt x="5622996" y="5590884"/>
                  <a:pt x="5573569" y="5674167"/>
                  <a:pt x="5474713" y="5737800"/>
                </a:cubicBezTo>
                <a:cubicBezTo>
                  <a:pt x="5375860" y="5801432"/>
                  <a:pt x="5247346" y="5833249"/>
                  <a:pt x="5089177" y="5833249"/>
                </a:cubicBezTo>
                <a:cubicBezTo>
                  <a:pt x="4978639" y="5833249"/>
                  <a:pt x="4893040" y="5810089"/>
                  <a:pt x="4832378" y="5763768"/>
                </a:cubicBezTo>
                <a:cubicBezTo>
                  <a:pt x="4771716" y="5717447"/>
                  <a:pt x="4741387" y="5651708"/>
                  <a:pt x="4741387" y="5566553"/>
                </a:cubicBezTo>
                <a:cubicBezTo>
                  <a:pt x="4741387" y="5487013"/>
                  <a:pt x="4756214" y="5407004"/>
                  <a:pt x="4785872" y="5326527"/>
                </a:cubicBezTo>
                <a:cubicBezTo>
                  <a:pt x="4815528" y="5246051"/>
                  <a:pt x="4865406" y="5151069"/>
                  <a:pt x="4935502" y="5041584"/>
                </a:cubicBezTo>
                <a:lnTo>
                  <a:pt x="4851924" y="4982630"/>
                </a:lnTo>
                <a:cubicBezTo>
                  <a:pt x="4744982" y="5148262"/>
                  <a:pt x="4673085" y="5288160"/>
                  <a:pt x="4636242" y="5402325"/>
                </a:cubicBezTo>
                <a:cubicBezTo>
                  <a:pt x="4603888" y="5503389"/>
                  <a:pt x="4587712" y="5621764"/>
                  <a:pt x="4587712" y="5757450"/>
                </a:cubicBezTo>
                <a:cubicBezTo>
                  <a:pt x="4587712" y="5902496"/>
                  <a:pt x="4631072" y="6015491"/>
                  <a:pt x="4717796" y="6096436"/>
                </a:cubicBezTo>
                <a:cubicBezTo>
                  <a:pt x="4804520" y="6177380"/>
                  <a:pt x="4924718" y="6217852"/>
                  <a:pt x="5078393" y="6217852"/>
                </a:cubicBezTo>
                <a:cubicBezTo>
                  <a:pt x="5262624" y="6217852"/>
                  <a:pt x="5426635" y="6162173"/>
                  <a:pt x="5570423" y="6050815"/>
                </a:cubicBezTo>
                <a:cubicBezTo>
                  <a:pt x="5696239" y="5953378"/>
                  <a:pt x="5767010" y="5843404"/>
                  <a:pt x="5782738" y="5720890"/>
                </a:cubicBezTo>
                <a:lnTo>
                  <a:pt x="5783889" y="5702708"/>
                </a:lnTo>
                <a:lnTo>
                  <a:pt x="5817648" y="5702708"/>
                </a:lnTo>
                <a:cubicBezTo>
                  <a:pt x="5887744" y="5702708"/>
                  <a:pt x="5957392" y="5697562"/>
                  <a:pt x="6026593" y="5687268"/>
                </a:cubicBezTo>
                <a:cubicBezTo>
                  <a:pt x="6120953" y="5673232"/>
                  <a:pt x="6236885" y="5647966"/>
                  <a:pt x="6374382" y="5611470"/>
                </a:cubicBezTo>
                <a:cubicBezTo>
                  <a:pt x="6532551" y="5569361"/>
                  <a:pt x="6732508" y="5509471"/>
                  <a:pt x="6974254" y="5431803"/>
                </a:cubicBezTo>
                <a:lnTo>
                  <a:pt x="7125234" y="5033162"/>
                </a:lnTo>
                <a:lnTo>
                  <a:pt x="6440436" y="5238096"/>
                </a:lnTo>
                <a:cubicBezTo>
                  <a:pt x="6190601" y="5089309"/>
                  <a:pt x="6065686" y="4982630"/>
                  <a:pt x="6065686" y="4918063"/>
                </a:cubicBezTo>
                <a:cubicBezTo>
                  <a:pt x="6065686" y="4874081"/>
                  <a:pt x="6117358" y="4840392"/>
                  <a:pt x="6220707" y="4816998"/>
                </a:cubicBezTo>
                <a:cubicBezTo>
                  <a:pt x="6302487" y="4798283"/>
                  <a:pt x="6399096" y="4788925"/>
                  <a:pt x="6510533" y="4788925"/>
                </a:cubicBezTo>
                <a:cubicBezTo>
                  <a:pt x="6571644" y="4788925"/>
                  <a:pt x="6623094" y="4793137"/>
                  <a:pt x="6664883" y="4801559"/>
                </a:cubicBezTo>
                <a:cubicBezTo>
                  <a:pt x="6706671" y="4809981"/>
                  <a:pt x="6763064" y="4828227"/>
                  <a:pt x="6834060" y="4856302"/>
                </a:cubicBezTo>
                <a:lnTo>
                  <a:pt x="6890677" y="4805769"/>
                </a:lnTo>
                <a:cubicBezTo>
                  <a:pt x="6852033" y="4714998"/>
                  <a:pt x="6790923" y="4637797"/>
                  <a:pt x="6707346" y="4574164"/>
                </a:cubicBezTo>
                <a:cubicBezTo>
                  <a:pt x="6616579" y="4505853"/>
                  <a:pt x="6521317" y="4471697"/>
                  <a:pt x="6421563" y="4471697"/>
                </a:cubicBezTo>
                <a:cubicBezTo>
                  <a:pt x="6273280" y="4471697"/>
                  <a:pt x="6143645" y="4523866"/>
                  <a:pt x="6032657" y="4628205"/>
                </a:cubicBezTo>
                <a:cubicBezTo>
                  <a:pt x="5921669" y="4732545"/>
                  <a:pt x="5866175" y="4854429"/>
                  <a:pt x="5866175" y="4993859"/>
                </a:cubicBezTo>
                <a:cubicBezTo>
                  <a:pt x="5866175" y="5048135"/>
                  <a:pt x="5873815" y="5097028"/>
                  <a:pt x="5889093" y="5140542"/>
                </a:cubicBezTo>
                <a:cubicBezTo>
                  <a:pt x="5904370" y="5184055"/>
                  <a:pt x="5934478" y="5240904"/>
                  <a:pt x="5979412" y="5311087"/>
                </a:cubicBezTo>
                <a:cubicBezTo>
                  <a:pt x="5953350" y="5312958"/>
                  <a:pt x="5926837" y="5315765"/>
                  <a:pt x="5899876" y="5319509"/>
                </a:cubicBezTo>
                <a:cubicBezTo>
                  <a:pt x="5887296" y="5320444"/>
                  <a:pt x="5867973" y="5320912"/>
                  <a:pt x="5841911" y="5320912"/>
                </a:cubicBezTo>
                <a:lnTo>
                  <a:pt x="5784042" y="5320912"/>
                </a:lnTo>
                <a:lnTo>
                  <a:pt x="5783751" y="5317491"/>
                </a:lnTo>
                <a:cubicBezTo>
                  <a:pt x="5779031" y="5270644"/>
                  <a:pt x="5767236" y="5190372"/>
                  <a:pt x="5748363" y="5076675"/>
                </a:cubicBezTo>
                <a:cubicBezTo>
                  <a:pt x="5730391" y="4970932"/>
                  <a:pt x="5708596" y="4845306"/>
                  <a:pt x="5682984" y="4699793"/>
                </a:cubicBezTo>
                <a:cubicBezTo>
                  <a:pt x="5657371" y="4554280"/>
                  <a:pt x="5644565" y="4474504"/>
                  <a:pt x="5644565" y="4460468"/>
                </a:cubicBezTo>
                <a:lnTo>
                  <a:pt x="5685005" y="4477312"/>
                </a:lnTo>
                <a:cubicBezTo>
                  <a:pt x="5716459" y="4408065"/>
                  <a:pt x="5737129" y="4356130"/>
                  <a:pt x="5747017" y="4321506"/>
                </a:cubicBezTo>
                <a:cubicBezTo>
                  <a:pt x="5756901" y="4286882"/>
                  <a:pt x="5766787" y="4229333"/>
                  <a:pt x="5776671" y="4148855"/>
                </a:cubicBezTo>
                <a:cubicBezTo>
                  <a:pt x="5728143" y="4119846"/>
                  <a:pt x="5676469" y="4089434"/>
                  <a:pt x="5621650" y="4057618"/>
                </a:cubicBezTo>
                <a:cubicBezTo>
                  <a:pt x="5584803" y="4034223"/>
                  <a:pt x="5566379" y="4003809"/>
                  <a:pt x="5566379" y="3966379"/>
                </a:cubicBezTo>
                <a:cubicBezTo>
                  <a:pt x="5566379" y="3949536"/>
                  <a:pt x="5568176" y="3934563"/>
                  <a:pt x="5571772" y="3921463"/>
                </a:cubicBezTo>
                <a:close/>
                <a:moveTo>
                  <a:pt x="5122644" y="3803952"/>
                </a:moveTo>
                <a:cubicBezTo>
                  <a:pt x="5140618" y="3803952"/>
                  <a:pt x="5154998" y="3812842"/>
                  <a:pt x="5165783" y="3830621"/>
                </a:cubicBezTo>
                <a:cubicBezTo>
                  <a:pt x="5176565" y="3848401"/>
                  <a:pt x="5181957" y="3868054"/>
                  <a:pt x="5181957" y="3889576"/>
                </a:cubicBezTo>
                <a:cubicBezTo>
                  <a:pt x="5181957" y="3907355"/>
                  <a:pt x="5176115" y="3925134"/>
                  <a:pt x="5164434" y="3942915"/>
                </a:cubicBezTo>
                <a:cubicBezTo>
                  <a:pt x="5137473" y="3917648"/>
                  <a:pt x="5121746" y="3902209"/>
                  <a:pt x="5117253" y="3896594"/>
                </a:cubicBezTo>
                <a:cubicBezTo>
                  <a:pt x="5101076" y="3877878"/>
                  <a:pt x="5092987" y="3860098"/>
                  <a:pt x="5092987" y="3843254"/>
                </a:cubicBezTo>
                <a:cubicBezTo>
                  <a:pt x="5092987" y="3817052"/>
                  <a:pt x="5102872" y="3803952"/>
                  <a:pt x="5122644" y="3803952"/>
                </a:cubicBezTo>
                <a:close/>
                <a:moveTo>
                  <a:pt x="5190045" y="3716924"/>
                </a:moveTo>
                <a:cubicBezTo>
                  <a:pt x="5142415" y="3716924"/>
                  <a:pt x="5099278" y="3741255"/>
                  <a:pt x="5060636" y="3789915"/>
                </a:cubicBezTo>
                <a:cubicBezTo>
                  <a:pt x="5025586" y="3833896"/>
                  <a:pt x="5008062" y="3877878"/>
                  <a:pt x="5008062" y="3921859"/>
                </a:cubicBezTo>
                <a:cubicBezTo>
                  <a:pt x="5008062" y="3951805"/>
                  <a:pt x="5019744" y="3980345"/>
                  <a:pt x="5043110" y="4007482"/>
                </a:cubicBezTo>
                <a:cubicBezTo>
                  <a:pt x="5057489" y="4023391"/>
                  <a:pt x="5072319" y="4038832"/>
                  <a:pt x="5087595" y="4053803"/>
                </a:cubicBezTo>
                <a:cubicBezTo>
                  <a:pt x="5030979" y="4097785"/>
                  <a:pt x="4971666" y="4129133"/>
                  <a:pt x="4909656" y="4147848"/>
                </a:cubicBezTo>
                <a:cubicBezTo>
                  <a:pt x="4912352" y="4133812"/>
                  <a:pt x="4916845" y="4113225"/>
                  <a:pt x="4923135" y="4086087"/>
                </a:cubicBezTo>
                <a:cubicBezTo>
                  <a:pt x="4926730" y="4066436"/>
                  <a:pt x="4928529" y="4046786"/>
                  <a:pt x="4928529" y="4027135"/>
                </a:cubicBezTo>
                <a:cubicBezTo>
                  <a:pt x="4928529" y="3987831"/>
                  <a:pt x="4919992" y="3952739"/>
                  <a:pt x="4902916" y="3921859"/>
                </a:cubicBezTo>
                <a:cubicBezTo>
                  <a:pt x="4885842" y="3890980"/>
                  <a:pt x="4862027" y="3875539"/>
                  <a:pt x="4831472" y="3875539"/>
                </a:cubicBezTo>
                <a:cubicBezTo>
                  <a:pt x="4790131" y="3875539"/>
                  <a:pt x="4760475" y="3901272"/>
                  <a:pt x="4742500" y="3952739"/>
                </a:cubicBezTo>
                <a:cubicBezTo>
                  <a:pt x="4732615" y="3981749"/>
                  <a:pt x="4724527" y="4029005"/>
                  <a:pt x="4718235" y="4094509"/>
                </a:cubicBezTo>
                <a:cubicBezTo>
                  <a:pt x="4736209" y="4061758"/>
                  <a:pt x="4748341" y="4040703"/>
                  <a:pt x="4754634" y="4031344"/>
                </a:cubicBezTo>
                <a:cubicBezTo>
                  <a:pt x="4770809" y="4008886"/>
                  <a:pt x="4787883" y="3997658"/>
                  <a:pt x="4805857" y="3997658"/>
                </a:cubicBezTo>
                <a:cubicBezTo>
                  <a:pt x="4822932" y="3997658"/>
                  <a:pt x="4835964" y="4006313"/>
                  <a:pt x="4844950" y="4023625"/>
                </a:cubicBezTo>
                <a:cubicBezTo>
                  <a:pt x="4853938" y="4040937"/>
                  <a:pt x="4858431" y="4060821"/>
                  <a:pt x="4858431" y="4083280"/>
                </a:cubicBezTo>
                <a:cubicBezTo>
                  <a:pt x="4858431" y="4105740"/>
                  <a:pt x="4853038" y="4129601"/>
                  <a:pt x="4842254" y="4154868"/>
                </a:cubicBezTo>
                <a:cubicBezTo>
                  <a:pt x="4838659" y="4163290"/>
                  <a:pt x="4818889" y="4198381"/>
                  <a:pt x="4782942" y="4260141"/>
                </a:cubicBezTo>
                <a:cubicBezTo>
                  <a:pt x="4861126" y="4260141"/>
                  <a:pt x="4932123" y="4243298"/>
                  <a:pt x="4995930" y="4209611"/>
                </a:cubicBezTo>
                <a:cubicBezTo>
                  <a:pt x="5048054" y="4181536"/>
                  <a:pt x="5094786" y="4142234"/>
                  <a:pt x="5136126" y="4091702"/>
                </a:cubicBezTo>
                <a:lnTo>
                  <a:pt x="5252056" y="4185747"/>
                </a:lnTo>
                <a:cubicBezTo>
                  <a:pt x="5258346" y="4147381"/>
                  <a:pt x="5261493" y="4106207"/>
                  <a:pt x="5261493" y="4062226"/>
                </a:cubicBezTo>
                <a:cubicBezTo>
                  <a:pt x="5261493" y="4050061"/>
                  <a:pt x="5257448" y="4038597"/>
                  <a:pt x="5249358" y="4027835"/>
                </a:cubicBezTo>
                <a:cubicBezTo>
                  <a:pt x="5241271" y="4017074"/>
                  <a:pt x="5230935" y="4007015"/>
                  <a:pt x="5218355" y="3997658"/>
                </a:cubicBezTo>
                <a:cubicBezTo>
                  <a:pt x="5238125" y="3965842"/>
                  <a:pt x="5252953" y="3934726"/>
                  <a:pt x="5262839" y="3904314"/>
                </a:cubicBezTo>
                <a:cubicBezTo>
                  <a:pt x="5272724" y="3873901"/>
                  <a:pt x="5277667" y="3841384"/>
                  <a:pt x="5277667" y="3806760"/>
                </a:cubicBezTo>
                <a:cubicBezTo>
                  <a:pt x="5277667" y="3782429"/>
                  <a:pt x="5269130" y="3761374"/>
                  <a:pt x="5252056" y="3743594"/>
                </a:cubicBezTo>
                <a:cubicBezTo>
                  <a:pt x="5234980" y="3725814"/>
                  <a:pt x="5214312" y="3716924"/>
                  <a:pt x="5190045" y="3716924"/>
                </a:cubicBezTo>
                <a:close/>
                <a:moveTo>
                  <a:pt x="8257984" y="3671611"/>
                </a:moveTo>
                <a:lnTo>
                  <a:pt x="8094874" y="3988837"/>
                </a:lnTo>
                <a:lnTo>
                  <a:pt x="8410312" y="4160084"/>
                </a:lnTo>
                <a:lnTo>
                  <a:pt x="8572075" y="3845665"/>
                </a:lnTo>
                <a:close/>
                <a:moveTo>
                  <a:pt x="7669155" y="3633299"/>
                </a:moveTo>
                <a:cubicBezTo>
                  <a:pt x="7475938" y="3715648"/>
                  <a:pt x="7340686" y="3773196"/>
                  <a:pt x="7263399" y="3805948"/>
                </a:cubicBezTo>
                <a:cubicBezTo>
                  <a:pt x="7226553" y="3842445"/>
                  <a:pt x="7208130" y="3881747"/>
                  <a:pt x="7208130" y="3923857"/>
                </a:cubicBezTo>
                <a:cubicBezTo>
                  <a:pt x="7387867" y="3848059"/>
                  <a:pt x="7519075" y="3792848"/>
                  <a:pt x="7601754" y="3758225"/>
                </a:cubicBezTo>
                <a:cubicBezTo>
                  <a:pt x="7646689" y="3717987"/>
                  <a:pt x="7669155" y="3676344"/>
                  <a:pt x="7669155" y="3633299"/>
                </a:cubicBezTo>
                <a:close/>
                <a:moveTo>
                  <a:pt x="6880265" y="2887211"/>
                </a:moveTo>
                <a:lnTo>
                  <a:pt x="6819780" y="2969043"/>
                </a:lnTo>
                <a:cubicBezTo>
                  <a:pt x="6810292" y="2981377"/>
                  <a:pt x="6805074" y="2988730"/>
                  <a:pt x="6804125" y="2991102"/>
                </a:cubicBezTo>
                <a:cubicBezTo>
                  <a:pt x="6800804" y="2997744"/>
                  <a:pt x="6799144" y="3007232"/>
                  <a:pt x="6799144" y="3019566"/>
                </a:cubicBezTo>
                <a:cubicBezTo>
                  <a:pt x="6799144" y="3028579"/>
                  <a:pt x="6805074" y="3045894"/>
                  <a:pt x="6816934" y="3071512"/>
                </a:cubicBezTo>
                <a:cubicBezTo>
                  <a:pt x="6828793" y="3097129"/>
                  <a:pt x="6834723" y="3118002"/>
                  <a:pt x="6834723" y="3134131"/>
                </a:cubicBezTo>
                <a:cubicBezTo>
                  <a:pt x="6810529" y="3130810"/>
                  <a:pt x="6787521" y="3126066"/>
                  <a:pt x="6765700" y="3119899"/>
                </a:cubicBezTo>
                <a:cubicBezTo>
                  <a:pt x="6743878" y="3113732"/>
                  <a:pt x="6724190" y="3106379"/>
                  <a:pt x="6706638" y="3097840"/>
                </a:cubicBezTo>
                <a:cubicBezTo>
                  <a:pt x="6714228" y="3054671"/>
                  <a:pt x="6718023" y="3020040"/>
                  <a:pt x="6718023" y="2993949"/>
                </a:cubicBezTo>
                <a:cubicBezTo>
                  <a:pt x="6718023" y="2989205"/>
                  <a:pt x="6717786" y="2979124"/>
                  <a:pt x="6717312" y="2963706"/>
                </a:cubicBezTo>
                <a:cubicBezTo>
                  <a:pt x="6716837" y="2948289"/>
                  <a:pt x="6716126" y="2936073"/>
                  <a:pt x="6715177" y="2927060"/>
                </a:cubicBezTo>
                <a:lnTo>
                  <a:pt x="6688137" y="2948407"/>
                </a:lnTo>
                <a:cubicBezTo>
                  <a:pt x="6674854" y="2958844"/>
                  <a:pt x="6666078" y="2966671"/>
                  <a:pt x="6661808" y="2971890"/>
                </a:cubicBezTo>
                <a:cubicBezTo>
                  <a:pt x="6654692" y="2980903"/>
                  <a:pt x="6651135" y="2991102"/>
                  <a:pt x="6651135" y="3002488"/>
                </a:cubicBezTo>
                <a:cubicBezTo>
                  <a:pt x="6651135" y="3055619"/>
                  <a:pt x="6636191" y="3091910"/>
                  <a:pt x="6606305" y="3111360"/>
                </a:cubicBezTo>
                <a:cubicBezTo>
                  <a:pt x="6581636" y="3127489"/>
                  <a:pt x="6540365" y="3135554"/>
                  <a:pt x="6482490" y="3135554"/>
                </a:cubicBezTo>
                <a:lnTo>
                  <a:pt x="6394964" y="3135554"/>
                </a:lnTo>
                <a:cubicBezTo>
                  <a:pt x="6373617" y="3135554"/>
                  <a:pt x="6354641" y="3127489"/>
                  <a:pt x="6338037" y="3111360"/>
                </a:cubicBezTo>
                <a:cubicBezTo>
                  <a:pt x="6321434" y="3095231"/>
                  <a:pt x="6313133" y="3075069"/>
                  <a:pt x="6313133" y="3050876"/>
                </a:cubicBezTo>
                <a:cubicBezTo>
                  <a:pt x="6313133" y="3027156"/>
                  <a:pt x="6313606" y="3005571"/>
                  <a:pt x="6314555" y="2986121"/>
                </a:cubicBezTo>
                <a:cubicBezTo>
                  <a:pt x="6315504" y="2966671"/>
                  <a:pt x="6316453" y="2949356"/>
                  <a:pt x="6317401" y="2934176"/>
                </a:cubicBezTo>
                <a:lnTo>
                  <a:pt x="6270437" y="2927060"/>
                </a:lnTo>
                <a:cubicBezTo>
                  <a:pt x="6270437" y="3001539"/>
                  <a:pt x="6248852" y="3057042"/>
                  <a:pt x="6205683" y="3093571"/>
                </a:cubicBezTo>
                <a:cubicBezTo>
                  <a:pt x="6172475" y="3121559"/>
                  <a:pt x="6130967" y="3135554"/>
                  <a:pt x="6081155" y="3135554"/>
                </a:cubicBezTo>
                <a:lnTo>
                  <a:pt x="6030484" y="3135554"/>
                </a:lnTo>
                <a:cubicBezTo>
                  <a:pt x="5979250" y="3058229"/>
                  <a:pt x="5934183" y="3001302"/>
                  <a:pt x="5895283" y="2964774"/>
                </a:cubicBezTo>
                <a:cubicBezTo>
                  <a:pt x="5856383" y="2928246"/>
                  <a:pt x="5821041" y="2909982"/>
                  <a:pt x="5789257" y="2909982"/>
                </a:cubicBezTo>
                <a:cubicBezTo>
                  <a:pt x="5752729" y="2909982"/>
                  <a:pt x="5719166" y="2929550"/>
                  <a:pt x="5688568" y="2968687"/>
                </a:cubicBezTo>
                <a:cubicBezTo>
                  <a:pt x="5657970" y="3007825"/>
                  <a:pt x="5632234" y="3063684"/>
                  <a:pt x="5611361" y="3136266"/>
                </a:cubicBezTo>
                <a:lnTo>
                  <a:pt x="5645517" y="3153344"/>
                </a:lnTo>
                <a:cubicBezTo>
                  <a:pt x="5670185" y="3121085"/>
                  <a:pt x="5687975" y="3100212"/>
                  <a:pt x="5698886" y="3090724"/>
                </a:cubicBezTo>
                <a:cubicBezTo>
                  <a:pt x="5709797" y="3081236"/>
                  <a:pt x="5721420" y="3076492"/>
                  <a:pt x="5733753" y="3076492"/>
                </a:cubicBezTo>
                <a:cubicBezTo>
                  <a:pt x="5762217" y="3076492"/>
                  <a:pt x="5795424" y="3103058"/>
                  <a:pt x="5833375" y="3156190"/>
                </a:cubicBezTo>
                <a:cubicBezTo>
                  <a:pt x="5756050" y="3164729"/>
                  <a:pt x="5698530" y="3175877"/>
                  <a:pt x="5660816" y="3189635"/>
                </a:cubicBezTo>
                <a:cubicBezTo>
                  <a:pt x="5623102" y="3203392"/>
                  <a:pt x="5596655" y="3222130"/>
                  <a:pt x="5581474" y="3245850"/>
                </a:cubicBezTo>
                <a:cubicBezTo>
                  <a:pt x="5568666" y="3266723"/>
                  <a:pt x="5557280" y="3290679"/>
                  <a:pt x="5547318" y="3317720"/>
                </a:cubicBezTo>
                <a:cubicBezTo>
                  <a:pt x="5534984" y="3350927"/>
                  <a:pt x="5528817" y="3378679"/>
                  <a:pt x="5528817" y="3400975"/>
                </a:cubicBezTo>
                <a:cubicBezTo>
                  <a:pt x="5528817" y="3416630"/>
                  <a:pt x="5536407" y="3448414"/>
                  <a:pt x="5551588" y="3496327"/>
                </a:cubicBezTo>
                <a:cubicBezTo>
                  <a:pt x="5576257" y="3574127"/>
                  <a:pt x="5591674" y="3625124"/>
                  <a:pt x="5597841" y="3649318"/>
                </a:cubicBezTo>
                <a:cubicBezTo>
                  <a:pt x="5615868" y="3718105"/>
                  <a:pt x="5627491" y="3783808"/>
                  <a:pt x="5632708" y="3846427"/>
                </a:cubicBezTo>
                <a:cubicBezTo>
                  <a:pt x="5650261" y="3822708"/>
                  <a:pt x="5662239" y="3800885"/>
                  <a:pt x="5668644" y="3780961"/>
                </a:cubicBezTo>
                <a:cubicBezTo>
                  <a:pt x="5675048" y="3761037"/>
                  <a:pt x="5678250" y="3734945"/>
                  <a:pt x="5678250" y="3702687"/>
                </a:cubicBezTo>
                <a:cubicBezTo>
                  <a:pt x="5678250" y="3658094"/>
                  <a:pt x="5671015" y="3610893"/>
                  <a:pt x="5656546" y="3561082"/>
                </a:cubicBezTo>
                <a:cubicBezTo>
                  <a:pt x="5642078" y="3511271"/>
                  <a:pt x="5625593" y="3457902"/>
                  <a:pt x="5607091" y="3400975"/>
                </a:cubicBezTo>
                <a:cubicBezTo>
                  <a:pt x="5607091" y="3381999"/>
                  <a:pt x="5640536" y="3365159"/>
                  <a:pt x="5707425" y="3350453"/>
                </a:cubicBezTo>
                <a:cubicBezTo>
                  <a:pt x="5774314" y="3335746"/>
                  <a:pt x="5851165" y="3328393"/>
                  <a:pt x="5937979" y="3328393"/>
                </a:cubicBezTo>
                <a:lnTo>
                  <a:pt x="5979399" y="3328712"/>
                </a:lnTo>
                <a:lnTo>
                  <a:pt x="5979399" y="3329105"/>
                </a:lnTo>
                <a:lnTo>
                  <a:pt x="6030484" y="3329105"/>
                </a:lnTo>
                <a:lnTo>
                  <a:pt x="6081155" y="3329105"/>
                </a:lnTo>
                <a:cubicBezTo>
                  <a:pt x="6119581" y="3329105"/>
                  <a:pt x="6152551" y="3321752"/>
                  <a:pt x="6180066" y="3307046"/>
                </a:cubicBezTo>
                <a:cubicBezTo>
                  <a:pt x="6212325" y="3289968"/>
                  <a:pt x="6241499" y="3261504"/>
                  <a:pt x="6267590" y="3221656"/>
                </a:cubicBezTo>
                <a:cubicBezTo>
                  <a:pt x="6282297" y="3260081"/>
                  <a:pt x="6298900" y="3287596"/>
                  <a:pt x="6317401" y="3304200"/>
                </a:cubicBezTo>
                <a:cubicBezTo>
                  <a:pt x="6335903" y="3320803"/>
                  <a:pt x="6361045" y="3329105"/>
                  <a:pt x="6392830" y="3329105"/>
                </a:cubicBezTo>
                <a:lnTo>
                  <a:pt x="6508818" y="3329105"/>
                </a:lnTo>
                <a:cubicBezTo>
                  <a:pt x="6551987" y="3329105"/>
                  <a:pt x="6584364" y="3326021"/>
                  <a:pt x="6605950" y="3319854"/>
                </a:cubicBezTo>
                <a:cubicBezTo>
                  <a:pt x="6627534" y="3313687"/>
                  <a:pt x="6652084" y="3300879"/>
                  <a:pt x="6679598" y="3281429"/>
                </a:cubicBezTo>
                <a:cubicBezTo>
                  <a:pt x="6713754" y="3298033"/>
                  <a:pt x="6748384" y="3310129"/>
                  <a:pt x="6783489" y="3317720"/>
                </a:cubicBezTo>
                <a:cubicBezTo>
                  <a:pt x="6818594" y="3325310"/>
                  <a:pt x="6862712" y="3329105"/>
                  <a:pt x="6915844" y="3329105"/>
                </a:cubicBezTo>
                <a:lnTo>
                  <a:pt x="6915844" y="3060126"/>
                </a:lnTo>
                <a:cubicBezTo>
                  <a:pt x="6915844" y="3023598"/>
                  <a:pt x="6913116" y="2993119"/>
                  <a:pt x="6907661" y="2968687"/>
                </a:cubicBezTo>
                <a:cubicBezTo>
                  <a:pt x="6902205" y="2944257"/>
                  <a:pt x="6893073" y="2917098"/>
                  <a:pt x="6880265" y="2887211"/>
                </a:cubicBezTo>
                <a:close/>
                <a:moveTo>
                  <a:pt x="7095777" y="2465241"/>
                </a:moveTo>
                <a:cubicBezTo>
                  <a:pt x="7069211" y="2515527"/>
                  <a:pt x="7048575" y="2558340"/>
                  <a:pt x="7033869" y="2593682"/>
                </a:cubicBezTo>
                <a:cubicBezTo>
                  <a:pt x="7019163" y="2629024"/>
                  <a:pt x="7011810" y="2654049"/>
                  <a:pt x="7011810" y="2668755"/>
                </a:cubicBezTo>
                <a:cubicBezTo>
                  <a:pt x="7011810" y="2678717"/>
                  <a:pt x="7014656" y="2696981"/>
                  <a:pt x="7020349" y="2723547"/>
                </a:cubicBezTo>
                <a:cubicBezTo>
                  <a:pt x="7036478" y="2799449"/>
                  <a:pt x="7048101" y="2864796"/>
                  <a:pt x="7055216" y="2919588"/>
                </a:cubicBezTo>
                <a:cubicBezTo>
                  <a:pt x="7062332" y="2974380"/>
                  <a:pt x="7068262" y="3029765"/>
                  <a:pt x="7073006" y="3085743"/>
                </a:cubicBezTo>
                <a:cubicBezTo>
                  <a:pt x="7077750" y="3141721"/>
                  <a:pt x="7080122" y="3184179"/>
                  <a:pt x="7080122" y="3213117"/>
                </a:cubicBezTo>
                <a:cubicBezTo>
                  <a:pt x="7080122" y="3251068"/>
                  <a:pt x="7074429" y="3300404"/>
                  <a:pt x="7063044" y="3361126"/>
                </a:cubicBezTo>
                <a:lnTo>
                  <a:pt x="7105739" y="3378204"/>
                </a:lnTo>
                <a:cubicBezTo>
                  <a:pt x="7134202" y="3319380"/>
                  <a:pt x="7153415" y="3272534"/>
                  <a:pt x="7163377" y="3237666"/>
                </a:cubicBezTo>
                <a:cubicBezTo>
                  <a:pt x="7173340" y="3202799"/>
                  <a:pt x="7178321" y="3164255"/>
                  <a:pt x="7178321" y="3122034"/>
                </a:cubicBezTo>
                <a:cubicBezTo>
                  <a:pt x="7178321" y="3072223"/>
                  <a:pt x="7175949" y="3020277"/>
                  <a:pt x="7171205" y="2966197"/>
                </a:cubicBezTo>
                <a:cubicBezTo>
                  <a:pt x="7165038" y="2895987"/>
                  <a:pt x="7154127" y="2812969"/>
                  <a:pt x="7138472" y="2717142"/>
                </a:cubicBezTo>
                <a:close/>
                <a:moveTo>
                  <a:pt x="4852722" y="2196541"/>
                </a:moveTo>
                <a:cubicBezTo>
                  <a:pt x="4837530" y="2196541"/>
                  <a:pt x="4823423" y="2199367"/>
                  <a:pt x="4810399" y="2205017"/>
                </a:cubicBezTo>
                <a:cubicBezTo>
                  <a:pt x="4797377" y="2210667"/>
                  <a:pt x="4786091" y="2218577"/>
                  <a:pt x="4776541" y="2228747"/>
                </a:cubicBezTo>
                <a:cubicBezTo>
                  <a:pt x="4766992" y="2238916"/>
                  <a:pt x="4759396" y="2250780"/>
                  <a:pt x="4753752" y="2264341"/>
                </a:cubicBezTo>
                <a:cubicBezTo>
                  <a:pt x="4748108" y="2277901"/>
                  <a:pt x="4745289" y="2292365"/>
                  <a:pt x="4745289" y="2307733"/>
                </a:cubicBezTo>
                <a:cubicBezTo>
                  <a:pt x="4745289" y="2322648"/>
                  <a:pt x="4748108" y="2336774"/>
                  <a:pt x="4753752" y="2350107"/>
                </a:cubicBezTo>
                <a:cubicBezTo>
                  <a:pt x="4759396" y="2363440"/>
                  <a:pt x="4766992" y="2375193"/>
                  <a:pt x="4776541" y="2385363"/>
                </a:cubicBezTo>
                <a:cubicBezTo>
                  <a:pt x="4786091" y="2395534"/>
                  <a:pt x="4797377" y="2403555"/>
                  <a:pt x="4810399" y="2409432"/>
                </a:cubicBezTo>
                <a:cubicBezTo>
                  <a:pt x="4823423" y="2415308"/>
                  <a:pt x="4837530" y="2418247"/>
                  <a:pt x="4852722" y="2418247"/>
                </a:cubicBezTo>
                <a:cubicBezTo>
                  <a:pt x="4867481" y="2418247"/>
                  <a:pt x="4881265" y="2415308"/>
                  <a:pt x="4894069" y="2409432"/>
                </a:cubicBezTo>
                <a:cubicBezTo>
                  <a:pt x="4906873" y="2403555"/>
                  <a:pt x="4918161" y="2395646"/>
                  <a:pt x="4927927" y="2385703"/>
                </a:cubicBezTo>
                <a:cubicBezTo>
                  <a:pt x="4937696" y="2375758"/>
                  <a:pt x="4945400" y="2364119"/>
                  <a:pt x="4951041" y="2350786"/>
                </a:cubicBezTo>
                <a:cubicBezTo>
                  <a:pt x="4956686" y="2337451"/>
                  <a:pt x="4959506" y="2323100"/>
                  <a:pt x="4959506" y="2307733"/>
                </a:cubicBezTo>
                <a:cubicBezTo>
                  <a:pt x="4959506" y="2292365"/>
                  <a:pt x="4956793" y="2277901"/>
                  <a:pt x="4951367" y="2264341"/>
                </a:cubicBezTo>
                <a:cubicBezTo>
                  <a:pt x="4945941" y="2250780"/>
                  <a:pt x="4938345" y="2238916"/>
                  <a:pt x="4928578" y="2228747"/>
                </a:cubicBezTo>
                <a:cubicBezTo>
                  <a:pt x="4918811" y="2218577"/>
                  <a:pt x="4907417" y="2210667"/>
                  <a:pt x="4894394" y="2205017"/>
                </a:cubicBezTo>
                <a:cubicBezTo>
                  <a:pt x="4881371" y="2199367"/>
                  <a:pt x="4867481" y="2196541"/>
                  <a:pt x="4852722" y="2196541"/>
                </a:cubicBezTo>
                <a:close/>
                <a:moveTo>
                  <a:pt x="4085048" y="1665671"/>
                </a:moveTo>
                <a:lnTo>
                  <a:pt x="4085048" y="1904326"/>
                </a:lnTo>
                <a:cubicBezTo>
                  <a:pt x="4072460" y="1892574"/>
                  <a:pt x="4057810" y="1880031"/>
                  <a:pt x="4041098" y="1866697"/>
                </a:cubicBezTo>
                <a:cubicBezTo>
                  <a:pt x="4024386" y="1853363"/>
                  <a:pt x="4006588" y="1840594"/>
                  <a:pt x="3987706" y="1828391"/>
                </a:cubicBezTo>
                <a:cubicBezTo>
                  <a:pt x="3968823" y="1816187"/>
                  <a:pt x="3949182" y="1805113"/>
                  <a:pt x="3928779" y="1795168"/>
                </a:cubicBezTo>
                <a:cubicBezTo>
                  <a:pt x="3908377" y="1785224"/>
                  <a:pt x="3888192" y="1777541"/>
                  <a:pt x="3868224" y="1772118"/>
                </a:cubicBezTo>
                <a:cubicBezTo>
                  <a:pt x="3877775" y="1759009"/>
                  <a:pt x="3890363" y="1746578"/>
                  <a:pt x="3905989" y="1734828"/>
                </a:cubicBezTo>
                <a:cubicBezTo>
                  <a:pt x="3921617" y="1723076"/>
                  <a:pt x="3939088" y="1712453"/>
                  <a:pt x="3958405" y="1702962"/>
                </a:cubicBezTo>
                <a:cubicBezTo>
                  <a:pt x="3977722" y="1693468"/>
                  <a:pt x="3998124" y="1685559"/>
                  <a:pt x="4019610" y="1679232"/>
                </a:cubicBezTo>
                <a:cubicBezTo>
                  <a:pt x="4041098" y="1672904"/>
                  <a:pt x="4062911" y="1668383"/>
                  <a:pt x="4085048" y="1665671"/>
                </a:cubicBezTo>
                <a:close/>
                <a:moveTo>
                  <a:pt x="5247954" y="1658891"/>
                </a:moveTo>
                <a:lnTo>
                  <a:pt x="5247954" y="1910427"/>
                </a:lnTo>
                <a:cubicBezTo>
                  <a:pt x="5226685" y="1892799"/>
                  <a:pt x="5202484" y="1876076"/>
                  <a:pt x="5175354" y="1860256"/>
                </a:cubicBezTo>
                <a:cubicBezTo>
                  <a:pt x="5148224" y="1844436"/>
                  <a:pt x="5119900" y="1829972"/>
                  <a:pt x="5090382" y="1816864"/>
                </a:cubicBezTo>
                <a:cubicBezTo>
                  <a:pt x="5060865" y="1803757"/>
                  <a:pt x="5031348" y="1792344"/>
                  <a:pt x="5001829" y="1782626"/>
                </a:cubicBezTo>
                <a:cubicBezTo>
                  <a:pt x="4972311" y="1772908"/>
                  <a:pt x="4944748" y="1765337"/>
                  <a:pt x="4919136" y="1759913"/>
                </a:cubicBezTo>
                <a:cubicBezTo>
                  <a:pt x="4941275" y="1737765"/>
                  <a:pt x="4965693" y="1720137"/>
                  <a:pt x="4992388" y="1707029"/>
                </a:cubicBezTo>
                <a:cubicBezTo>
                  <a:pt x="5019086" y="1693921"/>
                  <a:pt x="5046756" y="1683751"/>
                  <a:pt x="5075406" y="1676520"/>
                </a:cubicBezTo>
                <a:cubicBezTo>
                  <a:pt x="5104056" y="1669288"/>
                  <a:pt x="5133140" y="1664542"/>
                  <a:pt x="5162657" y="1662281"/>
                </a:cubicBezTo>
                <a:cubicBezTo>
                  <a:pt x="5192175" y="1660022"/>
                  <a:pt x="5220607" y="1658891"/>
                  <a:pt x="5247954" y="1658891"/>
                </a:cubicBezTo>
                <a:close/>
                <a:moveTo>
                  <a:pt x="10786406" y="1641942"/>
                </a:moveTo>
                <a:cubicBezTo>
                  <a:pt x="10803335" y="1646461"/>
                  <a:pt x="10822326" y="1653580"/>
                  <a:pt x="10843380" y="1663298"/>
                </a:cubicBezTo>
                <a:cubicBezTo>
                  <a:pt x="10864432" y="1673016"/>
                  <a:pt x="10885160" y="1684317"/>
                  <a:pt x="10905561" y="1697198"/>
                </a:cubicBezTo>
                <a:cubicBezTo>
                  <a:pt x="10925963" y="1710081"/>
                  <a:pt x="10944628" y="1724205"/>
                  <a:pt x="10961558" y="1739573"/>
                </a:cubicBezTo>
                <a:cubicBezTo>
                  <a:pt x="10978487" y="1754940"/>
                  <a:pt x="10991075" y="1770535"/>
                  <a:pt x="10999323" y="1786355"/>
                </a:cubicBezTo>
                <a:lnTo>
                  <a:pt x="10999323" y="1924666"/>
                </a:lnTo>
                <a:cubicBezTo>
                  <a:pt x="10991509" y="1913365"/>
                  <a:pt x="10978487" y="1898562"/>
                  <a:pt x="10960255" y="1880257"/>
                </a:cubicBezTo>
                <a:cubicBezTo>
                  <a:pt x="10942024" y="1861951"/>
                  <a:pt x="10920320" y="1843532"/>
                  <a:pt x="10895143" y="1825000"/>
                </a:cubicBezTo>
                <a:cubicBezTo>
                  <a:pt x="10869966" y="1806469"/>
                  <a:pt x="10842403" y="1789857"/>
                  <a:pt x="10812452" y="1775167"/>
                </a:cubicBezTo>
                <a:cubicBezTo>
                  <a:pt x="10782499" y="1760478"/>
                  <a:pt x="10751896" y="1751324"/>
                  <a:pt x="10720642" y="1747709"/>
                </a:cubicBezTo>
                <a:cubicBezTo>
                  <a:pt x="10738874" y="1733245"/>
                  <a:pt x="10753090" y="1716295"/>
                  <a:pt x="10763291" y="1696859"/>
                </a:cubicBezTo>
                <a:cubicBezTo>
                  <a:pt x="10773492" y="1677423"/>
                  <a:pt x="10781198" y="1659118"/>
                  <a:pt x="10786406" y="1641942"/>
                </a:cubicBezTo>
                <a:close/>
                <a:moveTo>
                  <a:pt x="7872631" y="1631772"/>
                </a:moveTo>
                <a:cubicBezTo>
                  <a:pt x="7882181" y="1647592"/>
                  <a:pt x="7891079" y="1665333"/>
                  <a:pt x="7899327" y="1684995"/>
                </a:cubicBezTo>
                <a:cubicBezTo>
                  <a:pt x="7907574" y="1704656"/>
                  <a:pt x="7914846" y="1725110"/>
                  <a:pt x="7921140" y="1746353"/>
                </a:cubicBezTo>
                <a:cubicBezTo>
                  <a:pt x="7927434" y="1767597"/>
                  <a:pt x="7932425" y="1789066"/>
                  <a:pt x="7936116" y="1810761"/>
                </a:cubicBezTo>
                <a:cubicBezTo>
                  <a:pt x="7939805" y="1832459"/>
                  <a:pt x="7941650" y="1853024"/>
                  <a:pt x="7941650" y="1872460"/>
                </a:cubicBezTo>
                <a:cubicBezTo>
                  <a:pt x="7941650" y="1904100"/>
                  <a:pt x="7937743" y="1932462"/>
                  <a:pt x="7929929" y="1957548"/>
                </a:cubicBezTo>
                <a:cubicBezTo>
                  <a:pt x="7922117" y="1982634"/>
                  <a:pt x="7910829" y="2003992"/>
                  <a:pt x="7896071" y="2021620"/>
                </a:cubicBezTo>
                <a:cubicBezTo>
                  <a:pt x="7881312" y="2039247"/>
                  <a:pt x="7863298" y="2052694"/>
                  <a:pt x="7842028" y="2061960"/>
                </a:cubicBezTo>
                <a:cubicBezTo>
                  <a:pt x="7820758" y="2071226"/>
                  <a:pt x="7796449" y="2075859"/>
                  <a:pt x="7769102" y="2075859"/>
                </a:cubicBezTo>
                <a:cubicBezTo>
                  <a:pt x="7743491" y="2075859"/>
                  <a:pt x="7720159" y="2071791"/>
                  <a:pt x="7699107" y="2063654"/>
                </a:cubicBezTo>
                <a:cubicBezTo>
                  <a:pt x="7678053" y="2055518"/>
                  <a:pt x="7659822" y="2043880"/>
                  <a:pt x="7644413" y="2028738"/>
                </a:cubicBezTo>
                <a:cubicBezTo>
                  <a:pt x="7629003" y="2013596"/>
                  <a:pt x="7617066" y="1995064"/>
                  <a:pt x="7608601" y="1973143"/>
                </a:cubicBezTo>
                <a:cubicBezTo>
                  <a:pt x="7600136" y="1951220"/>
                  <a:pt x="7595904" y="1926473"/>
                  <a:pt x="7595904" y="1898901"/>
                </a:cubicBezTo>
                <a:lnTo>
                  <a:pt x="7595904" y="1870426"/>
                </a:lnTo>
                <a:cubicBezTo>
                  <a:pt x="7627592" y="1864098"/>
                  <a:pt x="7657977" y="1856414"/>
                  <a:pt x="7687061" y="1847374"/>
                </a:cubicBezTo>
                <a:cubicBezTo>
                  <a:pt x="7716144" y="1838334"/>
                  <a:pt x="7742732" y="1825113"/>
                  <a:pt x="7766824" y="1807712"/>
                </a:cubicBezTo>
                <a:cubicBezTo>
                  <a:pt x="7790915" y="1790309"/>
                  <a:pt x="7812077" y="1767710"/>
                  <a:pt x="7830309" y="1739912"/>
                </a:cubicBezTo>
                <a:cubicBezTo>
                  <a:pt x="7848539" y="1712114"/>
                  <a:pt x="7862646" y="1676068"/>
                  <a:pt x="7872631" y="1631772"/>
                </a:cubicBezTo>
                <a:close/>
                <a:moveTo>
                  <a:pt x="10751245" y="1443967"/>
                </a:moveTo>
                <a:lnTo>
                  <a:pt x="10999323" y="1443967"/>
                </a:lnTo>
                <a:lnTo>
                  <a:pt x="10999323" y="1625670"/>
                </a:lnTo>
                <a:cubicBezTo>
                  <a:pt x="10990642" y="1616178"/>
                  <a:pt x="10977945" y="1605556"/>
                  <a:pt x="10961232" y="1593805"/>
                </a:cubicBezTo>
                <a:cubicBezTo>
                  <a:pt x="10944521" y="1582053"/>
                  <a:pt x="10926071" y="1570525"/>
                  <a:pt x="10905886" y="1559227"/>
                </a:cubicBezTo>
                <a:cubicBezTo>
                  <a:pt x="10885702" y="1547927"/>
                  <a:pt x="10864976" y="1537531"/>
                  <a:pt x="10843705" y="1528039"/>
                </a:cubicBezTo>
                <a:cubicBezTo>
                  <a:pt x="10822434" y="1518547"/>
                  <a:pt x="10802684" y="1511767"/>
                  <a:pt x="10784453" y="1507699"/>
                </a:cubicBezTo>
                <a:cubicBezTo>
                  <a:pt x="10780980" y="1497756"/>
                  <a:pt x="10776422" y="1486793"/>
                  <a:pt x="10770780" y="1474816"/>
                </a:cubicBezTo>
                <a:cubicBezTo>
                  <a:pt x="10765136" y="1462838"/>
                  <a:pt x="10758625" y="1452555"/>
                  <a:pt x="10751245" y="1443967"/>
                </a:cubicBezTo>
                <a:close/>
                <a:moveTo>
                  <a:pt x="9331147" y="1443967"/>
                </a:moveTo>
                <a:lnTo>
                  <a:pt x="9632616" y="1443967"/>
                </a:lnTo>
                <a:lnTo>
                  <a:pt x="9632616" y="1932123"/>
                </a:lnTo>
                <a:cubicBezTo>
                  <a:pt x="9613082" y="1916304"/>
                  <a:pt x="9592572" y="1900484"/>
                  <a:pt x="9571085" y="1884664"/>
                </a:cubicBezTo>
                <a:cubicBezTo>
                  <a:pt x="9549598" y="1868844"/>
                  <a:pt x="9525832" y="1854493"/>
                  <a:pt x="9499788" y="1841611"/>
                </a:cubicBezTo>
                <a:cubicBezTo>
                  <a:pt x="9473742" y="1828729"/>
                  <a:pt x="9444550" y="1817656"/>
                  <a:pt x="9412211" y="1808390"/>
                </a:cubicBezTo>
                <a:cubicBezTo>
                  <a:pt x="9379872" y="1799124"/>
                  <a:pt x="9343084" y="1792909"/>
                  <a:pt x="9301845" y="1789745"/>
                </a:cubicBezTo>
                <a:cubicBezTo>
                  <a:pt x="9318774" y="1763077"/>
                  <a:pt x="9340695" y="1743980"/>
                  <a:pt x="9367609" y="1732455"/>
                </a:cubicBezTo>
                <a:cubicBezTo>
                  <a:pt x="9394522" y="1720928"/>
                  <a:pt x="9422737" y="1715165"/>
                  <a:pt x="9452255" y="1715165"/>
                </a:cubicBezTo>
                <a:cubicBezTo>
                  <a:pt x="9456595" y="1715165"/>
                  <a:pt x="9462239" y="1715278"/>
                  <a:pt x="9469184" y="1715504"/>
                </a:cubicBezTo>
                <a:cubicBezTo>
                  <a:pt x="9476129" y="1715731"/>
                  <a:pt x="9483726" y="1716182"/>
                  <a:pt x="9491974" y="1716860"/>
                </a:cubicBezTo>
                <a:cubicBezTo>
                  <a:pt x="9500221" y="1717538"/>
                  <a:pt x="9508685" y="1718443"/>
                  <a:pt x="9517367" y="1719572"/>
                </a:cubicBezTo>
                <a:cubicBezTo>
                  <a:pt x="9526048" y="1720702"/>
                  <a:pt x="9534296" y="1722396"/>
                  <a:pt x="9542110" y="1724657"/>
                </a:cubicBezTo>
                <a:lnTo>
                  <a:pt x="9542110" y="1579566"/>
                </a:lnTo>
                <a:cubicBezTo>
                  <a:pt x="9533428" y="1577758"/>
                  <a:pt x="9524529" y="1576403"/>
                  <a:pt x="9515414" y="1575498"/>
                </a:cubicBezTo>
                <a:cubicBezTo>
                  <a:pt x="9506299" y="1574594"/>
                  <a:pt x="9497725" y="1573916"/>
                  <a:pt x="9489694" y="1573464"/>
                </a:cubicBezTo>
                <a:cubicBezTo>
                  <a:pt x="9481664" y="1573012"/>
                  <a:pt x="9470052" y="1572787"/>
                  <a:pt x="9454860" y="1572787"/>
                </a:cubicBezTo>
                <a:cubicBezTo>
                  <a:pt x="9430117" y="1572787"/>
                  <a:pt x="9408086" y="1574933"/>
                  <a:pt x="9388771" y="1579227"/>
                </a:cubicBezTo>
                <a:cubicBezTo>
                  <a:pt x="9369454" y="1583521"/>
                  <a:pt x="9350680" y="1589736"/>
                  <a:pt x="9332448" y="1597872"/>
                </a:cubicBezTo>
                <a:cubicBezTo>
                  <a:pt x="9328108" y="1596969"/>
                  <a:pt x="9324201" y="1594030"/>
                  <a:pt x="9320728" y="1589058"/>
                </a:cubicBezTo>
                <a:cubicBezTo>
                  <a:pt x="9317255" y="1584086"/>
                  <a:pt x="9314218" y="1578097"/>
                  <a:pt x="9311612" y="1571092"/>
                </a:cubicBezTo>
                <a:cubicBezTo>
                  <a:pt x="9309008" y="1564085"/>
                  <a:pt x="9307055" y="1556854"/>
                  <a:pt x="9305752" y="1549395"/>
                </a:cubicBezTo>
                <a:cubicBezTo>
                  <a:pt x="9304450" y="1541938"/>
                  <a:pt x="9303798" y="1535497"/>
                  <a:pt x="9303798" y="1530072"/>
                </a:cubicBezTo>
                <a:cubicBezTo>
                  <a:pt x="9303798" y="1521937"/>
                  <a:pt x="9304450" y="1513237"/>
                  <a:pt x="9305752" y="1503970"/>
                </a:cubicBezTo>
                <a:cubicBezTo>
                  <a:pt x="9307055" y="1494704"/>
                  <a:pt x="9309659" y="1484647"/>
                  <a:pt x="9313566" y="1473799"/>
                </a:cubicBezTo>
                <a:cubicBezTo>
                  <a:pt x="9317472" y="1462952"/>
                  <a:pt x="9323333" y="1453007"/>
                  <a:pt x="9331147" y="1443967"/>
                </a:cubicBezTo>
                <a:close/>
                <a:moveTo>
                  <a:pt x="6386117" y="1433119"/>
                </a:moveTo>
                <a:cubicBezTo>
                  <a:pt x="6437341" y="1433119"/>
                  <a:pt x="6477819" y="1441820"/>
                  <a:pt x="6507551" y="1459223"/>
                </a:cubicBezTo>
                <a:cubicBezTo>
                  <a:pt x="6537288" y="1476624"/>
                  <a:pt x="6559967" y="1504309"/>
                  <a:pt x="6575594" y="1542277"/>
                </a:cubicBezTo>
                <a:lnTo>
                  <a:pt x="6389373" y="1629738"/>
                </a:lnTo>
                <a:cubicBezTo>
                  <a:pt x="6390241" y="1624766"/>
                  <a:pt x="6390784" y="1619682"/>
                  <a:pt x="6391000" y="1614483"/>
                </a:cubicBezTo>
                <a:cubicBezTo>
                  <a:pt x="6391218" y="1609284"/>
                  <a:pt x="6391328" y="1604200"/>
                  <a:pt x="6391328" y="1599228"/>
                </a:cubicBezTo>
                <a:cubicBezTo>
                  <a:pt x="6391328" y="1582053"/>
                  <a:pt x="6389266" y="1565441"/>
                  <a:pt x="6385140" y="1549395"/>
                </a:cubicBezTo>
                <a:cubicBezTo>
                  <a:pt x="6381016" y="1533349"/>
                  <a:pt x="6375049" y="1518660"/>
                  <a:pt x="6367234" y="1505326"/>
                </a:cubicBezTo>
                <a:cubicBezTo>
                  <a:pt x="6359423" y="1491991"/>
                  <a:pt x="6349980" y="1480466"/>
                  <a:pt x="6338910" y="1470748"/>
                </a:cubicBezTo>
                <a:cubicBezTo>
                  <a:pt x="6327842" y="1461030"/>
                  <a:pt x="6315144" y="1453912"/>
                  <a:pt x="6300819" y="1449392"/>
                </a:cubicBezTo>
                <a:cubicBezTo>
                  <a:pt x="6310804" y="1444419"/>
                  <a:pt x="6323284" y="1440465"/>
                  <a:pt x="6338260" y="1437526"/>
                </a:cubicBezTo>
                <a:cubicBezTo>
                  <a:pt x="6353235" y="1434588"/>
                  <a:pt x="6369188" y="1433119"/>
                  <a:pt x="6386117" y="1433119"/>
                </a:cubicBezTo>
                <a:close/>
                <a:moveTo>
                  <a:pt x="11811925" y="1301589"/>
                </a:moveTo>
                <a:lnTo>
                  <a:pt x="11811925" y="1410746"/>
                </a:lnTo>
                <a:cubicBezTo>
                  <a:pt x="11802375" y="1399446"/>
                  <a:pt x="11790655" y="1389501"/>
                  <a:pt x="11776764" y="1380914"/>
                </a:cubicBezTo>
                <a:cubicBezTo>
                  <a:pt x="11762874" y="1372326"/>
                  <a:pt x="11748224" y="1364981"/>
                  <a:pt x="11732813" y="1358879"/>
                </a:cubicBezTo>
                <a:cubicBezTo>
                  <a:pt x="11717404" y="1352777"/>
                  <a:pt x="11701668" y="1348144"/>
                  <a:pt x="11685606" y="1344980"/>
                </a:cubicBezTo>
                <a:cubicBezTo>
                  <a:pt x="11669546" y="1341817"/>
                  <a:pt x="11654352" y="1340234"/>
                  <a:pt x="11640028" y="1340234"/>
                </a:cubicBezTo>
                <a:cubicBezTo>
                  <a:pt x="11591845" y="1340234"/>
                  <a:pt x="11549631" y="1347805"/>
                  <a:pt x="11513385" y="1362947"/>
                </a:cubicBezTo>
                <a:cubicBezTo>
                  <a:pt x="11477139" y="1378089"/>
                  <a:pt x="11446970" y="1398315"/>
                  <a:pt x="11422878" y="1423627"/>
                </a:cubicBezTo>
                <a:cubicBezTo>
                  <a:pt x="11398787" y="1448940"/>
                  <a:pt x="11380773" y="1478320"/>
                  <a:pt x="11368836" y="1511767"/>
                </a:cubicBezTo>
                <a:cubicBezTo>
                  <a:pt x="11356898" y="1545214"/>
                  <a:pt x="11350929" y="1580471"/>
                  <a:pt x="11350929" y="1617534"/>
                </a:cubicBezTo>
                <a:cubicBezTo>
                  <a:pt x="11350929" y="1650077"/>
                  <a:pt x="11356681" y="1680022"/>
                  <a:pt x="11368184" y="1707368"/>
                </a:cubicBezTo>
                <a:cubicBezTo>
                  <a:pt x="11379688" y="1734714"/>
                  <a:pt x="11395098" y="1758218"/>
                  <a:pt x="11414413" y="1777880"/>
                </a:cubicBezTo>
                <a:cubicBezTo>
                  <a:pt x="11433731" y="1797542"/>
                  <a:pt x="11456195" y="1812796"/>
                  <a:pt x="11481805" y="1823644"/>
                </a:cubicBezTo>
                <a:cubicBezTo>
                  <a:pt x="11507416" y="1834492"/>
                  <a:pt x="11534330" y="1839916"/>
                  <a:pt x="11562544" y="1839916"/>
                </a:cubicBezTo>
                <a:cubicBezTo>
                  <a:pt x="11585117" y="1839916"/>
                  <a:pt x="11606712" y="1837091"/>
                  <a:pt x="11627331" y="1831442"/>
                </a:cubicBezTo>
                <a:cubicBezTo>
                  <a:pt x="11647951" y="1825792"/>
                  <a:pt x="11666073" y="1817091"/>
                  <a:pt x="11681700" y="1805338"/>
                </a:cubicBezTo>
                <a:cubicBezTo>
                  <a:pt x="11697327" y="1793586"/>
                  <a:pt x="11709698" y="1778670"/>
                  <a:pt x="11718814" y="1760590"/>
                </a:cubicBezTo>
                <a:cubicBezTo>
                  <a:pt x="11727929" y="1742511"/>
                  <a:pt x="11732488" y="1721041"/>
                  <a:pt x="11732488" y="1696182"/>
                </a:cubicBezTo>
                <a:cubicBezTo>
                  <a:pt x="11732488" y="1683526"/>
                  <a:pt x="11729992" y="1670870"/>
                  <a:pt x="11724999" y="1658213"/>
                </a:cubicBezTo>
                <a:cubicBezTo>
                  <a:pt x="11720008" y="1645558"/>
                  <a:pt x="11712845" y="1634145"/>
                  <a:pt x="11703512" y="1623975"/>
                </a:cubicBezTo>
                <a:cubicBezTo>
                  <a:pt x="11694180" y="1613805"/>
                  <a:pt x="11682894" y="1605556"/>
                  <a:pt x="11669654" y="1599228"/>
                </a:cubicBezTo>
                <a:cubicBezTo>
                  <a:pt x="11656415" y="1592900"/>
                  <a:pt x="11641765" y="1589736"/>
                  <a:pt x="11625703" y="1589736"/>
                </a:cubicBezTo>
                <a:cubicBezTo>
                  <a:pt x="11610076" y="1589736"/>
                  <a:pt x="11595861" y="1592787"/>
                  <a:pt x="11583054" y="1598888"/>
                </a:cubicBezTo>
                <a:cubicBezTo>
                  <a:pt x="11570250" y="1604990"/>
                  <a:pt x="11559398" y="1612902"/>
                  <a:pt x="11550499" y="1622619"/>
                </a:cubicBezTo>
                <a:cubicBezTo>
                  <a:pt x="11541600" y="1632337"/>
                  <a:pt x="11534656" y="1643524"/>
                  <a:pt x="11529663" y="1656180"/>
                </a:cubicBezTo>
                <a:cubicBezTo>
                  <a:pt x="11524671" y="1668836"/>
                  <a:pt x="11521958" y="1681491"/>
                  <a:pt x="11521523" y="1694148"/>
                </a:cubicBezTo>
                <a:cubicBezTo>
                  <a:pt x="11518486" y="1690532"/>
                  <a:pt x="11515989" y="1685559"/>
                  <a:pt x="11514035" y="1679232"/>
                </a:cubicBezTo>
                <a:cubicBezTo>
                  <a:pt x="11512082" y="1672904"/>
                  <a:pt x="11510454" y="1666350"/>
                  <a:pt x="11509152" y="1659570"/>
                </a:cubicBezTo>
                <a:cubicBezTo>
                  <a:pt x="11507850" y="1652790"/>
                  <a:pt x="11506983" y="1646010"/>
                  <a:pt x="11506548" y="1639229"/>
                </a:cubicBezTo>
                <a:cubicBezTo>
                  <a:pt x="11506114" y="1632449"/>
                  <a:pt x="11505897" y="1627026"/>
                  <a:pt x="11505897" y="1622958"/>
                </a:cubicBezTo>
                <a:cubicBezTo>
                  <a:pt x="11505897" y="1603522"/>
                  <a:pt x="11508719" y="1585103"/>
                  <a:pt x="11514361" y="1567702"/>
                </a:cubicBezTo>
                <a:cubicBezTo>
                  <a:pt x="11520005" y="1550299"/>
                  <a:pt x="11528252" y="1535045"/>
                  <a:pt x="11539104" y="1521937"/>
                </a:cubicBezTo>
                <a:cubicBezTo>
                  <a:pt x="11549956" y="1508829"/>
                  <a:pt x="11563413" y="1498546"/>
                  <a:pt x="11579473" y="1491088"/>
                </a:cubicBezTo>
                <a:cubicBezTo>
                  <a:pt x="11595535" y="1483630"/>
                  <a:pt x="11614200" y="1479901"/>
                  <a:pt x="11635470" y="1479901"/>
                </a:cubicBezTo>
                <a:cubicBezTo>
                  <a:pt x="11666290" y="1479901"/>
                  <a:pt x="11692878" y="1484986"/>
                  <a:pt x="11715233" y="1495156"/>
                </a:cubicBezTo>
                <a:cubicBezTo>
                  <a:pt x="11737588" y="1505326"/>
                  <a:pt x="11755928" y="1518320"/>
                  <a:pt x="11770253" y="1534141"/>
                </a:cubicBezTo>
                <a:cubicBezTo>
                  <a:pt x="11784578" y="1549960"/>
                  <a:pt x="11795105" y="1567702"/>
                  <a:pt x="11801832" y="1587363"/>
                </a:cubicBezTo>
                <a:cubicBezTo>
                  <a:pt x="11808560" y="1607025"/>
                  <a:pt x="11811925" y="1626574"/>
                  <a:pt x="11811925" y="1646010"/>
                </a:cubicBezTo>
                <a:lnTo>
                  <a:pt x="11811925" y="2196541"/>
                </a:lnTo>
                <a:lnTo>
                  <a:pt x="11962985" y="2196541"/>
                </a:lnTo>
                <a:lnTo>
                  <a:pt x="11962985" y="1443967"/>
                </a:lnTo>
                <a:lnTo>
                  <a:pt x="12098418" y="1443967"/>
                </a:lnTo>
                <a:lnTo>
                  <a:pt x="12145300" y="1443967"/>
                </a:lnTo>
                <a:lnTo>
                  <a:pt x="12173948" y="1443967"/>
                </a:lnTo>
                <a:cubicBezTo>
                  <a:pt x="12190444" y="1443967"/>
                  <a:pt x="12205312" y="1446792"/>
                  <a:pt x="12218550" y="1452442"/>
                </a:cubicBezTo>
                <a:cubicBezTo>
                  <a:pt x="12231790" y="1458092"/>
                  <a:pt x="12242968" y="1466002"/>
                  <a:pt x="12252084" y="1476172"/>
                </a:cubicBezTo>
                <a:cubicBezTo>
                  <a:pt x="12261199" y="1486341"/>
                  <a:pt x="12268254" y="1498321"/>
                  <a:pt x="12273245" y="1512105"/>
                </a:cubicBezTo>
                <a:cubicBezTo>
                  <a:pt x="12278237" y="1525891"/>
                  <a:pt x="12280733" y="1540920"/>
                  <a:pt x="12280733" y="1557193"/>
                </a:cubicBezTo>
                <a:lnTo>
                  <a:pt x="12280733" y="2264341"/>
                </a:lnTo>
                <a:lnTo>
                  <a:pt x="12431793" y="2264341"/>
                </a:lnTo>
                <a:lnTo>
                  <a:pt x="12431793" y="1515156"/>
                </a:lnTo>
                <a:cubicBezTo>
                  <a:pt x="12431793" y="1508377"/>
                  <a:pt x="12432337" y="1500919"/>
                  <a:pt x="12433421" y="1492783"/>
                </a:cubicBezTo>
                <a:cubicBezTo>
                  <a:pt x="12434507" y="1484647"/>
                  <a:pt x="12437003" y="1476962"/>
                  <a:pt x="12440910" y="1469731"/>
                </a:cubicBezTo>
                <a:cubicBezTo>
                  <a:pt x="12444815" y="1462498"/>
                  <a:pt x="12450785" y="1456398"/>
                  <a:pt x="12458815" y="1451425"/>
                </a:cubicBezTo>
                <a:cubicBezTo>
                  <a:pt x="12466846" y="1446453"/>
                  <a:pt x="12477807" y="1443967"/>
                  <a:pt x="12491697" y="1443967"/>
                </a:cubicBezTo>
                <a:lnTo>
                  <a:pt x="12614108" y="1443967"/>
                </a:lnTo>
                <a:lnTo>
                  <a:pt x="12614108" y="1301589"/>
                </a:lnTo>
                <a:lnTo>
                  <a:pt x="12463047" y="1301589"/>
                </a:lnTo>
                <a:cubicBezTo>
                  <a:pt x="12432229" y="1301589"/>
                  <a:pt x="12407050" y="1306107"/>
                  <a:pt x="12387517" y="1315148"/>
                </a:cubicBezTo>
                <a:cubicBezTo>
                  <a:pt x="12367984" y="1324188"/>
                  <a:pt x="12351271" y="1335714"/>
                  <a:pt x="12337381" y="1349726"/>
                </a:cubicBezTo>
                <a:cubicBezTo>
                  <a:pt x="12322622" y="1337071"/>
                  <a:pt x="12304283" y="1325884"/>
                  <a:pt x="12282361" y="1316166"/>
                </a:cubicBezTo>
                <a:cubicBezTo>
                  <a:pt x="12260440" y="1306447"/>
                  <a:pt x="12235805" y="1301589"/>
                  <a:pt x="12208458" y="1301589"/>
                </a:cubicBezTo>
                <a:lnTo>
                  <a:pt x="12145300" y="1301589"/>
                </a:lnTo>
                <a:lnTo>
                  <a:pt x="12098418" y="1301589"/>
                </a:lnTo>
                <a:close/>
                <a:moveTo>
                  <a:pt x="8996469" y="1301589"/>
                </a:moveTo>
                <a:cubicBezTo>
                  <a:pt x="8948720" y="1301589"/>
                  <a:pt x="8906396" y="1308368"/>
                  <a:pt x="8869500" y="1321928"/>
                </a:cubicBezTo>
                <a:cubicBezTo>
                  <a:pt x="8832603" y="1335487"/>
                  <a:pt x="8800263" y="1353681"/>
                  <a:pt x="8772483" y="1376507"/>
                </a:cubicBezTo>
                <a:cubicBezTo>
                  <a:pt x="8744702" y="1399332"/>
                  <a:pt x="8721152" y="1426114"/>
                  <a:pt x="8701836" y="1456849"/>
                </a:cubicBezTo>
                <a:cubicBezTo>
                  <a:pt x="8682519" y="1487585"/>
                  <a:pt x="8666892" y="1520241"/>
                  <a:pt x="8654955" y="1554819"/>
                </a:cubicBezTo>
                <a:cubicBezTo>
                  <a:pt x="8643017" y="1589397"/>
                  <a:pt x="8634336" y="1624766"/>
                  <a:pt x="8628910" y="1660925"/>
                </a:cubicBezTo>
                <a:cubicBezTo>
                  <a:pt x="8623484" y="1697085"/>
                  <a:pt x="8620771" y="1732342"/>
                  <a:pt x="8620771" y="1766692"/>
                </a:cubicBezTo>
                <a:cubicBezTo>
                  <a:pt x="8620771" y="1806921"/>
                  <a:pt x="8624135" y="1847261"/>
                  <a:pt x="8630863" y="1887715"/>
                </a:cubicBezTo>
                <a:cubicBezTo>
                  <a:pt x="8637592" y="1928168"/>
                  <a:pt x="8647358" y="1967380"/>
                  <a:pt x="8660164" y="2005347"/>
                </a:cubicBezTo>
                <a:cubicBezTo>
                  <a:pt x="8672969" y="2043315"/>
                  <a:pt x="8688813" y="2079022"/>
                  <a:pt x="8707696" y="2112470"/>
                </a:cubicBezTo>
                <a:cubicBezTo>
                  <a:pt x="8726578" y="2145918"/>
                  <a:pt x="8748391" y="2175750"/>
                  <a:pt x="8773134" y="2201965"/>
                </a:cubicBezTo>
                <a:cubicBezTo>
                  <a:pt x="8791366" y="2220950"/>
                  <a:pt x="8811767" y="2237674"/>
                  <a:pt x="8834339" y="2252138"/>
                </a:cubicBezTo>
                <a:cubicBezTo>
                  <a:pt x="8856912" y="2266601"/>
                  <a:pt x="8880570" y="2273833"/>
                  <a:pt x="8905311" y="2273833"/>
                </a:cubicBezTo>
                <a:cubicBezTo>
                  <a:pt x="8921372" y="2273833"/>
                  <a:pt x="8935915" y="2270669"/>
                  <a:pt x="8948937" y="2264341"/>
                </a:cubicBezTo>
                <a:cubicBezTo>
                  <a:pt x="8961960" y="2258013"/>
                  <a:pt x="8973137" y="2249651"/>
                  <a:pt x="8982470" y="2239255"/>
                </a:cubicBezTo>
                <a:cubicBezTo>
                  <a:pt x="8991803" y="2228860"/>
                  <a:pt x="8999073" y="2216655"/>
                  <a:pt x="9004283" y="2202643"/>
                </a:cubicBezTo>
                <a:cubicBezTo>
                  <a:pt x="9009491" y="2188632"/>
                  <a:pt x="9012096" y="2174168"/>
                  <a:pt x="9012096" y="2159252"/>
                </a:cubicBezTo>
                <a:cubicBezTo>
                  <a:pt x="9012096" y="2146144"/>
                  <a:pt x="9009491" y="2133262"/>
                  <a:pt x="9004283" y="2120606"/>
                </a:cubicBezTo>
                <a:cubicBezTo>
                  <a:pt x="8999073" y="2107950"/>
                  <a:pt x="8991803" y="2096538"/>
                  <a:pt x="8982470" y="2086368"/>
                </a:cubicBezTo>
                <a:cubicBezTo>
                  <a:pt x="8973137" y="2076197"/>
                  <a:pt x="8961960" y="2067948"/>
                  <a:pt x="8948937" y="2061621"/>
                </a:cubicBezTo>
                <a:cubicBezTo>
                  <a:pt x="8935915" y="2055292"/>
                  <a:pt x="8921372" y="2052129"/>
                  <a:pt x="8905311" y="2052129"/>
                </a:cubicBezTo>
                <a:cubicBezTo>
                  <a:pt x="8897932" y="2052129"/>
                  <a:pt x="8890662" y="2052919"/>
                  <a:pt x="8883500" y="2054501"/>
                </a:cubicBezTo>
                <a:cubicBezTo>
                  <a:pt x="8876337" y="2056084"/>
                  <a:pt x="8869718" y="2058005"/>
                  <a:pt x="8863640" y="2060264"/>
                </a:cubicBezTo>
                <a:cubicBezTo>
                  <a:pt x="8851920" y="2045349"/>
                  <a:pt x="8840742" y="2026253"/>
                  <a:pt x="8830107" y="2002975"/>
                </a:cubicBezTo>
                <a:cubicBezTo>
                  <a:pt x="8819472" y="1979697"/>
                  <a:pt x="8810139" y="1954611"/>
                  <a:pt x="8802108" y="1927716"/>
                </a:cubicBezTo>
                <a:cubicBezTo>
                  <a:pt x="8794078" y="1900823"/>
                  <a:pt x="8787675" y="1873364"/>
                  <a:pt x="8782901" y="1845340"/>
                </a:cubicBezTo>
                <a:cubicBezTo>
                  <a:pt x="8778126" y="1817316"/>
                  <a:pt x="8775738" y="1791100"/>
                  <a:pt x="8775738" y="1766692"/>
                </a:cubicBezTo>
                <a:cubicBezTo>
                  <a:pt x="8775738" y="1748613"/>
                  <a:pt x="8776607" y="1727934"/>
                  <a:pt x="8778343" y="1704656"/>
                </a:cubicBezTo>
                <a:cubicBezTo>
                  <a:pt x="8780079" y="1681378"/>
                  <a:pt x="8783660" y="1657874"/>
                  <a:pt x="8789086" y="1634145"/>
                </a:cubicBezTo>
                <a:cubicBezTo>
                  <a:pt x="8794512" y="1610416"/>
                  <a:pt x="8802217" y="1587138"/>
                  <a:pt x="8812202" y="1564311"/>
                </a:cubicBezTo>
                <a:cubicBezTo>
                  <a:pt x="8822185" y="1541486"/>
                  <a:pt x="8835424" y="1521146"/>
                  <a:pt x="8851920" y="1503292"/>
                </a:cubicBezTo>
                <a:cubicBezTo>
                  <a:pt x="8868415" y="1485438"/>
                  <a:pt x="8888491" y="1471087"/>
                  <a:pt x="8912148" y="1460239"/>
                </a:cubicBezTo>
                <a:cubicBezTo>
                  <a:pt x="8935806" y="1449392"/>
                  <a:pt x="8963913" y="1443967"/>
                  <a:pt x="8996469" y="1443967"/>
                </a:cubicBezTo>
                <a:lnTo>
                  <a:pt x="9045955" y="1443967"/>
                </a:lnTo>
                <a:lnTo>
                  <a:pt x="9094788" y="1443967"/>
                </a:lnTo>
                <a:lnTo>
                  <a:pt x="9162506" y="1443967"/>
                </a:lnTo>
                <a:cubicBezTo>
                  <a:pt x="9160769" y="1449392"/>
                  <a:pt x="9159358" y="1456058"/>
                  <a:pt x="9158273" y="1463968"/>
                </a:cubicBezTo>
                <a:cubicBezTo>
                  <a:pt x="9157188" y="1471877"/>
                  <a:pt x="9156211" y="1479901"/>
                  <a:pt x="9155343" y="1488038"/>
                </a:cubicBezTo>
                <a:cubicBezTo>
                  <a:pt x="9154474" y="1496172"/>
                  <a:pt x="9153823" y="1504083"/>
                  <a:pt x="9153390" y="1511767"/>
                </a:cubicBezTo>
                <a:cubicBezTo>
                  <a:pt x="9152955" y="1519451"/>
                  <a:pt x="9152738" y="1525552"/>
                  <a:pt x="9152738" y="1530072"/>
                </a:cubicBezTo>
                <a:cubicBezTo>
                  <a:pt x="9152738" y="1543632"/>
                  <a:pt x="9153715" y="1557645"/>
                  <a:pt x="9155669" y="1572109"/>
                </a:cubicBezTo>
                <a:cubicBezTo>
                  <a:pt x="9157622" y="1586572"/>
                  <a:pt x="9160552" y="1600698"/>
                  <a:pt x="9164459" y="1614483"/>
                </a:cubicBezTo>
                <a:cubicBezTo>
                  <a:pt x="9168366" y="1628268"/>
                  <a:pt x="9173357" y="1641264"/>
                  <a:pt x="9179435" y="1653467"/>
                </a:cubicBezTo>
                <a:cubicBezTo>
                  <a:pt x="9185512" y="1665671"/>
                  <a:pt x="9192890" y="1676293"/>
                  <a:pt x="9201572" y="1685334"/>
                </a:cubicBezTo>
                <a:cubicBezTo>
                  <a:pt x="9177698" y="1711549"/>
                  <a:pt x="9159792" y="1743302"/>
                  <a:pt x="9147855" y="1780591"/>
                </a:cubicBezTo>
                <a:cubicBezTo>
                  <a:pt x="9135918" y="1817881"/>
                  <a:pt x="9129298" y="1863419"/>
                  <a:pt x="9127996" y="1917208"/>
                </a:cubicBezTo>
                <a:cubicBezTo>
                  <a:pt x="9182690" y="1918111"/>
                  <a:pt x="9234019" y="1922406"/>
                  <a:pt x="9281987" y="1930090"/>
                </a:cubicBezTo>
                <a:cubicBezTo>
                  <a:pt x="9329952" y="1937773"/>
                  <a:pt x="9374772" y="1949751"/>
                  <a:pt x="9416444" y="1966023"/>
                </a:cubicBezTo>
                <a:cubicBezTo>
                  <a:pt x="9458116" y="1982296"/>
                  <a:pt x="9496857" y="2003313"/>
                  <a:pt x="9532669" y="2029077"/>
                </a:cubicBezTo>
                <a:cubicBezTo>
                  <a:pt x="9568480" y="2054840"/>
                  <a:pt x="9601796" y="2086707"/>
                  <a:pt x="9632616" y="2124674"/>
                </a:cubicBezTo>
                <a:lnTo>
                  <a:pt x="9632616" y="2196541"/>
                </a:lnTo>
                <a:lnTo>
                  <a:pt x="9783677" y="2196541"/>
                </a:lnTo>
                <a:lnTo>
                  <a:pt x="9783677" y="1443967"/>
                </a:lnTo>
                <a:lnTo>
                  <a:pt x="9921064" y="1443967"/>
                </a:lnTo>
                <a:lnTo>
                  <a:pt x="9965991" y="1443967"/>
                </a:lnTo>
                <a:lnTo>
                  <a:pt x="9996594" y="1443967"/>
                </a:lnTo>
                <a:cubicBezTo>
                  <a:pt x="10013089" y="1443967"/>
                  <a:pt x="10027956" y="1446792"/>
                  <a:pt x="10041196" y="1452442"/>
                </a:cubicBezTo>
                <a:cubicBezTo>
                  <a:pt x="10054435" y="1458092"/>
                  <a:pt x="10065613" y="1466002"/>
                  <a:pt x="10074728" y="1476172"/>
                </a:cubicBezTo>
                <a:cubicBezTo>
                  <a:pt x="10083845" y="1486341"/>
                  <a:pt x="10090898" y="1498321"/>
                  <a:pt x="10095890" y="1512105"/>
                </a:cubicBezTo>
                <a:cubicBezTo>
                  <a:pt x="10100882" y="1525891"/>
                  <a:pt x="10103378" y="1540920"/>
                  <a:pt x="10103378" y="1557193"/>
                </a:cubicBezTo>
                <a:lnTo>
                  <a:pt x="10103378" y="2264341"/>
                </a:lnTo>
                <a:lnTo>
                  <a:pt x="10254439" y="2264341"/>
                </a:lnTo>
                <a:lnTo>
                  <a:pt x="10254439" y="1515156"/>
                </a:lnTo>
                <a:cubicBezTo>
                  <a:pt x="10254439" y="1508377"/>
                  <a:pt x="10254981" y="1500919"/>
                  <a:pt x="10256066" y="1492783"/>
                </a:cubicBezTo>
                <a:cubicBezTo>
                  <a:pt x="10257151" y="1484647"/>
                  <a:pt x="10259647" y="1476962"/>
                  <a:pt x="10263554" y="1469731"/>
                </a:cubicBezTo>
                <a:cubicBezTo>
                  <a:pt x="10267461" y="1462498"/>
                  <a:pt x="10273430" y="1456398"/>
                  <a:pt x="10281460" y="1451425"/>
                </a:cubicBezTo>
                <a:cubicBezTo>
                  <a:pt x="10289490" y="1446453"/>
                  <a:pt x="10300451" y="1443967"/>
                  <a:pt x="10314341" y="1443967"/>
                </a:cubicBezTo>
                <a:lnTo>
                  <a:pt x="10389872" y="1443967"/>
                </a:lnTo>
                <a:lnTo>
                  <a:pt x="10436753" y="1443967"/>
                </a:lnTo>
                <a:lnTo>
                  <a:pt x="10450427" y="1443967"/>
                </a:lnTo>
                <a:cubicBezTo>
                  <a:pt x="10472130" y="1443967"/>
                  <a:pt x="10494160" y="1446680"/>
                  <a:pt x="10516516" y="1452103"/>
                </a:cubicBezTo>
                <a:cubicBezTo>
                  <a:pt x="10538871" y="1457527"/>
                  <a:pt x="10559164" y="1466115"/>
                  <a:pt x="10577396" y="1477866"/>
                </a:cubicBezTo>
                <a:cubicBezTo>
                  <a:pt x="10595627" y="1489619"/>
                  <a:pt x="10610603" y="1504761"/>
                  <a:pt x="10622323" y="1523293"/>
                </a:cubicBezTo>
                <a:cubicBezTo>
                  <a:pt x="10634043" y="1541825"/>
                  <a:pt x="10639904" y="1564198"/>
                  <a:pt x="10639904" y="1590415"/>
                </a:cubicBezTo>
                <a:cubicBezTo>
                  <a:pt x="10639904" y="1607590"/>
                  <a:pt x="10635779" y="1623862"/>
                  <a:pt x="10627532" y="1639229"/>
                </a:cubicBezTo>
                <a:cubicBezTo>
                  <a:pt x="10619284" y="1654598"/>
                  <a:pt x="10608866" y="1667931"/>
                  <a:pt x="10596278" y="1679232"/>
                </a:cubicBezTo>
                <a:cubicBezTo>
                  <a:pt x="10583689" y="1690532"/>
                  <a:pt x="10569799" y="1699459"/>
                  <a:pt x="10554607" y="1706013"/>
                </a:cubicBezTo>
                <a:cubicBezTo>
                  <a:pt x="10539413" y="1712565"/>
                  <a:pt x="10524654" y="1715843"/>
                  <a:pt x="10510330" y="1715843"/>
                </a:cubicBezTo>
                <a:lnTo>
                  <a:pt x="10469960" y="1715843"/>
                </a:lnTo>
                <a:lnTo>
                  <a:pt x="10469960" y="1856867"/>
                </a:lnTo>
                <a:cubicBezTo>
                  <a:pt x="10512066" y="1857771"/>
                  <a:pt x="10551133" y="1860143"/>
                  <a:pt x="10587162" y="1863985"/>
                </a:cubicBezTo>
                <a:cubicBezTo>
                  <a:pt x="10623191" y="1867827"/>
                  <a:pt x="10656941" y="1873816"/>
                  <a:pt x="10688413" y="1881952"/>
                </a:cubicBezTo>
                <a:cubicBezTo>
                  <a:pt x="10719883" y="1890088"/>
                  <a:pt x="10749292" y="1900710"/>
                  <a:pt x="10776639" y="1913818"/>
                </a:cubicBezTo>
                <a:cubicBezTo>
                  <a:pt x="10803986" y="1926925"/>
                  <a:pt x="10830248" y="1943198"/>
                  <a:pt x="10855425" y="1962634"/>
                </a:cubicBezTo>
                <a:cubicBezTo>
                  <a:pt x="10880602" y="1982070"/>
                  <a:pt x="10905019" y="2004895"/>
                  <a:pt x="10928676" y="2031110"/>
                </a:cubicBezTo>
                <a:cubicBezTo>
                  <a:pt x="10952333" y="2057327"/>
                  <a:pt x="10975882" y="2087384"/>
                  <a:pt x="10999323" y="2121285"/>
                </a:cubicBezTo>
                <a:lnTo>
                  <a:pt x="10999323" y="2196541"/>
                </a:lnTo>
                <a:lnTo>
                  <a:pt x="11150383" y="2196541"/>
                </a:lnTo>
                <a:lnTo>
                  <a:pt x="11150383" y="1443967"/>
                </a:lnTo>
                <a:lnTo>
                  <a:pt x="11332698" y="1443967"/>
                </a:lnTo>
                <a:lnTo>
                  <a:pt x="11332698" y="1301589"/>
                </a:lnTo>
                <a:lnTo>
                  <a:pt x="10436753" y="1301589"/>
                </a:lnTo>
                <a:lnTo>
                  <a:pt x="10389872" y="1301589"/>
                </a:lnTo>
                <a:lnTo>
                  <a:pt x="10285693" y="1301589"/>
                </a:lnTo>
                <a:cubicBezTo>
                  <a:pt x="10254872" y="1301589"/>
                  <a:pt x="10229696" y="1306107"/>
                  <a:pt x="10210162" y="1315148"/>
                </a:cubicBezTo>
                <a:cubicBezTo>
                  <a:pt x="10190628" y="1324188"/>
                  <a:pt x="10173916" y="1335714"/>
                  <a:pt x="10160025" y="1349726"/>
                </a:cubicBezTo>
                <a:cubicBezTo>
                  <a:pt x="10145266" y="1337071"/>
                  <a:pt x="10126926" y="1325884"/>
                  <a:pt x="10105006" y="1316166"/>
                </a:cubicBezTo>
                <a:cubicBezTo>
                  <a:pt x="10083084" y="1306447"/>
                  <a:pt x="10058451" y="1301589"/>
                  <a:pt x="10031104" y="1301589"/>
                </a:cubicBezTo>
                <a:lnTo>
                  <a:pt x="9965991" y="1301589"/>
                </a:lnTo>
                <a:lnTo>
                  <a:pt x="9921064" y="1301589"/>
                </a:lnTo>
                <a:lnTo>
                  <a:pt x="9094788" y="1301589"/>
                </a:lnTo>
                <a:lnTo>
                  <a:pt x="9045955" y="1301589"/>
                </a:lnTo>
                <a:close/>
                <a:moveTo>
                  <a:pt x="701162" y="1301589"/>
                </a:moveTo>
                <a:lnTo>
                  <a:pt x="701162" y="1443967"/>
                </a:lnTo>
                <a:lnTo>
                  <a:pt x="1531344" y="1443967"/>
                </a:lnTo>
                <a:lnTo>
                  <a:pt x="1531344" y="1918564"/>
                </a:lnTo>
                <a:cubicBezTo>
                  <a:pt x="1528740" y="1916756"/>
                  <a:pt x="1522445" y="1911671"/>
                  <a:pt x="1512462" y="1903309"/>
                </a:cubicBezTo>
                <a:cubicBezTo>
                  <a:pt x="1502477" y="1894948"/>
                  <a:pt x="1491517" y="1886020"/>
                  <a:pt x="1479579" y="1876528"/>
                </a:cubicBezTo>
                <a:cubicBezTo>
                  <a:pt x="1467642" y="1867036"/>
                  <a:pt x="1455923" y="1858109"/>
                  <a:pt x="1444419" y="1849747"/>
                </a:cubicBezTo>
                <a:cubicBezTo>
                  <a:pt x="1432915" y="1841386"/>
                  <a:pt x="1424559" y="1835849"/>
                  <a:pt x="1419351" y="1833136"/>
                </a:cubicBezTo>
                <a:cubicBezTo>
                  <a:pt x="1421088" y="1821385"/>
                  <a:pt x="1422389" y="1810084"/>
                  <a:pt x="1423258" y="1799236"/>
                </a:cubicBezTo>
                <a:cubicBezTo>
                  <a:pt x="1424126" y="1788389"/>
                  <a:pt x="1424559" y="1778445"/>
                  <a:pt x="1424559" y="1769404"/>
                </a:cubicBezTo>
                <a:cubicBezTo>
                  <a:pt x="1424559" y="1738669"/>
                  <a:pt x="1420328" y="1707480"/>
                  <a:pt x="1411863" y="1675841"/>
                </a:cubicBezTo>
                <a:cubicBezTo>
                  <a:pt x="1403399" y="1644201"/>
                  <a:pt x="1390050" y="1615499"/>
                  <a:pt x="1371819" y="1589736"/>
                </a:cubicBezTo>
                <a:cubicBezTo>
                  <a:pt x="1353587" y="1563973"/>
                  <a:pt x="1329930" y="1542842"/>
                  <a:pt x="1300846" y="1526343"/>
                </a:cubicBezTo>
                <a:cubicBezTo>
                  <a:pt x="1271762" y="1509846"/>
                  <a:pt x="1236602" y="1501597"/>
                  <a:pt x="1195364" y="1501597"/>
                </a:cubicBezTo>
                <a:cubicBezTo>
                  <a:pt x="1166715" y="1501597"/>
                  <a:pt x="1139693" y="1506794"/>
                  <a:pt x="1114300" y="1517190"/>
                </a:cubicBezTo>
                <a:cubicBezTo>
                  <a:pt x="1088906" y="1527587"/>
                  <a:pt x="1066767" y="1542051"/>
                  <a:pt x="1047885" y="1560582"/>
                </a:cubicBezTo>
                <a:cubicBezTo>
                  <a:pt x="1029002" y="1579114"/>
                  <a:pt x="1014135" y="1600923"/>
                  <a:pt x="1003283" y="1626009"/>
                </a:cubicBezTo>
                <a:cubicBezTo>
                  <a:pt x="992431" y="1651094"/>
                  <a:pt x="987005" y="1678101"/>
                  <a:pt x="987005" y="1707029"/>
                </a:cubicBezTo>
                <a:cubicBezTo>
                  <a:pt x="987005" y="1721944"/>
                  <a:pt x="989718" y="1736295"/>
                  <a:pt x="995144" y="1750082"/>
                </a:cubicBezTo>
                <a:cubicBezTo>
                  <a:pt x="1000570" y="1763868"/>
                  <a:pt x="1008058" y="1776071"/>
                  <a:pt x="1017608" y="1786694"/>
                </a:cubicBezTo>
                <a:cubicBezTo>
                  <a:pt x="1027157" y="1797316"/>
                  <a:pt x="1038444" y="1805790"/>
                  <a:pt x="1051466" y="1812118"/>
                </a:cubicBezTo>
                <a:cubicBezTo>
                  <a:pt x="1064488" y="1818446"/>
                  <a:pt x="1078596" y="1821611"/>
                  <a:pt x="1093790" y="1821611"/>
                </a:cubicBezTo>
                <a:cubicBezTo>
                  <a:pt x="1108115" y="1821611"/>
                  <a:pt x="1121788" y="1818898"/>
                  <a:pt x="1134810" y="1813475"/>
                </a:cubicBezTo>
                <a:cubicBezTo>
                  <a:pt x="1147833" y="1808050"/>
                  <a:pt x="1159227" y="1800592"/>
                  <a:pt x="1168994" y="1791100"/>
                </a:cubicBezTo>
                <a:cubicBezTo>
                  <a:pt x="1178761" y="1781609"/>
                  <a:pt x="1186575" y="1770421"/>
                  <a:pt x="1192434" y="1757541"/>
                </a:cubicBezTo>
                <a:cubicBezTo>
                  <a:pt x="1198294" y="1744657"/>
                  <a:pt x="1201224" y="1730759"/>
                  <a:pt x="1201224" y="1715843"/>
                </a:cubicBezTo>
                <a:cubicBezTo>
                  <a:pt x="1201224" y="1702282"/>
                  <a:pt x="1199923" y="1689740"/>
                  <a:pt x="1197317" y="1678214"/>
                </a:cubicBezTo>
                <a:cubicBezTo>
                  <a:pt x="1194713" y="1666689"/>
                  <a:pt x="1191024" y="1657761"/>
                  <a:pt x="1186249" y="1651434"/>
                </a:cubicBezTo>
                <a:cubicBezTo>
                  <a:pt x="1189721" y="1649627"/>
                  <a:pt x="1192651" y="1648609"/>
                  <a:pt x="1195039" y="1648382"/>
                </a:cubicBezTo>
                <a:cubicBezTo>
                  <a:pt x="1197427" y="1648157"/>
                  <a:pt x="1200573" y="1648044"/>
                  <a:pt x="1204480" y="1648044"/>
                </a:cubicBezTo>
                <a:cubicBezTo>
                  <a:pt x="1216200" y="1648044"/>
                  <a:pt x="1226185" y="1651999"/>
                  <a:pt x="1234432" y="1659910"/>
                </a:cubicBezTo>
                <a:cubicBezTo>
                  <a:pt x="1242680" y="1667819"/>
                  <a:pt x="1249407" y="1677649"/>
                  <a:pt x="1254617" y="1689402"/>
                </a:cubicBezTo>
                <a:cubicBezTo>
                  <a:pt x="1259825" y="1701153"/>
                  <a:pt x="1263624" y="1714262"/>
                  <a:pt x="1266011" y="1728726"/>
                </a:cubicBezTo>
                <a:cubicBezTo>
                  <a:pt x="1268399" y="1743190"/>
                  <a:pt x="1269592" y="1756750"/>
                  <a:pt x="1269592" y="1769404"/>
                </a:cubicBezTo>
                <a:cubicBezTo>
                  <a:pt x="1269592" y="1797429"/>
                  <a:pt x="1266879" y="1823644"/>
                  <a:pt x="1261454" y="1848052"/>
                </a:cubicBezTo>
                <a:cubicBezTo>
                  <a:pt x="1256028" y="1872460"/>
                  <a:pt x="1247888" y="1893816"/>
                  <a:pt x="1237037" y="1912123"/>
                </a:cubicBezTo>
                <a:cubicBezTo>
                  <a:pt x="1226185" y="1930429"/>
                  <a:pt x="1212619" y="1944892"/>
                  <a:pt x="1196342" y="1955515"/>
                </a:cubicBezTo>
                <a:cubicBezTo>
                  <a:pt x="1180064" y="1966136"/>
                  <a:pt x="1160855" y="1971446"/>
                  <a:pt x="1138716" y="1971446"/>
                </a:cubicBezTo>
                <a:cubicBezTo>
                  <a:pt x="1111804" y="1971446"/>
                  <a:pt x="1085868" y="1966249"/>
                  <a:pt x="1060907" y="1955853"/>
                </a:cubicBezTo>
                <a:cubicBezTo>
                  <a:pt x="1035948" y="1945457"/>
                  <a:pt x="1012399" y="1932123"/>
                  <a:pt x="990261" y="1915852"/>
                </a:cubicBezTo>
                <a:cubicBezTo>
                  <a:pt x="968122" y="1899580"/>
                  <a:pt x="947504" y="1881500"/>
                  <a:pt x="928404" y="1861612"/>
                </a:cubicBezTo>
                <a:cubicBezTo>
                  <a:pt x="909305" y="1841725"/>
                  <a:pt x="892158" y="1822289"/>
                  <a:pt x="876966" y="1803305"/>
                </a:cubicBezTo>
                <a:cubicBezTo>
                  <a:pt x="861772" y="1784320"/>
                  <a:pt x="848642" y="1766920"/>
                  <a:pt x="837572" y="1751099"/>
                </a:cubicBezTo>
                <a:cubicBezTo>
                  <a:pt x="826503" y="1735279"/>
                  <a:pt x="817931" y="1723301"/>
                  <a:pt x="811853" y="1715165"/>
                </a:cubicBezTo>
                <a:lnTo>
                  <a:pt x="704418" y="1800592"/>
                </a:lnTo>
                <a:cubicBezTo>
                  <a:pt x="729595" y="1841272"/>
                  <a:pt x="757919" y="1880597"/>
                  <a:pt x="789389" y="1918564"/>
                </a:cubicBezTo>
                <a:cubicBezTo>
                  <a:pt x="820860" y="1956531"/>
                  <a:pt x="854935" y="1990318"/>
                  <a:pt x="891615" y="2019923"/>
                </a:cubicBezTo>
                <a:cubicBezTo>
                  <a:pt x="928295" y="2049530"/>
                  <a:pt x="967255" y="2073260"/>
                  <a:pt x="1008492" y="2091113"/>
                </a:cubicBezTo>
                <a:cubicBezTo>
                  <a:pt x="1049730" y="2108967"/>
                  <a:pt x="1092703" y="2117894"/>
                  <a:pt x="1137415" y="2117894"/>
                </a:cubicBezTo>
                <a:cubicBezTo>
                  <a:pt x="1161289" y="2117894"/>
                  <a:pt x="1185164" y="2114278"/>
                  <a:pt x="1209038" y="2107046"/>
                </a:cubicBezTo>
                <a:cubicBezTo>
                  <a:pt x="1232912" y="2099814"/>
                  <a:pt x="1255376" y="2089644"/>
                  <a:pt x="1276429" y="2076537"/>
                </a:cubicBezTo>
                <a:cubicBezTo>
                  <a:pt x="1297482" y="2063428"/>
                  <a:pt x="1316690" y="2047383"/>
                  <a:pt x="1334054" y="2028399"/>
                </a:cubicBezTo>
                <a:cubicBezTo>
                  <a:pt x="1351417" y="2009415"/>
                  <a:pt x="1365308" y="1987945"/>
                  <a:pt x="1375726" y="1963989"/>
                </a:cubicBezTo>
                <a:cubicBezTo>
                  <a:pt x="1381802" y="1966249"/>
                  <a:pt x="1389508" y="1970317"/>
                  <a:pt x="1398841" y="1976193"/>
                </a:cubicBezTo>
                <a:cubicBezTo>
                  <a:pt x="1408173" y="1982070"/>
                  <a:pt x="1418158" y="1989188"/>
                  <a:pt x="1428792" y="1997550"/>
                </a:cubicBezTo>
                <a:cubicBezTo>
                  <a:pt x="1439428" y="2005911"/>
                  <a:pt x="1450171" y="2014838"/>
                  <a:pt x="1461023" y="2024331"/>
                </a:cubicBezTo>
                <a:cubicBezTo>
                  <a:pt x="1471875" y="2033822"/>
                  <a:pt x="1481967" y="2043315"/>
                  <a:pt x="1491300" y="2052807"/>
                </a:cubicBezTo>
                <a:cubicBezTo>
                  <a:pt x="1500633" y="2062298"/>
                  <a:pt x="1508880" y="2071339"/>
                  <a:pt x="1516043" y="2079925"/>
                </a:cubicBezTo>
                <a:cubicBezTo>
                  <a:pt x="1523205" y="2088514"/>
                  <a:pt x="1528306" y="2095973"/>
                  <a:pt x="1531344" y="2102300"/>
                </a:cubicBezTo>
                <a:lnTo>
                  <a:pt x="1531344" y="2196541"/>
                </a:lnTo>
                <a:lnTo>
                  <a:pt x="1682404" y="2196541"/>
                </a:lnTo>
                <a:lnTo>
                  <a:pt x="1682404" y="1443967"/>
                </a:lnTo>
                <a:lnTo>
                  <a:pt x="1688265" y="1443967"/>
                </a:lnTo>
                <a:cubicBezTo>
                  <a:pt x="1707798" y="1444871"/>
                  <a:pt x="1725053" y="1449844"/>
                  <a:pt x="1740028" y="1458882"/>
                </a:cubicBezTo>
                <a:cubicBezTo>
                  <a:pt x="1755005" y="1467924"/>
                  <a:pt x="1767593" y="1479676"/>
                  <a:pt x="1777795" y="1494140"/>
                </a:cubicBezTo>
                <a:cubicBezTo>
                  <a:pt x="1787995" y="1508603"/>
                  <a:pt x="1795809" y="1525100"/>
                  <a:pt x="1801235" y="1543632"/>
                </a:cubicBezTo>
                <a:cubicBezTo>
                  <a:pt x="1806661" y="1562164"/>
                  <a:pt x="1809373" y="1581601"/>
                  <a:pt x="1809373" y="1601940"/>
                </a:cubicBezTo>
                <a:lnTo>
                  <a:pt x="1809373" y="2264341"/>
                </a:lnTo>
                <a:lnTo>
                  <a:pt x="1960435" y="2264341"/>
                </a:lnTo>
                <a:lnTo>
                  <a:pt x="1960435" y="1521937"/>
                </a:lnTo>
                <a:cubicBezTo>
                  <a:pt x="1960435" y="1512897"/>
                  <a:pt x="1960868" y="1503744"/>
                  <a:pt x="1961736" y="1494478"/>
                </a:cubicBezTo>
                <a:cubicBezTo>
                  <a:pt x="1962604" y="1485212"/>
                  <a:pt x="1964450" y="1476850"/>
                  <a:pt x="1967270" y="1469393"/>
                </a:cubicBezTo>
                <a:cubicBezTo>
                  <a:pt x="1970092" y="1461934"/>
                  <a:pt x="1974107" y="1455832"/>
                  <a:pt x="1979316" y="1451086"/>
                </a:cubicBezTo>
                <a:cubicBezTo>
                  <a:pt x="1984525" y="1446340"/>
                  <a:pt x="1991254" y="1443967"/>
                  <a:pt x="1999502" y="1443967"/>
                </a:cubicBezTo>
                <a:lnTo>
                  <a:pt x="2097170" y="1443967"/>
                </a:lnTo>
                <a:lnTo>
                  <a:pt x="2142748" y="1443967"/>
                </a:lnTo>
                <a:lnTo>
                  <a:pt x="2461799" y="1443967"/>
                </a:lnTo>
                <a:cubicBezTo>
                  <a:pt x="2421429" y="1511315"/>
                  <a:pt x="2399942" y="1605331"/>
                  <a:pt x="2397337" y="1726013"/>
                </a:cubicBezTo>
                <a:lnTo>
                  <a:pt x="2535376" y="1726013"/>
                </a:lnTo>
                <a:cubicBezTo>
                  <a:pt x="2559685" y="1726013"/>
                  <a:pt x="2579652" y="1729516"/>
                  <a:pt x="2595279" y="1736522"/>
                </a:cubicBezTo>
                <a:cubicBezTo>
                  <a:pt x="2610906" y="1743528"/>
                  <a:pt x="2623278" y="1753246"/>
                  <a:pt x="2632393" y="1765675"/>
                </a:cubicBezTo>
                <a:cubicBezTo>
                  <a:pt x="2641509" y="1778106"/>
                  <a:pt x="2647804" y="1792682"/>
                  <a:pt x="2651277" y="1809406"/>
                </a:cubicBezTo>
                <a:cubicBezTo>
                  <a:pt x="2654748" y="1826131"/>
                  <a:pt x="2656485" y="1844210"/>
                  <a:pt x="2656485" y="1863646"/>
                </a:cubicBezTo>
                <a:cubicBezTo>
                  <a:pt x="2656485" y="1889411"/>
                  <a:pt x="2653338" y="1911896"/>
                  <a:pt x="2647043" y="1931107"/>
                </a:cubicBezTo>
                <a:cubicBezTo>
                  <a:pt x="2640749" y="1950317"/>
                  <a:pt x="2632067" y="1966249"/>
                  <a:pt x="2620998" y="1978905"/>
                </a:cubicBezTo>
                <a:cubicBezTo>
                  <a:pt x="2609930" y="1991561"/>
                  <a:pt x="2597016" y="2000940"/>
                  <a:pt x="2582257" y="2007042"/>
                </a:cubicBezTo>
                <a:cubicBezTo>
                  <a:pt x="2567498" y="2013144"/>
                  <a:pt x="2551437" y="2016194"/>
                  <a:pt x="2534074" y="2016194"/>
                </a:cubicBezTo>
                <a:cubicBezTo>
                  <a:pt x="2498913" y="2016194"/>
                  <a:pt x="2467767" y="2007494"/>
                  <a:pt x="2440637" y="1990092"/>
                </a:cubicBezTo>
                <a:cubicBezTo>
                  <a:pt x="2413507" y="1972690"/>
                  <a:pt x="2388439" y="1944780"/>
                  <a:pt x="2365432" y="1906360"/>
                </a:cubicBezTo>
                <a:cubicBezTo>
                  <a:pt x="2345031" y="1872912"/>
                  <a:pt x="2328210" y="1836978"/>
                  <a:pt x="2314971" y="1798559"/>
                </a:cubicBezTo>
                <a:cubicBezTo>
                  <a:pt x="2301732" y="1760139"/>
                  <a:pt x="2292073" y="1719233"/>
                  <a:pt x="2285996" y="1675841"/>
                </a:cubicBezTo>
                <a:lnTo>
                  <a:pt x="2143399" y="1703640"/>
                </a:lnTo>
                <a:cubicBezTo>
                  <a:pt x="2155120" y="1768275"/>
                  <a:pt x="2170746" y="1826018"/>
                  <a:pt x="2190281" y="1876867"/>
                </a:cubicBezTo>
                <a:cubicBezTo>
                  <a:pt x="2209814" y="1927716"/>
                  <a:pt x="2232821" y="1972578"/>
                  <a:pt x="2259299" y="2011450"/>
                </a:cubicBezTo>
                <a:cubicBezTo>
                  <a:pt x="2276228" y="2036761"/>
                  <a:pt x="2295219" y="2058796"/>
                  <a:pt x="2316272" y="2077554"/>
                </a:cubicBezTo>
                <a:cubicBezTo>
                  <a:pt x="2337326" y="2096311"/>
                  <a:pt x="2359680" y="2112019"/>
                  <a:pt x="2383338" y="2124674"/>
                </a:cubicBezTo>
                <a:cubicBezTo>
                  <a:pt x="2406996" y="2137330"/>
                  <a:pt x="2431521" y="2146822"/>
                  <a:pt x="2456916" y="2153149"/>
                </a:cubicBezTo>
                <a:cubicBezTo>
                  <a:pt x="2482310" y="2159479"/>
                  <a:pt x="2508029" y="2162642"/>
                  <a:pt x="2534074" y="2162642"/>
                </a:cubicBezTo>
                <a:cubicBezTo>
                  <a:pt x="2570536" y="2162642"/>
                  <a:pt x="2605588" y="2156201"/>
                  <a:pt x="2639230" y="2143318"/>
                </a:cubicBezTo>
                <a:cubicBezTo>
                  <a:pt x="2672872" y="2130437"/>
                  <a:pt x="2702390" y="2111340"/>
                  <a:pt x="2727783" y="2086028"/>
                </a:cubicBezTo>
                <a:cubicBezTo>
                  <a:pt x="2753177" y="2060717"/>
                  <a:pt x="2773469" y="2029416"/>
                  <a:pt x="2788663" y="1992127"/>
                </a:cubicBezTo>
                <a:cubicBezTo>
                  <a:pt x="2803856" y="1954836"/>
                  <a:pt x="2811452" y="1912010"/>
                  <a:pt x="2811452" y="1863646"/>
                </a:cubicBezTo>
                <a:cubicBezTo>
                  <a:pt x="2811452" y="1822966"/>
                  <a:pt x="2805592" y="1785451"/>
                  <a:pt x="2793871" y="1751099"/>
                </a:cubicBezTo>
                <a:cubicBezTo>
                  <a:pt x="2782151" y="1716747"/>
                  <a:pt x="2765548" y="1687254"/>
                  <a:pt x="2744060" y="1662621"/>
                </a:cubicBezTo>
                <a:cubicBezTo>
                  <a:pt x="2722574" y="1637987"/>
                  <a:pt x="2696637" y="1618663"/>
                  <a:pt x="2666251" y="1604652"/>
                </a:cubicBezTo>
                <a:cubicBezTo>
                  <a:pt x="2635866" y="1590640"/>
                  <a:pt x="2602224" y="1583634"/>
                  <a:pt x="2565328" y="1583634"/>
                </a:cubicBezTo>
                <a:lnTo>
                  <a:pt x="2554910" y="1583634"/>
                </a:lnTo>
                <a:cubicBezTo>
                  <a:pt x="2557080" y="1569622"/>
                  <a:pt x="2560770" y="1555836"/>
                  <a:pt x="2565978" y="1542277"/>
                </a:cubicBezTo>
                <a:cubicBezTo>
                  <a:pt x="2571188" y="1528717"/>
                  <a:pt x="2577265" y="1515948"/>
                  <a:pt x="2584210" y="1503970"/>
                </a:cubicBezTo>
                <a:cubicBezTo>
                  <a:pt x="2591155" y="1491991"/>
                  <a:pt x="2598861" y="1480918"/>
                  <a:pt x="2607325" y="1470748"/>
                </a:cubicBezTo>
                <a:cubicBezTo>
                  <a:pt x="2615789" y="1460579"/>
                  <a:pt x="2624363" y="1451651"/>
                  <a:pt x="2633045" y="1443967"/>
                </a:cubicBezTo>
                <a:lnTo>
                  <a:pt x="2728759" y="1443967"/>
                </a:lnTo>
                <a:cubicBezTo>
                  <a:pt x="2733100" y="1469731"/>
                  <a:pt x="2741022" y="1497189"/>
                  <a:pt x="2752525" y="1526343"/>
                </a:cubicBezTo>
                <a:cubicBezTo>
                  <a:pt x="2764028" y="1555497"/>
                  <a:pt x="2778136" y="1583295"/>
                  <a:pt x="2794849" y="1609736"/>
                </a:cubicBezTo>
                <a:cubicBezTo>
                  <a:pt x="2811560" y="1636178"/>
                  <a:pt x="2830226" y="1660135"/>
                  <a:pt x="2850846" y="1681605"/>
                </a:cubicBezTo>
                <a:cubicBezTo>
                  <a:pt x="2871464" y="1703075"/>
                  <a:pt x="2893494" y="1719233"/>
                  <a:pt x="2916934" y="1730081"/>
                </a:cubicBezTo>
                <a:lnTo>
                  <a:pt x="2916934" y="2196541"/>
                </a:lnTo>
                <a:lnTo>
                  <a:pt x="3067995" y="2196541"/>
                </a:lnTo>
                <a:lnTo>
                  <a:pt x="3067995" y="1610754"/>
                </a:lnTo>
                <a:lnTo>
                  <a:pt x="3008092" y="1610754"/>
                </a:lnTo>
                <a:cubicBezTo>
                  <a:pt x="2992898" y="1610754"/>
                  <a:pt x="2978357" y="1605556"/>
                  <a:pt x="2964466" y="1595161"/>
                </a:cubicBezTo>
                <a:cubicBezTo>
                  <a:pt x="2950576" y="1584764"/>
                  <a:pt x="2938095" y="1571543"/>
                  <a:pt x="2927026" y="1555497"/>
                </a:cubicBezTo>
                <a:cubicBezTo>
                  <a:pt x="2915958" y="1539451"/>
                  <a:pt x="2906407" y="1521599"/>
                  <a:pt x="2898378" y="1501936"/>
                </a:cubicBezTo>
                <a:cubicBezTo>
                  <a:pt x="2890347" y="1482273"/>
                  <a:pt x="2884378" y="1462952"/>
                  <a:pt x="2880471" y="1443967"/>
                </a:cubicBezTo>
                <a:lnTo>
                  <a:pt x="3170221" y="1443967"/>
                </a:lnTo>
                <a:lnTo>
                  <a:pt x="3217753" y="1443967"/>
                </a:lnTo>
                <a:lnTo>
                  <a:pt x="3333653" y="1443967"/>
                </a:lnTo>
                <a:cubicBezTo>
                  <a:pt x="3317157" y="1470635"/>
                  <a:pt x="3303592" y="1497417"/>
                  <a:pt x="3292958" y="1524310"/>
                </a:cubicBezTo>
                <a:cubicBezTo>
                  <a:pt x="3282322" y="1551204"/>
                  <a:pt x="3273966" y="1578775"/>
                  <a:pt x="3267889" y="1607025"/>
                </a:cubicBezTo>
                <a:cubicBezTo>
                  <a:pt x="3261812" y="1635275"/>
                  <a:pt x="3257688" y="1664203"/>
                  <a:pt x="3255518" y="1693809"/>
                </a:cubicBezTo>
                <a:cubicBezTo>
                  <a:pt x="3253347" y="1723414"/>
                  <a:pt x="3252263" y="1754489"/>
                  <a:pt x="3252263" y="1787034"/>
                </a:cubicBezTo>
                <a:cubicBezTo>
                  <a:pt x="3252263" y="1827260"/>
                  <a:pt x="3255627" y="1867601"/>
                  <a:pt x="3262355" y="1908055"/>
                </a:cubicBezTo>
                <a:cubicBezTo>
                  <a:pt x="3269083" y="1948509"/>
                  <a:pt x="3278850" y="1987719"/>
                  <a:pt x="3291655" y="2025687"/>
                </a:cubicBezTo>
                <a:cubicBezTo>
                  <a:pt x="3304461" y="2063654"/>
                  <a:pt x="3320304" y="2099362"/>
                  <a:pt x="3339187" y="2132810"/>
                </a:cubicBezTo>
                <a:cubicBezTo>
                  <a:pt x="3358070" y="2166258"/>
                  <a:pt x="3379883" y="2196089"/>
                  <a:pt x="3404624" y="2222306"/>
                </a:cubicBezTo>
                <a:cubicBezTo>
                  <a:pt x="3422857" y="2241289"/>
                  <a:pt x="3443259" y="2258013"/>
                  <a:pt x="3465831" y="2272477"/>
                </a:cubicBezTo>
                <a:cubicBezTo>
                  <a:pt x="3488403" y="2286941"/>
                  <a:pt x="3512061" y="2294172"/>
                  <a:pt x="3536803" y="2294172"/>
                </a:cubicBezTo>
                <a:cubicBezTo>
                  <a:pt x="3552864" y="2294172"/>
                  <a:pt x="3567406" y="2291009"/>
                  <a:pt x="3580428" y="2284681"/>
                </a:cubicBezTo>
                <a:cubicBezTo>
                  <a:pt x="3593451" y="2278353"/>
                  <a:pt x="3604627" y="2269990"/>
                  <a:pt x="3613961" y="2259594"/>
                </a:cubicBezTo>
                <a:cubicBezTo>
                  <a:pt x="3623293" y="2249199"/>
                  <a:pt x="3630564" y="2236996"/>
                  <a:pt x="3635774" y="2222984"/>
                </a:cubicBezTo>
                <a:cubicBezTo>
                  <a:pt x="3640982" y="2208971"/>
                  <a:pt x="3643587" y="2194507"/>
                  <a:pt x="3643587" y="2179592"/>
                </a:cubicBezTo>
                <a:cubicBezTo>
                  <a:pt x="3643587" y="2166484"/>
                  <a:pt x="3640982" y="2153601"/>
                  <a:pt x="3635774" y="2140946"/>
                </a:cubicBezTo>
                <a:cubicBezTo>
                  <a:pt x="3630564" y="2128290"/>
                  <a:pt x="3623293" y="2116877"/>
                  <a:pt x="3613961" y="2106707"/>
                </a:cubicBezTo>
                <a:cubicBezTo>
                  <a:pt x="3604627" y="2096538"/>
                  <a:pt x="3593451" y="2088288"/>
                  <a:pt x="3580428" y="2081961"/>
                </a:cubicBezTo>
                <a:cubicBezTo>
                  <a:pt x="3567406" y="2075633"/>
                  <a:pt x="3552864" y="2072468"/>
                  <a:pt x="3536803" y="2072468"/>
                </a:cubicBezTo>
                <a:cubicBezTo>
                  <a:pt x="3529424" y="2072468"/>
                  <a:pt x="3522153" y="2073260"/>
                  <a:pt x="3514991" y="2074841"/>
                </a:cubicBezTo>
                <a:cubicBezTo>
                  <a:pt x="3507828" y="2076424"/>
                  <a:pt x="3501209" y="2078344"/>
                  <a:pt x="3495131" y="2080605"/>
                </a:cubicBezTo>
                <a:cubicBezTo>
                  <a:pt x="3483410" y="2065689"/>
                  <a:pt x="3472233" y="2046592"/>
                  <a:pt x="3461598" y="2023314"/>
                </a:cubicBezTo>
                <a:cubicBezTo>
                  <a:pt x="3450963" y="2000036"/>
                  <a:pt x="3441630" y="1974950"/>
                  <a:pt x="3433600" y="1948057"/>
                </a:cubicBezTo>
                <a:cubicBezTo>
                  <a:pt x="3425570" y="1921162"/>
                  <a:pt x="3419167" y="1893703"/>
                  <a:pt x="3414393" y="1865681"/>
                </a:cubicBezTo>
                <a:cubicBezTo>
                  <a:pt x="3409617" y="1837656"/>
                  <a:pt x="3407230" y="1811441"/>
                  <a:pt x="3407230" y="1787034"/>
                </a:cubicBezTo>
                <a:cubicBezTo>
                  <a:pt x="3407230" y="1759461"/>
                  <a:pt x="3409401" y="1729064"/>
                  <a:pt x="3413741" y="1695842"/>
                </a:cubicBezTo>
                <a:cubicBezTo>
                  <a:pt x="3418082" y="1662621"/>
                  <a:pt x="3425027" y="1630078"/>
                  <a:pt x="3434577" y="1598211"/>
                </a:cubicBezTo>
                <a:cubicBezTo>
                  <a:pt x="3444126" y="1566345"/>
                  <a:pt x="3456607" y="1536627"/>
                  <a:pt x="3472017" y="1509054"/>
                </a:cubicBezTo>
                <a:cubicBezTo>
                  <a:pt x="3487426" y="1481483"/>
                  <a:pt x="3506201" y="1459787"/>
                  <a:pt x="3528338" y="1443967"/>
                </a:cubicBezTo>
                <a:lnTo>
                  <a:pt x="3607775" y="1443967"/>
                </a:lnTo>
                <a:lnTo>
                  <a:pt x="3654656" y="1443967"/>
                </a:lnTo>
                <a:lnTo>
                  <a:pt x="4085048" y="1443967"/>
                </a:lnTo>
                <a:lnTo>
                  <a:pt x="4085048" y="1523970"/>
                </a:lnTo>
                <a:cubicBezTo>
                  <a:pt x="4034261" y="1529395"/>
                  <a:pt x="3986729" y="1540695"/>
                  <a:pt x="3942453" y="1557871"/>
                </a:cubicBezTo>
                <a:cubicBezTo>
                  <a:pt x="3898177" y="1575046"/>
                  <a:pt x="3858675" y="1597759"/>
                  <a:pt x="3823948" y="1626009"/>
                </a:cubicBezTo>
                <a:cubicBezTo>
                  <a:pt x="3789222" y="1654259"/>
                  <a:pt x="3759704" y="1687820"/>
                  <a:pt x="3735396" y="1726691"/>
                </a:cubicBezTo>
                <a:cubicBezTo>
                  <a:pt x="3711086" y="1765563"/>
                  <a:pt x="3693290" y="1809406"/>
                  <a:pt x="3682004" y="1858222"/>
                </a:cubicBezTo>
                <a:cubicBezTo>
                  <a:pt x="3696763" y="1860934"/>
                  <a:pt x="3715211" y="1865681"/>
                  <a:pt x="3737350" y="1872460"/>
                </a:cubicBezTo>
                <a:cubicBezTo>
                  <a:pt x="3759487" y="1879239"/>
                  <a:pt x="3783253" y="1888166"/>
                  <a:pt x="3808647" y="1899241"/>
                </a:cubicBezTo>
                <a:cubicBezTo>
                  <a:pt x="3834040" y="1910315"/>
                  <a:pt x="3860194" y="1923309"/>
                  <a:pt x="3887107" y="1938226"/>
                </a:cubicBezTo>
                <a:cubicBezTo>
                  <a:pt x="3914020" y="1953142"/>
                  <a:pt x="3939956" y="1969639"/>
                  <a:pt x="3964916" y="1987719"/>
                </a:cubicBezTo>
                <a:cubicBezTo>
                  <a:pt x="3989877" y="2005799"/>
                  <a:pt x="4012773" y="2025460"/>
                  <a:pt x="4033610" y="2046705"/>
                </a:cubicBezTo>
                <a:cubicBezTo>
                  <a:pt x="4054446" y="2067948"/>
                  <a:pt x="4071593" y="2090549"/>
                  <a:pt x="4085048" y="2114505"/>
                </a:cubicBezTo>
                <a:lnTo>
                  <a:pt x="4085048" y="2196541"/>
                </a:lnTo>
                <a:lnTo>
                  <a:pt x="4236109" y="2196541"/>
                </a:lnTo>
                <a:lnTo>
                  <a:pt x="4236109" y="1664994"/>
                </a:lnTo>
                <a:cubicBezTo>
                  <a:pt x="4253907" y="1666350"/>
                  <a:pt x="4272355" y="1669966"/>
                  <a:pt x="4291455" y="1675841"/>
                </a:cubicBezTo>
                <a:cubicBezTo>
                  <a:pt x="4310554" y="1681718"/>
                  <a:pt x="4328352" y="1689288"/>
                  <a:pt x="4344847" y="1698555"/>
                </a:cubicBezTo>
                <a:cubicBezTo>
                  <a:pt x="4361341" y="1707821"/>
                  <a:pt x="4375776" y="1718443"/>
                  <a:pt x="4388146" y="1730420"/>
                </a:cubicBezTo>
                <a:cubicBezTo>
                  <a:pt x="4400517" y="1742398"/>
                  <a:pt x="4409090" y="1754940"/>
                  <a:pt x="4413866" y="1768049"/>
                </a:cubicBezTo>
                <a:cubicBezTo>
                  <a:pt x="4404316" y="1768501"/>
                  <a:pt x="4393680" y="1770873"/>
                  <a:pt x="4381961" y="1775167"/>
                </a:cubicBezTo>
                <a:cubicBezTo>
                  <a:pt x="4370240" y="1779462"/>
                  <a:pt x="4359171" y="1786017"/>
                  <a:pt x="4348752" y="1794830"/>
                </a:cubicBezTo>
                <a:cubicBezTo>
                  <a:pt x="4338336" y="1803644"/>
                  <a:pt x="4329653" y="1814944"/>
                  <a:pt x="4322708" y="1828729"/>
                </a:cubicBezTo>
                <a:cubicBezTo>
                  <a:pt x="4315764" y="1842515"/>
                  <a:pt x="4312290" y="1859351"/>
                  <a:pt x="4312290" y="1879239"/>
                </a:cubicBezTo>
                <a:cubicBezTo>
                  <a:pt x="4312290" y="1892799"/>
                  <a:pt x="4314786" y="1906134"/>
                  <a:pt x="4319778" y="1919243"/>
                </a:cubicBezTo>
                <a:cubicBezTo>
                  <a:pt x="4324771" y="1932349"/>
                  <a:pt x="4331933" y="1944102"/>
                  <a:pt x="4341266" y="1954498"/>
                </a:cubicBezTo>
                <a:cubicBezTo>
                  <a:pt x="4350599" y="1964893"/>
                  <a:pt x="4361884" y="1973368"/>
                  <a:pt x="4375124" y="1979922"/>
                </a:cubicBezTo>
                <a:cubicBezTo>
                  <a:pt x="4388364" y="1986476"/>
                  <a:pt x="4403230" y="1989753"/>
                  <a:pt x="4419726" y="1989753"/>
                </a:cubicBezTo>
                <a:cubicBezTo>
                  <a:pt x="4434051" y="1989753"/>
                  <a:pt x="4449894" y="1986362"/>
                  <a:pt x="4467258" y="1979583"/>
                </a:cubicBezTo>
                <a:cubicBezTo>
                  <a:pt x="4484620" y="1972803"/>
                  <a:pt x="4500790" y="1961729"/>
                  <a:pt x="4515767" y="1946361"/>
                </a:cubicBezTo>
                <a:cubicBezTo>
                  <a:pt x="4530743" y="1930993"/>
                  <a:pt x="4543332" y="1910993"/>
                  <a:pt x="4553532" y="1886359"/>
                </a:cubicBezTo>
                <a:cubicBezTo>
                  <a:pt x="4563732" y="1861725"/>
                  <a:pt x="4568834" y="1831780"/>
                  <a:pt x="4568834" y="1796525"/>
                </a:cubicBezTo>
                <a:cubicBezTo>
                  <a:pt x="4568834" y="1758557"/>
                  <a:pt x="4560151" y="1723528"/>
                  <a:pt x="4542788" y="1691436"/>
                </a:cubicBezTo>
                <a:cubicBezTo>
                  <a:pt x="4525425" y="1659344"/>
                  <a:pt x="4501659" y="1631320"/>
                  <a:pt x="4471490" y="1607364"/>
                </a:cubicBezTo>
                <a:cubicBezTo>
                  <a:pt x="4441321" y="1583408"/>
                  <a:pt x="4406053" y="1564198"/>
                  <a:pt x="4365683" y="1549734"/>
                </a:cubicBezTo>
                <a:cubicBezTo>
                  <a:pt x="4325312" y="1535270"/>
                  <a:pt x="4282121" y="1526682"/>
                  <a:pt x="4236109" y="1523970"/>
                </a:cubicBezTo>
                <a:lnTo>
                  <a:pt x="4236109" y="1443967"/>
                </a:lnTo>
                <a:lnTo>
                  <a:pt x="4670408" y="1443967"/>
                </a:lnTo>
                <a:lnTo>
                  <a:pt x="4712080" y="1443967"/>
                </a:lnTo>
                <a:lnTo>
                  <a:pt x="5247954" y="1443967"/>
                </a:lnTo>
                <a:lnTo>
                  <a:pt x="5247954" y="1516513"/>
                </a:lnTo>
                <a:cubicBezTo>
                  <a:pt x="5213227" y="1517418"/>
                  <a:pt x="5177850" y="1520016"/>
                  <a:pt x="5141821" y="1524310"/>
                </a:cubicBezTo>
                <a:cubicBezTo>
                  <a:pt x="5105791" y="1528604"/>
                  <a:pt x="5070522" y="1535722"/>
                  <a:pt x="5036015" y="1545666"/>
                </a:cubicBezTo>
                <a:cubicBezTo>
                  <a:pt x="5001505" y="1555611"/>
                  <a:pt x="4968514" y="1568944"/>
                  <a:pt x="4937042" y="1585669"/>
                </a:cubicBezTo>
                <a:cubicBezTo>
                  <a:pt x="4905573" y="1602392"/>
                  <a:pt x="4877031" y="1623183"/>
                  <a:pt x="4851422" y="1648044"/>
                </a:cubicBezTo>
                <a:cubicBezTo>
                  <a:pt x="4825809" y="1672904"/>
                  <a:pt x="4803888" y="1702622"/>
                  <a:pt x="4785656" y="1737199"/>
                </a:cubicBezTo>
                <a:cubicBezTo>
                  <a:pt x="4767426" y="1771778"/>
                  <a:pt x="4754402" y="1812118"/>
                  <a:pt x="4746589" y="1858222"/>
                </a:cubicBezTo>
                <a:cubicBezTo>
                  <a:pt x="4772200" y="1860483"/>
                  <a:pt x="4800198" y="1864551"/>
                  <a:pt x="4830585" y="1870426"/>
                </a:cubicBezTo>
                <a:cubicBezTo>
                  <a:pt x="4860970" y="1876302"/>
                  <a:pt x="4892006" y="1883985"/>
                  <a:pt x="4923695" y="1893478"/>
                </a:cubicBezTo>
                <a:cubicBezTo>
                  <a:pt x="4955383" y="1902969"/>
                  <a:pt x="4987070" y="1914270"/>
                  <a:pt x="5018759" y="1927377"/>
                </a:cubicBezTo>
                <a:cubicBezTo>
                  <a:pt x="5050447" y="1940486"/>
                  <a:pt x="5080617" y="1955402"/>
                  <a:pt x="5109265" y="1972125"/>
                </a:cubicBezTo>
                <a:cubicBezTo>
                  <a:pt x="5137914" y="1988849"/>
                  <a:pt x="5164176" y="2007156"/>
                  <a:pt x="5188050" y="2027043"/>
                </a:cubicBezTo>
                <a:cubicBezTo>
                  <a:pt x="5211925" y="2046931"/>
                  <a:pt x="5231895" y="2068400"/>
                  <a:pt x="5247954" y="2091453"/>
                </a:cubicBezTo>
                <a:lnTo>
                  <a:pt x="5247954" y="2196541"/>
                </a:lnTo>
                <a:lnTo>
                  <a:pt x="5399014" y="2196541"/>
                </a:lnTo>
                <a:lnTo>
                  <a:pt x="5399014" y="1443967"/>
                </a:lnTo>
                <a:lnTo>
                  <a:pt x="5581330" y="1443967"/>
                </a:lnTo>
                <a:lnTo>
                  <a:pt x="5581330" y="1301589"/>
                </a:lnTo>
                <a:lnTo>
                  <a:pt x="4712080" y="1301589"/>
                </a:lnTo>
                <a:lnTo>
                  <a:pt x="4670408" y="1301589"/>
                </a:lnTo>
                <a:lnTo>
                  <a:pt x="3654656" y="1301589"/>
                </a:lnTo>
                <a:lnTo>
                  <a:pt x="3607775" y="1301589"/>
                </a:lnTo>
                <a:lnTo>
                  <a:pt x="3217753" y="1301589"/>
                </a:lnTo>
                <a:lnTo>
                  <a:pt x="3170221" y="1301589"/>
                </a:lnTo>
                <a:lnTo>
                  <a:pt x="2142748" y="1301589"/>
                </a:lnTo>
                <a:lnTo>
                  <a:pt x="2097170" y="1301589"/>
                </a:lnTo>
                <a:lnTo>
                  <a:pt x="1968899" y="1301589"/>
                </a:lnTo>
                <a:cubicBezTo>
                  <a:pt x="1943288" y="1301589"/>
                  <a:pt x="1921149" y="1306674"/>
                  <a:pt x="1902484" y="1316842"/>
                </a:cubicBezTo>
                <a:cubicBezTo>
                  <a:pt x="1883818" y="1327013"/>
                  <a:pt x="1868843" y="1339330"/>
                  <a:pt x="1857556" y="1353794"/>
                </a:cubicBezTo>
                <a:cubicBezTo>
                  <a:pt x="1847138" y="1345205"/>
                  <a:pt x="1834659" y="1337636"/>
                  <a:pt x="1820117" y="1331082"/>
                </a:cubicBezTo>
                <a:cubicBezTo>
                  <a:pt x="1805576" y="1324527"/>
                  <a:pt x="1790274" y="1319104"/>
                  <a:pt x="1774213" y="1314809"/>
                </a:cubicBezTo>
                <a:cubicBezTo>
                  <a:pt x="1758152" y="1310515"/>
                  <a:pt x="1742090" y="1307239"/>
                  <a:pt x="1726030" y="1304978"/>
                </a:cubicBezTo>
                <a:cubicBezTo>
                  <a:pt x="1709969" y="1302719"/>
                  <a:pt x="1695210" y="1301589"/>
                  <a:pt x="1681753" y="1301589"/>
                </a:cubicBezTo>
                <a:close/>
                <a:moveTo>
                  <a:pt x="7934488" y="860893"/>
                </a:moveTo>
                <a:cubicBezTo>
                  <a:pt x="7886738" y="860893"/>
                  <a:pt x="7843547" y="865750"/>
                  <a:pt x="7804914" y="875468"/>
                </a:cubicBezTo>
                <a:cubicBezTo>
                  <a:pt x="7766280" y="885186"/>
                  <a:pt x="7733507" y="900668"/>
                  <a:pt x="7706594" y="921912"/>
                </a:cubicBezTo>
                <a:cubicBezTo>
                  <a:pt x="7679682" y="943155"/>
                  <a:pt x="7658954" y="970388"/>
                  <a:pt x="7644413" y="1003610"/>
                </a:cubicBezTo>
                <a:cubicBezTo>
                  <a:pt x="7629870" y="1036831"/>
                  <a:pt x="7622600" y="1076947"/>
                  <a:pt x="7622600" y="1123954"/>
                </a:cubicBezTo>
                <a:cubicBezTo>
                  <a:pt x="7622600" y="1137061"/>
                  <a:pt x="7624119" y="1151525"/>
                  <a:pt x="7627158" y="1167345"/>
                </a:cubicBezTo>
                <a:cubicBezTo>
                  <a:pt x="7630196" y="1183164"/>
                  <a:pt x="7634103" y="1199098"/>
                  <a:pt x="7638878" y="1215144"/>
                </a:cubicBezTo>
                <a:cubicBezTo>
                  <a:pt x="7643652" y="1231189"/>
                  <a:pt x="7649079" y="1246784"/>
                  <a:pt x="7655155" y="1261925"/>
                </a:cubicBezTo>
                <a:cubicBezTo>
                  <a:pt x="7661233" y="1277067"/>
                  <a:pt x="7667310" y="1290288"/>
                  <a:pt x="7673387" y="1301589"/>
                </a:cubicBezTo>
                <a:lnTo>
                  <a:pt x="7373870" y="1301589"/>
                </a:lnTo>
                <a:lnTo>
                  <a:pt x="7326990" y="1301589"/>
                </a:lnTo>
                <a:lnTo>
                  <a:pt x="7222810" y="1301589"/>
                </a:lnTo>
                <a:cubicBezTo>
                  <a:pt x="7191989" y="1301589"/>
                  <a:pt x="7166814" y="1306107"/>
                  <a:pt x="7147280" y="1315148"/>
                </a:cubicBezTo>
                <a:cubicBezTo>
                  <a:pt x="7127746" y="1324188"/>
                  <a:pt x="7111033" y="1335714"/>
                  <a:pt x="7097144" y="1349726"/>
                </a:cubicBezTo>
                <a:cubicBezTo>
                  <a:pt x="7082385" y="1337071"/>
                  <a:pt x="7064045" y="1325884"/>
                  <a:pt x="7042124" y="1316166"/>
                </a:cubicBezTo>
                <a:cubicBezTo>
                  <a:pt x="7020202" y="1306447"/>
                  <a:pt x="6995568" y="1301589"/>
                  <a:pt x="6968221" y="1301589"/>
                </a:cubicBezTo>
                <a:lnTo>
                  <a:pt x="6899202" y="1301589"/>
                </a:lnTo>
                <a:lnTo>
                  <a:pt x="6858181" y="1301589"/>
                </a:lnTo>
                <a:lnTo>
                  <a:pt x="6591221" y="1301589"/>
                </a:lnTo>
                <a:lnTo>
                  <a:pt x="6591221" y="1348370"/>
                </a:lnTo>
                <a:cubicBezTo>
                  <a:pt x="6582106" y="1341590"/>
                  <a:pt x="6571254" y="1334584"/>
                  <a:pt x="6558666" y="1327353"/>
                </a:cubicBezTo>
                <a:cubicBezTo>
                  <a:pt x="6546075" y="1320120"/>
                  <a:pt x="6531209" y="1313454"/>
                  <a:pt x="6514062" y="1307352"/>
                </a:cubicBezTo>
                <a:cubicBezTo>
                  <a:pt x="6496916" y="1301249"/>
                  <a:pt x="6477274" y="1296276"/>
                  <a:pt x="6455137" y="1292436"/>
                </a:cubicBezTo>
                <a:cubicBezTo>
                  <a:pt x="6432998" y="1288594"/>
                  <a:pt x="6407821" y="1286672"/>
                  <a:pt x="6379606" y="1286672"/>
                </a:cubicBezTo>
                <a:cubicBezTo>
                  <a:pt x="6352260" y="1286672"/>
                  <a:pt x="6323718" y="1290628"/>
                  <a:pt x="6293985" y="1298538"/>
                </a:cubicBezTo>
                <a:cubicBezTo>
                  <a:pt x="6264249" y="1306447"/>
                  <a:pt x="6234406" y="1318199"/>
                  <a:pt x="6204455" y="1333793"/>
                </a:cubicBezTo>
                <a:cubicBezTo>
                  <a:pt x="6174502" y="1349386"/>
                  <a:pt x="6145202" y="1368710"/>
                  <a:pt x="6116554" y="1391761"/>
                </a:cubicBezTo>
                <a:cubicBezTo>
                  <a:pt x="6087902" y="1414814"/>
                  <a:pt x="6061206" y="1441707"/>
                  <a:pt x="6036464" y="1472443"/>
                </a:cubicBezTo>
                <a:lnTo>
                  <a:pt x="6092460" y="1589058"/>
                </a:lnTo>
                <a:lnTo>
                  <a:pt x="6157573" y="1538886"/>
                </a:lnTo>
                <a:cubicBezTo>
                  <a:pt x="6187093" y="1540695"/>
                  <a:pt x="6208252" y="1548717"/>
                  <a:pt x="6221058" y="1562956"/>
                </a:cubicBezTo>
                <a:cubicBezTo>
                  <a:pt x="6233862" y="1577193"/>
                  <a:pt x="6240266" y="1597421"/>
                  <a:pt x="6240266" y="1623635"/>
                </a:cubicBezTo>
                <a:cubicBezTo>
                  <a:pt x="6240266" y="1645332"/>
                  <a:pt x="6233862" y="1664316"/>
                  <a:pt x="6221058" y="1680588"/>
                </a:cubicBezTo>
                <a:cubicBezTo>
                  <a:pt x="6208252" y="1696859"/>
                  <a:pt x="6191431" y="1710419"/>
                  <a:pt x="6170595" y="1721267"/>
                </a:cubicBezTo>
                <a:lnTo>
                  <a:pt x="6130228" y="1742286"/>
                </a:lnTo>
                <a:lnTo>
                  <a:pt x="6186223" y="1857544"/>
                </a:lnTo>
                <a:lnTo>
                  <a:pt x="6591221" y="1677197"/>
                </a:lnTo>
                <a:lnTo>
                  <a:pt x="6591221" y="2196541"/>
                </a:lnTo>
                <a:lnTo>
                  <a:pt x="6742281" y="2196541"/>
                </a:lnTo>
                <a:lnTo>
                  <a:pt x="6742281" y="1443967"/>
                </a:lnTo>
                <a:lnTo>
                  <a:pt x="6858181" y="1443967"/>
                </a:lnTo>
                <a:lnTo>
                  <a:pt x="6899202" y="1443967"/>
                </a:lnTo>
                <a:lnTo>
                  <a:pt x="6933711" y="1443967"/>
                </a:lnTo>
                <a:cubicBezTo>
                  <a:pt x="6950206" y="1443967"/>
                  <a:pt x="6965074" y="1446792"/>
                  <a:pt x="6978313" y="1452442"/>
                </a:cubicBezTo>
                <a:cubicBezTo>
                  <a:pt x="6991553" y="1458092"/>
                  <a:pt x="7002730" y="1466002"/>
                  <a:pt x="7011847" y="1476172"/>
                </a:cubicBezTo>
                <a:cubicBezTo>
                  <a:pt x="7020962" y="1486341"/>
                  <a:pt x="7028016" y="1498321"/>
                  <a:pt x="7033007" y="1512105"/>
                </a:cubicBezTo>
                <a:cubicBezTo>
                  <a:pt x="7037999" y="1525891"/>
                  <a:pt x="7040495" y="1540920"/>
                  <a:pt x="7040495" y="1557193"/>
                </a:cubicBezTo>
                <a:lnTo>
                  <a:pt x="7040495" y="2264341"/>
                </a:lnTo>
                <a:lnTo>
                  <a:pt x="7191556" y="2264341"/>
                </a:lnTo>
                <a:lnTo>
                  <a:pt x="7191556" y="1515156"/>
                </a:lnTo>
                <a:cubicBezTo>
                  <a:pt x="7191556" y="1508377"/>
                  <a:pt x="7192099" y="1500919"/>
                  <a:pt x="7193184" y="1492783"/>
                </a:cubicBezTo>
                <a:cubicBezTo>
                  <a:pt x="7194269" y="1484647"/>
                  <a:pt x="7196765" y="1476962"/>
                  <a:pt x="7200672" y="1469731"/>
                </a:cubicBezTo>
                <a:cubicBezTo>
                  <a:pt x="7204579" y="1462498"/>
                  <a:pt x="7210547" y="1456398"/>
                  <a:pt x="7218577" y="1451425"/>
                </a:cubicBezTo>
                <a:cubicBezTo>
                  <a:pt x="7226608" y="1446453"/>
                  <a:pt x="7237568" y="1443967"/>
                  <a:pt x="7251460" y="1443967"/>
                </a:cubicBezTo>
                <a:lnTo>
                  <a:pt x="7326990" y="1443967"/>
                </a:lnTo>
                <a:lnTo>
                  <a:pt x="7373870" y="1443967"/>
                </a:lnTo>
                <a:lnTo>
                  <a:pt x="7731337" y="1443967"/>
                </a:lnTo>
                <a:cubicBezTo>
                  <a:pt x="7733941" y="1463856"/>
                  <a:pt x="7735244" y="1484195"/>
                  <a:pt x="7735244" y="1504987"/>
                </a:cubicBezTo>
                <a:cubicBezTo>
                  <a:pt x="7735244" y="1546118"/>
                  <a:pt x="7731011" y="1581601"/>
                  <a:pt x="7722547" y="1611433"/>
                </a:cubicBezTo>
                <a:cubicBezTo>
                  <a:pt x="7714082" y="1641264"/>
                  <a:pt x="7698998" y="1666237"/>
                  <a:pt x="7677294" y="1686351"/>
                </a:cubicBezTo>
                <a:cubicBezTo>
                  <a:pt x="7655590" y="1706465"/>
                  <a:pt x="7625963" y="1721944"/>
                  <a:pt x="7588416" y="1732794"/>
                </a:cubicBezTo>
                <a:cubicBezTo>
                  <a:pt x="7550867" y="1743642"/>
                  <a:pt x="7503010" y="1750421"/>
                  <a:pt x="7444844" y="1753133"/>
                </a:cubicBezTo>
                <a:lnTo>
                  <a:pt x="7444844" y="1898901"/>
                </a:lnTo>
                <a:cubicBezTo>
                  <a:pt x="7444844" y="1943650"/>
                  <a:pt x="7451355" y="1985572"/>
                  <a:pt x="7464377" y="2024670"/>
                </a:cubicBezTo>
                <a:cubicBezTo>
                  <a:pt x="7477399" y="2063767"/>
                  <a:pt x="7497258" y="2098007"/>
                  <a:pt x="7523955" y="2127385"/>
                </a:cubicBezTo>
                <a:cubicBezTo>
                  <a:pt x="7550651" y="2156765"/>
                  <a:pt x="7584291" y="2179931"/>
                  <a:pt x="7624878" y="2196880"/>
                </a:cubicBezTo>
                <a:cubicBezTo>
                  <a:pt x="7665465" y="2213831"/>
                  <a:pt x="7713540" y="2222306"/>
                  <a:pt x="7769102" y="2222306"/>
                </a:cubicBezTo>
                <a:cubicBezTo>
                  <a:pt x="7824231" y="2222306"/>
                  <a:pt x="7872414" y="2213266"/>
                  <a:pt x="7913652" y="2195186"/>
                </a:cubicBezTo>
                <a:cubicBezTo>
                  <a:pt x="7954889" y="2177106"/>
                  <a:pt x="7988965" y="2152246"/>
                  <a:pt x="8015879" y="2120606"/>
                </a:cubicBezTo>
                <a:cubicBezTo>
                  <a:pt x="8042791" y="2088966"/>
                  <a:pt x="8062975" y="2051677"/>
                  <a:pt x="8076433" y="2008737"/>
                </a:cubicBezTo>
                <a:cubicBezTo>
                  <a:pt x="8089888" y="1965798"/>
                  <a:pt x="8096617" y="1919468"/>
                  <a:pt x="8096617" y="1869749"/>
                </a:cubicBezTo>
                <a:cubicBezTo>
                  <a:pt x="8096617" y="1830876"/>
                  <a:pt x="8093579" y="1794716"/>
                  <a:pt x="8087502" y="1761269"/>
                </a:cubicBezTo>
                <a:cubicBezTo>
                  <a:pt x="8081424" y="1727822"/>
                  <a:pt x="8072092" y="1694713"/>
                  <a:pt x="8059504" y="1661942"/>
                </a:cubicBezTo>
                <a:cubicBezTo>
                  <a:pt x="8046915" y="1629173"/>
                  <a:pt x="8031179" y="1595161"/>
                  <a:pt x="8012296" y="1559904"/>
                </a:cubicBezTo>
                <a:cubicBezTo>
                  <a:pt x="7993414" y="1524649"/>
                  <a:pt x="7971385" y="1486003"/>
                  <a:pt x="7946208" y="1443967"/>
                </a:cubicBezTo>
                <a:lnTo>
                  <a:pt x="8252886" y="1443967"/>
                </a:lnTo>
                <a:lnTo>
                  <a:pt x="8252886" y="1301589"/>
                </a:lnTo>
                <a:lnTo>
                  <a:pt x="7855050" y="1301589"/>
                </a:lnTo>
                <a:cubicBezTo>
                  <a:pt x="7844198" y="1286672"/>
                  <a:pt x="7833998" y="1271417"/>
                  <a:pt x="7824448" y="1255823"/>
                </a:cubicBezTo>
                <a:cubicBezTo>
                  <a:pt x="7814898" y="1240230"/>
                  <a:pt x="7806542" y="1224862"/>
                  <a:pt x="7799379" y="1209720"/>
                </a:cubicBezTo>
                <a:cubicBezTo>
                  <a:pt x="7792218" y="1194579"/>
                  <a:pt x="7786574" y="1180115"/>
                  <a:pt x="7782450" y="1166328"/>
                </a:cubicBezTo>
                <a:cubicBezTo>
                  <a:pt x="7778326" y="1152542"/>
                  <a:pt x="7776265" y="1140452"/>
                  <a:pt x="7776265" y="1130057"/>
                </a:cubicBezTo>
                <a:cubicBezTo>
                  <a:pt x="7776265" y="1107004"/>
                  <a:pt x="7780389" y="1087455"/>
                  <a:pt x="7788637" y="1071408"/>
                </a:cubicBezTo>
                <a:cubicBezTo>
                  <a:pt x="7796884" y="1055363"/>
                  <a:pt x="7808062" y="1042141"/>
                  <a:pt x="7822169" y="1031746"/>
                </a:cubicBezTo>
                <a:cubicBezTo>
                  <a:pt x="7836276" y="1021350"/>
                  <a:pt x="7852989" y="1013780"/>
                  <a:pt x="7872305" y="1009033"/>
                </a:cubicBezTo>
                <a:cubicBezTo>
                  <a:pt x="7891622" y="1004288"/>
                  <a:pt x="7912350" y="1001915"/>
                  <a:pt x="7934488" y="1001915"/>
                </a:cubicBezTo>
                <a:close/>
                <a:moveTo>
                  <a:pt x="10247445" y="775379"/>
                </a:moveTo>
                <a:lnTo>
                  <a:pt x="10255427" y="788818"/>
                </a:lnTo>
                <a:cubicBezTo>
                  <a:pt x="10264985" y="804911"/>
                  <a:pt x="10264831" y="816352"/>
                  <a:pt x="10254967" y="823140"/>
                </a:cubicBezTo>
                <a:cubicBezTo>
                  <a:pt x="10252809" y="824626"/>
                  <a:pt x="10250342" y="825680"/>
                  <a:pt x="10247565" y="826306"/>
                </a:cubicBezTo>
                <a:cubicBezTo>
                  <a:pt x="10244789" y="826931"/>
                  <a:pt x="10241933" y="826968"/>
                  <a:pt x="10239000" y="826416"/>
                </a:cubicBezTo>
                <a:cubicBezTo>
                  <a:pt x="10236066" y="825863"/>
                  <a:pt x="10233146" y="824601"/>
                  <a:pt x="10230238" y="822629"/>
                </a:cubicBezTo>
                <a:cubicBezTo>
                  <a:pt x="10227329" y="820658"/>
                  <a:pt x="10224692" y="817680"/>
                  <a:pt x="10222328" y="813699"/>
                </a:cubicBezTo>
                <a:cubicBezTo>
                  <a:pt x="10220652" y="810879"/>
                  <a:pt x="10219893" y="807954"/>
                  <a:pt x="10220048" y="804926"/>
                </a:cubicBezTo>
                <a:cubicBezTo>
                  <a:pt x="10220204" y="801897"/>
                  <a:pt x="10220941" y="798936"/>
                  <a:pt x="10222262" y="796040"/>
                </a:cubicBezTo>
                <a:cubicBezTo>
                  <a:pt x="10223583" y="793144"/>
                  <a:pt x="10225471" y="790384"/>
                  <a:pt x="10227928" y="787758"/>
                </a:cubicBezTo>
                <a:cubicBezTo>
                  <a:pt x="10230386" y="785133"/>
                  <a:pt x="10233002" y="782865"/>
                  <a:pt x="10235776" y="780956"/>
                </a:cubicBezTo>
                <a:cubicBezTo>
                  <a:pt x="10239784" y="778198"/>
                  <a:pt x="10243673" y="776339"/>
                  <a:pt x="10247445" y="775379"/>
                </a:cubicBezTo>
                <a:close/>
                <a:moveTo>
                  <a:pt x="10278066" y="569202"/>
                </a:moveTo>
                <a:lnTo>
                  <a:pt x="10363349" y="712797"/>
                </a:lnTo>
                <a:cubicBezTo>
                  <a:pt x="10356047" y="709640"/>
                  <a:pt x="10347974" y="707016"/>
                  <a:pt x="10339130" y="704921"/>
                </a:cubicBezTo>
                <a:cubicBezTo>
                  <a:pt x="10330287" y="702828"/>
                  <a:pt x="10321536" y="701254"/>
                  <a:pt x="10312877" y="700201"/>
                </a:cubicBezTo>
                <a:cubicBezTo>
                  <a:pt x="10304219" y="699147"/>
                  <a:pt x="10296195" y="698709"/>
                  <a:pt x="10288809" y="698885"/>
                </a:cubicBezTo>
                <a:cubicBezTo>
                  <a:pt x="10281422" y="699060"/>
                  <a:pt x="10275639" y="699651"/>
                  <a:pt x="10271460" y="700657"/>
                </a:cubicBezTo>
                <a:cubicBezTo>
                  <a:pt x="10265639" y="694145"/>
                  <a:pt x="10259081" y="687674"/>
                  <a:pt x="10251787" y="681241"/>
                </a:cubicBezTo>
                <a:cubicBezTo>
                  <a:pt x="10244493" y="674808"/>
                  <a:pt x="10236772" y="668846"/>
                  <a:pt x="10228623" y="663351"/>
                </a:cubicBezTo>
                <a:cubicBezTo>
                  <a:pt x="10220475" y="657857"/>
                  <a:pt x="10211998" y="652998"/>
                  <a:pt x="10203192" y="648774"/>
                </a:cubicBezTo>
                <a:cubicBezTo>
                  <a:pt x="10194387" y="644550"/>
                  <a:pt x="10185436" y="641360"/>
                  <a:pt x="10176341" y="639207"/>
                </a:cubicBezTo>
                <a:close/>
                <a:moveTo>
                  <a:pt x="10260113" y="353682"/>
                </a:moveTo>
                <a:lnTo>
                  <a:pt x="10253452" y="424174"/>
                </a:lnTo>
                <a:cubicBezTo>
                  <a:pt x="10246729" y="422724"/>
                  <a:pt x="10239683" y="423016"/>
                  <a:pt x="10232313" y="425048"/>
                </a:cubicBezTo>
                <a:cubicBezTo>
                  <a:pt x="10224944" y="427081"/>
                  <a:pt x="10217330" y="430803"/>
                  <a:pt x="10209469" y="436212"/>
                </a:cubicBezTo>
                <a:lnTo>
                  <a:pt x="10151671" y="475987"/>
                </a:lnTo>
                <a:cubicBezTo>
                  <a:pt x="10143040" y="481926"/>
                  <a:pt x="10136530" y="485589"/>
                  <a:pt x="10132141" y="486973"/>
                </a:cubicBezTo>
                <a:cubicBezTo>
                  <a:pt x="10127751" y="488357"/>
                  <a:pt x="10123981" y="486395"/>
                  <a:pt x="10120828" y="481086"/>
                </a:cubicBezTo>
                <a:cubicBezTo>
                  <a:pt x="10117675" y="475777"/>
                  <a:pt x="10117494" y="469531"/>
                  <a:pt x="10120286" y="462352"/>
                </a:cubicBezTo>
                <a:cubicBezTo>
                  <a:pt x="10123078" y="455172"/>
                  <a:pt x="10128048" y="447544"/>
                  <a:pt x="10135194" y="439472"/>
                </a:cubicBezTo>
                <a:cubicBezTo>
                  <a:pt x="10142341" y="431398"/>
                  <a:pt x="10151245" y="422992"/>
                  <a:pt x="10161905" y="414254"/>
                </a:cubicBezTo>
                <a:cubicBezTo>
                  <a:pt x="10172565" y="405515"/>
                  <a:pt x="10184060" y="396904"/>
                  <a:pt x="10196390" y="388418"/>
                </a:cubicBezTo>
                <a:cubicBezTo>
                  <a:pt x="10207025" y="381100"/>
                  <a:pt x="10217623" y="374449"/>
                  <a:pt x="10228183" y="368468"/>
                </a:cubicBezTo>
                <a:cubicBezTo>
                  <a:pt x="10238744" y="362485"/>
                  <a:pt x="10249387" y="357557"/>
                  <a:pt x="10260113" y="353682"/>
                </a:cubicBezTo>
                <a:close/>
                <a:moveTo>
                  <a:pt x="10312737" y="347967"/>
                </a:moveTo>
                <a:cubicBezTo>
                  <a:pt x="10326646" y="350550"/>
                  <a:pt x="10340332" y="357140"/>
                  <a:pt x="10353793" y="367742"/>
                </a:cubicBezTo>
                <a:cubicBezTo>
                  <a:pt x="10367255" y="378345"/>
                  <a:pt x="10380441" y="394513"/>
                  <a:pt x="10393349" y="416247"/>
                </a:cubicBezTo>
                <a:lnTo>
                  <a:pt x="10365398" y="435482"/>
                </a:lnTo>
                <a:lnTo>
                  <a:pt x="10351734" y="444886"/>
                </a:lnTo>
                <a:lnTo>
                  <a:pt x="10308751" y="474465"/>
                </a:lnTo>
                <a:close/>
                <a:moveTo>
                  <a:pt x="10316245" y="236524"/>
                </a:moveTo>
                <a:lnTo>
                  <a:pt x="10267695" y="269935"/>
                </a:lnTo>
                <a:lnTo>
                  <a:pt x="10265985" y="288991"/>
                </a:lnTo>
                <a:cubicBezTo>
                  <a:pt x="10250125" y="293361"/>
                  <a:pt x="10233988" y="299734"/>
                  <a:pt x="10217575" y="308107"/>
                </a:cubicBezTo>
                <a:cubicBezTo>
                  <a:pt x="10201162" y="316481"/>
                  <a:pt x="10184247" y="326659"/>
                  <a:pt x="10166830" y="338645"/>
                </a:cubicBezTo>
                <a:cubicBezTo>
                  <a:pt x="10146177" y="352859"/>
                  <a:pt x="10128058" y="367956"/>
                  <a:pt x="10112473" y="383940"/>
                </a:cubicBezTo>
                <a:cubicBezTo>
                  <a:pt x="10096888" y="399924"/>
                  <a:pt x="10084625" y="416018"/>
                  <a:pt x="10075684" y="432220"/>
                </a:cubicBezTo>
                <a:cubicBezTo>
                  <a:pt x="10066743" y="448423"/>
                  <a:pt x="10061615" y="464281"/>
                  <a:pt x="10060298" y="479795"/>
                </a:cubicBezTo>
                <a:cubicBezTo>
                  <a:pt x="10058980" y="495309"/>
                  <a:pt x="10062215" y="509619"/>
                  <a:pt x="10069999" y="522725"/>
                </a:cubicBezTo>
                <a:cubicBezTo>
                  <a:pt x="10075418" y="531850"/>
                  <a:pt x="10081529" y="539214"/>
                  <a:pt x="10088331" y="544817"/>
                </a:cubicBezTo>
                <a:cubicBezTo>
                  <a:pt x="10095132" y="550421"/>
                  <a:pt x="10102888" y="553789"/>
                  <a:pt x="10111595" y="554925"/>
                </a:cubicBezTo>
                <a:cubicBezTo>
                  <a:pt x="10120303" y="556061"/>
                  <a:pt x="10130172" y="554762"/>
                  <a:pt x="10141199" y="551030"/>
                </a:cubicBezTo>
                <a:cubicBezTo>
                  <a:pt x="10152227" y="547297"/>
                  <a:pt x="10164599" y="540711"/>
                  <a:pt x="10178316" y="531271"/>
                </a:cubicBezTo>
                <a:lnTo>
                  <a:pt x="10231953" y="494360"/>
                </a:lnTo>
                <a:cubicBezTo>
                  <a:pt x="10235036" y="492239"/>
                  <a:pt x="10237745" y="491133"/>
                  <a:pt x="10240081" y="491045"/>
                </a:cubicBezTo>
                <a:cubicBezTo>
                  <a:pt x="10242418" y="490957"/>
                  <a:pt x="10244620" y="492655"/>
                  <a:pt x="10246689" y="496140"/>
                </a:cubicBezTo>
                <a:lnTo>
                  <a:pt x="10285637" y="490371"/>
                </a:lnTo>
                <a:lnTo>
                  <a:pt x="10014677" y="676837"/>
                </a:lnTo>
                <a:lnTo>
                  <a:pt x="10045716" y="729098"/>
                </a:lnTo>
                <a:lnTo>
                  <a:pt x="10091493" y="697596"/>
                </a:lnTo>
                <a:cubicBezTo>
                  <a:pt x="10097195" y="693672"/>
                  <a:pt x="10104778" y="691725"/>
                  <a:pt x="10114242" y="691757"/>
                </a:cubicBezTo>
                <a:cubicBezTo>
                  <a:pt x="10123705" y="691788"/>
                  <a:pt x="10133804" y="693253"/>
                  <a:pt x="10144535" y="696152"/>
                </a:cubicBezTo>
                <a:cubicBezTo>
                  <a:pt x="10155267" y="699049"/>
                  <a:pt x="10166129" y="703262"/>
                  <a:pt x="10177118" y="708787"/>
                </a:cubicBezTo>
                <a:cubicBezTo>
                  <a:pt x="10188107" y="714313"/>
                  <a:pt x="10197852" y="720577"/>
                  <a:pt x="10206355" y="727580"/>
                </a:cubicBezTo>
                <a:cubicBezTo>
                  <a:pt x="10202557" y="729960"/>
                  <a:pt x="10199349" y="732052"/>
                  <a:pt x="10196728" y="733855"/>
                </a:cubicBezTo>
                <a:cubicBezTo>
                  <a:pt x="10187018" y="740537"/>
                  <a:pt x="10178805" y="748644"/>
                  <a:pt x="10172089" y="758173"/>
                </a:cubicBezTo>
                <a:cubicBezTo>
                  <a:pt x="10165373" y="767703"/>
                  <a:pt x="10160703" y="777753"/>
                  <a:pt x="10158078" y="788324"/>
                </a:cubicBezTo>
                <a:cubicBezTo>
                  <a:pt x="10155455" y="798893"/>
                  <a:pt x="10154883" y="809630"/>
                  <a:pt x="10156363" y="820531"/>
                </a:cubicBezTo>
                <a:cubicBezTo>
                  <a:pt x="10157843" y="831432"/>
                  <a:pt x="10161490" y="841776"/>
                  <a:pt x="10167304" y="851564"/>
                </a:cubicBezTo>
                <a:cubicBezTo>
                  <a:pt x="10174300" y="863345"/>
                  <a:pt x="10182533" y="872636"/>
                  <a:pt x="10192002" y="879442"/>
                </a:cubicBezTo>
                <a:cubicBezTo>
                  <a:pt x="10201472" y="886247"/>
                  <a:pt x="10211530" y="890660"/>
                  <a:pt x="10222176" y="892683"/>
                </a:cubicBezTo>
                <a:cubicBezTo>
                  <a:pt x="10232823" y="894705"/>
                  <a:pt x="10243688" y="894356"/>
                  <a:pt x="10254774" y="891635"/>
                </a:cubicBezTo>
                <a:cubicBezTo>
                  <a:pt x="10265860" y="888915"/>
                  <a:pt x="10276566" y="884000"/>
                  <a:pt x="10286892" y="876895"/>
                </a:cubicBezTo>
                <a:cubicBezTo>
                  <a:pt x="10298606" y="868833"/>
                  <a:pt x="10307382" y="859756"/>
                  <a:pt x="10313220" y="849661"/>
                </a:cubicBezTo>
                <a:cubicBezTo>
                  <a:pt x="10319060" y="839566"/>
                  <a:pt x="10322641" y="829331"/>
                  <a:pt x="10323968" y="818952"/>
                </a:cubicBezTo>
                <a:cubicBezTo>
                  <a:pt x="10325295" y="808574"/>
                  <a:pt x="10324777" y="798471"/>
                  <a:pt x="10322415" y="788644"/>
                </a:cubicBezTo>
                <a:cubicBezTo>
                  <a:pt x="10320052" y="778818"/>
                  <a:pt x="10316655" y="770171"/>
                  <a:pt x="10312220" y="762705"/>
                </a:cubicBezTo>
                <a:cubicBezTo>
                  <a:pt x="10320707" y="762006"/>
                  <a:pt x="10330468" y="763178"/>
                  <a:pt x="10341501" y="766219"/>
                </a:cubicBezTo>
                <a:cubicBezTo>
                  <a:pt x="10352536" y="769260"/>
                  <a:pt x="10363287" y="773197"/>
                  <a:pt x="10373756" y="778028"/>
                </a:cubicBezTo>
                <a:cubicBezTo>
                  <a:pt x="10384226" y="782860"/>
                  <a:pt x="10393636" y="788012"/>
                  <a:pt x="10401988" y="793483"/>
                </a:cubicBezTo>
                <a:cubicBezTo>
                  <a:pt x="10410338" y="798954"/>
                  <a:pt x="10416181" y="803581"/>
                  <a:pt x="10419514" y="807364"/>
                </a:cubicBezTo>
                <a:lnTo>
                  <a:pt x="10442128" y="845440"/>
                </a:lnTo>
                <a:lnTo>
                  <a:pt x="10495765" y="808529"/>
                </a:lnTo>
                <a:lnTo>
                  <a:pt x="10331703" y="532291"/>
                </a:lnTo>
                <a:lnTo>
                  <a:pt x="10382773" y="497146"/>
                </a:lnTo>
                <a:lnTo>
                  <a:pt x="10396437" y="487744"/>
                </a:lnTo>
                <a:lnTo>
                  <a:pt x="10424388" y="468508"/>
                </a:lnTo>
                <a:lnTo>
                  <a:pt x="10601753" y="767143"/>
                </a:lnTo>
                <a:lnTo>
                  <a:pt x="10655389" y="730233"/>
                </a:lnTo>
                <a:lnTo>
                  <a:pt x="10478024" y="431597"/>
                </a:lnTo>
                <a:lnTo>
                  <a:pt x="10542759" y="387049"/>
                </a:lnTo>
                <a:lnTo>
                  <a:pt x="10511720" y="334787"/>
                </a:lnTo>
                <a:lnTo>
                  <a:pt x="10447217" y="379177"/>
                </a:lnTo>
                <a:cubicBezTo>
                  <a:pt x="10427214" y="345498"/>
                  <a:pt x="10406283" y="321221"/>
                  <a:pt x="10384422" y="306349"/>
                </a:cubicBezTo>
                <a:cubicBezTo>
                  <a:pt x="10362561" y="291476"/>
                  <a:pt x="10339333" y="283623"/>
                  <a:pt x="10314736" y="282787"/>
                </a:cubicBezTo>
                <a:close/>
                <a:moveTo>
                  <a:pt x="0" y="0"/>
                </a:moveTo>
                <a:lnTo>
                  <a:pt x="13335000" y="0"/>
                </a:lnTo>
                <a:lnTo>
                  <a:pt x="13335000" y="7810500"/>
                </a:lnTo>
                <a:lnTo>
                  <a:pt x="0" y="78105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C601A5-C247-ED50-DA3B-CFE09F89CDAC}"/>
              </a:ext>
            </a:extLst>
          </p:cNvPr>
          <p:cNvSpPr/>
          <p:nvPr/>
        </p:nvSpPr>
        <p:spPr>
          <a:xfrm>
            <a:off x="3652987" y="1601526"/>
            <a:ext cx="4886026" cy="48860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207</Words>
  <Application>Microsoft Office PowerPoint</Application>
  <PresentationFormat>Widescreen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79</cp:revision>
  <dcterms:created xsi:type="dcterms:W3CDTF">2022-08-23T15:32:17Z</dcterms:created>
  <dcterms:modified xsi:type="dcterms:W3CDTF">2022-11-09T15:05:23Z</dcterms:modified>
</cp:coreProperties>
</file>