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26" r:id="rId1"/>
  </p:sldMasterIdLst>
  <p:sldIdLst>
    <p:sldId id="272" r:id="rId2"/>
    <p:sldId id="277" r:id="rId3"/>
    <p:sldId id="275" r:id="rId4"/>
    <p:sldId id="276" r:id="rId5"/>
    <p:sldId id="298" r:id="rId6"/>
    <p:sldId id="274" r:id="rId7"/>
    <p:sldId id="311" r:id="rId8"/>
    <p:sldId id="308" r:id="rId9"/>
    <p:sldId id="317" r:id="rId10"/>
    <p:sldId id="314" r:id="rId11"/>
    <p:sldId id="285" r:id="rId12"/>
    <p:sldId id="313" r:id="rId13"/>
    <p:sldId id="312" r:id="rId14"/>
    <p:sldId id="316" r:id="rId15"/>
    <p:sldId id="318" r:id="rId16"/>
    <p:sldId id="319" r:id="rId17"/>
    <p:sldId id="320" r:id="rId18"/>
    <p:sldId id="315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4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5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8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9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8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9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2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4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8B2E-5B29-4086-B32F-2FC2D5CB04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33953-ACFD-2B38-652B-AC7AA38F8562}"/>
              </a:ext>
            </a:extLst>
          </p:cNvPr>
          <p:cNvSpPr txBox="1"/>
          <p:nvPr/>
        </p:nvSpPr>
        <p:spPr>
          <a:xfrm>
            <a:off x="3427750" y="2828835"/>
            <a:ext cx="53364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60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DF3FB-2B69-D94D-8E8B-E1FA4E38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169"/>
          <a:stretch/>
        </p:blipFill>
        <p:spPr>
          <a:xfrm>
            <a:off x="6860967" y="2419974"/>
            <a:ext cx="4257207" cy="3187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A3B5D-F2A8-D277-34C2-C80DE4D77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6" y="2419974"/>
            <a:ext cx="5192061" cy="31786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0139CA-DFA3-42ED-9968-E0D2F4E89A0A}"/>
              </a:ext>
            </a:extLst>
          </p:cNvPr>
          <p:cNvSpPr/>
          <p:nvPr/>
        </p:nvSpPr>
        <p:spPr>
          <a:xfrm>
            <a:off x="1073826" y="959370"/>
            <a:ext cx="10044348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টয়লেট ব্যবহারের পর সাবান বা ছাই দিয়ে হাত ধোয়া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1981200" y="755710"/>
            <a:ext cx="82296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কখন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 মুখ ধোও 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42040-D117-7AD9-D3C2-A240A405274D}"/>
              </a:ext>
            </a:extLst>
          </p:cNvPr>
          <p:cNvSpPr/>
          <p:nvPr/>
        </p:nvSpPr>
        <p:spPr>
          <a:xfrm>
            <a:off x="1978702" y="2249816"/>
            <a:ext cx="4114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EC7347-5EB5-1239-C63A-1E150F347278}"/>
              </a:ext>
            </a:extLst>
          </p:cNvPr>
          <p:cNvSpPr/>
          <p:nvPr/>
        </p:nvSpPr>
        <p:spPr>
          <a:xfrm>
            <a:off x="6093502" y="2269426"/>
            <a:ext cx="4114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খাবারের আগে ও পরে।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82DA27-A8BA-C408-CF9F-0E7B07490E1D}"/>
              </a:ext>
            </a:extLst>
          </p:cNvPr>
          <p:cNvSpPr/>
          <p:nvPr/>
        </p:nvSpPr>
        <p:spPr>
          <a:xfrm>
            <a:off x="1978702" y="3699824"/>
            <a:ext cx="4114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পায়খানা ব্যবহারের পর।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549D65-255C-05B4-C902-2E82CB200BA8}"/>
              </a:ext>
            </a:extLst>
          </p:cNvPr>
          <p:cNvSpPr/>
          <p:nvPr/>
        </p:nvSpPr>
        <p:spPr>
          <a:xfrm>
            <a:off x="6093502" y="3674174"/>
            <a:ext cx="4114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খেলাধূলা করার পর।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AB5282-7442-1C27-FE20-7A6B949CA5B4}"/>
              </a:ext>
            </a:extLst>
          </p:cNvPr>
          <p:cNvSpPr/>
          <p:nvPr/>
        </p:nvSpPr>
        <p:spPr>
          <a:xfrm>
            <a:off x="1981200" y="5187890"/>
            <a:ext cx="82296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বাহির থেকে বাড়ি ফেরার পর।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3C7E06-98AB-8802-EB04-E0BB5507F99C}"/>
              </a:ext>
            </a:extLst>
          </p:cNvPr>
          <p:cNvSpPr/>
          <p:nvPr/>
        </p:nvSpPr>
        <p:spPr>
          <a:xfrm>
            <a:off x="2703539" y="5460167"/>
            <a:ext cx="6784923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চুল না আঁচড়ালে কী কী সমস্যা হতে পারে?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81D41-C4F6-B77C-D515-00B3EAD8A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38" y="708285"/>
            <a:ext cx="6784924" cy="4523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8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2893102" y="799808"/>
            <a:ext cx="6400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কখন কখন চুল আঁচড়ানো হয় ?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42040-D117-7AD9-D3C2-A240A405274D}"/>
              </a:ext>
            </a:extLst>
          </p:cNvPr>
          <p:cNvSpPr/>
          <p:nvPr/>
        </p:nvSpPr>
        <p:spPr>
          <a:xfrm>
            <a:off x="2893102" y="2296050"/>
            <a:ext cx="3200400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EC7347-5EB5-1239-C63A-1E150F347278}"/>
              </a:ext>
            </a:extLst>
          </p:cNvPr>
          <p:cNvSpPr/>
          <p:nvPr/>
        </p:nvSpPr>
        <p:spPr>
          <a:xfrm>
            <a:off x="6093502" y="2296050"/>
            <a:ext cx="3200400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গোসলের পর।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82DA27-A8BA-C408-CF9F-0E7B07490E1D}"/>
              </a:ext>
            </a:extLst>
          </p:cNvPr>
          <p:cNvSpPr/>
          <p:nvPr/>
        </p:nvSpPr>
        <p:spPr>
          <a:xfrm>
            <a:off x="2893102" y="3647550"/>
            <a:ext cx="6400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বা বাহিরে যাওয়ার আগে।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AB5282-7442-1C27-FE20-7A6B949CA5B4}"/>
              </a:ext>
            </a:extLst>
          </p:cNvPr>
          <p:cNvSpPr/>
          <p:nvPr/>
        </p:nvSpPr>
        <p:spPr>
          <a:xfrm>
            <a:off x="2893102" y="5143792"/>
            <a:ext cx="6400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ঘুমাতে যাওয়ার আগে।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32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3C7E06-98AB-8802-EB04-E0BB5507F99C}"/>
              </a:ext>
            </a:extLst>
          </p:cNvPr>
          <p:cNvSpPr/>
          <p:nvPr/>
        </p:nvSpPr>
        <p:spPr>
          <a:xfrm>
            <a:off x="1981200" y="1046266"/>
            <a:ext cx="82296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7FCA7-4D30-D083-2840-F08FBDFED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0"/>
          <a:stretch/>
        </p:blipFill>
        <p:spPr>
          <a:xfrm>
            <a:off x="1981200" y="2968052"/>
            <a:ext cx="2850078" cy="284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96B4C-77A2-26BE-233A-3D966ED4B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/>
          <a:stretch/>
        </p:blipFill>
        <p:spPr>
          <a:xfrm>
            <a:off x="6096000" y="2968052"/>
            <a:ext cx="4114800" cy="284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7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2207302" y="777511"/>
            <a:ext cx="77724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82DA27-A8BA-C408-CF9F-0E7B07490E1D}"/>
              </a:ext>
            </a:extLst>
          </p:cNvPr>
          <p:cNvSpPr/>
          <p:nvPr/>
        </p:nvSpPr>
        <p:spPr>
          <a:xfrm>
            <a:off x="2207302" y="2173574"/>
            <a:ext cx="5029200" cy="18288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হাঁচি কাশির সময় রুমাল বা টিস্যূ ব্যবহার করা।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AB5282-7442-1C27-FE20-7A6B949CA5B4}"/>
              </a:ext>
            </a:extLst>
          </p:cNvPr>
          <p:cNvSpPr/>
          <p:nvPr/>
        </p:nvSpPr>
        <p:spPr>
          <a:xfrm>
            <a:off x="2207302" y="4484037"/>
            <a:ext cx="5029200" cy="18288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হাঁচি কাশির সময় রুমাল বা টিস্যূ না থাকলে কনুই দিয়ে মুখ ঢাকা।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6A943-19A5-9EA6-ACEC-9BB2A7A0D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5"/>
          <a:stretch/>
        </p:blipFill>
        <p:spPr>
          <a:xfrm>
            <a:off x="8214610" y="2173574"/>
            <a:ext cx="176509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E7ECA-7017-7DBE-F500-766BC64E9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/>
          <a:stretch/>
        </p:blipFill>
        <p:spPr>
          <a:xfrm>
            <a:off x="7524379" y="4484037"/>
            <a:ext cx="245532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4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3C7E06-98AB-8802-EB04-E0BB5507F99C}"/>
              </a:ext>
            </a:extLst>
          </p:cNvPr>
          <p:cNvSpPr/>
          <p:nvPr/>
        </p:nvSpPr>
        <p:spPr>
          <a:xfrm>
            <a:off x="1752600" y="1196168"/>
            <a:ext cx="8686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একাকী ছবি দেখে কে কী করছে তার উত্তর বলি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96B4C-77A2-26BE-233A-3D966ED4B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/>
          <a:stretch/>
        </p:blipFill>
        <p:spPr>
          <a:xfrm>
            <a:off x="1752600" y="3174160"/>
            <a:ext cx="2665917" cy="184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A15A0-F597-EF9A-FDBC-A0D256D9F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02" y="3174160"/>
            <a:ext cx="2697198" cy="184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3BE64-1F6B-A81B-99CA-9188FE6828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/>
          <a:stretch/>
        </p:blipFill>
        <p:spPr>
          <a:xfrm>
            <a:off x="4821185" y="3174160"/>
            <a:ext cx="2518348" cy="18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6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3C7E06-98AB-8802-EB04-E0BB5507F99C}"/>
              </a:ext>
            </a:extLst>
          </p:cNvPr>
          <p:cNvSpPr/>
          <p:nvPr/>
        </p:nvSpPr>
        <p:spPr>
          <a:xfrm>
            <a:off x="1066800" y="1241139"/>
            <a:ext cx="100584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একাকী ছবি দেখে কে কী করছে তার উত্তর বলি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E6040-9018-344C-D019-C4ACA3DC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62129"/>
            <a:ext cx="3902901" cy="2190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F220E-1C48-5A8C-6B1D-61033392B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17" y="3062129"/>
            <a:ext cx="2190517" cy="2190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42A0FA-4552-868A-5CC9-38CEC8C8C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3081571"/>
            <a:ext cx="33337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0D648-346F-0FA2-2C6E-65BD9A23A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/>
          <a:stretch/>
        </p:blipFill>
        <p:spPr>
          <a:xfrm>
            <a:off x="8424471" y="1711133"/>
            <a:ext cx="2470877" cy="138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7C224-BF91-1928-9121-8C2B1CF88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07" y="4874941"/>
            <a:ext cx="2476342" cy="139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92043-12F5-4841-CCC3-082FAEB5A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51" y="1711133"/>
            <a:ext cx="2205744" cy="138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87F00-7E59-47B4-123C-6E3DD00DB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51" y="3295283"/>
            <a:ext cx="1961998" cy="1385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814688-A562-2836-0E54-598D866FD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07" y="3291207"/>
            <a:ext cx="2476342" cy="138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AE09B4-D921-3918-B42E-EA55BCA1937A}"/>
              </a:ext>
            </a:extLst>
          </p:cNvPr>
          <p:cNvSpPr/>
          <p:nvPr/>
        </p:nvSpPr>
        <p:spPr>
          <a:xfrm>
            <a:off x="3912667" y="783997"/>
            <a:ext cx="4366665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127AA-0CA2-E3D9-22AF-876C173EC1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/>
          <a:stretch/>
        </p:blipFill>
        <p:spPr>
          <a:xfrm>
            <a:off x="1296651" y="4874941"/>
            <a:ext cx="2205745" cy="13931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C6F1A9-A83F-FB6B-7CBE-B1AEC72E3A4D}"/>
              </a:ext>
            </a:extLst>
          </p:cNvPr>
          <p:cNvCxnSpPr>
            <a:cxnSpLocks/>
          </p:cNvCxnSpPr>
          <p:nvPr/>
        </p:nvCxnSpPr>
        <p:spPr>
          <a:xfrm>
            <a:off x="3979385" y="2404231"/>
            <a:ext cx="3890451" cy="14968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E02035-3C4C-EB62-1B36-AE309FFCAD2B}"/>
              </a:ext>
            </a:extLst>
          </p:cNvPr>
          <p:cNvCxnSpPr>
            <a:cxnSpLocks/>
          </p:cNvCxnSpPr>
          <p:nvPr/>
        </p:nvCxnSpPr>
        <p:spPr>
          <a:xfrm>
            <a:off x="3979385" y="4016116"/>
            <a:ext cx="3890451" cy="14403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144B23-7248-5BC2-5B3D-10AE8F8B5A48}"/>
              </a:ext>
            </a:extLst>
          </p:cNvPr>
          <p:cNvCxnSpPr>
            <a:cxnSpLocks/>
          </p:cNvCxnSpPr>
          <p:nvPr/>
        </p:nvCxnSpPr>
        <p:spPr>
          <a:xfrm flipH="1">
            <a:off x="4051566" y="2536802"/>
            <a:ext cx="3668368" cy="30347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17E92-62A5-9B28-7C2E-5CE58C28CC40}"/>
              </a:ext>
            </a:extLst>
          </p:cNvPr>
          <p:cNvSpPr txBox="1"/>
          <p:nvPr/>
        </p:nvSpPr>
        <p:spPr>
          <a:xfrm>
            <a:off x="2964305" y="2921168"/>
            <a:ext cx="626339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25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B45A4-5EEE-24E9-1114-0FE736CC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16" y="2693524"/>
            <a:ext cx="3057214" cy="3057214"/>
          </a:xfrm>
          <a:prstGeom prst="ellipse">
            <a:avLst/>
          </a:prstGeom>
          <a:ln w="1905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06ECFE-2495-FF37-76C5-8882C91916AB}"/>
              </a:ext>
            </a:extLst>
          </p:cNvPr>
          <p:cNvSpPr/>
          <p:nvPr/>
        </p:nvSpPr>
        <p:spPr>
          <a:xfrm>
            <a:off x="3810000" y="807069"/>
            <a:ext cx="45720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E3B5AC-8D4C-D891-BD8E-A1E1B6C852C5}"/>
              </a:ext>
            </a:extLst>
          </p:cNvPr>
          <p:cNvSpPr/>
          <p:nvPr/>
        </p:nvSpPr>
        <p:spPr>
          <a:xfrm>
            <a:off x="959370" y="2393331"/>
            <a:ext cx="6400800" cy="36576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0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D8B4A0-9479-0B21-41AE-2115A2E31EC4}"/>
              </a:ext>
            </a:extLst>
          </p:cNvPr>
          <p:cNvSpPr/>
          <p:nvPr/>
        </p:nvSpPr>
        <p:spPr>
          <a:xfrm>
            <a:off x="4302177" y="914401"/>
            <a:ext cx="45720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8D7973-EFF5-3451-ED91-8B2BE824D5B8}"/>
              </a:ext>
            </a:extLst>
          </p:cNvPr>
          <p:cNvSpPr/>
          <p:nvPr/>
        </p:nvSpPr>
        <p:spPr>
          <a:xfrm>
            <a:off x="2473377" y="2285999"/>
            <a:ext cx="8229600" cy="36576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প্রাক-প্রাথমিক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বই (স্বাস্থ্য নিরাপত্তা)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৯, পাঠঃ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কথকতা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৩০ মিনিট, তারিখঃ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০৯.১১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.২০২২ খ্রিঃ।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9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9A7EE9-992F-E993-527A-1736F285B96A}"/>
              </a:ext>
            </a:extLst>
          </p:cNvPr>
          <p:cNvSpPr/>
          <p:nvPr/>
        </p:nvSpPr>
        <p:spPr>
          <a:xfrm>
            <a:off x="4267200" y="1146747"/>
            <a:ext cx="36576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DA924F-BE37-ED95-4E4D-05BFAC97FDAC}"/>
              </a:ext>
            </a:extLst>
          </p:cNvPr>
          <p:cNvSpPr/>
          <p:nvPr/>
        </p:nvSpPr>
        <p:spPr>
          <a:xfrm>
            <a:off x="1409074" y="2968053"/>
            <a:ext cx="9144000" cy="27432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৮.১.২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আঁচড়াতে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হাঁচি-কাশির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EDA7B5-D056-1C14-19CF-845660EC880A}"/>
              </a:ext>
            </a:extLst>
          </p:cNvPr>
          <p:cNvSpPr/>
          <p:nvPr/>
        </p:nvSpPr>
        <p:spPr>
          <a:xfrm>
            <a:off x="2438399" y="1082337"/>
            <a:ext cx="73152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 বলি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F26CC6-69D3-351F-493B-F844F6118EC2}"/>
              </a:ext>
            </a:extLst>
          </p:cNvPr>
          <p:cNvSpPr/>
          <p:nvPr/>
        </p:nvSpPr>
        <p:spPr>
          <a:xfrm>
            <a:off x="2438399" y="2971800"/>
            <a:ext cx="73152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5E3E6-C1DF-108F-7F06-9378BF922AFB}"/>
              </a:ext>
            </a:extLst>
          </p:cNvPr>
          <p:cNvSpPr/>
          <p:nvPr/>
        </p:nvSpPr>
        <p:spPr>
          <a:xfrm>
            <a:off x="2438399" y="4861263"/>
            <a:ext cx="73152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9D4E75-5497-0EEC-C9CE-745140BF81B8}"/>
              </a:ext>
            </a:extLst>
          </p:cNvPr>
          <p:cNvSpPr/>
          <p:nvPr/>
        </p:nvSpPr>
        <p:spPr>
          <a:xfrm>
            <a:off x="3810000" y="1678898"/>
            <a:ext cx="45720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94A82D-E282-262C-CDF2-0C0AFE77DDD2}"/>
              </a:ext>
            </a:extLst>
          </p:cNvPr>
          <p:cNvSpPr/>
          <p:nvPr/>
        </p:nvSpPr>
        <p:spPr>
          <a:xfrm>
            <a:off x="2895600" y="4264703"/>
            <a:ext cx="6400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F26CC6-69D3-351F-493B-F844F6118EC2}"/>
              </a:ext>
            </a:extLst>
          </p:cNvPr>
          <p:cNvSpPr/>
          <p:nvPr/>
        </p:nvSpPr>
        <p:spPr>
          <a:xfrm>
            <a:off x="2858123" y="5234614"/>
            <a:ext cx="6400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মাজলে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71904-7735-78E3-E0E4-60E92F1F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24" y="708986"/>
            <a:ext cx="6400800" cy="386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3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EDA7B5-D056-1C14-19CF-845660EC880A}"/>
              </a:ext>
            </a:extLst>
          </p:cNvPr>
          <p:cNvSpPr/>
          <p:nvPr/>
        </p:nvSpPr>
        <p:spPr>
          <a:xfrm>
            <a:off x="1981197" y="2285179"/>
            <a:ext cx="36576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মুখে দুর্গন্ধ হয়।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F26CC6-69D3-351F-493B-F844F6118EC2}"/>
              </a:ext>
            </a:extLst>
          </p:cNvPr>
          <p:cNvSpPr/>
          <p:nvPr/>
        </p:nvSpPr>
        <p:spPr>
          <a:xfrm>
            <a:off x="1981197" y="790964"/>
            <a:ext cx="82296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মাজলে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5E3E6-C1DF-108F-7F06-9378BF922AFB}"/>
              </a:ext>
            </a:extLst>
          </p:cNvPr>
          <p:cNvSpPr/>
          <p:nvPr/>
        </p:nvSpPr>
        <p:spPr>
          <a:xfrm>
            <a:off x="6461757" y="2285179"/>
            <a:ext cx="374904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দাঁতে ব্যাথা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16DD88-1912-13C0-D6BE-1658BA98D5AC}"/>
              </a:ext>
            </a:extLst>
          </p:cNvPr>
          <p:cNvSpPr/>
          <p:nvPr/>
        </p:nvSpPr>
        <p:spPr>
          <a:xfrm>
            <a:off x="1981198" y="3779394"/>
            <a:ext cx="8229599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দাঁত হলুদ হয়ে অসুন্দর লাগে।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0C03AE-D29F-A622-7FC1-78C22C6B4849}"/>
              </a:ext>
            </a:extLst>
          </p:cNvPr>
          <p:cNvSpPr/>
          <p:nvPr/>
        </p:nvSpPr>
        <p:spPr>
          <a:xfrm>
            <a:off x="1981197" y="5273609"/>
            <a:ext cx="82296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অসময়ে দাঁত পড়ে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3C7E06-98AB-8802-EB04-E0BB5507F99C}"/>
              </a:ext>
            </a:extLst>
          </p:cNvPr>
          <p:cNvSpPr/>
          <p:nvPr/>
        </p:nvSpPr>
        <p:spPr>
          <a:xfrm>
            <a:off x="1752600" y="1046266"/>
            <a:ext cx="86868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111AA-4490-EC51-7296-164CF107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8981"/>
            <a:ext cx="4719403" cy="283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721E2-503E-73B8-E222-A5D345284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17158" r="18934"/>
          <a:stretch/>
        </p:blipFill>
        <p:spPr>
          <a:xfrm>
            <a:off x="6631899" y="2978980"/>
            <a:ext cx="3807501" cy="283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5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1293</TotalTime>
  <Words>280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81</cp:revision>
  <dcterms:created xsi:type="dcterms:W3CDTF">2022-07-26T10:16:48Z</dcterms:created>
  <dcterms:modified xsi:type="dcterms:W3CDTF">2022-11-08T14:40:06Z</dcterms:modified>
</cp:coreProperties>
</file>