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9" r:id="rId3"/>
    <p:sldId id="290" r:id="rId4"/>
    <p:sldId id="291" r:id="rId5"/>
    <p:sldId id="277" r:id="rId6"/>
    <p:sldId id="278" r:id="rId7"/>
    <p:sldId id="279" r:id="rId8"/>
    <p:sldId id="280" r:id="rId9"/>
    <p:sldId id="281" r:id="rId10"/>
    <p:sldId id="292" r:id="rId11"/>
    <p:sldId id="282" r:id="rId12"/>
    <p:sldId id="283" r:id="rId13"/>
    <p:sldId id="293" r:id="rId14"/>
    <p:sldId id="284" r:id="rId15"/>
    <p:sldId id="285" r:id="rId16"/>
    <p:sldId id="286" r:id="rId17"/>
    <p:sldId id="287" r:id="rId18"/>
    <p:sldId id="288" r:id="rId19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24" y="-258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690731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331121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58437" y="274639"/>
            <a:ext cx="32146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5" y="274639"/>
            <a:ext cx="94535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882385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692360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205227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0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88315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783552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273949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852419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606046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452046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1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C52B-A90A-49BE-99AC-50923D997B65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1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172C-12E7-425C-A519-E1D7D3615E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5443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3048000" y="685800"/>
            <a:ext cx="6477000" cy="990600"/>
          </a:xfrm>
          <a:prstGeom prst="rect">
            <a:avLst/>
          </a:prstGeom>
          <a:noFill/>
          <a:ln>
            <a:noFill/>
          </a:ln>
        </p:spPr>
        <p:txBody>
          <a:bodyPr lIns="0" tIns="0" rIns="18360" bIns="0" anchor="b"/>
          <a:lstStyle/>
          <a:p>
            <a:pPr algn="ctr">
              <a:lnSpc>
                <a:spcPct val="100000"/>
              </a:lnSpc>
            </a:pPr>
            <a:r>
              <a:rPr lang="en-US" sz="5400" b="1" strike="noStrike" spc="-1" dirty="0" err="1">
                <a:solidFill>
                  <a:srgbClr val="FFF200"/>
                </a:solidFill>
                <a:latin typeface="NikoshBAN"/>
              </a:rPr>
              <a:t>স্বাগতম</a:t>
            </a:r>
            <a:endParaRPr lang="en-US" sz="5400" b="0" strike="noStrike" spc="-1" dirty="0">
              <a:solidFill>
                <a:srgbClr val="FFF200"/>
              </a:solidFill>
              <a:latin typeface="Constantia"/>
            </a:endParaRPr>
          </a:p>
        </p:txBody>
      </p:sp>
      <p:pic>
        <p:nvPicPr>
          <p:cNvPr id="3" name="Picture 2" descr="Yellow-Rose-Flower-600x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438400"/>
            <a:ext cx="5715000" cy="3171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home and work cartoon এর ছবি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762000"/>
            <a:ext cx="2703933" cy="270393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667000" y="762001"/>
            <a:ext cx="4114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743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ডেটাবেজ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রিলেশন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571500" y="704160"/>
            <a:ext cx="1028655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en-US" sz="5000" b="0" strike="noStrike" spc="-1" dirty="0" err="1">
                <a:solidFill>
                  <a:srgbClr val="FFFF00"/>
                </a:solidFill>
                <a:latin typeface="NikoshBAN"/>
              </a:rPr>
              <a:t>রিলেশন</a:t>
            </a:r>
            <a:r>
              <a:rPr lang="en-US" sz="5000" b="0" strike="noStrike" spc="-1" dirty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5000" b="0" strike="noStrike" spc="-1" dirty="0" err="1">
                <a:solidFill>
                  <a:srgbClr val="FFFF00"/>
                </a:solidFill>
                <a:latin typeface="NikoshBAN"/>
              </a:rPr>
              <a:t>তৈরি</a:t>
            </a:r>
            <a:r>
              <a:rPr lang="en-US" sz="5000" b="0" strike="noStrike" spc="-1" dirty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5000" b="0" strike="noStrike" spc="-1" dirty="0" err="1">
                <a:solidFill>
                  <a:srgbClr val="FFFF00"/>
                </a:solidFill>
                <a:latin typeface="NikoshBAN"/>
              </a:rPr>
              <a:t>করার</a:t>
            </a:r>
            <a:r>
              <a:rPr lang="en-US" sz="5000" b="0" strike="noStrike" spc="-1" dirty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5000" b="0" strike="noStrike" spc="-1" dirty="0" err="1">
                <a:solidFill>
                  <a:srgbClr val="FFFF00"/>
                </a:solidFill>
                <a:latin typeface="NikoshBAN"/>
              </a:rPr>
              <a:t>শর্ত</a:t>
            </a:r>
            <a:endParaRPr lang="en-US" sz="5000" b="0" strike="noStrike" spc="-1" dirty="0">
              <a:solidFill>
                <a:srgbClr val="FFFF00"/>
              </a:solidFill>
              <a:latin typeface="Constantia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571500" y="1935360"/>
            <a:ext cx="10286550" cy="2026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১।কমপক্ষে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একটি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কমন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ফিল্ড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থাকতে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হবে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।</a:t>
            </a:r>
            <a:endParaRPr lang="en-US" sz="3200" b="0" strike="noStrike" spc="-1" dirty="0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২।তথ্য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ইউনিক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হতে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হবে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।</a:t>
            </a:r>
            <a:endParaRPr lang="en-US" sz="3200" b="0" strike="noStrike" spc="-1" dirty="0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৩।ফাইলগুলো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একই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সময়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খোলা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থাকতে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0" strike="noStrike" spc="-1" dirty="0" err="1">
                <a:solidFill>
                  <a:srgbClr val="FF0000"/>
                </a:solidFill>
                <a:latin typeface="NikoshBAN"/>
              </a:rPr>
              <a:t>হবে</a:t>
            </a:r>
            <a:r>
              <a:rPr lang="en-US" sz="3200" b="0" strike="noStrike" spc="-1" dirty="0">
                <a:solidFill>
                  <a:srgbClr val="FF0000"/>
                </a:solidFill>
                <a:latin typeface="NikoshBAN"/>
              </a:rPr>
              <a:t>।</a:t>
            </a:r>
            <a:endParaRPr lang="en-US" sz="3200" b="0" strike="noStrike" spc="-1" dirty="0">
              <a:solidFill>
                <a:srgbClr val="000000"/>
              </a:solidFill>
              <a:latin typeface="Constanti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3"/>
          <p:cNvPicPr/>
          <p:nvPr/>
        </p:nvPicPr>
        <p:blipFill>
          <a:blip r:embed="rId2"/>
          <a:stretch/>
        </p:blipFill>
        <p:spPr>
          <a:xfrm>
            <a:off x="2862900" y="2209680"/>
            <a:ext cx="5703300" cy="2438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0668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3429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ডেটাবেজ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রিলেশনের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icture 1"/>
          <p:cNvPicPr/>
          <p:nvPr/>
        </p:nvPicPr>
        <p:blipFill>
          <a:blip r:embed="rId2"/>
          <a:stretch/>
        </p:blipFill>
        <p:spPr>
          <a:xfrm>
            <a:off x="2914650" y="2329560"/>
            <a:ext cx="5600700" cy="2198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1"/>
          <p:cNvPicPr/>
          <p:nvPr/>
        </p:nvPicPr>
        <p:blipFill>
          <a:blip r:embed="rId2"/>
          <a:stretch/>
        </p:blipFill>
        <p:spPr>
          <a:xfrm>
            <a:off x="2661300" y="2476440"/>
            <a:ext cx="6106500" cy="190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1"/>
          <p:cNvPicPr/>
          <p:nvPr/>
        </p:nvPicPr>
        <p:blipFill>
          <a:blip r:embed="rId2"/>
          <a:stretch/>
        </p:blipFill>
        <p:spPr>
          <a:xfrm>
            <a:off x="2785950" y="2219400"/>
            <a:ext cx="5857650" cy="241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571500" y="704160"/>
            <a:ext cx="1028655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en-US" sz="5000" b="0" strike="noStrike" spc="-1">
                <a:solidFill>
                  <a:srgbClr val="7030A0"/>
                </a:solidFill>
                <a:latin typeface="NikoshBAN"/>
              </a:rPr>
              <a:t>বাড়ীর কাজ</a:t>
            </a:r>
            <a:endParaRPr lang="en-US" sz="5000" b="0" strike="noStrike" spc="-1">
              <a:solidFill>
                <a:srgbClr val="000000"/>
              </a:solidFill>
              <a:latin typeface="Constantia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571500" y="2438280"/>
            <a:ext cx="10286550" cy="1218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 algn="ctr">
              <a:lnSpc>
                <a:spcPct val="100000"/>
              </a:lnSpc>
              <a:spcBef>
                <a:spcPts val="879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en-US" sz="4400" b="0" strike="noStrike" spc="-1">
                <a:solidFill>
                  <a:srgbClr val="00B050"/>
                </a:solidFill>
                <a:latin typeface="NikoshBAN"/>
              </a:rPr>
              <a:t>RDBMS এর ব্যবহার লিখে আনবে।</a:t>
            </a:r>
            <a:endParaRPr lang="en-US" sz="4400" b="0" strike="noStrike" spc="-1">
              <a:solidFill>
                <a:srgbClr val="000000"/>
              </a:solidFill>
              <a:latin typeface="Constantia"/>
            </a:endParaRPr>
          </a:p>
        </p:txBody>
      </p:sp>
      <p:pic>
        <p:nvPicPr>
          <p:cNvPr id="4" name="Picture 2" descr="image home and work cartoon এর ছবি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3200400"/>
            <a:ext cx="2780133" cy="278013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571500" y="704160"/>
            <a:ext cx="1028655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6000" b="1" strike="noStrike" spc="-1" dirty="0" err="1" smtClean="0">
                <a:solidFill>
                  <a:srgbClr val="FFFF00"/>
                </a:solidFill>
                <a:latin typeface="NikoshBAN"/>
              </a:rPr>
              <a:t>ধন্যবাদ</a:t>
            </a:r>
            <a:endParaRPr lang="en-US" sz="6000" b="1" strike="noStrike" spc="-1" dirty="0">
              <a:solidFill>
                <a:srgbClr val="FFFF00"/>
              </a:solidFill>
              <a:latin typeface="Constantia"/>
            </a:endParaRPr>
          </a:p>
        </p:txBody>
      </p:sp>
      <p:pic>
        <p:nvPicPr>
          <p:cNvPr id="5" name="Picture 4" descr="38857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957" y="2514600"/>
            <a:ext cx="5207143" cy="38446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685800"/>
            <a:ext cx="79057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মাস্ক পরি</a:t>
            </a:r>
          </a:p>
          <a:p>
            <a:pPr algn="ctr"/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করোনা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প্রতিরোধ করি।</a:t>
            </a:r>
          </a:p>
        </p:txBody>
      </p:sp>
      <p:pic>
        <p:nvPicPr>
          <p:cNvPr id="3" name="Picture 2" descr="surgical_mask_still_life-732x549-thumbnai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0" y="2971800"/>
            <a:ext cx="5334000" cy="3200400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4040" y="1071566"/>
            <a:ext cx="73669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আঃ আওয়াল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প্রভাষক(আইসিটি)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ডাঃ আবু বকর হাইস্কুল এন্ড কলেজ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তানোর, রাজশাহী।</a:t>
            </a:r>
          </a:p>
          <a:p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০১৭১৯-৪০৪৪০০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E-mail= aowalraj@gmail.com</a:t>
            </a:r>
            <a:endParaRPr lang="bn-IN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1" y="1371601"/>
            <a:ext cx="2296004" cy="238210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6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HeroicExtremeLeftFacing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2404477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2298" y="728665"/>
            <a:ext cx="88805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বিষয়ঃ তথ্য ও যোগাযোগ প্রযুক্তি(আইসিটি)</a:t>
            </a: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শ্রেণীঃ একাদশ-দ্বাদশ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আলিম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6ষ্ঠ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পাঠের শিরোনামঃ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ডেটাবেজ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রিলেশন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৪৫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72500" y="3144342"/>
            <a:ext cx="2381250" cy="28262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218457696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3"/>
          <p:cNvPicPr/>
          <p:nvPr/>
        </p:nvPicPr>
        <p:blipFill>
          <a:blip r:embed="rId2"/>
          <a:stretch/>
        </p:blipFill>
        <p:spPr>
          <a:xfrm>
            <a:off x="1131300" y="1523880"/>
            <a:ext cx="9167400" cy="3809520"/>
          </a:xfrm>
          <a:prstGeom prst="rect">
            <a:avLst/>
          </a:prstGeom>
          <a:ln>
            <a:noFill/>
          </a:ln>
        </p:spPr>
      </p:pic>
      <p:sp>
        <p:nvSpPr>
          <p:cNvPr id="142" name="CustomShape 1"/>
          <p:cNvSpPr/>
          <p:nvPr/>
        </p:nvSpPr>
        <p:spPr>
          <a:xfrm>
            <a:off x="7715250" y="1752480"/>
            <a:ext cx="2380950" cy="456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571500" y="1935360"/>
            <a:ext cx="10286550" cy="14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 algn="ctr">
              <a:lnSpc>
                <a:spcPct val="100000"/>
              </a:lnSpc>
              <a:spcBef>
                <a:spcPts val="1599"/>
              </a:spcBef>
            </a:pPr>
            <a:r>
              <a:rPr lang="en-US" sz="8000" b="0" strike="noStrike" spc="-1" dirty="0">
                <a:solidFill>
                  <a:srgbClr val="002060"/>
                </a:solidFill>
                <a:latin typeface="NikoshBAN"/>
              </a:rPr>
              <a:t>  </a:t>
            </a:r>
            <a:r>
              <a:rPr lang="en-US" sz="6000" b="1" strike="noStrike" spc="-1" dirty="0" err="1">
                <a:solidFill>
                  <a:srgbClr val="FFFF00"/>
                </a:solidFill>
                <a:latin typeface="NikoshBAN"/>
              </a:rPr>
              <a:t>ডেটাবেজ</a:t>
            </a:r>
            <a:r>
              <a:rPr lang="en-US" sz="6000" b="1" strike="noStrike" spc="-1" dirty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6000" b="1" strike="noStrike" spc="-1" dirty="0" err="1">
                <a:solidFill>
                  <a:srgbClr val="FFFF00"/>
                </a:solidFill>
                <a:latin typeface="NikoshBAN"/>
              </a:rPr>
              <a:t>রিলেশন</a:t>
            </a:r>
            <a:endParaRPr lang="en-US" sz="6000" b="1" strike="noStrike" spc="-1" dirty="0">
              <a:solidFill>
                <a:srgbClr val="FFFF00"/>
              </a:solidFill>
              <a:latin typeface="Constanti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571500" y="704160"/>
            <a:ext cx="1028655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en-US" sz="5000" b="1" u="sng" strike="noStrike" spc="-1" dirty="0" err="1">
                <a:solidFill>
                  <a:srgbClr val="FFFF00"/>
                </a:solidFill>
                <a:latin typeface="NikoshBAN"/>
              </a:rPr>
              <a:t>শিখনফল</a:t>
            </a:r>
            <a:endParaRPr lang="en-US" sz="5000" b="1" u="sng" strike="noStrike" spc="-1" dirty="0">
              <a:solidFill>
                <a:srgbClr val="FFFF00"/>
              </a:solidFill>
              <a:latin typeface="Constantia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571500" y="1935360"/>
            <a:ext cx="1028655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>
              <a:lnSpc>
                <a:spcPct val="100000"/>
              </a:lnSpc>
              <a:spcBef>
                <a:spcPts val="561"/>
              </a:spcBef>
            </a:pPr>
            <a:endParaRPr lang="en-US" sz="2600" b="0" strike="noStrike" spc="-1" dirty="0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</a:pPr>
            <a:r>
              <a:rPr lang="en-US" sz="2800" b="0" strike="noStrike" spc="-1" dirty="0" err="1">
                <a:latin typeface="NikoshBAN"/>
              </a:rPr>
              <a:t>এই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পাঠ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শেষে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শিক্ষার্থীরা</a:t>
            </a:r>
            <a:r>
              <a:rPr lang="en-US" sz="2800" b="0" strike="noStrike" spc="-1" dirty="0">
                <a:latin typeface="NikoshBAN"/>
              </a:rPr>
              <a:t>-</a:t>
            </a:r>
            <a:endParaRPr lang="en-US" sz="2800" b="0" strike="noStrike" spc="-1" dirty="0"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en-US" sz="2800" b="0" strike="noStrike" spc="-1" dirty="0">
                <a:latin typeface="NikoshBAN"/>
              </a:rPr>
              <a:t>RDBMS </a:t>
            </a:r>
            <a:r>
              <a:rPr lang="en-US" sz="2800" b="0" strike="noStrike" spc="-1" dirty="0" err="1">
                <a:latin typeface="NikoshBAN"/>
              </a:rPr>
              <a:t>কী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তা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বলতে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পারবে</a:t>
            </a:r>
            <a:r>
              <a:rPr lang="en-US" sz="2800" b="0" strike="noStrike" spc="-1" dirty="0">
                <a:latin typeface="NikoshBAN"/>
              </a:rPr>
              <a:t>। </a:t>
            </a:r>
            <a:endParaRPr lang="en-US" sz="2800" b="0" strike="noStrike" spc="-1" dirty="0"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en-US" sz="2800" b="0" strike="noStrike" spc="-1" dirty="0" err="1">
                <a:latin typeface="NikoshBAN"/>
              </a:rPr>
              <a:t>রিলেশন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তৈরি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করতে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পারবে</a:t>
            </a:r>
            <a:r>
              <a:rPr lang="en-US" sz="2800" b="0" strike="noStrike" spc="-1" dirty="0">
                <a:latin typeface="NikoshBAN"/>
              </a:rPr>
              <a:t>।</a:t>
            </a:r>
            <a:endParaRPr lang="en-US" sz="2800" b="0" strike="noStrike" spc="-1" dirty="0"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en-US" sz="2800" b="0" strike="noStrike" spc="-1" dirty="0">
                <a:latin typeface="NikoshBAN"/>
              </a:rPr>
              <a:t>RDBMS </a:t>
            </a:r>
            <a:r>
              <a:rPr lang="en-US" sz="2800" b="0" strike="noStrike" spc="-1" dirty="0" err="1">
                <a:latin typeface="NikoshBAN"/>
              </a:rPr>
              <a:t>এর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ব্যবহার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বলতে</a:t>
            </a:r>
            <a:r>
              <a:rPr lang="en-US" sz="2800" b="0" strike="noStrike" spc="-1" dirty="0">
                <a:latin typeface="NikoshBAN"/>
              </a:rPr>
              <a:t> </a:t>
            </a:r>
            <a:r>
              <a:rPr lang="en-US" sz="2800" b="0" strike="noStrike" spc="-1" dirty="0" err="1">
                <a:latin typeface="NikoshBAN"/>
              </a:rPr>
              <a:t>পারবে</a:t>
            </a:r>
            <a:r>
              <a:rPr lang="en-US" sz="2800" b="0" strike="noStrike" spc="-1" dirty="0">
                <a:latin typeface="NikoshBAN"/>
              </a:rPr>
              <a:t>। </a:t>
            </a:r>
            <a:endParaRPr lang="en-US" sz="2800" b="0" strike="noStrike" spc="-1" dirty="0">
              <a:latin typeface="Constantia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 dirty="0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 dirty="0">
              <a:solidFill>
                <a:srgbClr val="000000"/>
              </a:solidFill>
              <a:latin typeface="Constantia"/>
            </a:endParaRPr>
          </a:p>
          <a:p>
            <a:pPr marL="274320" indent="-273960"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 dirty="0">
              <a:solidFill>
                <a:srgbClr val="000000"/>
              </a:solidFill>
              <a:latin typeface="Constantia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en-US" sz="2800" b="0" strike="noStrike" spc="-1" dirty="0">
              <a:solidFill>
                <a:srgbClr val="000000"/>
              </a:solidFill>
              <a:latin typeface="Constanti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Picture 3"/>
          <p:cNvPicPr/>
          <p:nvPr/>
        </p:nvPicPr>
        <p:blipFill>
          <a:blip r:embed="rId2"/>
          <a:stretch/>
        </p:blipFill>
        <p:spPr>
          <a:xfrm>
            <a:off x="357300" y="1047600"/>
            <a:ext cx="10715400" cy="4762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571500" y="1935360"/>
            <a:ext cx="10286550" cy="1112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274320" indent="-273960" algn="ctr">
              <a:lnSpc>
                <a:spcPct val="100000"/>
              </a:lnSpc>
              <a:spcBef>
                <a:spcPts val="961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en-US" sz="4800" b="0" strike="noStrike" spc="-1">
                <a:solidFill>
                  <a:srgbClr val="C00000"/>
                </a:solidFill>
                <a:latin typeface="NikoshBAN"/>
              </a:rPr>
              <a:t>দুটি ডেটাবেজের মধ্যে সম্পর্ক তৈরি করা</a:t>
            </a:r>
            <a:endParaRPr lang="en-US" sz="4800" b="0" strike="noStrike" spc="-1">
              <a:solidFill>
                <a:srgbClr val="000000"/>
              </a:solidFill>
              <a:latin typeface="Constanti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1009</TotalTime>
  <Words>128</Words>
  <Application>Microsoft Office PowerPoint</Application>
  <PresentationFormat>Custom</PresentationFormat>
  <Paragraphs>35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 SOLUTION</dc:creator>
  <cp:lastModifiedBy>USER</cp:lastModifiedBy>
  <cp:revision>203</cp:revision>
  <dcterms:created xsi:type="dcterms:W3CDTF">2020-12-21T12:21:07Z</dcterms:created>
  <dcterms:modified xsi:type="dcterms:W3CDTF">2022-11-08T19:15:14Z</dcterms:modified>
</cp:coreProperties>
</file>