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22" r:id="rId2"/>
    <p:sldId id="323" r:id="rId3"/>
    <p:sldId id="291" r:id="rId4"/>
    <p:sldId id="261" r:id="rId5"/>
    <p:sldId id="263" r:id="rId6"/>
    <p:sldId id="351" r:id="rId7"/>
    <p:sldId id="276" r:id="rId8"/>
    <p:sldId id="281" r:id="rId9"/>
    <p:sldId id="312" r:id="rId10"/>
    <p:sldId id="297" r:id="rId11"/>
    <p:sldId id="354" r:id="rId12"/>
    <p:sldId id="355" r:id="rId13"/>
    <p:sldId id="356" r:id="rId14"/>
    <p:sldId id="292" r:id="rId15"/>
    <p:sldId id="359" r:id="rId16"/>
    <p:sldId id="360" r:id="rId17"/>
    <p:sldId id="361" r:id="rId18"/>
    <p:sldId id="362" r:id="rId19"/>
    <p:sldId id="365" r:id="rId20"/>
    <p:sldId id="328" r:id="rId21"/>
    <p:sldId id="363" r:id="rId22"/>
    <p:sldId id="270" r:id="rId23"/>
    <p:sldId id="296" r:id="rId24"/>
    <p:sldId id="36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S computers" initials="Dc" lastIdx="1" clrIdx="0">
    <p:extLst>
      <p:ext uri="{19B8F6BF-5375-455C-9EA6-DF929625EA0E}">
        <p15:presenceInfo xmlns:p15="http://schemas.microsoft.com/office/powerpoint/2012/main" userId="DS comput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D395C"/>
    <a:srgbClr val="8E385F"/>
    <a:srgbClr val="8D385F"/>
    <a:srgbClr val="4472C4"/>
    <a:srgbClr val="FF00FF"/>
    <a:srgbClr val="47CD4D"/>
    <a:srgbClr val="38A6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279" autoAdjust="0"/>
    <p:restoredTop sz="94291" autoAdjust="0"/>
  </p:normalViewPr>
  <p:slideViewPr>
    <p:cSldViewPr snapToGrid="0">
      <p:cViewPr varScale="1">
        <p:scale>
          <a:sx n="68" d="100"/>
          <a:sy n="68" d="100"/>
        </p:scale>
        <p:origin x="438"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5E3978-C021-4B35-81B7-28350E9F65D8}" type="datetimeFigureOut">
              <a:rPr lang="en-US" smtClean="0"/>
              <a:t>10/26/2022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227AE5-51DF-4DE2-A7B5-76428598CAEA}" type="slidenum">
              <a:rPr lang="en-US" smtClean="0"/>
              <a:t>‹#›</a:t>
            </a:fld>
            <a:endParaRPr lang="en-US"/>
          </a:p>
        </p:txBody>
      </p:sp>
    </p:spTree>
    <p:extLst>
      <p:ext uri="{BB962C8B-B14F-4D97-AF65-F5344CB8AC3E}">
        <p14:creationId xmlns:p14="http://schemas.microsoft.com/office/powerpoint/2010/main" val="2081737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D7688-8F67-408E-8899-13B23167A95B}" type="slidenum">
              <a:rPr lang="en-US" smtClean="0"/>
              <a:pPr/>
              <a:t>20</a:t>
            </a:fld>
            <a:endParaRPr lang="en-US"/>
          </a:p>
        </p:txBody>
      </p:sp>
    </p:spTree>
    <p:extLst>
      <p:ext uri="{BB962C8B-B14F-4D97-AF65-F5344CB8AC3E}">
        <p14:creationId xmlns:p14="http://schemas.microsoft.com/office/powerpoint/2010/main" val="1879548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D7688-8F67-408E-8899-13B23167A95B}" type="slidenum">
              <a:rPr lang="en-US" smtClean="0"/>
              <a:pPr/>
              <a:t>21</a:t>
            </a:fld>
            <a:endParaRPr lang="en-US"/>
          </a:p>
        </p:txBody>
      </p:sp>
    </p:spTree>
    <p:extLst>
      <p:ext uri="{BB962C8B-B14F-4D97-AF65-F5344CB8AC3E}">
        <p14:creationId xmlns:p14="http://schemas.microsoft.com/office/powerpoint/2010/main" val="2474795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0E797-741C-4CCE-B87A-5509C357CE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5E4AA7-B7DC-4822-BEE6-4C7901A42E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19F6A4-017F-4C02-97D2-90B8769BFBEC}"/>
              </a:ext>
            </a:extLst>
          </p:cNvPr>
          <p:cNvSpPr>
            <a:spLocks noGrp="1"/>
          </p:cNvSpPr>
          <p:nvPr>
            <p:ph type="dt" sz="half" idx="10"/>
          </p:nvPr>
        </p:nvSpPr>
        <p:spPr/>
        <p:txBody>
          <a:bodyPr/>
          <a:lstStyle/>
          <a:p>
            <a:fld id="{A94C8EEE-50B3-48FE-89BE-21AA3A5A8DD4}" type="datetimeFigureOut">
              <a:rPr lang="en-US" smtClean="0"/>
              <a:t>10/26/2022</a:t>
            </a:fld>
            <a:endParaRPr lang="en-US"/>
          </a:p>
        </p:txBody>
      </p:sp>
      <p:sp>
        <p:nvSpPr>
          <p:cNvPr id="5" name="Footer Placeholder 4">
            <a:extLst>
              <a:ext uri="{FF2B5EF4-FFF2-40B4-BE49-F238E27FC236}">
                <a16:creationId xmlns:a16="http://schemas.microsoft.com/office/drawing/2014/main" id="{BD6DBDE0-4899-42A5-B62D-9BD583E2D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890C6D-1F6E-4678-9C21-FBE14ACD6C1A}"/>
              </a:ext>
            </a:extLst>
          </p:cNvPr>
          <p:cNvSpPr>
            <a:spLocks noGrp="1"/>
          </p:cNvSpPr>
          <p:nvPr>
            <p:ph type="sldNum" sz="quarter" idx="12"/>
          </p:nvPr>
        </p:nvSpPr>
        <p:spPr/>
        <p:txBody>
          <a:bodyPr/>
          <a:lstStyle/>
          <a:p>
            <a:fld id="{31904FCB-99D3-48BE-B4FF-81A620A7CB3F}" type="slidenum">
              <a:rPr lang="en-US" smtClean="0"/>
              <a:t>‹#›</a:t>
            </a:fld>
            <a:endParaRPr lang="en-US"/>
          </a:p>
        </p:txBody>
      </p:sp>
    </p:spTree>
    <p:extLst>
      <p:ext uri="{BB962C8B-B14F-4D97-AF65-F5344CB8AC3E}">
        <p14:creationId xmlns:p14="http://schemas.microsoft.com/office/powerpoint/2010/main" val="2450999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0E0E4-36CC-482D-928E-B8039FD2E2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9A89EA-B445-49D1-9DBF-117F98F6C9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77B04-FA62-42BE-B64E-ACD9B82A4609}"/>
              </a:ext>
            </a:extLst>
          </p:cNvPr>
          <p:cNvSpPr>
            <a:spLocks noGrp="1"/>
          </p:cNvSpPr>
          <p:nvPr>
            <p:ph type="dt" sz="half" idx="10"/>
          </p:nvPr>
        </p:nvSpPr>
        <p:spPr/>
        <p:txBody>
          <a:bodyPr/>
          <a:lstStyle/>
          <a:p>
            <a:fld id="{A94C8EEE-50B3-48FE-89BE-21AA3A5A8DD4}" type="datetimeFigureOut">
              <a:rPr lang="en-US" smtClean="0"/>
              <a:t>10/26/2022</a:t>
            </a:fld>
            <a:endParaRPr lang="en-US"/>
          </a:p>
        </p:txBody>
      </p:sp>
      <p:sp>
        <p:nvSpPr>
          <p:cNvPr id="5" name="Footer Placeholder 4">
            <a:extLst>
              <a:ext uri="{FF2B5EF4-FFF2-40B4-BE49-F238E27FC236}">
                <a16:creationId xmlns:a16="http://schemas.microsoft.com/office/drawing/2014/main" id="{8A5A2617-48FC-4B0C-BA17-A5978151A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1816D-E01D-4FA1-80B3-C98A40F94212}"/>
              </a:ext>
            </a:extLst>
          </p:cNvPr>
          <p:cNvSpPr>
            <a:spLocks noGrp="1"/>
          </p:cNvSpPr>
          <p:nvPr>
            <p:ph type="sldNum" sz="quarter" idx="12"/>
          </p:nvPr>
        </p:nvSpPr>
        <p:spPr/>
        <p:txBody>
          <a:bodyPr/>
          <a:lstStyle/>
          <a:p>
            <a:fld id="{31904FCB-99D3-48BE-B4FF-81A620A7CB3F}" type="slidenum">
              <a:rPr lang="en-US" smtClean="0"/>
              <a:t>‹#›</a:t>
            </a:fld>
            <a:endParaRPr lang="en-US"/>
          </a:p>
        </p:txBody>
      </p:sp>
    </p:spTree>
    <p:extLst>
      <p:ext uri="{BB962C8B-B14F-4D97-AF65-F5344CB8AC3E}">
        <p14:creationId xmlns:p14="http://schemas.microsoft.com/office/powerpoint/2010/main" val="253436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E78832-32C0-4A68-AF38-BF6B1A7A03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9E5A0A-E7DA-4FB5-BA04-C3E9B68CD6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9A9D88-641E-4DA8-96B3-A09B7743FB9D}"/>
              </a:ext>
            </a:extLst>
          </p:cNvPr>
          <p:cNvSpPr>
            <a:spLocks noGrp="1"/>
          </p:cNvSpPr>
          <p:nvPr>
            <p:ph type="dt" sz="half" idx="10"/>
          </p:nvPr>
        </p:nvSpPr>
        <p:spPr/>
        <p:txBody>
          <a:bodyPr/>
          <a:lstStyle/>
          <a:p>
            <a:fld id="{A94C8EEE-50B3-48FE-89BE-21AA3A5A8DD4}" type="datetimeFigureOut">
              <a:rPr lang="en-US" smtClean="0"/>
              <a:t>10/26/2022</a:t>
            </a:fld>
            <a:endParaRPr lang="en-US"/>
          </a:p>
        </p:txBody>
      </p:sp>
      <p:sp>
        <p:nvSpPr>
          <p:cNvPr id="5" name="Footer Placeholder 4">
            <a:extLst>
              <a:ext uri="{FF2B5EF4-FFF2-40B4-BE49-F238E27FC236}">
                <a16:creationId xmlns:a16="http://schemas.microsoft.com/office/drawing/2014/main" id="{25842713-A441-4115-B727-D59C1D267C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F12E2-2039-4961-899C-3E684045DDE6}"/>
              </a:ext>
            </a:extLst>
          </p:cNvPr>
          <p:cNvSpPr>
            <a:spLocks noGrp="1"/>
          </p:cNvSpPr>
          <p:nvPr>
            <p:ph type="sldNum" sz="quarter" idx="12"/>
          </p:nvPr>
        </p:nvSpPr>
        <p:spPr/>
        <p:txBody>
          <a:bodyPr/>
          <a:lstStyle/>
          <a:p>
            <a:fld id="{31904FCB-99D3-48BE-B4FF-81A620A7CB3F}" type="slidenum">
              <a:rPr lang="en-US" smtClean="0"/>
              <a:t>‹#›</a:t>
            </a:fld>
            <a:endParaRPr lang="en-US"/>
          </a:p>
        </p:txBody>
      </p:sp>
    </p:spTree>
    <p:extLst>
      <p:ext uri="{BB962C8B-B14F-4D97-AF65-F5344CB8AC3E}">
        <p14:creationId xmlns:p14="http://schemas.microsoft.com/office/powerpoint/2010/main" val="918934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0D399-981D-4F4C-BF66-4FF28B2644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5CF3DA-722C-4DAD-8DDA-9959D38623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FBA51-FA10-4EAC-8761-B16CE69843CB}"/>
              </a:ext>
            </a:extLst>
          </p:cNvPr>
          <p:cNvSpPr>
            <a:spLocks noGrp="1"/>
          </p:cNvSpPr>
          <p:nvPr>
            <p:ph type="dt" sz="half" idx="10"/>
          </p:nvPr>
        </p:nvSpPr>
        <p:spPr/>
        <p:txBody>
          <a:bodyPr/>
          <a:lstStyle/>
          <a:p>
            <a:fld id="{A94C8EEE-50B3-48FE-89BE-21AA3A5A8DD4}" type="datetimeFigureOut">
              <a:rPr lang="en-US" smtClean="0"/>
              <a:t>10/26/2022</a:t>
            </a:fld>
            <a:endParaRPr lang="en-US"/>
          </a:p>
        </p:txBody>
      </p:sp>
      <p:sp>
        <p:nvSpPr>
          <p:cNvPr id="5" name="Footer Placeholder 4">
            <a:extLst>
              <a:ext uri="{FF2B5EF4-FFF2-40B4-BE49-F238E27FC236}">
                <a16:creationId xmlns:a16="http://schemas.microsoft.com/office/drawing/2014/main" id="{98BBEFEB-35D3-4ACF-8187-8AAD66EE5B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40797-7DE5-4131-B983-2ADA5971C5C9}"/>
              </a:ext>
            </a:extLst>
          </p:cNvPr>
          <p:cNvSpPr>
            <a:spLocks noGrp="1"/>
          </p:cNvSpPr>
          <p:nvPr>
            <p:ph type="sldNum" sz="quarter" idx="12"/>
          </p:nvPr>
        </p:nvSpPr>
        <p:spPr/>
        <p:txBody>
          <a:bodyPr/>
          <a:lstStyle/>
          <a:p>
            <a:fld id="{31904FCB-99D3-48BE-B4FF-81A620A7CB3F}" type="slidenum">
              <a:rPr lang="en-US" smtClean="0"/>
              <a:t>‹#›</a:t>
            </a:fld>
            <a:endParaRPr lang="en-US"/>
          </a:p>
        </p:txBody>
      </p:sp>
    </p:spTree>
    <p:extLst>
      <p:ext uri="{BB962C8B-B14F-4D97-AF65-F5344CB8AC3E}">
        <p14:creationId xmlns:p14="http://schemas.microsoft.com/office/powerpoint/2010/main" val="2019528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5D66-CA3B-4579-87CA-C95B4B6081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C14281-784B-4340-9EE1-2D23D3768A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4F5502-055A-4F91-8BAB-A6D833FE5CFA}"/>
              </a:ext>
            </a:extLst>
          </p:cNvPr>
          <p:cNvSpPr>
            <a:spLocks noGrp="1"/>
          </p:cNvSpPr>
          <p:nvPr>
            <p:ph type="dt" sz="half" idx="10"/>
          </p:nvPr>
        </p:nvSpPr>
        <p:spPr/>
        <p:txBody>
          <a:bodyPr/>
          <a:lstStyle/>
          <a:p>
            <a:fld id="{A94C8EEE-50B3-48FE-89BE-21AA3A5A8DD4}" type="datetimeFigureOut">
              <a:rPr lang="en-US" smtClean="0"/>
              <a:t>10/26/2022</a:t>
            </a:fld>
            <a:endParaRPr lang="en-US"/>
          </a:p>
        </p:txBody>
      </p:sp>
      <p:sp>
        <p:nvSpPr>
          <p:cNvPr id="5" name="Footer Placeholder 4">
            <a:extLst>
              <a:ext uri="{FF2B5EF4-FFF2-40B4-BE49-F238E27FC236}">
                <a16:creationId xmlns:a16="http://schemas.microsoft.com/office/drawing/2014/main" id="{6DF6AF05-9C61-46E4-BDB0-2BFF377F87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F501E-B462-4901-9AF8-44973EE7661A}"/>
              </a:ext>
            </a:extLst>
          </p:cNvPr>
          <p:cNvSpPr>
            <a:spLocks noGrp="1"/>
          </p:cNvSpPr>
          <p:nvPr>
            <p:ph type="sldNum" sz="quarter" idx="12"/>
          </p:nvPr>
        </p:nvSpPr>
        <p:spPr/>
        <p:txBody>
          <a:bodyPr/>
          <a:lstStyle/>
          <a:p>
            <a:fld id="{31904FCB-99D3-48BE-B4FF-81A620A7CB3F}" type="slidenum">
              <a:rPr lang="en-US" smtClean="0"/>
              <a:t>‹#›</a:t>
            </a:fld>
            <a:endParaRPr lang="en-US"/>
          </a:p>
        </p:txBody>
      </p:sp>
    </p:spTree>
    <p:extLst>
      <p:ext uri="{BB962C8B-B14F-4D97-AF65-F5344CB8AC3E}">
        <p14:creationId xmlns:p14="http://schemas.microsoft.com/office/powerpoint/2010/main" val="3403292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3C46B-239A-4FD4-B72C-162B130C0C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B9F13D-370E-4AC2-A7AC-9C85A67842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C9A731-38A1-4578-8E88-0973368C6E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E960FE-DFA8-44AA-9BFB-6952E0E96107}"/>
              </a:ext>
            </a:extLst>
          </p:cNvPr>
          <p:cNvSpPr>
            <a:spLocks noGrp="1"/>
          </p:cNvSpPr>
          <p:nvPr>
            <p:ph type="dt" sz="half" idx="10"/>
          </p:nvPr>
        </p:nvSpPr>
        <p:spPr/>
        <p:txBody>
          <a:bodyPr/>
          <a:lstStyle/>
          <a:p>
            <a:fld id="{A94C8EEE-50B3-48FE-89BE-21AA3A5A8DD4}" type="datetimeFigureOut">
              <a:rPr lang="en-US" smtClean="0"/>
              <a:t>10/26/2022</a:t>
            </a:fld>
            <a:endParaRPr lang="en-US"/>
          </a:p>
        </p:txBody>
      </p:sp>
      <p:sp>
        <p:nvSpPr>
          <p:cNvPr id="6" name="Footer Placeholder 5">
            <a:extLst>
              <a:ext uri="{FF2B5EF4-FFF2-40B4-BE49-F238E27FC236}">
                <a16:creationId xmlns:a16="http://schemas.microsoft.com/office/drawing/2014/main" id="{14D947DF-D9D5-4F0B-BC63-6257C5FC05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72F6D2-8560-473A-9DD6-084A9DF3CC30}"/>
              </a:ext>
            </a:extLst>
          </p:cNvPr>
          <p:cNvSpPr>
            <a:spLocks noGrp="1"/>
          </p:cNvSpPr>
          <p:nvPr>
            <p:ph type="sldNum" sz="quarter" idx="12"/>
          </p:nvPr>
        </p:nvSpPr>
        <p:spPr/>
        <p:txBody>
          <a:bodyPr/>
          <a:lstStyle/>
          <a:p>
            <a:fld id="{31904FCB-99D3-48BE-B4FF-81A620A7CB3F}" type="slidenum">
              <a:rPr lang="en-US" smtClean="0"/>
              <a:t>‹#›</a:t>
            </a:fld>
            <a:endParaRPr lang="en-US"/>
          </a:p>
        </p:txBody>
      </p:sp>
    </p:spTree>
    <p:extLst>
      <p:ext uri="{BB962C8B-B14F-4D97-AF65-F5344CB8AC3E}">
        <p14:creationId xmlns:p14="http://schemas.microsoft.com/office/powerpoint/2010/main" val="3685597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71148-3EFD-4A40-A58E-391B64C7D1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BF44E6-2C17-4BDB-9F8C-C40D501926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FDA428-412E-425F-8114-A88694A312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C2FFC8-6412-4B21-BBEF-E6F3C686AB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C5ADEB-8D09-43B5-8706-BE4322D517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0316E3-86DA-40AD-9626-8F284C4019E5}"/>
              </a:ext>
            </a:extLst>
          </p:cNvPr>
          <p:cNvSpPr>
            <a:spLocks noGrp="1"/>
          </p:cNvSpPr>
          <p:nvPr>
            <p:ph type="dt" sz="half" idx="10"/>
          </p:nvPr>
        </p:nvSpPr>
        <p:spPr/>
        <p:txBody>
          <a:bodyPr/>
          <a:lstStyle/>
          <a:p>
            <a:fld id="{A94C8EEE-50B3-48FE-89BE-21AA3A5A8DD4}" type="datetimeFigureOut">
              <a:rPr lang="en-US" smtClean="0"/>
              <a:t>10/26/2022</a:t>
            </a:fld>
            <a:endParaRPr lang="en-US"/>
          </a:p>
        </p:txBody>
      </p:sp>
      <p:sp>
        <p:nvSpPr>
          <p:cNvPr id="8" name="Footer Placeholder 7">
            <a:extLst>
              <a:ext uri="{FF2B5EF4-FFF2-40B4-BE49-F238E27FC236}">
                <a16:creationId xmlns:a16="http://schemas.microsoft.com/office/drawing/2014/main" id="{EC85B249-C257-4CB7-A8BA-094BB52077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1671D3-AAF8-4C76-86C6-5D391DB4851E}"/>
              </a:ext>
            </a:extLst>
          </p:cNvPr>
          <p:cNvSpPr>
            <a:spLocks noGrp="1"/>
          </p:cNvSpPr>
          <p:nvPr>
            <p:ph type="sldNum" sz="quarter" idx="12"/>
          </p:nvPr>
        </p:nvSpPr>
        <p:spPr/>
        <p:txBody>
          <a:bodyPr/>
          <a:lstStyle/>
          <a:p>
            <a:fld id="{31904FCB-99D3-48BE-B4FF-81A620A7CB3F}" type="slidenum">
              <a:rPr lang="en-US" smtClean="0"/>
              <a:t>‹#›</a:t>
            </a:fld>
            <a:endParaRPr lang="en-US"/>
          </a:p>
        </p:txBody>
      </p:sp>
    </p:spTree>
    <p:extLst>
      <p:ext uri="{BB962C8B-B14F-4D97-AF65-F5344CB8AC3E}">
        <p14:creationId xmlns:p14="http://schemas.microsoft.com/office/powerpoint/2010/main" val="798020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3E883-95E2-4F87-8E9D-2FD753377B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73FE4C-B41F-43F4-8039-0CC583C54C4B}"/>
              </a:ext>
            </a:extLst>
          </p:cNvPr>
          <p:cNvSpPr>
            <a:spLocks noGrp="1"/>
          </p:cNvSpPr>
          <p:nvPr>
            <p:ph type="dt" sz="half" idx="10"/>
          </p:nvPr>
        </p:nvSpPr>
        <p:spPr/>
        <p:txBody>
          <a:bodyPr/>
          <a:lstStyle/>
          <a:p>
            <a:fld id="{A94C8EEE-50B3-48FE-89BE-21AA3A5A8DD4}" type="datetimeFigureOut">
              <a:rPr lang="en-US" smtClean="0"/>
              <a:t>10/26/2022</a:t>
            </a:fld>
            <a:endParaRPr lang="en-US"/>
          </a:p>
        </p:txBody>
      </p:sp>
      <p:sp>
        <p:nvSpPr>
          <p:cNvPr id="4" name="Footer Placeholder 3">
            <a:extLst>
              <a:ext uri="{FF2B5EF4-FFF2-40B4-BE49-F238E27FC236}">
                <a16:creationId xmlns:a16="http://schemas.microsoft.com/office/drawing/2014/main" id="{D13EEB8F-D194-4C46-8E14-CB86D9A2B6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EBB6C0-194B-469C-B292-17E31A2D6897}"/>
              </a:ext>
            </a:extLst>
          </p:cNvPr>
          <p:cNvSpPr>
            <a:spLocks noGrp="1"/>
          </p:cNvSpPr>
          <p:nvPr>
            <p:ph type="sldNum" sz="quarter" idx="12"/>
          </p:nvPr>
        </p:nvSpPr>
        <p:spPr/>
        <p:txBody>
          <a:bodyPr/>
          <a:lstStyle/>
          <a:p>
            <a:fld id="{31904FCB-99D3-48BE-B4FF-81A620A7CB3F}" type="slidenum">
              <a:rPr lang="en-US" smtClean="0"/>
              <a:t>‹#›</a:t>
            </a:fld>
            <a:endParaRPr lang="en-US"/>
          </a:p>
        </p:txBody>
      </p:sp>
    </p:spTree>
    <p:extLst>
      <p:ext uri="{BB962C8B-B14F-4D97-AF65-F5344CB8AC3E}">
        <p14:creationId xmlns:p14="http://schemas.microsoft.com/office/powerpoint/2010/main" val="407848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45E96-AD03-40D1-A1E1-57009E76DA1A}"/>
              </a:ext>
            </a:extLst>
          </p:cNvPr>
          <p:cNvSpPr>
            <a:spLocks noGrp="1"/>
          </p:cNvSpPr>
          <p:nvPr>
            <p:ph type="dt" sz="half" idx="10"/>
          </p:nvPr>
        </p:nvSpPr>
        <p:spPr/>
        <p:txBody>
          <a:bodyPr/>
          <a:lstStyle/>
          <a:p>
            <a:fld id="{A94C8EEE-50B3-48FE-89BE-21AA3A5A8DD4}" type="datetimeFigureOut">
              <a:rPr lang="en-US" smtClean="0"/>
              <a:t>10/26/2022</a:t>
            </a:fld>
            <a:endParaRPr lang="en-US"/>
          </a:p>
        </p:txBody>
      </p:sp>
      <p:sp>
        <p:nvSpPr>
          <p:cNvPr id="3" name="Footer Placeholder 2">
            <a:extLst>
              <a:ext uri="{FF2B5EF4-FFF2-40B4-BE49-F238E27FC236}">
                <a16:creationId xmlns:a16="http://schemas.microsoft.com/office/drawing/2014/main" id="{787ED1A6-207E-4730-8833-1705E96B36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077E15-46FD-4758-BDB0-5C5663CF4BD2}"/>
              </a:ext>
            </a:extLst>
          </p:cNvPr>
          <p:cNvSpPr>
            <a:spLocks noGrp="1"/>
          </p:cNvSpPr>
          <p:nvPr>
            <p:ph type="sldNum" sz="quarter" idx="12"/>
          </p:nvPr>
        </p:nvSpPr>
        <p:spPr/>
        <p:txBody>
          <a:bodyPr/>
          <a:lstStyle/>
          <a:p>
            <a:fld id="{31904FCB-99D3-48BE-B4FF-81A620A7CB3F}" type="slidenum">
              <a:rPr lang="en-US" smtClean="0"/>
              <a:t>‹#›</a:t>
            </a:fld>
            <a:endParaRPr lang="en-US"/>
          </a:p>
        </p:txBody>
      </p:sp>
    </p:spTree>
    <p:extLst>
      <p:ext uri="{BB962C8B-B14F-4D97-AF65-F5344CB8AC3E}">
        <p14:creationId xmlns:p14="http://schemas.microsoft.com/office/powerpoint/2010/main" val="2811081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6066A-CE21-45D3-8787-5DD7E23CB9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9C1D07-5622-4B95-9B44-6F3601E91B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C0E1F7-0D46-45B4-8C04-855A1A378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E31FB7-40DA-4F79-A5AB-0719FB2210E9}"/>
              </a:ext>
            </a:extLst>
          </p:cNvPr>
          <p:cNvSpPr>
            <a:spLocks noGrp="1"/>
          </p:cNvSpPr>
          <p:nvPr>
            <p:ph type="dt" sz="half" idx="10"/>
          </p:nvPr>
        </p:nvSpPr>
        <p:spPr/>
        <p:txBody>
          <a:bodyPr/>
          <a:lstStyle/>
          <a:p>
            <a:fld id="{A94C8EEE-50B3-48FE-89BE-21AA3A5A8DD4}" type="datetimeFigureOut">
              <a:rPr lang="en-US" smtClean="0"/>
              <a:t>10/26/2022</a:t>
            </a:fld>
            <a:endParaRPr lang="en-US"/>
          </a:p>
        </p:txBody>
      </p:sp>
      <p:sp>
        <p:nvSpPr>
          <p:cNvPr id="6" name="Footer Placeholder 5">
            <a:extLst>
              <a:ext uri="{FF2B5EF4-FFF2-40B4-BE49-F238E27FC236}">
                <a16:creationId xmlns:a16="http://schemas.microsoft.com/office/drawing/2014/main" id="{105B37E4-9580-47E4-8039-50DD74F911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15B602-B6F2-4D06-9EB3-3BBAFD0A9014}"/>
              </a:ext>
            </a:extLst>
          </p:cNvPr>
          <p:cNvSpPr>
            <a:spLocks noGrp="1"/>
          </p:cNvSpPr>
          <p:nvPr>
            <p:ph type="sldNum" sz="quarter" idx="12"/>
          </p:nvPr>
        </p:nvSpPr>
        <p:spPr/>
        <p:txBody>
          <a:bodyPr/>
          <a:lstStyle/>
          <a:p>
            <a:fld id="{31904FCB-99D3-48BE-B4FF-81A620A7CB3F}" type="slidenum">
              <a:rPr lang="en-US" smtClean="0"/>
              <a:t>‹#›</a:t>
            </a:fld>
            <a:endParaRPr lang="en-US"/>
          </a:p>
        </p:txBody>
      </p:sp>
    </p:spTree>
    <p:extLst>
      <p:ext uri="{BB962C8B-B14F-4D97-AF65-F5344CB8AC3E}">
        <p14:creationId xmlns:p14="http://schemas.microsoft.com/office/powerpoint/2010/main" val="1418546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CD440-EA30-48EE-877A-5A97BC5D83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CCE5F9-BC43-415F-BC4B-DDC63D5E71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F18006-1FA9-4C6B-BC0F-8584DB8B88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63F764-F07A-40C2-B1F1-55D0609F5D37}"/>
              </a:ext>
            </a:extLst>
          </p:cNvPr>
          <p:cNvSpPr>
            <a:spLocks noGrp="1"/>
          </p:cNvSpPr>
          <p:nvPr>
            <p:ph type="dt" sz="half" idx="10"/>
          </p:nvPr>
        </p:nvSpPr>
        <p:spPr/>
        <p:txBody>
          <a:bodyPr/>
          <a:lstStyle/>
          <a:p>
            <a:fld id="{A94C8EEE-50B3-48FE-89BE-21AA3A5A8DD4}" type="datetimeFigureOut">
              <a:rPr lang="en-US" smtClean="0"/>
              <a:t>10/26/2022</a:t>
            </a:fld>
            <a:endParaRPr lang="en-US"/>
          </a:p>
        </p:txBody>
      </p:sp>
      <p:sp>
        <p:nvSpPr>
          <p:cNvPr id="6" name="Footer Placeholder 5">
            <a:extLst>
              <a:ext uri="{FF2B5EF4-FFF2-40B4-BE49-F238E27FC236}">
                <a16:creationId xmlns:a16="http://schemas.microsoft.com/office/drawing/2014/main" id="{3C48F172-119B-4467-823A-F1DB040C2B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E44134-2F5B-4698-BAF0-E8E8071BC259}"/>
              </a:ext>
            </a:extLst>
          </p:cNvPr>
          <p:cNvSpPr>
            <a:spLocks noGrp="1"/>
          </p:cNvSpPr>
          <p:nvPr>
            <p:ph type="sldNum" sz="quarter" idx="12"/>
          </p:nvPr>
        </p:nvSpPr>
        <p:spPr/>
        <p:txBody>
          <a:bodyPr/>
          <a:lstStyle/>
          <a:p>
            <a:fld id="{31904FCB-99D3-48BE-B4FF-81A620A7CB3F}" type="slidenum">
              <a:rPr lang="en-US" smtClean="0"/>
              <a:t>‹#›</a:t>
            </a:fld>
            <a:endParaRPr lang="en-US"/>
          </a:p>
        </p:txBody>
      </p:sp>
    </p:spTree>
    <p:extLst>
      <p:ext uri="{BB962C8B-B14F-4D97-AF65-F5344CB8AC3E}">
        <p14:creationId xmlns:p14="http://schemas.microsoft.com/office/powerpoint/2010/main" val="2076197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81FDDA-2466-443C-A131-71EC940539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FE7E3A-BE0B-4FB2-9916-6F188358D7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95BAD5-200E-40BC-B4D7-BAB069F3D3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4C8EEE-50B3-48FE-89BE-21AA3A5A8DD4}" type="datetimeFigureOut">
              <a:rPr lang="en-US" smtClean="0"/>
              <a:t>10/26/2022</a:t>
            </a:fld>
            <a:endParaRPr lang="en-US"/>
          </a:p>
        </p:txBody>
      </p:sp>
      <p:sp>
        <p:nvSpPr>
          <p:cNvPr id="5" name="Footer Placeholder 4">
            <a:extLst>
              <a:ext uri="{FF2B5EF4-FFF2-40B4-BE49-F238E27FC236}">
                <a16:creationId xmlns:a16="http://schemas.microsoft.com/office/drawing/2014/main" id="{B11D4F1B-889C-4CE8-A085-D518E823F7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1DBEDC-BD3A-473F-BF16-74797EEA96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904FCB-99D3-48BE-B4FF-81A620A7CB3F}" type="slidenum">
              <a:rPr lang="en-US" smtClean="0"/>
              <a:t>‹#›</a:t>
            </a:fld>
            <a:endParaRPr lang="en-US"/>
          </a:p>
        </p:txBody>
      </p:sp>
    </p:spTree>
    <p:extLst>
      <p:ext uri="{BB962C8B-B14F-4D97-AF65-F5344CB8AC3E}">
        <p14:creationId xmlns:p14="http://schemas.microsoft.com/office/powerpoint/2010/main" val="790852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2.png"/><Relationship Id="rId5" Type="http://schemas.openxmlformats.org/officeDocument/2006/relationships/image" Target="../media/image3.jp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2.png"/><Relationship Id="rId5" Type="http://schemas.openxmlformats.org/officeDocument/2006/relationships/image" Target="../media/image3.jp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media" Target="../media/media3.mp3"/><Relationship Id="rId7" Type="http://schemas.openxmlformats.org/officeDocument/2006/relationships/image" Target="../media/image3.jp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jpg"/><Relationship Id="rId5" Type="http://schemas.openxmlformats.org/officeDocument/2006/relationships/slideLayout" Target="../slideLayouts/slideLayout7.xml"/><Relationship Id="rId4" Type="http://schemas.openxmlformats.org/officeDocument/2006/relationships/audio" Target="../media/media3.mp3"/></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22.png"/><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jp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27.png"/><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0.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jp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15.jp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2.jp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jp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17.jp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jp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18.jp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43D935F9-C014-413E-B184-3B57FBAB6369}"/>
              </a:ext>
            </a:extLst>
          </p:cNvPr>
          <p:cNvSpPr/>
          <p:nvPr/>
        </p:nvSpPr>
        <p:spPr>
          <a:xfrm>
            <a:off x="9407292" y="76865"/>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C6819B9-3E4F-48E8-932D-AABC7A74BAAB}"/>
              </a:ext>
            </a:extLst>
          </p:cNvPr>
          <p:cNvSpPr/>
          <p:nvPr/>
        </p:nvSpPr>
        <p:spPr>
          <a:xfrm>
            <a:off x="4181341" y="12255"/>
            <a:ext cx="312875" cy="332097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B4C35C1-9983-404C-9351-FDADF0F30F1D}"/>
              </a:ext>
            </a:extLst>
          </p:cNvPr>
          <p:cNvSpPr/>
          <p:nvPr/>
        </p:nvSpPr>
        <p:spPr>
          <a:xfrm>
            <a:off x="701872" y="-1"/>
            <a:ext cx="322427" cy="333322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264F4F6-A771-4C5D-8313-8A090733CB0C}"/>
              </a:ext>
            </a:extLst>
          </p:cNvPr>
          <p:cNvSpPr/>
          <p:nvPr/>
        </p:nvSpPr>
        <p:spPr>
          <a:xfrm>
            <a:off x="985479" y="-1"/>
            <a:ext cx="322427" cy="333322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28B8373-3D17-479D-BF89-6D726507CCDB}"/>
              </a:ext>
            </a:extLst>
          </p:cNvPr>
          <p:cNvSpPr/>
          <p:nvPr/>
        </p:nvSpPr>
        <p:spPr>
          <a:xfrm>
            <a:off x="1253798" y="-1"/>
            <a:ext cx="322427" cy="333322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3288523-61B5-420D-92CC-C4189B3294EE}"/>
              </a:ext>
            </a:extLst>
          </p:cNvPr>
          <p:cNvSpPr/>
          <p:nvPr/>
        </p:nvSpPr>
        <p:spPr>
          <a:xfrm>
            <a:off x="1501338" y="12255"/>
            <a:ext cx="322427" cy="333322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B321CA5-F3E6-476F-B824-A0CBA1408A9F}"/>
              </a:ext>
            </a:extLst>
          </p:cNvPr>
          <p:cNvSpPr/>
          <p:nvPr/>
        </p:nvSpPr>
        <p:spPr>
          <a:xfrm>
            <a:off x="1799104" y="12255"/>
            <a:ext cx="322427" cy="333322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686692-F4B9-443F-99AB-75EAF6867CDB}"/>
              </a:ext>
            </a:extLst>
          </p:cNvPr>
          <p:cNvSpPr/>
          <p:nvPr/>
        </p:nvSpPr>
        <p:spPr>
          <a:xfrm>
            <a:off x="2017197" y="-1"/>
            <a:ext cx="322427" cy="333322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A05B64C-6B2C-436A-BF58-A1DBC5798E1A}"/>
              </a:ext>
            </a:extLst>
          </p:cNvPr>
          <p:cNvSpPr/>
          <p:nvPr/>
        </p:nvSpPr>
        <p:spPr>
          <a:xfrm>
            <a:off x="2309713" y="-12257"/>
            <a:ext cx="378761" cy="333322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51CED5B-ADEB-4F46-A4A8-8F83F96398E6}"/>
              </a:ext>
            </a:extLst>
          </p:cNvPr>
          <p:cNvSpPr/>
          <p:nvPr/>
        </p:nvSpPr>
        <p:spPr>
          <a:xfrm>
            <a:off x="2608687" y="48431"/>
            <a:ext cx="305915" cy="32725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F640B7A-9EEF-487E-ADF0-256497B0E34D}"/>
              </a:ext>
            </a:extLst>
          </p:cNvPr>
          <p:cNvSpPr/>
          <p:nvPr/>
        </p:nvSpPr>
        <p:spPr>
          <a:xfrm>
            <a:off x="4348362" y="-12257"/>
            <a:ext cx="279315" cy="334548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1C4DB6D-C6ED-4F4F-B28C-57FAE9BAE3A9}"/>
              </a:ext>
            </a:extLst>
          </p:cNvPr>
          <p:cNvSpPr/>
          <p:nvPr/>
        </p:nvSpPr>
        <p:spPr>
          <a:xfrm>
            <a:off x="4577502" y="-32389"/>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1FC0BEC9-0D8E-4E92-AA1F-B4CAC8BB10F7}"/>
              </a:ext>
            </a:extLst>
          </p:cNvPr>
          <p:cNvSpPr/>
          <p:nvPr/>
        </p:nvSpPr>
        <p:spPr>
          <a:xfrm>
            <a:off x="4877876" y="-43017"/>
            <a:ext cx="268120" cy="336920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BB5442B1-4355-422E-A1B6-7519A158A328}"/>
              </a:ext>
            </a:extLst>
          </p:cNvPr>
          <p:cNvSpPr/>
          <p:nvPr/>
        </p:nvSpPr>
        <p:spPr>
          <a:xfrm>
            <a:off x="3455951" y="0"/>
            <a:ext cx="310267" cy="33438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3314A940-BF34-4B92-8328-7C0158465F38}"/>
              </a:ext>
            </a:extLst>
          </p:cNvPr>
          <p:cNvSpPr/>
          <p:nvPr/>
        </p:nvSpPr>
        <p:spPr>
          <a:xfrm>
            <a:off x="3747336" y="0"/>
            <a:ext cx="336669" cy="334385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9F42C62-E57D-497F-92A3-CFE3F32D7595}"/>
              </a:ext>
            </a:extLst>
          </p:cNvPr>
          <p:cNvSpPr/>
          <p:nvPr/>
        </p:nvSpPr>
        <p:spPr>
          <a:xfrm>
            <a:off x="4018284" y="-12257"/>
            <a:ext cx="221765" cy="32637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1ECEC6EC-AFEB-4D54-A8E0-C6D4FB8D4CD4}"/>
              </a:ext>
            </a:extLst>
          </p:cNvPr>
          <p:cNvSpPr/>
          <p:nvPr/>
        </p:nvSpPr>
        <p:spPr>
          <a:xfrm>
            <a:off x="2747359" y="-12257"/>
            <a:ext cx="322427" cy="333322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552C8E5A-2403-4FCE-8BF3-D3B9B4AC7433}"/>
              </a:ext>
            </a:extLst>
          </p:cNvPr>
          <p:cNvSpPr/>
          <p:nvPr/>
        </p:nvSpPr>
        <p:spPr>
          <a:xfrm>
            <a:off x="3010614" y="-1"/>
            <a:ext cx="305915" cy="32725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17BE433E-708F-46AC-B854-D49255006809}"/>
              </a:ext>
            </a:extLst>
          </p:cNvPr>
          <p:cNvSpPr/>
          <p:nvPr/>
        </p:nvSpPr>
        <p:spPr>
          <a:xfrm>
            <a:off x="3253638" y="-20279"/>
            <a:ext cx="305915" cy="327254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F73936F-4D8F-4A38-B79E-8E48FBC154F6}"/>
              </a:ext>
            </a:extLst>
          </p:cNvPr>
          <p:cNvSpPr/>
          <p:nvPr/>
        </p:nvSpPr>
        <p:spPr>
          <a:xfrm>
            <a:off x="5114686" y="-43017"/>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D19EC3D-A7E2-4E06-B09E-FE3934622466}"/>
              </a:ext>
            </a:extLst>
          </p:cNvPr>
          <p:cNvSpPr/>
          <p:nvPr/>
        </p:nvSpPr>
        <p:spPr>
          <a:xfrm>
            <a:off x="5419169" y="0"/>
            <a:ext cx="298938" cy="33762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B9C6DCA2-6698-412E-8FFF-A5AF22D7E668}"/>
              </a:ext>
            </a:extLst>
          </p:cNvPr>
          <p:cNvSpPr/>
          <p:nvPr/>
        </p:nvSpPr>
        <p:spPr>
          <a:xfrm>
            <a:off x="5976306" y="-1"/>
            <a:ext cx="337551" cy="333322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70604ACA-BB71-4E34-9087-A5F797B3A72D}"/>
              </a:ext>
            </a:extLst>
          </p:cNvPr>
          <p:cNvSpPr/>
          <p:nvPr/>
        </p:nvSpPr>
        <p:spPr>
          <a:xfrm>
            <a:off x="5723302" y="-12257"/>
            <a:ext cx="260207" cy="33454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7C189067-C927-4D86-8696-E188CF4B2335}"/>
              </a:ext>
            </a:extLst>
          </p:cNvPr>
          <p:cNvSpPr/>
          <p:nvPr/>
        </p:nvSpPr>
        <p:spPr>
          <a:xfrm>
            <a:off x="5919686" y="48430"/>
            <a:ext cx="281579" cy="325666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C30591F-F9B8-4150-BC57-FCA67E4F6852}"/>
              </a:ext>
            </a:extLst>
          </p:cNvPr>
          <p:cNvSpPr/>
          <p:nvPr/>
        </p:nvSpPr>
        <p:spPr>
          <a:xfrm>
            <a:off x="6293152" y="19299"/>
            <a:ext cx="307566" cy="331393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97B345F-DA9A-45AE-B40C-F662699F0F48}"/>
              </a:ext>
            </a:extLst>
          </p:cNvPr>
          <p:cNvSpPr/>
          <p:nvPr/>
        </p:nvSpPr>
        <p:spPr>
          <a:xfrm>
            <a:off x="6547449" y="12255"/>
            <a:ext cx="307566" cy="331393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D1B591C-7565-42EC-A8C6-F103311DB675}"/>
              </a:ext>
            </a:extLst>
          </p:cNvPr>
          <p:cNvSpPr/>
          <p:nvPr/>
        </p:nvSpPr>
        <p:spPr>
          <a:xfrm>
            <a:off x="6838834" y="12255"/>
            <a:ext cx="307566" cy="331393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1555CEB-DDD3-4D07-9689-6450A4CA20C7}"/>
              </a:ext>
            </a:extLst>
          </p:cNvPr>
          <p:cNvSpPr/>
          <p:nvPr/>
        </p:nvSpPr>
        <p:spPr>
          <a:xfrm>
            <a:off x="7108147" y="7043"/>
            <a:ext cx="307566" cy="331393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186924A-90BE-46A5-8C4D-580BF19C5239}"/>
              </a:ext>
            </a:extLst>
          </p:cNvPr>
          <p:cNvSpPr/>
          <p:nvPr/>
        </p:nvSpPr>
        <p:spPr>
          <a:xfrm>
            <a:off x="7360242" y="12255"/>
            <a:ext cx="307566" cy="331393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F3831209-303E-425C-AA09-C31D6335DAD5}"/>
              </a:ext>
            </a:extLst>
          </p:cNvPr>
          <p:cNvSpPr/>
          <p:nvPr/>
        </p:nvSpPr>
        <p:spPr>
          <a:xfrm>
            <a:off x="7592925" y="7043"/>
            <a:ext cx="307566" cy="331393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D3BCCB0C-6774-463E-A21A-B6A12D453D80}"/>
              </a:ext>
            </a:extLst>
          </p:cNvPr>
          <p:cNvSpPr/>
          <p:nvPr/>
        </p:nvSpPr>
        <p:spPr>
          <a:xfrm>
            <a:off x="7862947" y="7043"/>
            <a:ext cx="307566" cy="331393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01099BD1-9B62-4067-A1F3-DD2A2D10921C}"/>
              </a:ext>
            </a:extLst>
          </p:cNvPr>
          <p:cNvSpPr/>
          <p:nvPr/>
        </p:nvSpPr>
        <p:spPr>
          <a:xfrm>
            <a:off x="8149253" y="19299"/>
            <a:ext cx="281321" cy="330167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1CE0AB6F-F557-4593-8BEB-0069B9D14685}"/>
              </a:ext>
            </a:extLst>
          </p:cNvPr>
          <p:cNvSpPr/>
          <p:nvPr/>
        </p:nvSpPr>
        <p:spPr>
          <a:xfrm>
            <a:off x="8432010" y="7043"/>
            <a:ext cx="307566" cy="331393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EC67ABF8-11E0-44D2-AB23-A798F1BEDA32}"/>
              </a:ext>
            </a:extLst>
          </p:cNvPr>
          <p:cNvSpPr/>
          <p:nvPr/>
        </p:nvSpPr>
        <p:spPr>
          <a:xfrm>
            <a:off x="8628490" y="-1"/>
            <a:ext cx="289756" cy="327254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4FA240A7-2E9F-4709-9D2E-2C3A73F0EB56}"/>
              </a:ext>
            </a:extLst>
          </p:cNvPr>
          <p:cNvSpPr/>
          <p:nvPr/>
        </p:nvSpPr>
        <p:spPr>
          <a:xfrm>
            <a:off x="8890863" y="-12257"/>
            <a:ext cx="318999" cy="33155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D49DA228-8CB5-45CD-9E5E-6C4DBF307A8D}"/>
              </a:ext>
            </a:extLst>
          </p:cNvPr>
          <p:cNvSpPr/>
          <p:nvPr/>
        </p:nvSpPr>
        <p:spPr>
          <a:xfrm>
            <a:off x="9130179" y="-32389"/>
            <a:ext cx="289756" cy="329788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147BACF0-DA95-49D0-8C3F-7BC61F915079}"/>
              </a:ext>
            </a:extLst>
          </p:cNvPr>
          <p:cNvSpPr/>
          <p:nvPr/>
        </p:nvSpPr>
        <p:spPr>
          <a:xfrm>
            <a:off x="9400201" y="-32389"/>
            <a:ext cx="289756" cy="32978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2DF79A22-8974-43F3-8D88-6DD8CA20AF99}"/>
              </a:ext>
            </a:extLst>
          </p:cNvPr>
          <p:cNvSpPr/>
          <p:nvPr/>
        </p:nvSpPr>
        <p:spPr>
          <a:xfrm>
            <a:off x="9659251" y="-25345"/>
            <a:ext cx="289756" cy="329788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7B8C553D-3F20-4654-B33D-C8EE31F4D39A}"/>
              </a:ext>
            </a:extLst>
          </p:cNvPr>
          <p:cNvSpPr/>
          <p:nvPr/>
        </p:nvSpPr>
        <p:spPr>
          <a:xfrm>
            <a:off x="9950636" y="-25345"/>
            <a:ext cx="289756" cy="32978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946EB6CD-5C66-436B-AF62-ACFE00B7CE7B}"/>
              </a:ext>
            </a:extLst>
          </p:cNvPr>
          <p:cNvSpPr/>
          <p:nvPr/>
        </p:nvSpPr>
        <p:spPr>
          <a:xfrm>
            <a:off x="10220658" y="-25345"/>
            <a:ext cx="289756" cy="329788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54080071-4F82-42BA-89CF-9595B702D284}"/>
              </a:ext>
            </a:extLst>
          </p:cNvPr>
          <p:cNvSpPr/>
          <p:nvPr/>
        </p:nvSpPr>
        <p:spPr>
          <a:xfrm>
            <a:off x="10446520" y="7208"/>
            <a:ext cx="289756" cy="32978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DB7A027B-2F6D-441B-9489-CF8D61AC6B41}"/>
              </a:ext>
            </a:extLst>
          </p:cNvPr>
          <p:cNvSpPr/>
          <p:nvPr/>
        </p:nvSpPr>
        <p:spPr>
          <a:xfrm>
            <a:off x="10870940" y="-55273"/>
            <a:ext cx="282751" cy="33278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C4E2BB80-1FFE-4392-BA50-454E8738DB05}"/>
              </a:ext>
            </a:extLst>
          </p:cNvPr>
          <p:cNvSpPr/>
          <p:nvPr/>
        </p:nvSpPr>
        <p:spPr>
          <a:xfrm>
            <a:off x="10969868" y="128177"/>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DBB771D2-7FE6-414D-B1EC-5FA63FD64069}"/>
              </a:ext>
            </a:extLst>
          </p:cNvPr>
          <p:cNvSpPr/>
          <p:nvPr/>
        </p:nvSpPr>
        <p:spPr>
          <a:xfrm>
            <a:off x="10702833" y="-45623"/>
            <a:ext cx="289756" cy="329788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71FCBECE-ACED-41D4-93E5-823CD2FAB659}"/>
              </a:ext>
            </a:extLst>
          </p:cNvPr>
          <p:cNvSpPr/>
          <p:nvPr/>
        </p:nvSpPr>
        <p:spPr>
          <a:xfrm>
            <a:off x="11046660" y="-32389"/>
            <a:ext cx="264706" cy="328465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075DE339-7D0F-4834-89B2-004412B2E091}"/>
              </a:ext>
            </a:extLst>
          </p:cNvPr>
          <p:cNvSpPr/>
          <p:nvPr/>
        </p:nvSpPr>
        <p:spPr>
          <a:xfrm>
            <a:off x="11311018" y="91594"/>
            <a:ext cx="298938" cy="3376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EDB5ACE3-5A8D-4DFE-88F3-1F921169BD0A}"/>
              </a:ext>
            </a:extLst>
          </p:cNvPr>
          <p:cNvSpPr/>
          <p:nvPr/>
        </p:nvSpPr>
        <p:spPr>
          <a:xfrm>
            <a:off x="19779" y="-1"/>
            <a:ext cx="216289" cy="333322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DC45A6A1-18ED-4B50-BE50-3CFA6F32BD2F}"/>
              </a:ext>
            </a:extLst>
          </p:cNvPr>
          <p:cNvSpPr/>
          <p:nvPr/>
        </p:nvSpPr>
        <p:spPr>
          <a:xfrm>
            <a:off x="186623" y="-1"/>
            <a:ext cx="322427" cy="333322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38C05FE4-8881-4284-B12F-86BADAD29476}"/>
              </a:ext>
            </a:extLst>
          </p:cNvPr>
          <p:cNvSpPr/>
          <p:nvPr/>
        </p:nvSpPr>
        <p:spPr>
          <a:xfrm>
            <a:off x="467942" y="-1"/>
            <a:ext cx="322427" cy="333322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FF1F1B33-464E-472C-87EE-63BF13E4A8DE}"/>
              </a:ext>
            </a:extLst>
          </p:cNvPr>
          <p:cNvSpPr/>
          <p:nvPr/>
        </p:nvSpPr>
        <p:spPr>
          <a:xfrm>
            <a:off x="11185008" y="-25345"/>
            <a:ext cx="324274" cy="32846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F31B000-A410-4925-B362-84D8CB509CEF}"/>
              </a:ext>
            </a:extLst>
          </p:cNvPr>
          <p:cNvSpPr/>
          <p:nvPr/>
        </p:nvSpPr>
        <p:spPr>
          <a:xfrm>
            <a:off x="11475050" y="-1"/>
            <a:ext cx="299286" cy="32725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A376ECA8-C5DB-435F-B361-9DB9E6AF47D4}"/>
              </a:ext>
            </a:extLst>
          </p:cNvPr>
          <p:cNvSpPr/>
          <p:nvPr/>
        </p:nvSpPr>
        <p:spPr>
          <a:xfrm>
            <a:off x="11773640" y="-1"/>
            <a:ext cx="343576" cy="330330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A2133884-4FDF-4921-BE0C-1EF45E5268A5}"/>
              </a:ext>
            </a:extLst>
          </p:cNvPr>
          <p:cNvSpPr/>
          <p:nvPr/>
        </p:nvSpPr>
        <p:spPr>
          <a:xfrm>
            <a:off x="-54208" y="-63329"/>
            <a:ext cx="12192000" cy="6903623"/>
          </a:xfrm>
          <a:custGeom>
            <a:avLst/>
            <a:gdLst/>
            <a:ahLst/>
            <a:cxnLst/>
            <a:rect l="l" t="t" r="r" b="b"/>
            <a:pathLst>
              <a:path w="12192000" h="6903623">
                <a:moveTo>
                  <a:pt x="10228913" y="1372930"/>
                </a:moveTo>
                <a:cubicBezTo>
                  <a:pt x="10276030" y="1372930"/>
                  <a:pt x="10313892" y="1389409"/>
                  <a:pt x="10342498" y="1422368"/>
                </a:cubicBezTo>
                <a:cubicBezTo>
                  <a:pt x="10371105" y="1455326"/>
                  <a:pt x="10385409" y="1501385"/>
                  <a:pt x="10385409" y="1560544"/>
                </a:cubicBezTo>
                <a:cubicBezTo>
                  <a:pt x="10385409" y="1609554"/>
                  <a:pt x="10340816" y="1682228"/>
                  <a:pt x="10251630" y="1778565"/>
                </a:cubicBezTo>
                <a:cubicBezTo>
                  <a:pt x="10192734" y="1836015"/>
                  <a:pt x="10133838" y="1893478"/>
                  <a:pt x="10074941" y="1950955"/>
                </a:cubicBezTo>
                <a:cubicBezTo>
                  <a:pt x="10061480" y="1915459"/>
                  <a:pt x="10052224" y="1879543"/>
                  <a:pt x="10047176" y="1843206"/>
                </a:cubicBezTo>
                <a:cubicBezTo>
                  <a:pt x="10042127" y="1806869"/>
                  <a:pt x="10039604" y="1768416"/>
                  <a:pt x="10039604" y="1727846"/>
                </a:cubicBezTo>
                <a:cubicBezTo>
                  <a:pt x="10039604" y="1631508"/>
                  <a:pt x="10056431" y="1548272"/>
                  <a:pt x="10090086" y="1478135"/>
                </a:cubicBezTo>
                <a:cubicBezTo>
                  <a:pt x="10123742" y="1407998"/>
                  <a:pt x="10170017" y="1372930"/>
                  <a:pt x="10228913" y="1372930"/>
                </a:cubicBezTo>
                <a:close/>
                <a:moveTo>
                  <a:pt x="4790138" y="1372930"/>
                </a:moveTo>
                <a:cubicBezTo>
                  <a:pt x="4837255" y="1372930"/>
                  <a:pt x="4875117" y="1389409"/>
                  <a:pt x="4903724" y="1422368"/>
                </a:cubicBezTo>
                <a:cubicBezTo>
                  <a:pt x="4932330" y="1455326"/>
                  <a:pt x="4946634" y="1501385"/>
                  <a:pt x="4946634" y="1560544"/>
                </a:cubicBezTo>
                <a:cubicBezTo>
                  <a:pt x="4946634" y="1609554"/>
                  <a:pt x="4902042" y="1682228"/>
                  <a:pt x="4812855" y="1778565"/>
                </a:cubicBezTo>
                <a:cubicBezTo>
                  <a:pt x="4753959" y="1836015"/>
                  <a:pt x="4695063" y="1893478"/>
                  <a:pt x="4636166" y="1950955"/>
                </a:cubicBezTo>
                <a:cubicBezTo>
                  <a:pt x="4622704" y="1915459"/>
                  <a:pt x="4613449" y="1879543"/>
                  <a:pt x="4608401" y="1843206"/>
                </a:cubicBezTo>
                <a:cubicBezTo>
                  <a:pt x="4603353" y="1806869"/>
                  <a:pt x="4600829" y="1768416"/>
                  <a:pt x="4600829" y="1727846"/>
                </a:cubicBezTo>
                <a:cubicBezTo>
                  <a:pt x="4600829" y="1631508"/>
                  <a:pt x="4617656" y="1548272"/>
                  <a:pt x="4651311" y="1478135"/>
                </a:cubicBezTo>
                <a:cubicBezTo>
                  <a:pt x="4684966" y="1407998"/>
                  <a:pt x="4731242" y="1372930"/>
                  <a:pt x="4790138" y="1372930"/>
                </a:cubicBezTo>
                <a:close/>
                <a:moveTo>
                  <a:pt x="7408704" y="1327496"/>
                </a:moveTo>
                <a:cubicBezTo>
                  <a:pt x="7518082" y="1327496"/>
                  <a:pt x="7595489" y="1384125"/>
                  <a:pt x="7640924" y="1497381"/>
                </a:cubicBezTo>
                <a:cubicBezTo>
                  <a:pt x="7686357" y="1610638"/>
                  <a:pt x="7709075" y="1735221"/>
                  <a:pt x="7709075" y="1871129"/>
                </a:cubicBezTo>
                <a:cubicBezTo>
                  <a:pt x="7709075" y="1965074"/>
                  <a:pt x="7686357" y="2042251"/>
                  <a:pt x="7640924" y="2102659"/>
                </a:cubicBezTo>
                <a:cubicBezTo>
                  <a:pt x="7595489" y="2163067"/>
                  <a:pt x="7536593" y="2193271"/>
                  <a:pt x="7464234" y="2193271"/>
                </a:cubicBezTo>
                <a:cubicBezTo>
                  <a:pt x="7338028" y="2193271"/>
                  <a:pt x="7256835" y="2135387"/>
                  <a:pt x="7220657" y="2019619"/>
                </a:cubicBezTo>
                <a:cubicBezTo>
                  <a:pt x="7184478" y="1903851"/>
                  <a:pt x="7166388" y="1777171"/>
                  <a:pt x="7166388" y="1639580"/>
                </a:cubicBezTo>
                <a:cubicBezTo>
                  <a:pt x="7166388" y="1548975"/>
                  <a:pt x="7188264" y="1474309"/>
                  <a:pt x="7232015" y="1415584"/>
                </a:cubicBezTo>
                <a:cubicBezTo>
                  <a:pt x="7275766" y="1356859"/>
                  <a:pt x="7334663" y="1327496"/>
                  <a:pt x="7408704" y="1327496"/>
                </a:cubicBezTo>
                <a:close/>
                <a:moveTo>
                  <a:pt x="8242479" y="1221483"/>
                </a:moveTo>
                <a:cubicBezTo>
                  <a:pt x="8212372" y="1221483"/>
                  <a:pt x="8170981" y="1244620"/>
                  <a:pt x="8118303" y="1290896"/>
                </a:cubicBezTo>
                <a:cubicBezTo>
                  <a:pt x="8065625" y="1337172"/>
                  <a:pt x="8007511" y="1400695"/>
                  <a:pt x="7943961" y="1481468"/>
                </a:cubicBezTo>
                <a:cubicBezTo>
                  <a:pt x="8014637" y="1436033"/>
                  <a:pt x="8062595" y="1413316"/>
                  <a:pt x="8087836" y="1413316"/>
                </a:cubicBezTo>
                <a:cubicBezTo>
                  <a:pt x="8108029" y="1413316"/>
                  <a:pt x="8118126" y="1426739"/>
                  <a:pt x="8118126" y="1453584"/>
                </a:cubicBezTo>
                <a:lnTo>
                  <a:pt x="8118126" y="2314429"/>
                </a:lnTo>
                <a:cubicBezTo>
                  <a:pt x="8166400" y="2314429"/>
                  <a:pt x="8215088" y="2298929"/>
                  <a:pt x="8264190" y="2267930"/>
                </a:cubicBezTo>
                <a:cubicBezTo>
                  <a:pt x="8313292" y="2236930"/>
                  <a:pt x="8342010" y="2203841"/>
                  <a:pt x="8350345" y="2168661"/>
                </a:cubicBezTo>
                <a:lnTo>
                  <a:pt x="8350345" y="1741452"/>
                </a:lnTo>
                <a:cubicBezTo>
                  <a:pt x="8350345" y="1726308"/>
                  <a:pt x="8385085" y="1674563"/>
                  <a:pt x="8454564" y="1586219"/>
                </a:cubicBezTo>
                <a:cubicBezTo>
                  <a:pt x="8524042" y="1497874"/>
                  <a:pt x="8579974" y="1453702"/>
                  <a:pt x="8622360" y="1453702"/>
                </a:cubicBezTo>
                <a:cubicBezTo>
                  <a:pt x="8661325" y="1453702"/>
                  <a:pt x="8685048" y="1465028"/>
                  <a:pt x="8693528" y="1487679"/>
                </a:cubicBezTo>
                <a:cubicBezTo>
                  <a:pt x="8702007" y="1510331"/>
                  <a:pt x="8706246" y="1540955"/>
                  <a:pt x="8706246" y="1579553"/>
                </a:cubicBezTo>
                <a:lnTo>
                  <a:pt x="8706246" y="2314429"/>
                </a:lnTo>
                <a:cubicBezTo>
                  <a:pt x="8760094" y="2314429"/>
                  <a:pt x="8810998" y="2298929"/>
                  <a:pt x="8858956" y="2267930"/>
                </a:cubicBezTo>
                <a:cubicBezTo>
                  <a:pt x="8906914" y="2236930"/>
                  <a:pt x="8935100" y="2203841"/>
                  <a:pt x="8943514" y="2168661"/>
                </a:cubicBezTo>
                <a:lnTo>
                  <a:pt x="8943514" y="1741452"/>
                </a:lnTo>
                <a:cubicBezTo>
                  <a:pt x="8943514" y="1727990"/>
                  <a:pt x="8978852" y="1676667"/>
                  <a:pt x="9049528" y="1587481"/>
                </a:cubicBezTo>
                <a:cubicBezTo>
                  <a:pt x="9120203" y="1498295"/>
                  <a:pt x="9174892" y="1453702"/>
                  <a:pt x="9213596" y="1453702"/>
                </a:cubicBezTo>
                <a:cubicBezTo>
                  <a:pt x="9243885" y="1453702"/>
                  <a:pt x="9265761" y="1463772"/>
                  <a:pt x="9279223" y="1483913"/>
                </a:cubicBezTo>
                <a:cubicBezTo>
                  <a:pt x="9292685" y="1504053"/>
                  <a:pt x="9299416" y="1535933"/>
                  <a:pt x="9299416" y="1579553"/>
                </a:cubicBezTo>
                <a:lnTo>
                  <a:pt x="9299416" y="2125672"/>
                </a:lnTo>
                <a:cubicBezTo>
                  <a:pt x="9299416" y="2251510"/>
                  <a:pt x="9348216" y="2314429"/>
                  <a:pt x="9445815" y="2314429"/>
                </a:cubicBezTo>
                <a:cubicBezTo>
                  <a:pt x="9504711" y="2314429"/>
                  <a:pt x="9556877" y="2295320"/>
                  <a:pt x="9602311" y="2257103"/>
                </a:cubicBezTo>
                <a:cubicBezTo>
                  <a:pt x="9647746" y="2218887"/>
                  <a:pt x="9680559" y="2172368"/>
                  <a:pt x="9700752" y="2117547"/>
                </a:cubicBezTo>
                <a:cubicBezTo>
                  <a:pt x="9641856" y="2169712"/>
                  <a:pt x="9598104" y="2195795"/>
                  <a:pt x="9569497" y="2195795"/>
                </a:cubicBezTo>
                <a:cubicBezTo>
                  <a:pt x="9544257" y="2195795"/>
                  <a:pt x="9531636" y="2175655"/>
                  <a:pt x="9531636" y="2135374"/>
                </a:cubicBezTo>
                <a:lnTo>
                  <a:pt x="9531636" y="1410319"/>
                </a:lnTo>
                <a:cubicBezTo>
                  <a:pt x="9531636" y="1341484"/>
                  <a:pt x="9520277" y="1292802"/>
                  <a:pt x="9497560" y="1264274"/>
                </a:cubicBezTo>
                <a:cubicBezTo>
                  <a:pt x="9474843" y="1235747"/>
                  <a:pt x="9436560" y="1221483"/>
                  <a:pt x="9382712" y="1221483"/>
                </a:cubicBezTo>
                <a:cubicBezTo>
                  <a:pt x="9305305" y="1221483"/>
                  <a:pt x="9228320" y="1266076"/>
                  <a:pt x="9151755" y="1355261"/>
                </a:cubicBezTo>
                <a:cubicBezTo>
                  <a:pt x="9075189" y="1444447"/>
                  <a:pt x="9005776" y="1533633"/>
                  <a:pt x="8943514" y="1622818"/>
                </a:cubicBezTo>
                <a:cubicBezTo>
                  <a:pt x="8943514" y="1597577"/>
                  <a:pt x="8943514" y="1572757"/>
                  <a:pt x="8943514" y="1548357"/>
                </a:cubicBezTo>
                <a:cubicBezTo>
                  <a:pt x="8943514" y="1523957"/>
                  <a:pt x="8943514" y="1499137"/>
                  <a:pt x="8943514" y="1473895"/>
                </a:cubicBezTo>
                <a:cubicBezTo>
                  <a:pt x="8943514" y="1389758"/>
                  <a:pt x="8933418" y="1326655"/>
                  <a:pt x="8913226" y="1284586"/>
                </a:cubicBezTo>
                <a:cubicBezTo>
                  <a:pt x="8893032" y="1242517"/>
                  <a:pt x="8851804" y="1221483"/>
                  <a:pt x="8789542" y="1221483"/>
                </a:cubicBezTo>
                <a:cubicBezTo>
                  <a:pt x="8708771" y="1221483"/>
                  <a:pt x="8631785" y="1263972"/>
                  <a:pt x="8558586" y="1348951"/>
                </a:cubicBezTo>
                <a:cubicBezTo>
                  <a:pt x="8485386" y="1433930"/>
                  <a:pt x="8415972" y="1527743"/>
                  <a:pt x="8350345" y="1630391"/>
                </a:cubicBezTo>
                <a:lnTo>
                  <a:pt x="8350345" y="1536998"/>
                </a:lnTo>
                <a:cubicBezTo>
                  <a:pt x="8350345" y="1429302"/>
                  <a:pt x="8344074" y="1349792"/>
                  <a:pt x="8331533" y="1298469"/>
                </a:cubicBezTo>
                <a:cubicBezTo>
                  <a:pt x="8318991" y="1247145"/>
                  <a:pt x="8289306" y="1221483"/>
                  <a:pt x="8242479" y="1221483"/>
                </a:cubicBezTo>
                <a:close/>
                <a:moveTo>
                  <a:pt x="6529165" y="1216435"/>
                </a:moveTo>
                <a:cubicBezTo>
                  <a:pt x="6354160" y="1216435"/>
                  <a:pt x="6211125" y="1275331"/>
                  <a:pt x="6100064" y="1393123"/>
                </a:cubicBezTo>
                <a:cubicBezTo>
                  <a:pt x="5989002" y="1510916"/>
                  <a:pt x="5933471" y="1666570"/>
                  <a:pt x="5933471" y="1860086"/>
                </a:cubicBezTo>
                <a:cubicBezTo>
                  <a:pt x="5933471" y="1987975"/>
                  <a:pt x="5956189" y="2095671"/>
                  <a:pt x="6001623" y="2183174"/>
                </a:cubicBezTo>
                <a:cubicBezTo>
                  <a:pt x="6047057" y="2270677"/>
                  <a:pt x="6151388" y="2314429"/>
                  <a:pt x="6314614" y="2314429"/>
                </a:cubicBezTo>
                <a:cubicBezTo>
                  <a:pt x="6432407" y="2314429"/>
                  <a:pt x="6524538" y="2293624"/>
                  <a:pt x="6591006" y="2252016"/>
                </a:cubicBezTo>
                <a:cubicBezTo>
                  <a:pt x="6657475" y="2210407"/>
                  <a:pt x="6724364" y="2137819"/>
                  <a:pt x="6791674" y="2034251"/>
                </a:cubicBezTo>
                <a:cubicBezTo>
                  <a:pt x="6741192" y="2068616"/>
                  <a:pt x="6692392" y="2097400"/>
                  <a:pt x="6645275" y="2120604"/>
                </a:cubicBezTo>
                <a:cubicBezTo>
                  <a:pt x="6598158" y="2143807"/>
                  <a:pt x="6554406" y="2155409"/>
                  <a:pt x="6514020" y="2155409"/>
                </a:cubicBezTo>
                <a:cubicBezTo>
                  <a:pt x="6418103" y="2155409"/>
                  <a:pt x="6332705" y="2122175"/>
                  <a:pt x="6257821" y="2055706"/>
                </a:cubicBezTo>
                <a:cubicBezTo>
                  <a:pt x="6182939" y="1989237"/>
                  <a:pt x="6145498" y="1875231"/>
                  <a:pt x="6145498" y="1713687"/>
                </a:cubicBezTo>
                <a:cubicBezTo>
                  <a:pt x="6145498" y="1622818"/>
                  <a:pt x="6165271" y="1543309"/>
                  <a:pt x="6204815" y="1475157"/>
                </a:cubicBezTo>
                <a:cubicBezTo>
                  <a:pt x="6244360" y="1407006"/>
                  <a:pt x="6295263" y="1372930"/>
                  <a:pt x="6357525" y="1372930"/>
                </a:cubicBezTo>
                <a:cubicBezTo>
                  <a:pt x="6423152" y="1372930"/>
                  <a:pt x="6487096" y="1396489"/>
                  <a:pt x="6549358" y="1443606"/>
                </a:cubicBezTo>
                <a:cubicBezTo>
                  <a:pt x="6611620" y="1490723"/>
                  <a:pt x="6650323" y="1552143"/>
                  <a:pt x="6665468" y="1627867"/>
                </a:cubicBezTo>
                <a:cubicBezTo>
                  <a:pt x="6697440" y="1609357"/>
                  <a:pt x="6735302" y="1577384"/>
                  <a:pt x="6779053" y="1531950"/>
                </a:cubicBezTo>
                <a:cubicBezTo>
                  <a:pt x="6822805" y="1486516"/>
                  <a:pt x="6844681" y="1455385"/>
                  <a:pt x="6844681" y="1438557"/>
                </a:cubicBezTo>
                <a:cubicBezTo>
                  <a:pt x="6844681" y="1376296"/>
                  <a:pt x="6808502" y="1323710"/>
                  <a:pt x="6736143" y="1280800"/>
                </a:cubicBezTo>
                <a:cubicBezTo>
                  <a:pt x="6663786" y="1237890"/>
                  <a:pt x="6594793" y="1216435"/>
                  <a:pt x="6529165" y="1216435"/>
                </a:cubicBezTo>
                <a:close/>
                <a:moveTo>
                  <a:pt x="10372788" y="1211386"/>
                </a:moveTo>
                <a:cubicBezTo>
                  <a:pt x="10211244" y="1211386"/>
                  <a:pt x="10075783" y="1270421"/>
                  <a:pt x="9966404" y="1388489"/>
                </a:cubicBezTo>
                <a:cubicBezTo>
                  <a:pt x="9857025" y="1506558"/>
                  <a:pt x="9802336" y="1663415"/>
                  <a:pt x="9802336" y="1859061"/>
                </a:cubicBezTo>
                <a:cubicBezTo>
                  <a:pt x="9802336" y="1970359"/>
                  <a:pt x="9833467" y="2074078"/>
                  <a:pt x="9895728" y="2170218"/>
                </a:cubicBezTo>
                <a:cubicBezTo>
                  <a:pt x="9957990" y="2266359"/>
                  <a:pt x="10064003" y="2314429"/>
                  <a:pt x="10213768" y="2314429"/>
                </a:cubicBezTo>
                <a:cubicBezTo>
                  <a:pt x="10318099" y="2314429"/>
                  <a:pt x="10410650" y="2288556"/>
                  <a:pt x="10491421" y="2236812"/>
                </a:cubicBezTo>
                <a:cubicBezTo>
                  <a:pt x="10572193" y="2185068"/>
                  <a:pt x="10646235" y="2107451"/>
                  <a:pt x="10713545" y="2003961"/>
                </a:cubicBezTo>
                <a:cubicBezTo>
                  <a:pt x="10669793" y="2036539"/>
                  <a:pt x="10620573" y="2067400"/>
                  <a:pt x="10565883" y="2096546"/>
                </a:cubicBezTo>
                <a:cubicBezTo>
                  <a:pt x="10511195" y="2125691"/>
                  <a:pt x="10452718" y="2140264"/>
                  <a:pt x="10390457" y="2140264"/>
                </a:cubicBezTo>
                <a:cubicBezTo>
                  <a:pt x="10328195" y="2140264"/>
                  <a:pt x="10272244" y="2132271"/>
                  <a:pt x="10222602" y="2116285"/>
                </a:cubicBezTo>
                <a:cubicBezTo>
                  <a:pt x="10172962" y="2100299"/>
                  <a:pt x="10131314" y="2064540"/>
                  <a:pt x="10097658" y="2009010"/>
                </a:cubicBezTo>
                <a:lnTo>
                  <a:pt x="10711021" y="1393715"/>
                </a:lnTo>
                <a:cubicBezTo>
                  <a:pt x="10636980" y="1319437"/>
                  <a:pt x="10578503" y="1270480"/>
                  <a:pt x="10535594" y="1246842"/>
                </a:cubicBezTo>
                <a:cubicBezTo>
                  <a:pt x="10492684" y="1223205"/>
                  <a:pt x="10438415" y="1211386"/>
                  <a:pt x="10372788" y="1211386"/>
                </a:cubicBezTo>
                <a:close/>
                <a:moveTo>
                  <a:pt x="4934013" y="1211386"/>
                </a:moveTo>
                <a:cubicBezTo>
                  <a:pt x="4772469" y="1211386"/>
                  <a:pt x="4637008" y="1270421"/>
                  <a:pt x="4527629" y="1388489"/>
                </a:cubicBezTo>
                <a:cubicBezTo>
                  <a:pt x="4418250" y="1506558"/>
                  <a:pt x="4363561" y="1663415"/>
                  <a:pt x="4363561" y="1859061"/>
                </a:cubicBezTo>
                <a:cubicBezTo>
                  <a:pt x="4363561" y="1970359"/>
                  <a:pt x="4394692" y="2074078"/>
                  <a:pt x="4456953" y="2170218"/>
                </a:cubicBezTo>
                <a:cubicBezTo>
                  <a:pt x="4519216" y="2266359"/>
                  <a:pt x="4625228" y="2314429"/>
                  <a:pt x="4774993" y="2314429"/>
                </a:cubicBezTo>
                <a:cubicBezTo>
                  <a:pt x="4879324" y="2314429"/>
                  <a:pt x="4971875" y="2288556"/>
                  <a:pt x="5052648" y="2236812"/>
                </a:cubicBezTo>
                <a:cubicBezTo>
                  <a:pt x="5133419" y="2185068"/>
                  <a:pt x="5207460" y="2107451"/>
                  <a:pt x="5274770" y="2003961"/>
                </a:cubicBezTo>
                <a:cubicBezTo>
                  <a:pt x="5231019" y="2036539"/>
                  <a:pt x="5181798" y="2067400"/>
                  <a:pt x="5127109" y="2096546"/>
                </a:cubicBezTo>
                <a:cubicBezTo>
                  <a:pt x="5072420" y="2125691"/>
                  <a:pt x="5013944" y="2140264"/>
                  <a:pt x="4951682" y="2140264"/>
                </a:cubicBezTo>
                <a:cubicBezTo>
                  <a:pt x="4889421" y="2140264"/>
                  <a:pt x="4833469" y="2132271"/>
                  <a:pt x="4783828" y="2116285"/>
                </a:cubicBezTo>
                <a:cubicBezTo>
                  <a:pt x="4734187" y="2100299"/>
                  <a:pt x="4692539" y="2064540"/>
                  <a:pt x="4658884" y="2009010"/>
                </a:cubicBezTo>
                <a:lnTo>
                  <a:pt x="5272246" y="1393715"/>
                </a:lnTo>
                <a:cubicBezTo>
                  <a:pt x="5198205" y="1319437"/>
                  <a:pt x="5139730" y="1270480"/>
                  <a:pt x="5096820" y="1246842"/>
                </a:cubicBezTo>
                <a:cubicBezTo>
                  <a:pt x="5053909" y="1223205"/>
                  <a:pt x="4999641" y="1211386"/>
                  <a:pt x="4934013" y="1211386"/>
                </a:cubicBezTo>
                <a:close/>
                <a:moveTo>
                  <a:pt x="7494524" y="1208862"/>
                </a:moveTo>
                <a:cubicBezTo>
                  <a:pt x="7349808" y="1208862"/>
                  <a:pt x="7221918" y="1267627"/>
                  <a:pt x="7110857" y="1385156"/>
                </a:cubicBezTo>
                <a:cubicBezTo>
                  <a:pt x="6999796" y="1502686"/>
                  <a:pt x="6944265" y="1636991"/>
                  <a:pt x="6944265" y="1788070"/>
                </a:cubicBezTo>
                <a:cubicBezTo>
                  <a:pt x="6944265" y="1939176"/>
                  <a:pt x="6983810" y="2064679"/>
                  <a:pt x="7062899" y="2164579"/>
                </a:cubicBezTo>
                <a:cubicBezTo>
                  <a:pt x="7141988" y="2264479"/>
                  <a:pt x="7248001" y="2314429"/>
                  <a:pt x="7380938" y="2314429"/>
                </a:cubicBezTo>
                <a:cubicBezTo>
                  <a:pt x="7522289" y="2314429"/>
                  <a:pt x="7650179" y="2254829"/>
                  <a:pt x="7764606" y="2135630"/>
                </a:cubicBezTo>
                <a:cubicBezTo>
                  <a:pt x="7879032" y="2016431"/>
                  <a:pt x="7936246" y="1879596"/>
                  <a:pt x="7936246" y="1725125"/>
                </a:cubicBezTo>
                <a:cubicBezTo>
                  <a:pt x="7936246" y="1579067"/>
                  <a:pt x="7897122" y="1456509"/>
                  <a:pt x="7818874" y="1357450"/>
                </a:cubicBezTo>
                <a:cubicBezTo>
                  <a:pt x="7740626" y="1258392"/>
                  <a:pt x="7632510" y="1208862"/>
                  <a:pt x="7494524" y="1208862"/>
                </a:cubicBezTo>
                <a:close/>
                <a:moveTo>
                  <a:pt x="2102326" y="658603"/>
                </a:moveTo>
                <a:cubicBezTo>
                  <a:pt x="1918906" y="658603"/>
                  <a:pt x="1761149" y="713713"/>
                  <a:pt x="1629053" y="823933"/>
                </a:cubicBezTo>
                <a:cubicBezTo>
                  <a:pt x="1496957" y="934153"/>
                  <a:pt x="1430909" y="1096118"/>
                  <a:pt x="1430909" y="1309827"/>
                </a:cubicBezTo>
                <a:cubicBezTo>
                  <a:pt x="1430909" y="1486516"/>
                  <a:pt x="1486019" y="1616088"/>
                  <a:pt x="1596239" y="1698542"/>
                </a:cubicBezTo>
                <a:cubicBezTo>
                  <a:pt x="1706459" y="1780997"/>
                  <a:pt x="1812893" y="1822224"/>
                  <a:pt x="1915541" y="1822224"/>
                </a:cubicBezTo>
                <a:cubicBezTo>
                  <a:pt x="2019871" y="1822224"/>
                  <a:pt x="2104009" y="1793618"/>
                  <a:pt x="2167954" y="1736404"/>
                </a:cubicBezTo>
                <a:cubicBezTo>
                  <a:pt x="2231898" y="1679191"/>
                  <a:pt x="2263870" y="1616929"/>
                  <a:pt x="2263870" y="1549619"/>
                </a:cubicBezTo>
                <a:cubicBezTo>
                  <a:pt x="2263870" y="1497454"/>
                  <a:pt x="2243677" y="1456226"/>
                  <a:pt x="2203291" y="1425937"/>
                </a:cubicBezTo>
                <a:cubicBezTo>
                  <a:pt x="2220119" y="1454544"/>
                  <a:pt x="2228532" y="1484833"/>
                  <a:pt x="2228532" y="1516805"/>
                </a:cubicBezTo>
                <a:cubicBezTo>
                  <a:pt x="2228532" y="1579067"/>
                  <a:pt x="2200347" y="1635860"/>
                  <a:pt x="2143974" y="1687184"/>
                </a:cubicBezTo>
                <a:cubicBezTo>
                  <a:pt x="2087602" y="1738508"/>
                  <a:pt x="2026602" y="1764170"/>
                  <a:pt x="1960975" y="1764170"/>
                </a:cubicBezTo>
                <a:cubicBezTo>
                  <a:pt x="1841500" y="1764170"/>
                  <a:pt x="1747687" y="1706535"/>
                  <a:pt x="1679535" y="1591267"/>
                </a:cubicBezTo>
                <a:cubicBezTo>
                  <a:pt x="1611384" y="1475999"/>
                  <a:pt x="1577308" y="1354420"/>
                  <a:pt x="1577308" y="1226531"/>
                </a:cubicBezTo>
                <a:cubicBezTo>
                  <a:pt x="1577308" y="1063304"/>
                  <a:pt x="1619797" y="940043"/>
                  <a:pt x="1704776" y="856747"/>
                </a:cubicBezTo>
                <a:cubicBezTo>
                  <a:pt x="1789755" y="773450"/>
                  <a:pt x="1885251" y="731802"/>
                  <a:pt x="1991265" y="731802"/>
                </a:cubicBezTo>
                <a:cubicBezTo>
                  <a:pt x="2048478" y="731802"/>
                  <a:pt x="2096857" y="757491"/>
                  <a:pt x="2136402" y="808867"/>
                </a:cubicBezTo>
                <a:cubicBezTo>
                  <a:pt x="2175946" y="860244"/>
                  <a:pt x="2226850" y="965941"/>
                  <a:pt x="2289111" y="1125960"/>
                </a:cubicBezTo>
                <a:cubicBezTo>
                  <a:pt x="2351373" y="1285979"/>
                  <a:pt x="2415738" y="1451474"/>
                  <a:pt x="2482207" y="1622444"/>
                </a:cubicBezTo>
                <a:cubicBezTo>
                  <a:pt x="2548676" y="1793414"/>
                  <a:pt x="2626082" y="1992182"/>
                  <a:pt x="2714426" y="2218749"/>
                </a:cubicBezTo>
                <a:cubicBezTo>
                  <a:pt x="2802771" y="2445315"/>
                  <a:pt x="2851150" y="2572074"/>
                  <a:pt x="2859564" y="2599024"/>
                </a:cubicBezTo>
                <a:lnTo>
                  <a:pt x="3293713" y="1326865"/>
                </a:lnTo>
                <a:lnTo>
                  <a:pt x="3783393" y="2599024"/>
                </a:lnTo>
                <a:lnTo>
                  <a:pt x="4313459" y="1004763"/>
                </a:lnTo>
                <a:cubicBezTo>
                  <a:pt x="4340383" y="939057"/>
                  <a:pt x="4395493" y="870412"/>
                  <a:pt x="4478790" y="798830"/>
                </a:cubicBezTo>
                <a:cubicBezTo>
                  <a:pt x="4562086" y="727247"/>
                  <a:pt x="4663471" y="680505"/>
                  <a:pt x="4782947" y="658603"/>
                </a:cubicBezTo>
                <a:lnTo>
                  <a:pt x="3856593" y="658603"/>
                </a:lnTo>
                <a:cubicBezTo>
                  <a:pt x="3955875" y="688892"/>
                  <a:pt x="4039172" y="730540"/>
                  <a:pt x="4106481" y="783547"/>
                </a:cubicBezTo>
                <a:cubicBezTo>
                  <a:pt x="4173791" y="836554"/>
                  <a:pt x="4207446" y="907650"/>
                  <a:pt x="4207446" y="996836"/>
                </a:cubicBezTo>
                <a:cubicBezTo>
                  <a:pt x="4207446" y="1018711"/>
                  <a:pt x="4204081" y="1045635"/>
                  <a:pt x="4197350" y="1077608"/>
                </a:cubicBezTo>
                <a:cubicBezTo>
                  <a:pt x="4190619" y="1109580"/>
                  <a:pt x="4160329" y="1208441"/>
                  <a:pt x="4106481" y="1374192"/>
                </a:cubicBezTo>
                <a:cubicBezTo>
                  <a:pt x="4052633" y="1539943"/>
                  <a:pt x="3981117" y="1756597"/>
                  <a:pt x="3891931" y="2024154"/>
                </a:cubicBezTo>
                <a:lnTo>
                  <a:pt x="3430016" y="852960"/>
                </a:lnTo>
                <a:cubicBezTo>
                  <a:pt x="3424968" y="837816"/>
                  <a:pt x="3422443" y="823512"/>
                  <a:pt x="3422443" y="810050"/>
                </a:cubicBezTo>
                <a:cubicBezTo>
                  <a:pt x="3422443" y="757885"/>
                  <a:pt x="3501533" y="707402"/>
                  <a:pt x="3659711" y="658603"/>
                </a:cubicBezTo>
                <a:lnTo>
                  <a:pt x="2884805" y="658603"/>
                </a:lnTo>
                <a:cubicBezTo>
                  <a:pt x="2999232" y="725913"/>
                  <a:pt x="3072011" y="793223"/>
                  <a:pt x="3103142" y="860533"/>
                </a:cubicBezTo>
                <a:cubicBezTo>
                  <a:pt x="3134272" y="927843"/>
                  <a:pt x="3183493" y="1049001"/>
                  <a:pt x="3250803" y="1224007"/>
                </a:cubicBezTo>
                <a:cubicBezTo>
                  <a:pt x="3230479" y="1282903"/>
                  <a:pt x="3197027" y="1379241"/>
                  <a:pt x="3150449" y="1513019"/>
                </a:cubicBezTo>
                <a:cubicBezTo>
                  <a:pt x="3103872" y="1646798"/>
                  <a:pt x="3066601" y="1752811"/>
                  <a:pt x="3038639" y="1831059"/>
                </a:cubicBezTo>
                <a:cubicBezTo>
                  <a:pt x="3010676" y="1909307"/>
                  <a:pt x="2986532" y="1973672"/>
                  <a:pt x="2966208" y="2024154"/>
                </a:cubicBezTo>
                <a:lnTo>
                  <a:pt x="2485993" y="810050"/>
                </a:lnTo>
                <a:cubicBezTo>
                  <a:pt x="2485993" y="799954"/>
                  <a:pt x="2485993" y="792381"/>
                  <a:pt x="2485993" y="787333"/>
                </a:cubicBezTo>
                <a:cubicBezTo>
                  <a:pt x="2485993" y="745264"/>
                  <a:pt x="2520910" y="714554"/>
                  <a:pt x="2590744" y="695203"/>
                </a:cubicBezTo>
                <a:cubicBezTo>
                  <a:pt x="2660578" y="675851"/>
                  <a:pt x="2715688" y="663651"/>
                  <a:pt x="2756075" y="658603"/>
                </a:cubicBezTo>
                <a:close/>
                <a:moveTo>
                  <a:pt x="5744496" y="618217"/>
                </a:moveTo>
                <a:cubicBezTo>
                  <a:pt x="5638482" y="618217"/>
                  <a:pt x="5552242" y="660641"/>
                  <a:pt x="5485773" y="745488"/>
                </a:cubicBezTo>
                <a:cubicBezTo>
                  <a:pt x="5419304" y="830335"/>
                  <a:pt x="5386070" y="933259"/>
                  <a:pt x="5386070" y="1054259"/>
                </a:cubicBezTo>
                <a:lnTo>
                  <a:pt x="5386070" y="2102718"/>
                </a:lnTo>
                <a:cubicBezTo>
                  <a:pt x="5386070" y="2168240"/>
                  <a:pt x="5397428" y="2219905"/>
                  <a:pt x="5420146" y="2257715"/>
                </a:cubicBezTo>
                <a:cubicBezTo>
                  <a:pt x="5442862" y="2295524"/>
                  <a:pt x="5479462" y="2314429"/>
                  <a:pt x="5529945" y="2314429"/>
                </a:cubicBezTo>
                <a:cubicBezTo>
                  <a:pt x="5582110" y="2314429"/>
                  <a:pt x="5640586" y="2285651"/>
                  <a:pt x="5705372" y="2228096"/>
                </a:cubicBezTo>
                <a:cubicBezTo>
                  <a:pt x="5770158" y="2170541"/>
                  <a:pt x="5823585" y="2103401"/>
                  <a:pt x="5865654" y="2026678"/>
                </a:cubicBezTo>
                <a:cubicBezTo>
                  <a:pt x="5823585" y="2063699"/>
                  <a:pt x="5785302" y="2093568"/>
                  <a:pt x="5750806" y="2116285"/>
                </a:cubicBezTo>
                <a:cubicBezTo>
                  <a:pt x="5716310" y="2139002"/>
                  <a:pt x="5688965" y="2150361"/>
                  <a:pt x="5668772" y="2150361"/>
                </a:cubicBezTo>
                <a:cubicBezTo>
                  <a:pt x="5645214" y="2150361"/>
                  <a:pt x="5633434" y="2135216"/>
                  <a:pt x="5633434" y="2104926"/>
                </a:cubicBezTo>
                <a:lnTo>
                  <a:pt x="5633434" y="820147"/>
                </a:lnTo>
                <a:cubicBezTo>
                  <a:pt x="5633434" y="794906"/>
                  <a:pt x="5676345" y="779340"/>
                  <a:pt x="5762165" y="773450"/>
                </a:cubicBezTo>
                <a:cubicBezTo>
                  <a:pt x="5847985" y="767561"/>
                  <a:pt x="5917819" y="715816"/>
                  <a:pt x="5971667" y="618217"/>
                </a:cubicBezTo>
                <a:close/>
                <a:moveTo>
                  <a:pt x="0" y="0"/>
                </a:moveTo>
                <a:lnTo>
                  <a:pt x="12192000" y="0"/>
                </a:lnTo>
                <a:lnTo>
                  <a:pt x="12192000" y="6903623"/>
                </a:lnTo>
                <a:lnTo>
                  <a:pt x="0" y="6903623"/>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A9EE48A3-90E8-662B-63A6-334F67B3A12B}"/>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38"/>
                    </a14:imgEffect>
                  </a14:imgLayer>
                </a14:imgProps>
              </a:ext>
              <a:ext uri="{28A0092B-C50C-407E-A947-70E740481C1C}">
                <a14:useLocalDpi xmlns:a14="http://schemas.microsoft.com/office/drawing/2010/main" val="0"/>
              </a:ext>
            </a:extLst>
          </a:blip>
          <a:srcRect l="14829" r="17802"/>
          <a:stretch/>
        </p:blipFill>
        <p:spPr>
          <a:xfrm>
            <a:off x="3058978" y="2737337"/>
            <a:ext cx="5828339" cy="3803099"/>
          </a:xfrm>
          <a:prstGeom prst="rect">
            <a:avLst/>
          </a:prstGeom>
          <a:ln w="76200">
            <a:solidFill>
              <a:srgbClr val="C00000"/>
            </a:solidFill>
          </a:ln>
        </p:spPr>
      </p:pic>
      <p:sp>
        <p:nvSpPr>
          <p:cNvPr id="2" name="Frame 1">
            <a:extLst>
              <a:ext uri="{FF2B5EF4-FFF2-40B4-BE49-F238E27FC236}">
                <a16:creationId xmlns:a16="http://schemas.microsoft.com/office/drawing/2014/main" id="{8599DE22-1596-2791-F794-0B4CE80D9F7F}"/>
              </a:ext>
            </a:extLst>
          </p:cNvPr>
          <p:cNvSpPr/>
          <p:nvPr/>
        </p:nvSpPr>
        <p:spPr>
          <a:xfrm>
            <a:off x="-54208" y="-45624"/>
            <a:ext cx="12246208" cy="6903623"/>
          </a:xfrm>
          <a:prstGeom prst="frame">
            <a:avLst>
              <a:gd name="adj1" fmla="val 3896"/>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203200" h="323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dpi="0" rotWithShape="1">
                <a:blip r:embed="rId5">
                  <a:extLst>
                    <a:ext uri="{28A0092B-C50C-407E-A947-70E740481C1C}">
                      <a14:useLocalDpi xmlns:a14="http://schemas.microsoft.com/office/drawing/2010/main" val="0"/>
                    </a:ext>
                  </a:extLst>
                </a:blip>
                <a:srcRect/>
                <a:stretch>
                  <a:fillRect/>
                </a:stretch>
              </a:blipFill>
            </a:endParaRPr>
          </a:p>
        </p:txBody>
      </p:sp>
    </p:spTree>
    <p:extLst>
      <p:ext uri="{BB962C8B-B14F-4D97-AF65-F5344CB8AC3E}">
        <p14:creationId xmlns:p14="http://schemas.microsoft.com/office/powerpoint/2010/main" val="420681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8" presetClass="emph" presetSubtype="0" repeatCount="3000" autoRev="1" fill="hold" grpId="0" nodeType="withEffect">
                                  <p:stCondLst>
                                    <p:cond delay="0"/>
                                  </p:stCondLst>
                                  <p:childTnLst>
                                    <p:animRot by="10800000">
                                      <p:cBhvr>
                                        <p:cTn id="10" dur="1000" fill="hold"/>
                                        <p:tgtEl>
                                          <p:spTgt spid="66"/>
                                        </p:tgtEl>
                                        <p:attrNameLst>
                                          <p:attrName>r</p:attrName>
                                        </p:attrNameLst>
                                      </p:cBhvr>
                                    </p:animRot>
                                  </p:childTnLst>
                                </p:cTn>
                              </p:par>
                              <p:par>
                                <p:cTn id="11" presetID="8" presetClass="emph" presetSubtype="0" repeatCount="3000" autoRev="1" fill="hold" grpId="0" nodeType="withEffect">
                                  <p:stCondLst>
                                    <p:cond delay="0"/>
                                  </p:stCondLst>
                                  <p:childTnLst>
                                    <p:animRot by="10800000">
                                      <p:cBhvr>
                                        <p:cTn id="12" dur="1000" fill="hold"/>
                                        <p:tgtEl>
                                          <p:spTgt spid="63"/>
                                        </p:tgtEl>
                                        <p:attrNameLst>
                                          <p:attrName>r</p:attrName>
                                        </p:attrNameLst>
                                      </p:cBhvr>
                                    </p:animRot>
                                  </p:childTnLst>
                                </p:cTn>
                              </p:par>
                              <p:par>
                                <p:cTn id="13" presetID="8" presetClass="emph" presetSubtype="0" repeatCount="3000" autoRev="1" fill="hold" grpId="0" nodeType="withEffect">
                                  <p:stCondLst>
                                    <p:cond delay="0"/>
                                  </p:stCondLst>
                                  <p:childTnLst>
                                    <p:animRot by="10800000">
                                      <p:cBhvr>
                                        <p:cTn id="14" dur="1000" fill="hold"/>
                                        <p:tgtEl>
                                          <p:spTgt spid="61"/>
                                        </p:tgtEl>
                                        <p:attrNameLst>
                                          <p:attrName>r</p:attrName>
                                        </p:attrNameLst>
                                      </p:cBhvr>
                                    </p:animRot>
                                  </p:childTnLst>
                                </p:cTn>
                              </p:par>
                              <p:par>
                                <p:cTn id="15" presetID="8" presetClass="emph" presetSubtype="0" repeatCount="3000" autoRev="1" fill="hold" grpId="0" nodeType="withEffect">
                                  <p:stCondLst>
                                    <p:cond delay="0"/>
                                  </p:stCondLst>
                                  <p:childTnLst>
                                    <p:animRot by="10800000">
                                      <p:cBhvr>
                                        <p:cTn id="16" dur="1000" fill="hold"/>
                                        <p:tgtEl>
                                          <p:spTgt spid="58"/>
                                        </p:tgtEl>
                                        <p:attrNameLst>
                                          <p:attrName>r</p:attrName>
                                        </p:attrNameLst>
                                      </p:cBhvr>
                                    </p:animRot>
                                  </p:childTnLst>
                                </p:cTn>
                              </p:par>
                              <p:par>
                                <p:cTn id="17" presetID="8" presetClass="emph" presetSubtype="0" repeatCount="3000" autoRev="1" fill="hold" grpId="0" nodeType="withEffect">
                                  <p:stCondLst>
                                    <p:cond delay="0"/>
                                  </p:stCondLst>
                                  <p:childTnLst>
                                    <p:animRot by="10800000">
                                      <p:cBhvr>
                                        <p:cTn id="18" dur="1000" fill="hold"/>
                                        <p:tgtEl>
                                          <p:spTgt spid="55"/>
                                        </p:tgtEl>
                                        <p:attrNameLst>
                                          <p:attrName>r</p:attrName>
                                        </p:attrNameLst>
                                      </p:cBhvr>
                                    </p:animRot>
                                  </p:childTnLst>
                                </p:cTn>
                              </p:par>
                              <p:par>
                                <p:cTn id="19" presetID="8" presetClass="emph" presetSubtype="0" repeatCount="3000" autoRev="1" fill="hold" grpId="0" nodeType="withEffect">
                                  <p:stCondLst>
                                    <p:cond delay="0"/>
                                  </p:stCondLst>
                                  <p:childTnLst>
                                    <p:animRot by="10800000">
                                      <p:cBhvr>
                                        <p:cTn id="20" dur="1000" fill="hold"/>
                                        <p:tgtEl>
                                          <p:spTgt spid="53"/>
                                        </p:tgtEl>
                                        <p:attrNameLst>
                                          <p:attrName>r</p:attrName>
                                        </p:attrNameLst>
                                      </p:cBhvr>
                                    </p:animRot>
                                  </p:childTnLst>
                                </p:cTn>
                              </p:par>
                              <p:par>
                                <p:cTn id="21" presetID="8" presetClass="emph" presetSubtype="0" repeatCount="3000" autoRev="1" fill="hold" grpId="0" nodeType="withEffect">
                                  <p:stCondLst>
                                    <p:cond delay="0"/>
                                  </p:stCondLst>
                                  <p:childTnLst>
                                    <p:animRot by="10800000">
                                      <p:cBhvr>
                                        <p:cTn id="22" dur="1000" fill="hold"/>
                                        <p:tgtEl>
                                          <p:spTgt spid="50"/>
                                        </p:tgtEl>
                                        <p:attrNameLst>
                                          <p:attrName>r</p:attrName>
                                        </p:attrNameLst>
                                      </p:cBhvr>
                                    </p:animRot>
                                  </p:childTnLst>
                                </p:cTn>
                              </p:par>
                              <p:par>
                                <p:cTn id="23" presetID="8" presetClass="emph" presetSubtype="0" repeatCount="3000" autoRev="1" fill="hold" grpId="0" nodeType="withEffect">
                                  <p:stCondLst>
                                    <p:cond delay="0"/>
                                  </p:stCondLst>
                                  <p:childTnLst>
                                    <p:animRot by="10800000">
                                      <p:cBhvr>
                                        <p:cTn id="24" dur="1000" fill="hold"/>
                                        <p:tgtEl>
                                          <p:spTgt spid="47"/>
                                        </p:tgtEl>
                                        <p:attrNameLst>
                                          <p:attrName>r</p:attrName>
                                        </p:attrNameLst>
                                      </p:cBhvr>
                                    </p:animRot>
                                  </p:childTnLst>
                                </p:cTn>
                              </p:par>
                              <p:par>
                                <p:cTn id="25" presetID="8" presetClass="emph" presetSubtype="0" repeatCount="3000" autoRev="1" fill="hold" grpId="0" nodeType="withEffect">
                                  <p:stCondLst>
                                    <p:cond delay="0"/>
                                  </p:stCondLst>
                                  <p:childTnLst>
                                    <p:animRot by="10800000">
                                      <p:cBhvr>
                                        <p:cTn id="26" dur="1000" fill="hold"/>
                                        <p:tgtEl>
                                          <p:spTgt spid="45"/>
                                        </p:tgtEl>
                                        <p:attrNameLst>
                                          <p:attrName>r</p:attrName>
                                        </p:attrNameLst>
                                      </p:cBhvr>
                                    </p:animRot>
                                  </p:childTnLst>
                                </p:cTn>
                              </p:par>
                              <p:par>
                                <p:cTn id="27" presetID="8" presetClass="emph" presetSubtype="0" repeatCount="3000" autoRev="1" fill="hold" grpId="0" nodeType="withEffect">
                                  <p:stCondLst>
                                    <p:cond delay="0"/>
                                  </p:stCondLst>
                                  <p:childTnLst>
                                    <p:animRot by="10800000">
                                      <p:cBhvr>
                                        <p:cTn id="28" dur="1000" fill="hold"/>
                                        <p:tgtEl>
                                          <p:spTgt spid="36"/>
                                        </p:tgtEl>
                                        <p:attrNameLst>
                                          <p:attrName>r</p:attrName>
                                        </p:attrNameLst>
                                      </p:cBhvr>
                                    </p:animRot>
                                  </p:childTnLst>
                                </p:cTn>
                              </p:par>
                              <p:par>
                                <p:cTn id="29" presetID="8" presetClass="emph" presetSubtype="0" repeatCount="3000" autoRev="1" fill="hold" grpId="0" nodeType="withEffect">
                                  <p:stCondLst>
                                    <p:cond delay="0"/>
                                  </p:stCondLst>
                                  <p:childTnLst>
                                    <p:animRot by="10800000">
                                      <p:cBhvr>
                                        <p:cTn id="30" dur="1000" fill="hold"/>
                                        <p:tgtEl>
                                          <p:spTgt spid="69"/>
                                        </p:tgtEl>
                                        <p:attrNameLst>
                                          <p:attrName>r</p:attrName>
                                        </p:attrNameLst>
                                      </p:cBhvr>
                                    </p:animRot>
                                  </p:childTnLst>
                                </p:cTn>
                              </p:par>
                              <p:par>
                                <p:cTn id="31" presetID="8" presetClass="emph" presetSubtype="0" repeatCount="3000" autoRev="1" fill="hold" grpId="0" nodeType="withEffect">
                                  <p:stCondLst>
                                    <p:cond delay="0"/>
                                  </p:stCondLst>
                                  <p:childTnLst>
                                    <p:animRot by="10800000">
                                      <p:cBhvr>
                                        <p:cTn id="32" dur="1000" fill="hold"/>
                                        <p:tgtEl>
                                          <p:spTgt spid="71"/>
                                        </p:tgtEl>
                                        <p:attrNameLst>
                                          <p:attrName>r</p:attrName>
                                        </p:attrNameLst>
                                      </p:cBhvr>
                                    </p:animRot>
                                  </p:childTnLst>
                                </p:cTn>
                              </p:par>
                              <p:par>
                                <p:cTn id="33" presetID="8" presetClass="emph" presetSubtype="0" repeatCount="3000" autoRev="1" fill="hold" grpId="0" nodeType="withEffect">
                                  <p:stCondLst>
                                    <p:cond delay="0"/>
                                  </p:stCondLst>
                                  <p:childTnLst>
                                    <p:animRot by="10800000">
                                      <p:cBhvr>
                                        <p:cTn id="34" dur="1000" fill="hold"/>
                                        <p:tgtEl>
                                          <p:spTgt spid="74"/>
                                        </p:tgtEl>
                                        <p:attrNameLst>
                                          <p:attrName>r</p:attrName>
                                        </p:attrNameLst>
                                      </p:cBhvr>
                                    </p:animRot>
                                  </p:childTnLst>
                                </p:cTn>
                              </p:par>
                              <p:par>
                                <p:cTn id="35" presetID="8" presetClass="emph" presetSubtype="0" repeatCount="3000" autoRev="1" fill="hold" grpId="0" nodeType="withEffect">
                                  <p:stCondLst>
                                    <p:cond delay="0"/>
                                  </p:stCondLst>
                                  <p:childTnLst>
                                    <p:animRot by="10800000">
                                      <p:cBhvr>
                                        <p:cTn id="36" dur="1000" fill="hold"/>
                                        <p:tgtEl>
                                          <p:spTgt spid="77"/>
                                        </p:tgtEl>
                                        <p:attrNameLst>
                                          <p:attrName>r</p:attrName>
                                        </p:attrNameLst>
                                      </p:cBhvr>
                                    </p:animRot>
                                  </p:childTnLst>
                                </p:cTn>
                              </p:par>
                              <p:par>
                                <p:cTn id="37" presetID="8" presetClass="emph" presetSubtype="0" repeatCount="3000" autoRev="1" fill="hold" grpId="0" nodeType="withEffect">
                                  <p:stCondLst>
                                    <p:cond delay="0"/>
                                  </p:stCondLst>
                                  <p:childTnLst>
                                    <p:animRot by="10800000">
                                      <p:cBhvr>
                                        <p:cTn id="38" dur="1000" fill="hold"/>
                                        <p:tgtEl>
                                          <p:spTgt spid="79"/>
                                        </p:tgtEl>
                                        <p:attrNameLst>
                                          <p:attrName>r</p:attrName>
                                        </p:attrNameLst>
                                      </p:cBhvr>
                                    </p:animRot>
                                  </p:childTnLst>
                                </p:cTn>
                              </p:par>
                              <p:par>
                                <p:cTn id="39" presetID="8" presetClass="emph" presetSubtype="0" repeatCount="3000" autoRev="1" fill="hold" grpId="0" nodeType="withEffect">
                                  <p:stCondLst>
                                    <p:cond delay="0"/>
                                  </p:stCondLst>
                                  <p:childTnLst>
                                    <p:animRot by="10800000">
                                      <p:cBhvr>
                                        <p:cTn id="40" dur="1000" fill="hold"/>
                                        <p:tgtEl>
                                          <p:spTgt spid="86"/>
                                        </p:tgtEl>
                                        <p:attrNameLst>
                                          <p:attrName>r</p:attrName>
                                        </p:attrNameLst>
                                      </p:cBhvr>
                                    </p:animRot>
                                  </p:childTnLst>
                                </p:cTn>
                              </p:par>
                              <p:par>
                                <p:cTn id="41" presetID="8" presetClass="emph" presetSubtype="0" repeatCount="3000" autoRev="1" fill="hold" grpId="0" nodeType="withEffect">
                                  <p:stCondLst>
                                    <p:cond delay="0"/>
                                  </p:stCondLst>
                                  <p:childTnLst>
                                    <p:animRot by="10800000">
                                      <p:cBhvr>
                                        <p:cTn id="42" dur="1000" fill="hold"/>
                                        <p:tgtEl>
                                          <p:spTgt spid="89"/>
                                        </p:tgtEl>
                                        <p:attrNameLst>
                                          <p:attrName>r</p:attrName>
                                        </p:attrNameLst>
                                      </p:cBhvr>
                                    </p:animRot>
                                  </p:childTnLst>
                                </p:cTn>
                              </p:par>
                              <p:par>
                                <p:cTn id="43" presetID="8" presetClass="emph" presetSubtype="0" repeatCount="3000" autoRev="1" fill="hold" grpId="0" nodeType="withEffect">
                                  <p:stCondLst>
                                    <p:cond delay="0"/>
                                  </p:stCondLst>
                                  <p:childTnLst>
                                    <p:animRot by="10800000">
                                      <p:cBhvr>
                                        <p:cTn id="44" dur="1000" fill="hold"/>
                                        <p:tgtEl>
                                          <p:spTgt spid="91"/>
                                        </p:tgtEl>
                                        <p:attrNameLst>
                                          <p:attrName>r</p:attrName>
                                        </p:attrNameLst>
                                      </p:cBhvr>
                                    </p:animRot>
                                  </p:childTnLst>
                                </p:cTn>
                              </p:par>
                              <p:par>
                                <p:cTn id="45" presetID="8" presetClass="emph" presetSubtype="0" repeatCount="3000" autoRev="1" fill="hold" grpId="0" nodeType="withEffect">
                                  <p:stCondLst>
                                    <p:cond delay="0"/>
                                  </p:stCondLst>
                                  <p:childTnLst>
                                    <p:animRot by="10800000">
                                      <p:cBhvr>
                                        <p:cTn id="46" dur="1000" fill="hold"/>
                                        <p:tgtEl>
                                          <p:spTgt spid="93"/>
                                        </p:tgtEl>
                                        <p:attrNameLst>
                                          <p:attrName>r</p:attrName>
                                        </p:attrNameLst>
                                      </p:cBhvr>
                                    </p:animRot>
                                  </p:childTnLst>
                                </p:cTn>
                              </p:par>
                              <p:par>
                                <p:cTn id="47" presetID="8" presetClass="emph" presetSubtype="0" repeatCount="3000" autoRev="1" fill="hold" grpId="0" nodeType="withEffect">
                                  <p:stCondLst>
                                    <p:cond delay="0"/>
                                  </p:stCondLst>
                                  <p:childTnLst>
                                    <p:animRot by="10800000">
                                      <p:cBhvr>
                                        <p:cTn id="48" dur="1000" fill="hold"/>
                                        <p:tgtEl>
                                          <p:spTgt spid="95"/>
                                        </p:tgtEl>
                                        <p:attrNameLst>
                                          <p:attrName>r</p:attrName>
                                        </p:attrNameLst>
                                      </p:cBhvr>
                                    </p:animRot>
                                  </p:childTnLst>
                                </p:cTn>
                              </p:par>
                              <p:par>
                                <p:cTn id="49" presetID="8" presetClass="emph" presetSubtype="0" repeatCount="3000" autoRev="1" fill="hold" grpId="0" nodeType="withEffect">
                                  <p:stCondLst>
                                    <p:cond delay="0"/>
                                  </p:stCondLst>
                                  <p:childTnLst>
                                    <p:animRot by="10800000">
                                      <p:cBhvr>
                                        <p:cTn id="50" dur="1000" fill="hold"/>
                                        <p:tgtEl>
                                          <p:spTgt spid="106"/>
                                        </p:tgtEl>
                                        <p:attrNameLst>
                                          <p:attrName>r</p:attrName>
                                        </p:attrNameLst>
                                      </p:cBhvr>
                                    </p:animRot>
                                  </p:childTnLst>
                                </p:cTn>
                              </p:par>
                              <p:par>
                                <p:cTn id="51" presetID="8" presetClass="emph" presetSubtype="0" repeatCount="3000" autoRev="1" fill="hold" grpId="0" nodeType="withEffect">
                                  <p:stCondLst>
                                    <p:cond delay="0"/>
                                  </p:stCondLst>
                                  <p:childTnLst>
                                    <p:animRot by="10800000">
                                      <p:cBhvr>
                                        <p:cTn id="52" dur="1000" fill="hold"/>
                                        <p:tgtEl>
                                          <p:spTgt spid="109"/>
                                        </p:tgtEl>
                                        <p:attrNameLst>
                                          <p:attrName>r</p:attrName>
                                        </p:attrNameLst>
                                      </p:cBhvr>
                                    </p:animRot>
                                  </p:childTnLst>
                                </p:cTn>
                              </p:par>
                              <p:par>
                                <p:cTn id="53" presetID="8" presetClass="emph" presetSubtype="0" repeatCount="3000" autoRev="1" fill="hold" grpId="0" nodeType="withEffect">
                                  <p:stCondLst>
                                    <p:cond delay="0"/>
                                  </p:stCondLst>
                                  <p:childTnLst>
                                    <p:animRot by="10800000">
                                      <p:cBhvr>
                                        <p:cTn id="54" dur="1000" fill="hold"/>
                                        <p:tgtEl>
                                          <p:spTgt spid="111"/>
                                        </p:tgtEl>
                                        <p:attrNameLst>
                                          <p:attrName>r</p:attrName>
                                        </p:attrNameLst>
                                      </p:cBhvr>
                                    </p:animRot>
                                  </p:childTnLst>
                                </p:cTn>
                              </p:par>
                              <p:par>
                                <p:cTn id="55" presetID="8" presetClass="emph" presetSubtype="0" repeatCount="3000" autoRev="1" fill="hold" grpId="0" nodeType="withEffect">
                                  <p:stCondLst>
                                    <p:cond delay="0"/>
                                  </p:stCondLst>
                                  <p:childTnLst>
                                    <p:animRot by="10800000">
                                      <p:cBhvr>
                                        <p:cTn id="56" dur="1000" fill="hold"/>
                                        <p:tgtEl>
                                          <p:spTgt spid="114"/>
                                        </p:tgtEl>
                                        <p:attrNameLst>
                                          <p:attrName>r</p:attrName>
                                        </p:attrNameLst>
                                      </p:cBhvr>
                                    </p:animRot>
                                  </p:childTnLst>
                                </p:cTn>
                              </p:par>
                              <p:par>
                                <p:cTn id="57" presetID="8" presetClass="emph" presetSubtype="0" repeatCount="3000" autoRev="1" fill="hold" grpId="0" nodeType="withEffect">
                                  <p:stCondLst>
                                    <p:cond delay="0"/>
                                  </p:stCondLst>
                                  <p:childTnLst>
                                    <p:animRot by="10800000">
                                      <p:cBhvr>
                                        <p:cTn id="58" dur="1000" fill="hold"/>
                                        <p:tgtEl>
                                          <p:spTgt spid="99"/>
                                        </p:tgtEl>
                                        <p:attrNameLst>
                                          <p:attrName>r</p:attrName>
                                        </p:attrNameLst>
                                      </p:cBhvr>
                                    </p:animRot>
                                  </p:childTnLst>
                                </p:cTn>
                              </p:par>
                              <p:par>
                                <p:cTn id="59" presetID="8" presetClass="emph" presetSubtype="0" repeatCount="3000" autoRev="1" fill="hold" grpId="0" nodeType="withEffect">
                                  <p:stCondLst>
                                    <p:cond delay="0"/>
                                  </p:stCondLst>
                                  <p:childTnLst>
                                    <p:animRot by="10800000">
                                      <p:cBhvr>
                                        <p:cTn id="60" dur="1000" fill="hold"/>
                                        <p:tgtEl>
                                          <p:spTgt spid="6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36" grpId="0" animBg="1"/>
      <p:bldP spid="45" grpId="0" animBg="1"/>
      <p:bldP spid="47" grpId="0" animBg="1"/>
      <p:bldP spid="50" grpId="0" animBg="1"/>
      <p:bldP spid="53" grpId="0" animBg="1"/>
      <p:bldP spid="55" grpId="0" animBg="1"/>
      <p:bldP spid="58" grpId="0" animBg="1"/>
      <p:bldP spid="61" grpId="0" animBg="1"/>
      <p:bldP spid="63" grpId="0" animBg="1"/>
      <p:bldP spid="66" grpId="0" animBg="1"/>
      <p:bldP spid="69" grpId="0" animBg="1"/>
      <p:bldP spid="71" grpId="0" animBg="1"/>
      <p:bldP spid="74" grpId="0" animBg="1"/>
      <p:bldP spid="77" grpId="0" animBg="1"/>
      <p:bldP spid="79" grpId="0" animBg="1"/>
      <p:bldP spid="86" grpId="0" animBg="1"/>
      <p:bldP spid="89" grpId="0" animBg="1"/>
      <p:bldP spid="91" grpId="0" animBg="1"/>
      <p:bldP spid="93" grpId="0" animBg="1"/>
      <p:bldP spid="95" grpId="0" animBg="1"/>
      <p:bldP spid="99" grpId="0" animBg="1"/>
      <p:bldP spid="106" grpId="0" animBg="1"/>
      <p:bldP spid="109" grpId="0" animBg="1"/>
      <p:bldP spid="111" grpId="0" animBg="1"/>
      <p:bldP spid="1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B14F49CF-85DA-4A4E-B027-78853758C5EF}"/>
              </a:ext>
            </a:extLst>
          </p:cNvPr>
          <p:cNvSpPr txBox="1"/>
          <p:nvPr/>
        </p:nvSpPr>
        <p:spPr>
          <a:xfrm>
            <a:off x="286296" y="1186459"/>
            <a:ext cx="11557416" cy="4832092"/>
          </a:xfrm>
          <a:prstGeom prst="rect">
            <a:avLst/>
          </a:prstGeom>
          <a:noFill/>
          <a:ln w="57150">
            <a:solidFill>
              <a:srgbClr val="8E385F"/>
            </a:solidFill>
          </a:ln>
        </p:spPr>
        <p:txBody>
          <a:bodyPr wrap="square">
            <a:spAutoFit/>
          </a:bodyPr>
          <a:lstStyle/>
          <a:p>
            <a:pPr algn="just"/>
            <a:r>
              <a:rPr lang="en-US" sz="4400" dirty="0">
                <a:latin typeface="Times New Roman" panose="02020603050405020304" pitchFamily="18" charset="0"/>
                <a:cs typeface="Times New Roman" panose="02020603050405020304" pitchFamily="18" charset="0"/>
              </a:rPr>
              <a:t>Sheikh Mujibur Rahman was one of the few student leaders who played a significant role in turning the language movement into a mass movement. As a student leader, he was the central figure in organizing mass gatherings, rallies and strikes for raising awareness against the    discriminatory language policy of Pakistan</a:t>
            </a:r>
            <a:r>
              <a:rPr lang="en-US" sz="440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429CCEA-AD58-BAF4-EE6F-AFBF27E11526}"/>
              </a:ext>
            </a:extLst>
          </p:cNvPr>
          <p:cNvSpPr txBox="1"/>
          <p:nvPr/>
        </p:nvSpPr>
        <p:spPr>
          <a:xfrm>
            <a:off x="2978296" y="307397"/>
            <a:ext cx="5845662" cy="609398"/>
          </a:xfrm>
          <a:prstGeom prst="rect">
            <a:avLst/>
          </a:prstGeom>
          <a:solidFill>
            <a:srgbClr val="002060">
              <a:alpha val="76000"/>
            </a:srgbClr>
          </a:solidFill>
          <a:ln w="28575">
            <a:solidFill>
              <a:srgbClr val="8D395C"/>
            </a:solidFill>
          </a:ln>
        </p:spPr>
        <p:txBody>
          <a:bodyPr wrap="square" rtlCol="0">
            <a:spAutoFit/>
          </a:bodyPr>
          <a:lstStyle/>
          <a:p>
            <a:pPr>
              <a:lnSpc>
                <a:spcPct val="80000"/>
              </a:lnSpc>
            </a:pPr>
            <a:r>
              <a:rPr lang="en-US" sz="4200" dirty="0">
                <a:solidFill>
                  <a:schemeClr val="bg1"/>
                </a:solidFill>
                <a:latin typeface="Times New Roman" panose="02020603050405020304" pitchFamily="18" charset="0"/>
                <a:cs typeface="Times New Roman" panose="02020603050405020304" pitchFamily="18" charset="0"/>
              </a:rPr>
              <a:t>Now read the text silently.</a:t>
            </a:r>
          </a:p>
        </p:txBody>
      </p:sp>
      <p:sp>
        <p:nvSpPr>
          <p:cNvPr id="2" name="Frame 1">
            <a:extLst>
              <a:ext uri="{FF2B5EF4-FFF2-40B4-BE49-F238E27FC236}">
                <a16:creationId xmlns:a16="http://schemas.microsoft.com/office/drawing/2014/main" id="{BB0D1564-A09B-E31C-130E-5BDC850427FA}"/>
              </a:ext>
            </a:extLst>
          </p:cNvPr>
          <p:cNvSpPr/>
          <p:nvPr/>
        </p:nvSpPr>
        <p:spPr>
          <a:xfrm>
            <a:off x="-54208" y="-45624"/>
            <a:ext cx="12246208" cy="6903623"/>
          </a:xfrm>
          <a:prstGeom prst="frame">
            <a:avLst>
              <a:gd name="adj1" fmla="val 3896"/>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lightRig rig="threePt" dir="t"/>
          </a:scene3d>
          <a:sp3d>
            <a:bevelT w="203200" h="323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dpi="0" rotWithShape="1">
                <a:blip r:embed="rId3">
                  <a:extLst>
                    <a:ext uri="{28A0092B-C50C-407E-A947-70E740481C1C}">
                      <a14:useLocalDpi xmlns:a14="http://schemas.microsoft.com/office/drawing/2010/main" val="0"/>
                    </a:ext>
                  </a:extLst>
                </a:blip>
                <a:srcRect/>
                <a:stretch>
                  <a:fillRect/>
                </a:stretch>
              </a:blipFill>
            </a:endParaRPr>
          </a:p>
        </p:txBody>
      </p:sp>
    </p:spTree>
    <p:extLst>
      <p:ext uri="{BB962C8B-B14F-4D97-AF65-F5344CB8AC3E}">
        <p14:creationId xmlns:p14="http://schemas.microsoft.com/office/powerpoint/2010/main" val="2613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repeatCount="3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iterate type="lt">
                                    <p:tmPct val="10000"/>
                                  </p:iterate>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Effect transition="in" filter="wipe(left)">
                                      <p:cBhvr>
                                        <p:cTn id="18"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B14F49CF-85DA-4A4E-B027-78853758C5EF}"/>
              </a:ext>
            </a:extLst>
          </p:cNvPr>
          <p:cNvSpPr txBox="1"/>
          <p:nvPr/>
        </p:nvSpPr>
        <p:spPr>
          <a:xfrm>
            <a:off x="316301" y="4026456"/>
            <a:ext cx="11559397" cy="707886"/>
          </a:xfrm>
          <a:prstGeom prst="rect">
            <a:avLst/>
          </a:prstGeom>
          <a:noFill/>
          <a:ln w="38100">
            <a:noFill/>
          </a:ln>
        </p:spPr>
        <p:txBody>
          <a:bodyPr wrap="square">
            <a:spAutoFit/>
          </a:bodyPr>
          <a:lstStyle/>
          <a:p>
            <a:pPr algn="just"/>
            <a:r>
              <a:rPr lang="en-US" sz="4000" dirty="0">
                <a:latin typeface="Times New Roman" panose="02020603050405020304" pitchFamily="18" charset="0"/>
                <a:ea typeface="Tahoma" panose="020B0604030504040204" pitchFamily="34" charset="0"/>
                <a:cs typeface="Times New Roman" panose="02020603050405020304" pitchFamily="18" charset="0"/>
              </a:rPr>
              <a:t>                               </a:t>
            </a:r>
            <a:endParaRPr lang="en-US" dirty="0"/>
          </a:p>
        </p:txBody>
      </p:sp>
      <p:sp>
        <p:nvSpPr>
          <p:cNvPr id="3" name="TextBox 2">
            <a:extLst>
              <a:ext uri="{FF2B5EF4-FFF2-40B4-BE49-F238E27FC236}">
                <a16:creationId xmlns:a16="http://schemas.microsoft.com/office/drawing/2014/main" id="{D2D7863F-01D8-2F5F-AD57-2E4E4E3DAC9C}"/>
              </a:ext>
            </a:extLst>
          </p:cNvPr>
          <p:cNvSpPr txBox="1"/>
          <p:nvPr/>
        </p:nvSpPr>
        <p:spPr>
          <a:xfrm>
            <a:off x="732898" y="742431"/>
            <a:ext cx="11065309" cy="5632311"/>
          </a:xfrm>
          <a:prstGeom prst="rect">
            <a:avLst/>
          </a:prstGeom>
          <a:noFill/>
          <a:ln w="57150">
            <a:solidFill>
              <a:srgbClr val="8D395C"/>
            </a:solidFill>
          </a:ln>
        </p:spPr>
        <p:txBody>
          <a:bodyPr wrap="square">
            <a:spAutoFit/>
          </a:bodyPr>
          <a:lstStyle/>
          <a:p>
            <a:pPr algn="just"/>
            <a:r>
              <a:rPr lang="en-US" sz="4000" dirty="0">
                <a:latin typeface="Times New Roman" panose="02020603050405020304" pitchFamily="18" charset="0"/>
                <a:ea typeface="Tahoma" panose="020B0604030504040204" pitchFamily="34" charset="0"/>
                <a:cs typeface="Times New Roman" panose="02020603050405020304" pitchFamily="18" charset="0"/>
              </a:rPr>
              <a:t>The language movement started when the Governor General of Pakistan, Muhammad Ali Jinnah, declared "Urdu and only Urdu shall be the state language of Pakistan" on 19 March 1948 at the Racecourse Maidan while addressing a public gathering . He again uttered the same on 24 March 1948 at the University of Dhaka during his convocation speech. The students instantly protested against this announcement vehemently.</a:t>
            </a:r>
          </a:p>
        </p:txBody>
      </p:sp>
      <p:sp>
        <p:nvSpPr>
          <p:cNvPr id="2" name="Frame 1">
            <a:extLst>
              <a:ext uri="{FF2B5EF4-FFF2-40B4-BE49-F238E27FC236}">
                <a16:creationId xmlns:a16="http://schemas.microsoft.com/office/drawing/2014/main" id="{E89AFD4B-387D-E8D1-D968-61856C21851B}"/>
              </a:ext>
            </a:extLst>
          </p:cNvPr>
          <p:cNvSpPr/>
          <p:nvPr/>
        </p:nvSpPr>
        <p:spPr>
          <a:xfrm>
            <a:off x="98192" y="106776"/>
            <a:ext cx="12246208" cy="6903623"/>
          </a:xfrm>
          <a:prstGeom prst="frame">
            <a:avLst>
              <a:gd name="adj1" fmla="val 3896"/>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lightRig rig="threePt" dir="t"/>
          </a:scene3d>
          <a:sp3d>
            <a:bevelT w="203200" h="323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dpi="0" rotWithShape="1">
                <a:blip r:embed="rId3">
                  <a:extLst>
                    <a:ext uri="{28A0092B-C50C-407E-A947-70E740481C1C}">
                      <a14:useLocalDpi xmlns:a14="http://schemas.microsoft.com/office/drawing/2010/main" val="0"/>
                    </a:ext>
                  </a:extLst>
                </a:blip>
                <a:srcRect/>
                <a:stretch>
                  <a:fillRect/>
                </a:stretch>
              </a:blipFill>
            </a:endParaRPr>
          </a:p>
        </p:txBody>
      </p:sp>
    </p:spTree>
    <p:extLst>
      <p:ext uri="{BB962C8B-B14F-4D97-AF65-F5344CB8AC3E}">
        <p14:creationId xmlns:p14="http://schemas.microsoft.com/office/powerpoint/2010/main" val="57956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6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0"/>
                                        </p:tgtEl>
                                        <p:attrNameLst>
                                          <p:attrName>style.visibility</p:attrName>
                                        </p:attrNameLst>
                                      </p:cBhvr>
                                      <p:to>
                                        <p:strVal val="visible"/>
                                      </p:to>
                                    </p:set>
                                    <p:animEffect transition="in" filter="wipe(left)">
                                      <p:cBhvr>
                                        <p:cTn id="12" dur="75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B14F49CF-85DA-4A4E-B027-78853758C5EF}"/>
              </a:ext>
            </a:extLst>
          </p:cNvPr>
          <p:cNvSpPr txBox="1"/>
          <p:nvPr/>
        </p:nvSpPr>
        <p:spPr>
          <a:xfrm>
            <a:off x="369112" y="381267"/>
            <a:ext cx="11453776" cy="6247864"/>
          </a:xfrm>
          <a:prstGeom prst="rect">
            <a:avLst/>
          </a:prstGeom>
          <a:noFill/>
          <a:ln w="38100">
            <a:solidFill>
              <a:srgbClr val="8D385F"/>
            </a:solidFill>
          </a:ln>
        </p:spPr>
        <p:txBody>
          <a:bodyPr wrap="square">
            <a:spAutoFit/>
          </a:bodyPr>
          <a:lstStyle/>
          <a:p>
            <a:pPr algn="just"/>
            <a:r>
              <a:rPr lang="en-US" sz="4000" dirty="0">
                <a:latin typeface="Times New Roman" panose="02020603050405020304" pitchFamily="18" charset="0"/>
                <a:cs typeface="Times New Roman" panose="02020603050405020304" pitchFamily="18" charset="0"/>
              </a:rPr>
              <a:t>It was the time when young Mujib started organizing the student front of Muslim League in East Pakistan. He was proud of his Bengali identity and very active to initiate strikes and protests against the language policy of Pakistan government. Later, the then Prime Minister of Pakistan Khwaja Nazimuddin echoed the statement of Mr. Jinnah on 26 January, 1952. Mujib was in prison during this time due to his political activism and was admitted to the Dhaka Medical College under police custody.</a:t>
            </a:r>
          </a:p>
        </p:txBody>
      </p:sp>
      <p:sp>
        <p:nvSpPr>
          <p:cNvPr id="2" name="Frame 1">
            <a:extLst>
              <a:ext uri="{FF2B5EF4-FFF2-40B4-BE49-F238E27FC236}">
                <a16:creationId xmlns:a16="http://schemas.microsoft.com/office/drawing/2014/main" id="{105005B7-C661-2059-DC52-8402BD504DEC}"/>
              </a:ext>
            </a:extLst>
          </p:cNvPr>
          <p:cNvSpPr/>
          <p:nvPr/>
        </p:nvSpPr>
        <p:spPr>
          <a:xfrm>
            <a:off x="0" y="0"/>
            <a:ext cx="12246208" cy="7010399"/>
          </a:xfrm>
          <a:prstGeom prst="frame">
            <a:avLst>
              <a:gd name="adj1" fmla="val 3896"/>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lightRig rig="threePt" dir="t"/>
          </a:scene3d>
          <a:sp3d>
            <a:bevelT w="203200" h="323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dpi="0" rotWithShape="1">
                <a:blip r:embed="rId3">
                  <a:extLst>
                    <a:ext uri="{28A0092B-C50C-407E-A947-70E740481C1C}">
                      <a14:useLocalDpi xmlns:a14="http://schemas.microsoft.com/office/drawing/2010/main" val="0"/>
                    </a:ext>
                  </a:extLst>
                </a:blip>
                <a:srcRect/>
                <a:stretch>
                  <a:fillRect/>
                </a:stretch>
              </a:blipFill>
            </a:endParaRPr>
          </a:p>
        </p:txBody>
      </p:sp>
    </p:spTree>
    <p:extLst>
      <p:ext uri="{BB962C8B-B14F-4D97-AF65-F5344CB8AC3E}">
        <p14:creationId xmlns:p14="http://schemas.microsoft.com/office/powerpoint/2010/main" val="146212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Effect transition="in" filter="wipe(left)">
                                      <p:cBhvr>
                                        <p:cTn id="7" dur="66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left)">
                                      <p:cBhvr>
                                        <p:cTn id="12"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B14F49CF-85DA-4A4E-B027-78853758C5EF}"/>
              </a:ext>
            </a:extLst>
          </p:cNvPr>
          <p:cNvSpPr txBox="1"/>
          <p:nvPr/>
        </p:nvSpPr>
        <p:spPr>
          <a:xfrm>
            <a:off x="316302" y="275459"/>
            <a:ext cx="11559395" cy="6247864"/>
          </a:xfrm>
          <a:prstGeom prst="rect">
            <a:avLst/>
          </a:prstGeom>
          <a:noFill/>
          <a:ln w="38100">
            <a:solidFill>
              <a:srgbClr val="8D395C"/>
            </a:solidFill>
          </a:ln>
        </p:spPr>
        <p:txBody>
          <a:bodyPr wrap="square">
            <a:spAutoFit/>
          </a:bodyPr>
          <a:lstStyle/>
          <a:p>
            <a:pPr algn="just"/>
            <a:r>
              <a:rPr lang="en-US" sz="4000" dirty="0">
                <a:latin typeface="Times New Roman" panose="02020603050405020304" pitchFamily="18" charset="0"/>
                <a:cs typeface="Times New Roman" panose="02020603050405020304" pitchFamily="18" charset="0"/>
              </a:rPr>
              <a:t>However, he stayed in constant touch with other leaders directly engaged in the movement to make Bangla the state language. His directions from prison led the movement to a success. On 14 February, he started a hunger strike there.</a:t>
            </a:r>
          </a:p>
          <a:p>
            <a:pPr algn="just"/>
            <a:r>
              <a:rPr lang="en-US" sz="4000" dirty="0">
                <a:latin typeface="Times New Roman" panose="02020603050405020304" pitchFamily="18" charset="0"/>
                <a:cs typeface="Times New Roman" panose="02020603050405020304" pitchFamily="18" charset="0"/>
              </a:rPr>
              <a:t>During a general strike on 21February, 1952 the protesting students tried to defy Section 144 imposed by the government. The police opened fire and killed a number of students including Abdus Salam, Rafiq Uddin Ahmed, Abul Barkat, Abdul Jabbar and others.</a:t>
            </a:r>
          </a:p>
        </p:txBody>
      </p:sp>
      <p:sp>
        <p:nvSpPr>
          <p:cNvPr id="2" name="Frame 1">
            <a:extLst>
              <a:ext uri="{FF2B5EF4-FFF2-40B4-BE49-F238E27FC236}">
                <a16:creationId xmlns:a16="http://schemas.microsoft.com/office/drawing/2014/main" id="{6896C6A1-7244-AE91-BA47-7D7518FC1AE8}"/>
              </a:ext>
            </a:extLst>
          </p:cNvPr>
          <p:cNvSpPr/>
          <p:nvPr/>
        </p:nvSpPr>
        <p:spPr>
          <a:xfrm>
            <a:off x="-54208" y="1"/>
            <a:ext cx="12246208" cy="6857999"/>
          </a:xfrm>
          <a:prstGeom prst="frame">
            <a:avLst>
              <a:gd name="adj1" fmla="val 3896"/>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lightRig rig="threePt" dir="t"/>
          </a:scene3d>
          <a:sp3d>
            <a:bevelT w="203200" h="323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dpi="0" rotWithShape="1">
                <a:blip r:embed="rId3">
                  <a:extLst>
                    <a:ext uri="{28A0092B-C50C-407E-A947-70E740481C1C}">
                      <a14:useLocalDpi xmlns:a14="http://schemas.microsoft.com/office/drawing/2010/main" val="0"/>
                    </a:ext>
                  </a:extLst>
                </a:blip>
                <a:srcRect/>
                <a:stretch>
                  <a:fillRect/>
                </a:stretch>
              </a:blipFill>
            </a:endParaRPr>
          </a:p>
        </p:txBody>
      </p:sp>
    </p:spTree>
    <p:extLst>
      <p:ext uri="{BB962C8B-B14F-4D97-AF65-F5344CB8AC3E}">
        <p14:creationId xmlns:p14="http://schemas.microsoft.com/office/powerpoint/2010/main" val="12839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Effect transition="in" filter="wipe(left)">
                                      <p:cBhvr>
                                        <p:cTn id="7" dur="65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left)">
                                      <p:cBhvr>
                                        <p:cTn id="12" dur="500"/>
                                        <p:tgtEl>
                                          <p:spTgt spid="30">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0">
                                            <p:txEl>
                                              <p:pRg st="1" end="1"/>
                                            </p:txEl>
                                          </p:spTgt>
                                        </p:tgtEl>
                                        <p:attrNameLst>
                                          <p:attrName>style.visibility</p:attrName>
                                        </p:attrNameLst>
                                      </p:cBhvr>
                                      <p:to>
                                        <p:strVal val="visible"/>
                                      </p:to>
                                    </p:set>
                                    <p:animEffect transition="in" filter="wipe(left)">
                                      <p:cBhvr>
                                        <p:cTn id="15" dur="500"/>
                                        <p:tgtEl>
                                          <p:spTgt spid="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87EB16-6F45-4D64-BD8D-A7D7CA6A4746}"/>
              </a:ext>
            </a:extLst>
          </p:cNvPr>
          <p:cNvGrpSpPr/>
          <p:nvPr/>
        </p:nvGrpSpPr>
        <p:grpSpPr>
          <a:xfrm>
            <a:off x="3151093" y="295652"/>
            <a:ext cx="5889812" cy="543541"/>
            <a:chOff x="3151094" y="330442"/>
            <a:chExt cx="5889812" cy="887416"/>
          </a:xfrm>
        </p:grpSpPr>
        <p:sp>
          <p:nvSpPr>
            <p:cNvPr id="33" name="Main shape">
              <a:extLst>
                <a:ext uri="{FF2B5EF4-FFF2-40B4-BE49-F238E27FC236}">
                  <a16:creationId xmlns:a16="http://schemas.microsoft.com/office/drawing/2014/main" id="{D1E79EF9-39FE-42CF-88E7-A30587A2D204}"/>
                </a:ext>
              </a:extLst>
            </p:cNvPr>
            <p:cNvSpPr/>
            <p:nvPr/>
          </p:nvSpPr>
          <p:spPr>
            <a:xfrm>
              <a:off x="3151094" y="330442"/>
              <a:ext cx="5889812" cy="887416"/>
            </a:xfrm>
            <a:prstGeom prst="parallelogram">
              <a:avLst>
                <a:gd name="adj" fmla="val 0"/>
              </a:avLst>
            </a:prstGeom>
            <a:solidFill>
              <a:srgbClr val="7030A0">
                <a:alpha val="23000"/>
              </a:srgb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Ndividual">
              <a:extLst>
                <a:ext uri="{FF2B5EF4-FFF2-40B4-BE49-F238E27FC236}">
                  <a16:creationId xmlns:a16="http://schemas.microsoft.com/office/drawing/2014/main" id="{EDE0DA17-B81C-4546-A6DA-038F832C14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4165" y="453877"/>
              <a:ext cx="5163670" cy="623731"/>
            </a:xfrm>
            <a:prstGeom prst="rect">
              <a:avLst/>
            </a:prstGeom>
          </p:spPr>
        </p:pic>
      </p:grpSp>
      <p:sp>
        <p:nvSpPr>
          <p:cNvPr id="7" name="TextBox 6">
            <a:extLst>
              <a:ext uri="{FF2B5EF4-FFF2-40B4-BE49-F238E27FC236}">
                <a16:creationId xmlns:a16="http://schemas.microsoft.com/office/drawing/2014/main" id="{B933280D-7C9D-42A8-9392-9CB4C946CAC5}"/>
              </a:ext>
            </a:extLst>
          </p:cNvPr>
          <p:cNvSpPr txBox="1"/>
          <p:nvPr/>
        </p:nvSpPr>
        <p:spPr>
          <a:xfrm>
            <a:off x="294948" y="857507"/>
            <a:ext cx="11602102" cy="2308324"/>
          </a:xfrm>
          <a:prstGeom prst="rect">
            <a:avLst/>
          </a:prstGeom>
          <a:solidFill>
            <a:schemeClr val="bg1">
              <a:lumMod val="95000"/>
            </a:schemeClr>
          </a:solidFill>
          <a:ln w="38100">
            <a:solidFill>
              <a:schemeClr val="tx1"/>
            </a:solidFill>
          </a:ln>
        </p:spPr>
        <p:txBody>
          <a:bodyPr wrap="square" rtlCol="0">
            <a:spAutoFit/>
          </a:bodyPr>
          <a:lstStyle/>
          <a:p>
            <a:r>
              <a:rPr lang="en-US" sz="3600" b="1" dirty="0">
                <a:latin typeface="Times New Roman" panose="02020603050405020304" pitchFamily="18" charset="0"/>
                <a:cs typeface="Times New Roman" panose="02020603050405020304" pitchFamily="18" charset="0"/>
              </a:rPr>
              <a:t>Answer the following questions.</a:t>
            </a:r>
          </a:p>
          <a:p>
            <a:r>
              <a:rPr lang="en-US" sz="3400" b="1" dirty="0">
                <a:latin typeface="Times New Roman" panose="02020603050405020304" pitchFamily="18" charset="0"/>
                <a:cs typeface="Times New Roman" panose="02020603050405020304" pitchFamily="18" charset="0"/>
              </a:rPr>
              <a:t>1.</a:t>
            </a:r>
            <a:r>
              <a:rPr lang="en-US" sz="3600" b="1" dirty="0">
                <a:solidFill>
                  <a:sysClr val="windowText" lastClr="000000"/>
                </a:solidFill>
                <a:latin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cs typeface="Times New Roman" panose="02020603050405020304" pitchFamily="18" charset="0"/>
              </a:rPr>
              <a:t>Where was Sheikh Mujibur Rahman during the Language Movement in 1952</a:t>
            </a:r>
            <a:r>
              <a:rPr lang="en-US" sz="3400" dirty="0">
                <a:solidFill>
                  <a:srgbClr val="002060"/>
                </a:solidFill>
                <a:latin typeface="Times New Roman" panose="02020603050405020304" pitchFamily="18" charset="0"/>
                <a:cs typeface="Times New Roman" panose="02020603050405020304" pitchFamily="18" charset="0"/>
              </a:rPr>
              <a:t>?</a:t>
            </a:r>
          </a:p>
          <a:p>
            <a:r>
              <a:rPr lang="en-US" sz="3400" b="1" dirty="0">
                <a:latin typeface="Times New Roman" panose="02020603050405020304" pitchFamily="18" charset="0"/>
                <a:cs typeface="Times New Roman" panose="02020603050405020304" pitchFamily="18" charset="0"/>
              </a:rPr>
              <a:t>2.</a:t>
            </a:r>
            <a:r>
              <a:rPr lang="en-US" sz="3400" dirty="0">
                <a:solidFill>
                  <a:srgbClr val="002060"/>
                </a:solidFill>
                <a:latin typeface="Times New Roman" panose="02020603050405020304" pitchFamily="18" charset="0"/>
                <a:cs typeface="Times New Roman" panose="02020603050405020304" pitchFamily="18" charset="0"/>
              </a:rPr>
              <a:t> </a:t>
            </a:r>
            <a:r>
              <a:rPr lang="en-US" sz="3600" dirty="0">
                <a:solidFill>
                  <a:sysClr val="windowText" lastClr="000000"/>
                </a:solidFill>
                <a:latin typeface="Times New Roman" panose="02020603050405020304" pitchFamily="18" charset="0"/>
                <a:cs typeface="Times New Roman" panose="02020603050405020304" pitchFamily="18" charset="0"/>
              </a:rPr>
              <a:t>What happened on 21 February in 1952</a:t>
            </a:r>
            <a:r>
              <a:rPr lang="en-US" sz="3400" dirty="0">
                <a:solidFill>
                  <a:srgbClr val="002060"/>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39CCF430-9DBD-4D90-8A64-7743F7FCCCA8}"/>
              </a:ext>
            </a:extLst>
          </p:cNvPr>
          <p:cNvSpPr txBox="1"/>
          <p:nvPr/>
        </p:nvSpPr>
        <p:spPr>
          <a:xfrm>
            <a:off x="418289" y="3844402"/>
            <a:ext cx="11355420" cy="2731517"/>
          </a:xfrm>
          <a:prstGeom prst="rect">
            <a:avLst/>
          </a:prstGeom>
          <a:noFill/>
          <a:ln w="38100">
            <a:solidFill>
              <a:srgbClr val="002060"/>
            </a:solidFill>
          </a:ln>
        </p:spPr>
        <p:txBody>
          <a:bodyPr wrap="square">
            <a:spAutoFit/>
          </a:bodyPr>
          <a:lstStyle/>
          <a:p>
            <a:pPr marL="82550" marR="0" indent="9525" algn="just">
              <a:spcBef>
                <a:spcPts val="880"/>
              </a:spcBef>
              <a:spcAft>
                <a:spcPts val="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Ans-</a:t>
            </a:r>
            <a:r>
              <a:rPr lang="en-US"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Sheikh Mujibur Rahman </a:t>
            </a:r>
            <a:r>
              <a:rPr lang="en-US" sz="3200" dirty="0">
                <a:solidFill>
                  <a:srgbClr val="002060"/>
                </a:solidFill>
                <a:latin typeface="Times New Roman" panose="02020603050405020304" pitchFamily="18" charset="0"/>
                <a:cs typeface="Times New Roman" panose="02020603050405020304" pitchFamily="18" charset="0"/>
              </a:rPr>
              <a:t>was admitted to the Dhaka Medical College under police custody.</a:t>
            </a:r>
            <a:endPar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82550" marR="0" indent="9525" algn="just">
              <a:spcBef>
                <a:spcPts val="880"/>
              </a:spcBef>
              <a:spcAft>
                <a:spcPts val="0"/>
              </a:spcAft>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Ans- 2.</a:t>
            </a:r>
            <a:r>
              <a:rPr lang="en-US" sz="3200" dirty="0">
                <a:latin typeface="Times New Roman" panose="02020603050405020304" pitchFamily="18" charset="0"/>
                <a:cs typeface="Times New Roman" panose="02020603050405020304" pitchFamily="18" charset="0"/>
              </a:rPr>
              <a:t> The police opened fire and killed a number of students including Abdus Salam, Rafiq Uddin Ahmed, Abul Barkat, Abdul Jabbar and others </a:t>
            </a:r>
            <a:r>
              <a:rPr lang="en-US" sz="3200" dirty="0">
                <a:solidFill>
                  <a:sysClr val="windowText" lastClr="000000"/>
                </a:solidFill>
                <a:latin typeface="Times New Roman" panose="02020603050405020304" pitchFamily="18" charset="0"/>
                <a:cs typeface="Times New Roman" panose="02020603050405020304" pitchFamily="18" charset="0"/>
              </a:rPr>
              <a:t>on 21 February in 1952</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B246873-59D4-4FE0-87E5-B011A93BDCED}"/>
              </a:ext>
            </a:extLst>
          </p:cNvPr>
          <p:cNvSpPr txBox="1"/>
          <p:nvPr/>
        </p:nvSpPr>
        <p:spPr>
          <a:xfrm>
            <a:off x="4380216" y="3321182"/>
            <a:ext cx="3431569" cy="523220"/>
          </a:xfrm>
          <a:prstGeom prst="rect">
            <a:avLst/>
          </a:prstGeom>
          <a:solidFill>
            <a:schemeClr val="bg1">
              <a:lumMod val="85000"/>
            </a:schemeClr>
          </a:solidFill>
          <a:ln w="19050">
            <a:solidFill>
              <a:srgbClr val="002060"/>
            </a:solidFill>
          </a:ln>
        </p:spPr>
        <p:txBody>
          <a:bodyPr wrap="square" rtlCol="0">
            <a:spAutoFit/>
          </a:bodyPr>
          <a:lstStyle/>
          <a:p>
            <a:r>
              <a:rPr lang="en-US" sz="2800" b="1" dirty="0">
                <a:latin typeface="Times New Roman" panose="02020603050405020304" pitchFamily="18" charset="0"/>
                <a:cs typeface="Times New Roman" panose="02020603050405020304" pitchFamily="18" charset="0"/>
              </a:rPr>
              <a:t>Check your answers.</a:t>
            </a:r>
          </a:p>
        </p:txBody>
      </p:sp>
      <p:pic>
        <p:nvPicPr>
          <p:cNvPr id="38" name="picture">
            <a:extLst>
              <a:ext uri="{FF2B5EF4-FFF2-40B4-BE49-F238E27FC236}">
                <a16:creationId xmlns:a16="http://schemas.microsoft.com/office/drawing/2014/main" id="{268190FA-0E2F-47A8-A983-E2717BFBD6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557" y="1172477"/>
            <a:ext cx="6936885" cy="4974735"/>
          </a:xfrm>
          <a:prstGeom prst="rect">
            <a:avLst/>
          </a:prstGeom>
          <a:ln w="76200">
            <a:solidFill>
              <a:srgbClr val="002060"/>
            </a:solidFill>
          </a:ln>
        </p:spPr>
      </p:pic>
      <p:sp>
        <p:nvSpPr>
          <p:cNvPr id="3" name="Frame 2">
            <a:extLst>
              <a:ext uri="{FF2B5EF4-FFF2-40B4-BE49-F238E27FC236}">
                <a16:creationId xmlns:a16="http://schemas.microsoft.com/office/drawing/2014/main" id="{E2E7362F-E689-D415-D642-8247A9F975FF}"/>
              </a:ext>
            </a:extLst>
          </p:cNvPr>
          <p:cNvSpPr/>
          <p:nvPr/>
        </p:nvSpPr>
        <p:spPr>
          <a:xfrm>
            <a:off x="0" y="1"/>
            <a:ext cx="12192000" cy="6858000"/>
          </a:xfrm>
          <a:prstGeom prst="frame">
            <a:avLst>
              <a:gd name="adj1" fmla="val 3896"/>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203200" h="323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dpi="0" rotWithShape="1">
                <a:blip r:embed="rId5">
                  <a:extLst>
                    <a:ext uri="{28A0092B-C50C-407E-A947-70E740481C1C}">
                      <a14:useLocalDpi xmlns:a14="http://schemas.microsoft.com/office/drawing/2010/main" val="0"/>
                    </a:ext>
                  </a:extLst>
                </a:blip>
                <a:srcRect/>
                <a:stretch>
                  <a:fillRect/>
                </a:stretch>
              </a:blipFill>
            </a:endParaRPr>
          </a:p>
        </p:txBody>
      </p:sp>
    </p:spTree>
    <p:extLst>
      <p:ext uri="{BB962C8B-B14F-4D97-AF65-F5344CB8AC3E}">
        <p14:creationId xmlns:p14="http://schemas.microsoft.com/office/powerpoint/2010/main" val="234584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left)">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wipe(left)">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wipe(left)">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outVertic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nodeType="click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barn(outVertical)">
                                      <p:cBhvr>
                                        <p:cTn id="33" dur="500"/>
                                        <p:tgtEl>
                                          <p:spTgt spid="1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5">
                                            <p:txEl>
                                              <p:pRg st="1" end="1"/>
                                            </p:txEl>
                                          </p:spTgt>
                                        </p:tgtEl>
                                        <p:attrNameLst>
                                          <p:attrName>style.visibility</p:attrName>
                                        </p:attrNameLst>
                                      </p:cBhvr>
                                      <p:to>
                                        <p:strVal val="visible"/>
                                      </p:to>
                                    </p:set>
                                    <p:animEffect transition="in" filter="circle(in)">
                                      <p:cBhvr>
                                        <p:cTn id="38" dur="20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2" name="Picture 31" hidden="1">
            <a:extLst>
              <a:ext uri="{FF2B5EF4-FFF2-40B4-BE49-F238E27FC236}">
                <a16:creationId xmlns:a16="http://schemas.microsoft.com/office/drawing/2014/main" id="{D763AF3C-84BB-4A06-8623-9CCEF22833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6902" y="895808"/>
            <a:ext cx="7251794" cy="5407447"/>
          </a:xfrm>
          <a:prstGeom prst="rect">
            <a:avLst/>
          </a:prstGeom>
          <a:ln w="76200">
            <a:solidFill>
              <a:srgbClr val="FFFF00"/>
            </a:solidFill>
          </a:ln>
        </p:spPr>
      </p:pic>
      <p:sp>
        <p:nvSpPr>
          <p:cNvPr id="30" name="TextBox 29">
            <a:extLst>
              <a:ext uri="{FF2B5EF4-FFF2-40B4-BE49-F238E27FC236}">
                <a16:creationId xmlns:a16="http://schemas.microsoft.com/office/drawing/2014/main" id="{B14F49CF-85DA-4A4E-B027-78853758C5EF}"/>
              </a:ext>
            </a:extLst>
          </p:cNvPr>
          <p:cNvSpPr txBox="1"/>
          <p:nvPr/>
        </p:nvSpPr>
        <p:spPr>
          <a:xfrm>
            <a:off x="534649" y="956611"/>
            <a:ext cx="11122702" cy="1938992"/>
          </a:xfrm>
          <a:prstGeom prst="rect">
            <a:avLst/>
          </a:prstGeom>
          <a:noFill/>
          <a:ln w="38100">
            <a:solidFill>
              <a:srgbClr val="8E385F"/>
            </a:solidFill>
          </a:ln>
        </p:spPr>
        <p:txBody>
          <a:bodyPr wrap="square">
            <a:spAutoFit/>
          </a:bodyPr>
          <a:lstStyle/>
          <a:p>
            <a:pPr algn="just"/>
            <a:r>
              <a:rPr lang="en-US" sz="4000" dirty="0">
                <a:latin typeface="Times New Roman" panose="02020603050405020304" pitchFamily="18" charset="0"/>
                <a:cs typeface="Times New Roman" panose="02020603050405020304" pitchFamily="18" charset="0"/>
              </a:rPr>
              <a:t>Sheikh Mujibur Rahman was one of the few student leaders who played a significant role in turning the language movement into a mass movement. </a:t>
            </a:r>
            <a:endParaRPr lang="en-US" sz="32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429CCEA-AD58-BAF4-EE6F-AFBF27E11526}"/>
              </a:ext>
            </a:extLst>
          </p:cNvPr>
          <p:cNvSpPr txBox="1"/>
          <p:nvPr/>
        </p:nvSpPr>
        <p:spPr>
          <a:xfrm>
            <a:off x="452204" y="299948"/>
            <a:ext cx="11287593" cy="609398"/>
          </a:xfrm>
          <a:prstGeom prst="rect">
            <a:avLst/>
          </a:prstGeom>
          <a:solidFill>
            <a:srgbClr val="002060"/>
          </a:solidFill>
          <a:ln w="28575">
            <a:solidFill>
              <a:srgbClr val="8D395C"/>
            </a:solidFill>
          </a:ln>
        </p:spPr>
        <p:txBody>
          <a:bodyPr wrap="square" rtlCol="0">
            <a:spAutoFit/>
          </a:bodyPr>
          <a:lstStyle/>
          <a:p>
            <a:pPr>
              <a:lnSpc>
                <a:spcPct val="80000"/>
              </a:lnSpc>
            </a:pPr>
            <a:r>
              <a:rPr lang="en-US" sz="4200" dirty="0">
                <a:solidFill>
                  <a:schemeClr val="bg1"/>
                </a:solidFill>
                <a:latin typeface="Times New Roman" panose="02020603050405020304" pitchFamily="18" charset="0"/>
                <a:cs typeface="Times New Roman" panose="02020603050405020304" pitchFamily="18" charset="0"/>
              </a:rPr>
              <a:t>Now read the text aloud with correct pronunciation.</a:t>
            </a:r>
          </a:p>
        </p:txBody>
      </p:sp>
      <p:sp>
        <p:nvSpPr>
          <p:cNvPr id="6" name="TextBox 5">
            <a:extLst>
              <a:ext uri="{FF2B5EF4-FFF2-40B4-BE49-F238E27FC236}">
                <a16:creationId xmlns:a16="http://schemas.microsoft.com/office/drawing/2014/main" id="{D75C987C-A055-3BB5-7977-4EC277D938CB}"/>
              </a:ext>
            </a:extLst>
          </p:cNvPr>
          <p:cNvSpPr txBox="1"/>
          <p:nvPr/>
        </p:nvSpPr>
        <p:spPr>
          <a:xfrm>
            <a:off x="452203" y="3599531"/>
            <a:ext cx="11287594" cy="2554545"/>
          </a:xfrm>
          <a:prstGeom prst="rect">
            <a:avLst/>
          </a:prstGeom>
          <a:noFill/>
          <a:ln w="38100">
            <a:solidFill>
              <a:srgbClr val="8D385F"/>
            </a:solidFill>
          </a:ln>
        </p:spPr>
        <p:txBody>
          <a:bodyPr wrap="square">
            <a:spAutoFit/>
          </a:bodyPr>
          <a:lstStyle/>
          <a:p>
            <a:pPr algn="just"/>
            <a:r>
              <a:rPr lang="en-US" sz="4000" dirty="0">
                <a:latin typeface="Times New Roman" panose="02020603050405020304" pitchFamily="18" charset="0"/>
                <a:cs typeface="Times New Roman" panose="02020603050405020304" pitchFamily="18" charset="0"/>
              </a:rPr>
              <a:t> As a student leader, he was the central figure in organizing mass gatherings, rallies and strikes for raising awareness against the  discriminatory language policy of Pakistan. </a:t>
            </a:r>
            <a:endParaRPr lang="en-US" sz="3200" dirty="0">
              <a:latin typeface="Times New Roman" panose="02020603050405020304" pitchFamily="18" charset="0"/>
              <a:cs typeface="Times New Roman" panose="02020603050405020304" pitchFamily="18" charset="0"/>
            </a:endParaRPr>
          </a:p>
        </p:txBody>
      </p:sp>
      <p:sp>
        <p:nvSpPr>
          <p:cNvPr id="2" name="Frame 1">
            <a:extLst>
              <a:ext uri="{FF2B5EF4-FFF2-40B4-BE49-F238E27FC236}">
                <a16:creationId xmlns:a16="http://schemas.microsoft.com/office/drawing/2014/main" id="{6D3E31BD-7244-1410-3783-C6DB3FB6AAE8}"/>
              </a:ext>
            </a:extLst>
          </p:cNvPr>
          <p:cNvSpPr/>
          <p:nvPr/>
        </p:nvSpPr>
        <p:spPr>
          <a:xfrm>
            <a:off x="0" y="0"/>
            <a:ext cx="12192000" cy="6858001"/>
          </a:xfrm>
          <a:prstGeom prst="frame">
            <a:avLst>
              <a:gd name="adj1" fmla="val 3896"/>
            </a:avLst>
          </a:prstGeom>
          <a:blipFill dpi="0" rotWithShape="1">
            <a:blip r:embed="rId5">
              <a:extLst>
                <a:ext uri="{28A0092B-C50C-407E-A947-70E740481C1C}">
                  <a14:useLocalDpi xmlns:a14="http://schemas.microsoft.com/office/drawing/2010/main" val="0"/>
                </a:ext>
              </a:extLst>
            </a:blip>
            <a:srcRect/>
            <a:stretch>
              <a:fillRect/>
            </a:stretch>
          </a:blipFill>
          <a:scene3d>
            <a:camera prst="orthographicFront"/>
            <a:lightRig rig="threePt" dir="t"/>
          </a:scene3d>
          <a:sp3d>
            <a:bevelT w="203200" h="323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dpi="0" rotWithShape="1">
                <a:blip r:embed="rId6">
                  <a:extLst>
                    <a:ext uri="{28A0092B-C50C-407E-A947-70E740481C1C}">
                      <a14:useLocalDpi xmlns:a14="http://schemas.microsoft.com/office/drawing/2010/main" val="0"/>
                    </a:ext>
                  </a:extLst>
                </a:blip>
                <a:srcRect/>
                <a:stretch>
                  <a:fillRect/>
                </a:stretch>
              </a:blipFill>
            </a:endParaRPr>
          </a:p>
        </p:txBody>
      </p:sp>
      <p:pic>
        <p:nvPicPr>
          <p:cNvPr id="7" name="2~1">
            <a:hlinkClick r:id="" action="ppaction://media"/>
            <a:extLst>
              <a:ext uri="{FF2B5EF4-FFF2-40B4-BE49-F238E27FC236}">
                <a16:creationId xmlns:a16="http://schemas.microsoft.com/office/drawing/2014/main" id="{EA5C78A5-9D9E-E6C3-604B-8CF576CB407C}"/>
              </a:ext>
            </a:extLst>
          </p:cNvPr>
          <p:cNvPicPr>
            <a:picLocks noChangeAspect="1"/>
          </p:cNvPicPr>
          <p:nvPr>
            <a:audioFile r:link="rId1"/>
            <p:extLst>
              <p:ext uri="{DAA4B4D4-6D71-4841-9C94-3DE7FCFB9230}">
                <p14:media xmlns:p14="http://schemas.microsoft.com/office/powerpoint/2010/main" r:embed="rId2">
                  <p14:trim end="190946.0625"/>
                </p14:media>
              </p:ext>
            </p:extLst>
          </p:nvPr>
        </p:nvPicPr>
        <p:blipFill>
          <a:blip r:embed="rId7"/>
          <a:stretch>
            <a:fillRect/>
          </a:stretch>
        </p:blipFill>
        <p:spPr>
          <a:xfrm>
            <a:off x="595609" y="2981451"/>
            <a:ext cx="609600" cy="609600"/>
          </a:xfrm>
          <a:prstGeom prst="rect">
            <a:avLst/>
          </a:prstGeom>
        </p:spPr>
      </p:pic>
      <p:pic>
        <p:nvPicPr>
          <p:cNvPr id="8" name="2~1">
            <a:hlinkClick r:id="" action="ppaction://media"/>
            <a:extLst>
              <a:ext uri="{FF2B5EF4-FFF2-40B4-BE49-F238E27FC236}">
                <a16:creationId xmlns:a16="http://schemas.microsoft.com/office/drawing/2014/main" id="{51AAF502-2184-F5C0-DB6F-15CD84FD08B6}"/>
              </a:ext>
            </a:extLst>
          </p:cNvPr>
          <p:cNvPicPr>
            <a:picLocks noChangeAspect="1"/>
          </p:cNvPicPr>
          <p:nvPr>
            <a:audioFile r:link="rId1"/>
            <p:extLst>
              <p:ext uri="{DAA4B4D4-6D71-4841-9C94-3DE7FCFB9230}">
                <p14:media xmlns:p14="http://schemas.microsoft.com/office/powerpoint/2010/main" r:embed="rId2">
                  <p14:trim st="13300" end="172646.0625"/>
                </p14:media>
              </p:ext>
            </p:extLst>
          </p:nvPr>
        </p:nvPicPr>
        <p:blipFill>
          <a:blip r:embed="rId7"/>
          <a:stretch>
            <a:fillRect/>
          </a:stretch>
        </p:blipFill>
        <p:spPr>
          <a:xfrm>
            <a:off x="10595548" y="5324817"/>
            <a:ext cx="609600" cy="609600"/>
          </a:xfrm>
          <a:prstGeom prst="rect">
            <a:avLst/>
          </a:prstGeom>
        </p:spPr>
      </p:pic>
    </p:spTree>
    <p:extLst>
      <p:ext uri="{BB962C8B-B14F-4D97-AF65-F5344CB8AC3E}">
        <p14:creationId xmlns:p14="http://schemas.microsoft.com/office/powerpoint/2010/main" val="7625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repeatCount="3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outHorizontal)">
                                      <p:cBhvr>
                                        <p:cTn id="13" dur="5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iterate type="lt">
                                    <p:tmPct val="10000"/>
                                  </p:iterate>
                                  <p:childTnLst>
                                    <p:set>
                                      <p:cBhvr>
                                        <p:cTn id="17" dur="1" fill="hold">
                                          <p:stCondLst>
                                            <p:cond delay="0"/>
                                          </p:stCondLst>
                                        </p:cTn>
                                        <p:tgtEl>
                                          <p:spTgt spid="30"/>
                                        </p:tgtEl>
                                        <p:attrNameLst>
                                          <p:attrName>style.visibility</p:attrName>
                                        </p:attrNameLst>
                                      </p:cBhvr>
                                      <p:to>
                                        <p:strVal val="visible"/>
                                      </p:to>
                                    </p:set>
                                    <p:animEffect transition="in" filter="wipe(left)">
                                      <p:cBhvr>
                                        <p:cTn id="18" dur="1000"/>
                                        <p:tgtEl>
                                          <p:spTgt spid="30"/>
                                        </p:tgtEl>
                                      </p:cBhvr>
                                    </p:animEffect>
                                  </p:childTnLst>
                                </p:cTn>
                              </p:par>
                              <p:par>
                                <p:cTn id="19" presetID="1" presetClass="mediacall" presetSubtype="0" fill="hold" nodeType="withEffect">
                                  <p:stCondLst>
                                    <p:cond delay="0"/>
                                  </p:stCondLst>
                                  <p:childTnLst>
                                    <p:cmd type="call" cmd="playFrom(0.0)">
                                      <p:cBhvr>
                                        <p:cTn id="20" dur="12600" fill="hold"/>
                                        <p:tgtEl>
                                          <p:spTgt spid="7"/>
                                        </p:tgtEl>
                                      </p:cBhvr>
                                    </p:cmd>
                                  </p:childTnLst>
                                </p:cTn>
                              </p:par>
                            </p:childTnLst>
                          </p:cTn>
                        </p:par>
                        <p:par>
                          <p:cTn id="21" fill="hold">
                            <p:stCondLst>
                              <p:cond delay="12700"/>
                            </p:stCondLst>
                            <p:childTnLst>
                              <p:par>
                                <p:cTn id="22" presetID="22" presetClass="entr" presetSubtype="8" fill="hold" grpId="0" nodeType="afterEffect">
                                  <p:stCondLst>
                                    <p:cond delay="0"/>
                                  </p:stCondLst>
                                  <p:iterate type="lt">
                                    <p:tmPct val="10000"/>
                                  </p:iterate>
                                  <p:childTnLst>
                                    <p:set>
                                      <p:cBhvr>
                                        <p:cTn id="23" dur="1" fill="hold">
                                          <p:stCondLst>
                                            <p:cond delay="0"/>
                                          </p:stCondLst>
                                        </p:cTn>
                                        <p:tgtEl>
                                          <p:spTgt spid="6"/>
                                        </p:tgtEl>
                                        <p:attrNameLst>
                                          <p:attrName>style.visibility</p:attrName>
                                        </p:attrNameLst>
                                      </p:cBhvr>
                                      <p:to>
                                        <p:strVal val="visible"/>
                                      </p:to>
                                    </p:set>
                                    <p:animEffect transition="in" filter="wipe(left)">
                                      <p:cBhvr>
                                        <p:cTn id="24" dur="1000"/>
                                        <p:tgtEl>
                                          <p:spTgt spid="6"/>
                                        </p:tgtEl>
                                      </p:cBhvr>
                                    </p:animEffect>
                                  </p:childTnLst>
                                </p:cTn>
                              </p:par>
                              <p:par>
                                <p:cTn id="25" presetID="1" presetClass="mediacall" presetSubtype="0" fill="hold" nodeType="withEffect">
                                  <p:stCondLst>
                                    <p:cond delay="0"/>
                                  </p:stCondLst>
                                  <p:childTnLst>
                                    <p:cmd type="call" cmd="playFrom(0.0)">
                                      <p:cBhvr>
                                        <p:cTn id="26" dur="176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7" fill="hold" display="0">
                  <p:stCondLst>
                    <p:cond delay="indefinite"/>
                  </p:stCondLst>
                  <p:endCondLst>
                    <p:cond evt="onStopAudio" delay="0">
                      <p:tgtEl>
                        <p:sldTgt/>
                      </p:tgtEl>
                    </p:cond>
                  </p:endCondLst>
                </p:cTn>
                <p:tgtEl>
                  <p:spTgt spid="7"/>
                </p:tgtEl>
              </p:cMediaNode>
            </p:audio>
            <p:audio>
              <p:cMediaNode vol="80000" showWhenStopped="0">
                <p:cTn id="28" fill="hold" display="0">
                  <p:stCondLst>
                    <p:cond delay="indefinite"/>
                  </p:stCondLst>
                  <p:endCondLst>
                    <p:cond evt="onStopAudio" delay="0">
                      <p:tgtEl>
                        <p:sldTgt/>
                      </p:tgtEl>
                    </p:cond>
                  </p:endCondLst>
                </p:cTn>
                <p:tgtEl>
                  <p:spTgt spid="8"/>
                </p:tgtEl>
              </p:cMediaNode>
            </p:audio>
          </p:childTnLst>
        </p:cTn>
      </p:par>
    </p:tnLst>
    <p:bldLst>
      <p:bldP spid="30" grpId="0" animBg="1"/>
      <p:bldP spid="3"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B14F49CF-85DA-4A4E-B027-78853758C5EF}"/>
              </a:ext>
            </a:extLst>
          </p:cNvPr>
          <p:cNvSpPr txBox="1"/>
          <p:nvPr/>
        </p:nvSpPr>
        <p:spPr>
          <a:xfrm>
            <a:off x="316301" y="3946472"/>
            <a:ext cx="11559397" cy="2554545"/>
          </a:xfrm>
          <a:prstGeom prst="rect">
            <a:avLst/>
          </a:prstGeom>
          <a:noFill/>
          <a:ln w="38100">
            <a:solidFill>
              <a:schemeClr val="tx1"/>
            </a:solidFill>
          </a:ln>
        </p:spPr>
        <p:txBody>
          <a:bodyPr wrap="square">
            <a:spAutoFit/>
          </a:bodyPr>
          <a:lstStyle/>
          <a:p>
            <a:pPr algn="just"/>
            <a:r>
              <a:rPr lang="en-US" sz="4000" dirty="0">
                <a:latin typeface="Times New Roman" panose="02020603050405020304" pitchFamily="18" charset="0"/>
                <a:ea typeface="Tahoma" panose="020B0604030504040204" pitchFamily="34" charset="0"/>
                <a:cs typeface="Times New Roman" panose="02020603050405020304" pitchFamily="18" charset="0"/>
              </a:rPr>
              <a:t>                               He again uttered the same on 24 March 1948 at the University of Dhaka during his convocation speech. The students instantly protested against this announcement vehemently.</a:t>
            </a:r>
          </a:p>
        </p:txBody>
      </p:sp>
      <p:sp>
        <p:nvSpPr>
          <p:cNvPr id="3" name="TextBox 2">
            <a:extLst>
              <a:ext uri="{FF2B5EF4-FFF2-40B4-BE49-F238E27FC236}">
                <a16:creationId xmlns:a16="http://schemas.microsoft.com/office/drawing/2014/main" id="{D2D7863F-01D8-2F5F-AD57-2E4E4E3DAC9C}"/>
              </a:ext>
            </a:extLst>
          </p:cNvPr>
          <p:cNvSpPr txBox="1"/>
          <p:nvPr/>
        </p:nvSpPr>
        <p:spPr>
          <a:xfrm>
            <a:off x="316301" y="434380"/>
            <a:ext cx="11559397" cy="3170099"/>
          </a:xfrm>
          <a:prstGeom prst="rect">
            <a:avLst/>
          </a:prstGeom>
          <a:noFill/>
          <a:ln w="38100">
            <a:solidFill>
              <a:schemeClr val="tx1"/>
            </a:solidFill>
          </a:ln>
        </p:spPr>
        <p:txBody>
          <a:bodyPr wrap="square">
            <a:spAutoFit/>
          </a:bodyPr>
          <a:lstStyle/>
          <a:p>
            <a:pPr algn="just"/>
            <a:r>
              <a:rPr lang="en-US" sz="4000" dirty="0">
                <a:latin typeface="Times New Roman" panose="02020603050405020304" pitchFamily="18" charset="0"/>
                <a:ea typeface="Tahoma" panose="020B0604030504040204" pitchFamily="34" charset="0"/>
                <a:cs typeface="Times New Roman" panose="02020603050405020304" pitchFamily="18" charset="0"/>
              </a:rPr>
              <a:t>The language movement started when the Governor General of Pakistan, Muhammad Ali Jinnah, declared "Urdu and only Urdu shall be the state language of Pakistan" on 19 March 1948 at the Racecourse Maidan while addressing a public gathering . </a:t>
            </a:r>
            <a:endParaRPr lang="en-US" sz="2000" dirty="0"/>
          </a:p>
        </p:txBody>
      </p:sp>
      <p:sp>
        <p:nvSpPr>
          <p:cNvPr id="5" name="Frame 4">
            <a:extLst>
              <a:ext uri="{FF2B5EF4-FFF2-40B4-BE49-F238E27FC236}">
                <a16:creationId xmlns:a16="http://schemas.microsoft.com/office/drawing/2014/main" id="{6CA68032-3921-9A93-9763-E1701B96CD93}"/>
              </a:ext>
            </a:extLst>
          </p:cNvPr>
          <p:cNvSpPr/>
          <p:nvPr/>
        </p:nvSpPr>
        <p:spPr>
          <a:xfrm>
            <a:off x="0" y="1"/>
            <a:ext cx="12192000" cy="6858000"/>
          </a:xfrm>
          <a:prstGeom prst="frame">
            <a:avLst>
              <a:gd name="adj1" fmla="val 3896"/>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203200" h="323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dpi="0" rotWithShape="1">
                <a:blip r:embed="rId5">
                  <a:extLst>
                    <a:ext uri="{28A0092B-C50C-407E-A947-70E740481C1C}">
                      <a14:useLocalDpi xmlns:a14="http://schemas.microsoft.com/office/drawing/2010/main" val="0"/>
                    </a:ext>
                  </a:extLst>
                </a:blip>
                <a:srcRect/>
                <a:stretch>
                  <a:fillRect/>
                </a:stretch>
              </a:blipFill>
            </a:endParaRPr>
          </a:p>
        </p:txBody>
      </p:sp>
      <p:pic>
        <p:nvPicPr>
          <p:cNvPr id="6" name="2~1">
            <a:hlinkClick r:id="" action="ppaction://media"/>
            <a:extLst>
              <a:ext uri="{FF2B5EF4-FFF2-40B4-BE49-F238E27FC236}">
                <a16:creationId xmlns:a16="http://schemas.microsoft.com/office/drawing/2014/main" id="{A1DE6593-6E57-0ADA-D10E-6C01DEA46436}"/>
              </a:ext>
            </a:extLst>
          </p:cNvPr>
          <p:cNvPicPr>
            <a:picLocks noChangeAspect="1"/>
          </p:cNvPicPr>
          <p:nvPr>
            <a:audioFile r:link="rId1"/>
            <p:extLst>
              <p:ext uri="{DAA4B4D4-6D71-4841-9C94-3DE7FCFB9230}">
                <p14:media xmlns:p14="http://schemas.microsoft.com/office/powerpoint/2010/main" r:embed="rId2">
                  <p14:trim st="31300" end="149246.0625"/>
                </p14:media>
              </p:ext>
            </p:extLst>
          </p:nvPr>
        </p:nvPicPr>
        <p:blipFill>
          <a:blip r:embed="rId6"/>
          <a:stretch>
            <a:fillRect/>
          </a:stretch>
        </p:blipFill>
        <p:spPr>
          <a:xfrm>
            <a:off x="1524000" y="3479496"/>
            <a:ext cx="609600" cy="609600"/>
          </a:xfrm>
          <a:prstGeom prst="rect">
            <a:avLst/>
          </a:prstGeom>
        </p:spPr>
      </p:pic>
      <p:pic>
        <p:nvPicPr>
          <p:cNvPr id="7" name="2~1">
            <a:hlinkClick r:id="" action="ppaction://media"/>
            <a:extLst>
              <a:ext uri="{FF2B5EF4-FFF2-40B4-BE49-F238E27FC236}">
                <a16:creationId xmlns:a16="http://schemas.microsoft.com/office/drawing/2014/main" id="{DDAAFA8B-CBAE-9821-7F69-B3B5421268CF}"/>
              </a:ext>
            </a:extLst>
          </p:cNvPr>
          <p:cNvPicPr>
            <a:picLocks noChangeAspect="1"/>
          </p:cNvPicPr>
          <p:nvPr>
            <a:audioFile r:link="rId1"/>
            <p:extLst>
              <p:ext uri="{DAA4B4D4-6D71-4841-9C94-3DE7FCFB9230}">
                <p14:media xmlns:p14="http://schemas.microsoft.com/office/powerpoint/2010/main" r:embed="rId2">
                  <p14:trim st="54000" end="137946.0625"/>
                </p14:media>
              </p:ext>
            </p:extLst>
          </p:nvPr>
        </p:nvPicPr>
        <p:blipFill>
          <a:blip r:embed="rId6"/>
          <a:stretch>
            <a:fillRect/>
          </a:stretch>
        </p:blipFill>
        <p:spPr>
          <a:xfrm>
            <a:off x="3125998" y="4156670"/>
            <a:ext cx="609600" cy="609600"/>
          </a:xfrm>
          <a:prstGeom prst="rect">
            <a:avLst/>
          </a:prstGeom>
        </p:spPr>
      </p:pic>
      <p:pic>
        <p:nvPicPr>
          <p:cNvPr id="8" name="2~1">
            <a:hlinkClick r:id="" action="ppaction://media"/>
            <a:extLst>
              <a:ext uri="{FF2B5EF4-FFF2-40B4-BE49-F238E27FC236}">
                <a16:creationId xmlns:a16="http://schemas.microsoft.com/office/drawing/2014/main" id="{DBB9C47B-75EA-031C-FD25-243D62444E98}"/>
              </a:ext>
            </a:extLst>
          </p:cNvPr>
          <p:cNvPicPr>
            <a:picLocks noChangeAspect="1"/>
          </p:cNvPicPr>
          <p:nvPr>
            <a:audioFile r:link="rId1"/>
            <p:extLst>
              <p:ext uri="{DAA4B4D4-6D71-4841-9C94-3DE7FCFB9230}">
                <p14:media xmlns:p14="http://schemas.microsoft.com/office/powerpoint/2010/main" r:embed="rId2">
                  <p14:trim st="66400" end="129392.0625"/>
                </p14:media>
              </p:ext>
            </p:extLst>
          </p:nvPr>
        </p:nvPicPr>
        <p:blipFill>
          <a:blip r:embed="rId6"/>
          <a:stretch>
            <a:fillRect/>
          </a:stretch>
        </p:blipFill>
        <p:spPr>
          <a:xfrm>
            <a:off x="10874496" y="5765109"/>
            <a:ext cx="609600" cy="609600"/>
          </a:xfrm>
          <a:prstGeom prst="rect">
            <a:avLst/>
          </a:prstGeom>
        </p:spPr>
      </p:pic>
    </p:spTree>
    <p:extLst>
      <p:ext uri="{BB962C8B-B14F-4D97-AF65-F5344CB8AC3E}">
        <p14:creationId xmlns:p14="http://schemas.microsoft.com/office/powerpoint/2010/main" val="206491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1" presetClass="mediacall" presetSubtype="0" fill="hold" nodeType="withEffect">
                                  <p:stCondLst>
                                    <p:cond delay="0"/>
                                  </p:stCondLst>
                                  <p:childTnLst>
                                    <p:cmd type="call" cmd="playFrom(0.0)">
                                      <p:cBhvr>
                                        <p:cTn id="9" dur="23000" fill="hold"/>
                                        <p:tgtEl>
                                          <p:spTgt spid="6"/>
                                        </p:tgtEl>
                                      </p:cBhvr>
                                    </p:cmd>
                                  </p:childTnLst>
                                </p:cTn>
                              </p:par>
                            </p:childTnLst>
                          </p:cTn>
                        </p:par>
                        <p:par>
                          <p:cTn id="10" fill="hold">
                            <p:stCondLst>
                              <p:cond delay="23000"/>
                            </p:stCondLst>
                            <p:childTnLst>
                              <p:par>
                                <p:cTn id="11" presetID="22" presetClass="entr" presetSubtype="8" fill="hold" grpId="0" nodeType="afterEffect">
                                  <p:stCondLst>
                                    <p:cond delay="0"/>
                                  </p:stCondLst>
                                  <p:iterate type="lt">
                                    <p:tmPct val="10000"/>
                                  </p:iterate>
                                  <p:childTnLst>
                                    <p:set>
                                      <p:cBhvr>
                                        <p:cTn id="12" dur="1" fill="hold">
                                          <p:stCondLst>
                                            <p:cond delay="0"/>
                                          </p:stCondLst>
                                        </p:cTn>
                                        <p:tgtEl>
                                          <p:spTgt spid="30"/>
                                        </p:tgtEl>
                                        <p:attrNameLst>
                                          <p:attrName>style.visibility</p:attrName>
                                        </p:attrNameLst>
                                      </p:cBhvr>
                                      <p:to>
                                        <p:strVal val="visible"/>
                                      </p:to>
                                    </p:set>
                                    <p:animEffect transition="in" filter="wipe(left)">
                                      <p:cBhvr>
                                        <p:cTn id="13" dur="1250"/>
                                        <p:tgtEl>
                                          <p:spTgt spid="30"/>
                                        </p:tgtEl>
                                      </p:cBhvr>
                                    </p:animEffect>
                                  </p:childTnLst>
                                </p:cTn>
                              </p:par>
                              <p:par>
                                <p:cTn id="14" presetID="1" presetClass="mediacall" presetSubtype="0" fill="hold" nodeType="withEffect">
                                  <p:stCondLst>
                                    <p:cond delay="0"/>
                                  </p:stCondLst>
                                  <p:childTnLst>
                                    <p:cmd type="call" cmd="playFrom(0.0)">
                                      <p:cBhvr>
                                        <p:cTn id="15" dur="11600" fill="hold"/>
                                        <p:tgtEl>
                                          <p:spTgt spid="7"/>
                                        </p:tgtEl>
                                      </p:cBhvr>
                                    </p:cmd>
                                  </p:childTnLst>
                                </p:cTn>
                              </p:par>
                              <p:par>
                                <p:cTn id="16" presetID="1" presetClass="mediacall" presetSubtype="0" fill="hold" nodeType="withEffect">
                                  <p:stCondLst>
                                    <p:cond delay="10000"/>
                                  </p:stCondLst>
                                  <p:childTnLst>
                                    <p:cmd type="call" cmd="playFrom(0.0)">
                                      <p:cBhvr>
                                        <p:cTn id="17" dur="775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8" fill="hold" display="0">
                  <p:stCondLst>
                    <p:cond delay="indefinite"/>
                  </p:stCondLst>
                  <p:endCondLst>
                    <p:cond evt="onStopAudio" delay="0">
                      <p:tgtEl>
                        <p:sldTgt/>
                      </p:tgtEl>
                    </p:cond>
                  </p:endCondLst>
                </p:cTn>
                <p:tgtEl>
                  <p:spTgt spid="6"/>
                </p:tgtEl>
              </p:cMediaNode>
            </p:audio>
            <p:audio>
              <p:cMediaNode vol="80000" showWhenStopped="0">
                <p:cTn id="19" fill="hold" display="0">
                  <p:stCondLst>
                    <p:cond delay="indefinite"/>
                  </p:stCondLst>
                  <p:endCondLst>
                    <p:cond evt="onStopAudio" delay="0">
                      <p:tgtEl>
                        <p:sldTgt/>
                      </p:tgtEl>
                    </p:cond>
                  </p:endCondLst>
                </p:cTn>
                <p:tgtEl>
                  <p:spTgt spid="7"/>
                </p:tgtEl>
              </p:cMediaNode>
            </p:audio>
            <p:audio>
              <p:cMediaNode vol="80000" showWhenStopped="0">
                <p:cTn id="20" fill="hold" display="0">
                  <p:stCondLst>
                    <p:cond delay="indefinite"/>
                  </p:stCondLst>
                  <p:endCondLst>
                    <p:cond evt="onStopAudio" delay="0">
                      <p:tgtEl>
                        <p:sldTgt/>
                      </p:tgtEl>
                    </p:cond>
                  </p:endCondLst>
                </p:cTn>
                <p:tgtEl>
                  <p:spTgt spid="8"/>
                </p:tgtEl>
              </p:cMediaNode>
            </p:audio>
          </p:childTnLst>
        </p:cTn>
      </p:par>
    </p:tnLst>
    <p:bldLst>
      <p:bldP spid="30"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B14F49CF-85DA-4A4E-B027-78853758C5EF}"/>
              </a:ext>
            </a:extLst>
          </p:cNvPr>
          <p:cNvSpPr txBox="1"/>
          <p:nvPr/>
        </p:nvSpPr>
        <p:spPr>
          <a:xfrm>
            <a:off x="245535" y="310798"/>
            <a:ext cx="11743425" cy="3170099"/>
          </a:xfrm>
          <a:prstGeom prst="rect">
            <a:avLst/>
          </a:prstGeom>
          <a:noFill/>
          <a:ln w="38100">
            <a:solidFill>
              <a:srgbClr val="8E385F"/>
            </a:solidFill>
          </a:ln>
        </p:spPr>
        <p:txBody>
          <a:bodyPr wrap="square">
            <a:spAutoFit/>
          </a:bodyPr>
          <a:lstStyle/>
          <a:p>
            <a:pPr algn="just"/>
            <a:r>
              <a:rPr lang="en-US" sz="4000" dirty="0">
                <a:latin typeface="Times New Roman" panose="02020603050405020304" pitchFamily="18" charset="0"/>
                <a:cs typeface="Times New Roman" panose="02020603050405020304" pitchFamily="18" charset="0"/>
              </a:rPr>
              <a:t>It was the time when young Mujib started organizing the student front of Muslim League in East Pakistan. He was proud of his Bengali identity and very active to initiate strikes and protests against the language policy of Pakistan government. </a:t>
            </a:r>
          </a:p>
        </p:txBody>
      </p:sp>
      <p:sp>
        <p:nvSpPr>
          <p:cNvPr id="3" name="TextBox 2">
            <a:extLst>
              <a:ext uri="{FF2B5EF4-FFF2-40B4-BE49-F238E27FC236}">
                <a16:creationId xmlns:a16="http://schemas.microsoft.com/office/drawing/2014/main" id="{48A1FF75-B24E-3879-0FF6-EB515F1CAEAA}"/>
              </a:ext>
            </a:extLst>
          </p:cNvPr>
          <p:cNvSpPr txBox="1"/>
          <p:nvPr/>
        </p:nvSpPr>
        <p:spPr>
          <a:xfrm>
            <a:off x="295266" y="3546205"/>
            <a:ext cx="11573773" cy="3170099"/>
          </a:xfrm>
          <a:prstGeom prst="rect">
            <a:avLst/>
          </a:prstGeom>
          <a:noFill/>
          <a:ln w="38100">
            <a:solidFill>
              <a:srgbClr val="8D395C"/>
            </a:solidFill>
          </a:ln>
        </p:spPr>
        <p:txBody>
          <a:bodyPr wrap="square">
            <a:spAutoFit/>
          </a:bodyPr>
          <a:lstStyle/>
          <a:p>
            <a:pPr algn="just"/>
            <a:r>
              <a:rPr lang="en-US" sz="4000" dirty="0">
                <a:latin typeface="Times New Roman" panose="02020603050405020304" pitchFamily="18" charset="0"/>
                <a:cs typeface="Times New Roman" panose="02020603050405020304" pitchFamily="18" charset="0"/>
              </a:rPr>
              <a:t>Later, the then Prime Minister of Pakistan Khwaja Nazimuddin echoed the statement of Mr. Jinnah on 26 January, 1952. Mujib was in prison during this time due to his political activism and was admitted to the Dhaka Medical College under police custody.</a:t>
            </a:r>
          </a:p>
        </p:txBody>
      </p:sp>
      <p:sp>
        <p:nvSpPr>
          <p:cNvPr id="5" name="Frame 4">
            <a:extLst>
              <a:ext uri="{FF2B5EF4-FFF2-40B4-BE49-F238E27FC236}">
                <a16:creationId xmlns:a16="http://schemas.microsoft.com/office/drawing/2014/main" id="{C1B922FA-1CB4-4CEC-5B12-2B8A40756750}"/>
              </a:ext>
            </a:extLst>
          </p:cNvPr>
          <p:cNvSpPr/>
          <p:nvPr/>
        </p:nvSpPr>
        <p:spPr>
          <a:xfrm>
            <a:off x="0" y="0"/>
            <a:ext cx="12192000" cy="6858001"/>
          </a:xfrm>
          <a:prstGeom prst="frame">
            <a:avLst>
              <a:gd name="adj1" fmla="val 3896"/>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203200" h="323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dpi="0" rotWithShape="1">
                <a:blip r:embed="rId5">
                  <a:extLst>
                    <a:ext uri="{28A0092B-C50C-407E-A947-70E740481C1C}">
                      <a14:useLocalDpi xmlns:a14="http://schemas.microsoft.com/office/drawing/2010/main" val="0"/>
                    </a:ext>
                  </a:extLst>
                </a:blip>
                <a:srcRect/>
                <a:stretch>
                  <a:fillRect/>
                </a:stretch>
              </a:blipFill>
            </a:endParaRPr>
          </a:p>
        </p:txBody>
      </p:sp>
      <p:pic>
        <p:nvPicPr>
          <p:cNvPr id="6" name="2~1">
            <a:hlinkClick r:id="" action="ppaction://media"/>
            <a:extLst>
              <a:ext uri="{FF2B5EF4-FFF2-40B4-BE49-F238E27FC236}">
                <a16:creationId xmlns:a16="http://schemas.microsoft.com/office/drawing/2014/main" id="{60772E68-8336-B621-BFE0-F9DEBEAE07A8}"/>
              </a:ext>
            </a:extLst>
          </p:cNvPr>
          <p:cNvPicPr>
            <a:picLocks noChangeAspect="1"/>
          </p:cNvPicPr>
          <p:nvPr>
            <a:audioFile r:link="rId1"/>
            <p:extLst>
              <p:ext uri="{DAA4B4D4-6D71-4841-9C94-3DE7FCFB9230}">
                <p14:media xmlns:p14="http://schemas.microsoft.com/office/powerpoint/2010/main" r:embed="rId2">
                  <p14:trim st="74900" end="105846.0625"/>
                </p14:media>
              </p:ext>
            </p:extLst>
          </p:nvPr>
        </p:nvPicPr>
        <p:blipFill>
          <a:blip r:embed="rId6"/>
          <a:stretch>
            <a:fillRect/>
          </a:stretch>
        </p:blipFill>
        <p:spPr>
          <a:xfrm>
            <a:off x="5777352" y="2876550"/>
            <a:ext cx="609600" cy="527958"/>
          </a:xfrm>
          <a:prstGeom prst="rect">
            <a:avLst/>
          </a:prstGeom>
        </p:spPr>
      </p:pic>
      <p:pic>
        <p:nvPicPr>
          <p:cNvPr id="7" name="2~1">
            <a:hlinkClick r:id="" action="ppaction://media"/>
            <a:extLst>
              <a:ext uri="{FF2B5EF4-FFF2-40B4-BE49-F238E27FC236}">
                <a16:creationId xmlns:a16="http://schemas.microsoft.com/office/drawing/2014/main" id="{97C7D42F-B2BF-5320-573B-49F1A700FEDD}"/>
              </a:ext>
            </a:extLst>
          </p:cNvPr>
          <p:cNvPicPr>
            <a:picLocks noChangeAspect="1"/>
          </p:cNvPicPr>
          <p:nvPr>
            <a:audioFile r:link="rId1"/>
            <p:extLst>
              <p:ext uri="{DAA4B4D4-6D71-4841-9C94-3DE7FCFB9230}">
                <p14:media xmlns:p14="http://schemas.microsoft.com/office/powerpoint/2010/main" r:embed="rId2">
                  <p14:trim st="98000" end="90946.0625"/>
                </p14:media>
              </p:ext>
            </p:extLst>
          </p:nvPr>
        </p:nvPicPr>
        <p:blipFill>
          <a:blip r:embed="rId6"/>
          <a:stretch>
            <a:fillRect/>
          </a:stretch>
        </p:blipFill>
        <p:spPr>
          <a:xfrm>
            <a:off x="8506270" y="5996050"/>
            <a:ext cx="609600" cy="527402"/>
          </a:xfrm>
          <a:prstGeom prst="rect">
            <a:avLst/>
          </a:prstGeom>
        </p:spPr>
      </p:pic>
      <p:pic>
        <p:nvPicPr>
          <p:cNvPr id="9" name="2~1">
            <a:hlinkClick r:id="" action="ppaction://media"/>
            <a:extLst>
              <a:ext uri="{FF2B5EF4-FFF2-40B4-BE49-F238E27FC236}">
                <a16:creationId xmlns:a16="http://schemas.microsoft.com/office/drawing/2014/main" id="{4CFE0CBE-9588-030D-A441-F9A6DD9B8AA1}"/>
              </a:ext>
            </a:extLst>
          </p:cNvPr>
          <p:cNvPicPr>
            <a:picLocks noChangeAspect="1"/>
          </p:cNvPicPr>
          <p:nvPr>
            <a:audioFile r:link="rId1"/>
            <p:extLst>
              <p:ext uri="{DAA4B4D4-6D71-4841-9C94-3DE7FCFB9230}">
                <p14:media xmlns:p14="http://schemas.microsoft.com/office/powerpoint/2010/main" r:embed="rId2">
                  <p14:trim st="112700" end="76746.0625"/>
                </p14:media>
              </p:ext>
            </p:extLst>
          </p:nvPr>
        </p:nvPicPr>
        <p:blipFill>
          <a:blip r:embed="rId6"/>
          <a:stretch>
            <a:fillRect/>
          </a:stretch>
        </p:blipFill>
        <p:spPr>
          <a:xfrm>
            <a:off x="9782620" y="2090800"/>
            <a:ext cx="609600" cy="527402"/>
          </a:xfrm>
          <a:prstGeom prst="rect">
            <a:avLst/>
          </a:prstGeom>
        </p:spPr>
      </p:pic>
    </p:spTree>
    <p:extLst>
      <p:ext uri="{BB962C8B-B14F-4D97-AF65-F5344CB8AC3E}">
        <p14:creationId xmlns:p14="http://schemas.microsoft.com/office/powerpoint/2010/main" val="95875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1250"/>
                                        <p:tgtEl>
                                          <p:spTgt spid="3"/>
                                        </p:tgtEl>
                                      </p:cBhvr>
                                    </p:animEffect>
                                  </p:childTnLst>
                                </p:cTn>
                              </p:par>
                            </p:childTnLst>
                          </p:cTn>
                        </p:par>
                        <p:par>
                          <p:cTn id="8" fill="hold">
                            <p:stCondLst>
                              <p:cond delay="27375"/>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30"/>
                                        </p:tgtEl>
                                        <p:attrNameLst>
                                          <p:attrName>style.visibility</p:attrName>
                                        </p:attrNameLst>
                                      </p:cBhvr>
                                      <p:to>
                                        <p:strVal val="visible"/>
                                      </p:to>
                                    </p:set>
                                    <p:animEffect transition="in" filter="wipe(left)">
                                      <p:cBhvr>
                                        <p:cTn id="11" dur="1000"/>
                                        <p:tgtEl>
                                          <p:spTgt spid="30"/>
                                        </p:tgtEl>
                                      </p:cBhvr>
                                    </p:animEffect>
                                  </p:childTnLst>
                                </p:cTn>
                              </p:par>
                              <p:par>
                                <p:cTn id="12" presetID="1" presetClass="mediacall" presetSubtype="0" fill="hold" nodeType="withEffect">
                                  <p:stCondLst>
                                    <p:cond delay="0"/>
                                  </p:stCondLst>
                                  <p:childTnLst>
                                    <p:cmd type="call" cmd="playFrom(0.0)">
                                      <p:cBhvr>
                                        <p:cTn id="13" dur="22800" fill="hold"/>
                                        <p:tgtEl>
                                          <p:spTgt spid="6"/>
                                        </p:tgtEl>
                                      </p:cBhvr>
                                    </p:cmd>
                                  </p:childTnLst>
                                </p:cTn>
                              </p:par>
                            </p:childTnLst>
                          </p:cTn>
                        </p:par>
                        <p:par>
                          <p:cTn id="14" fill="hold">
                            <p:stCondLst>
                              <p:cond delay="50175"/>
                            </p:stCondLst>
                            <p:childTnLst>
                              <p:par>
                                <p:cTn id="15" presetID="22" presetClass="entr" presetSubtype="8" fill="hold" nodeType="afterEffect">
                                  <p:stCondLst>
                                    <p:cond delay="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1250"/>
                                        <p:tgtEl>
                                          <p:spTgt spid="3">
                                            <p:txEl>
                                              <p:pRg st="0" end="0"/>
                                            </p:txEl>
                                          </p:spTgt>
                                        </p:tgtEl>
                                      </p:cBhvr>
                                    </p:animEffect>
                                  </p:childTnLst>
                                </p:cTn>
                              </p:par>
                              <p:par>
                                <p:cTn id="18" presetID="1" presetClass="mediacall" presetSubtype="0" fill="hold" nodeType="withEffect">
                                  <p:stCondLst>
                                    <p:cond delay="0"/>
                                  </p:stCondLst>
                                  <p:childTnLst>
                                    <p:cmd type="call" cmd="playFrom(0.0)">
                                      <p:cBhvr>
                                        <p:cTn id="19" dur="14600" fill="hold"/>
                                        <p:tgtEl>
                                          <p:spTgt spid="7"/>
                                        </p:tgtEl>
                                      </p:cBhvr>
                                    </p:cmd>
                                  </p:childTnLst>
                                </p:cTn>
                              </p:par>
                              <p:par>
                                <p:cTn id="20" presetID="1" presetClass="mediacall" presetSubtype="0" fill="hold" nodeType="withEffect">
                                  <p:stCondLst>
                                    <p:cond delay="12750"/>
                                  </p:stCondLst>
                                  <p:childTnLst>
                                    <p:cmd type="call" cmd="playFrom(0.0)">
                                      <p:cBhvr>
                                        <p:cTn id="21" dur="141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2" fill="hold" display="0">
                  <p:stCondLst>
                    <p:cond delay="indefinite"/>
                  </p:stCondLst>
                  <p:endCondLst>
                    <p:cond evt="onStopAudio" delay="0">
                      <p:tgtEl>
                        <p:sldTgt/>
                      </p:tgtEl>
                    </p:cond>
                  </p:endCondLst>
                </p:cTn>
                <p:tgtEl>
                  <p:spTgt spid="7"/>
                </p:tgtEl>
              </p:cMediaNode>
            </p:audio>
            <p:audio>
              <p:cMediaNode vol="80000" showWhenStopped="0">
                <p:cTn id="23" fill="hold" display="0">
                  <p:stCondLst>
                    <p:cond delay="indefinite"/>
                  </p:stCondLst>
                  <p:endCondLst>
                    <p:cond evt="onStopAudio" delay="0">
                      <p:tgtEl>
                        <p:sldTgt/>
                      </p:tgtEl>
                    </p:cond>
                  </p:endCondLst>
                </p:cTn>
                <p:tgtEl>
                  <p:spTgt spid="6"/>
                </p:tgtEl>
              </p:cMediaNode>
            </p:audio>
            <p:audio>
              <p:cMediaNode vol="80000" showWhenStopped="0">
                <p:cTn id="24" fill="hold" display="0">
                  <p:stCondLst>
                    <p:cond delay="indefinite"/>
                  </p:stCondLst>
                  <p:endCondLst>
                    <p:cond evt="onStopAudio" delay="0">
                      <p:tgtEl>
                        <p:sldTgt/>
                      </p:tgtEl>
                    </p:cond>
                  </p:endCondLst>
                </p:cTn>
                <p:tgtEl>
                  <p:spTgt spid="9"/>
                </p:tgtEl>
              </p:cMediaNode>
            </p:audio>
          </p:childTnLst>
        </p:cTn>
      </p:par>
    </p:tnLst>
    <p:bldLst>
      <p:bldP spid="30"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B14F49CF-85DA-4A4E-B027-78853758C5EF}"/>
              </a:ext>
            </a:extLst>
          </p:cNvPr>
          <p:cNvSpPr txBox="1"/>
          <p:nvPr/>
        </p:nvSpPr>
        <p:spPr>
          <a:xfrm>
            <a:off x="316302" y="306455"/>
            <a:ext cx="11559395" cy="3170099"/>
          </a:xfrm>
          <a:prstGeom prst="rect">
            <a:avLst/>
          </a:prstGeom>
          <a:noFill/>
          <a:ln w="38100">
            <a:solidFill>
              <a:srgbClr val="8D385F"/>
            </a:solidFill>
          </a:ln>
        </p:spPr>
        <p:txBody>
          <a:bodyPr wrap="square">
            <a:spAutoFit/>
          </a:bodyPr>
          <a:lstStyle/>
          <a:p>
            <a:pPr algn="just"/>
            <a:r>
              <a:rPr lang="en-US" sz="4000" dirty="0">
                <a:latin typeface="Times New Roman" panose="02020603050405020304" pitchFamily="18" charset="0"/>
                <a:cs typeface="Times New Roman" panose="02020603050405020304" pitchFamily="18" charset="0"/>
              </a:rPr>
              <a:t>However, he stayed in constant touch with other leaders directly engaged in the movement to make Bangla the state language. His directions from prison led the movement to a success. On 14 February, he started a hunger strike there.</a:t>
            </a:r>
          </a:p>
        </p:txBody>
      </p:sp>
      <p:sp>
        <p:nvSpPr>
          <p:cNvPr id="3" name="TextBox 2">
            <a:extLst>
              <a:ext uri="{FF2B5EF4-FFF2-40B4-BE49-F238E27FC236}">
                <a16:creationId xmlns:a16="http://schemas.microsoft.com/office/drawing/2014/main" id="{0144C501-E5C1-013A-2FED-834DF9E1C021}"/>
              </a:ext>
            </a:extLst>
          </p:cNvPr>
          <p:cNvSpPr txBox="1"/>
          <p:nvPr/>
        </p:nvSpPr>
        <p:spPr>
          <a:xfrm>
            <a:off x="189783" y="3382834"/>
            <a:ext cx="11685914" cy="3170099"/>
          </a:xfrm>
          <a:prstGeom prst="rect">
            <a:avLst/>
          </a:prstGeom>
          <a:noFill/>
          <a:ln w="38100">
            <a:solidFill>
              <a:srgbClr val="8D385F"/>
            </a:solidFill>
          </a:ln>
        </p:spPr>
        <p:txBody>
          <a:bodyPr wrap="square">
            <a:spAutoFit/>
          </a:bodyPr>
          <a:lstStyle/>
          <a:p>
            <a:pPr algn="just"/>
            <a:r>
              <a:rPr lang="en-US" sz="4000" dirty="0">
                <a:latin typeface="Times New Roman" panose="02020603050405020304" pitchFamily="18" charset="0"/>
                <a:cs typeface="Times New Roman" panose="02020603050405020304" pitchFamily="18" charset="0"/>
              </a:rPr>
              <a:t>During a general strike on 21February, 1952 the protesting students tried to defy Section 144 imposed by the government. The police opened fire and killed a number of students including Abdus Salam, Rafiq Uddin Ahmed, Abul Barkat, Abdul Jabbar and others.</a:t>
            </a:r>
          </a:p>
        </p:txBody>
      </p:sp>
      <p:sp>
        <p:nvSpPr>
          <p:cNvPr id="5" name="Frame 4">
            <a:extLst>
              <a:ext uri="{FF2B5EF4-FFF2-40B4-BE49-F238E27FC236}">
                <a16:creationId xmlns:a16="http://schemas.microsoft.com/office/drawing/2014/main" id="{55162F5B-D11A-C704-CCD5-A534EB5071BD}"/>
              </a:ext>
            </a:extLst>
          </p:cNvPr>
          <p:cNvSpPr/>
          <p:nvPr/>
        </p:nvSpPr>
        <p:spPr>
          <a:xfrm>
            <a:off x="0" y="0"/>
            <a:ext cx="12192000" cy="6858001"/>
          </a:xfrm>
          <a:prstGeom prst="frame">
            <a:avLst>
              <a:gd name="adj1" fmla="val 3896"/>
            </a:avLst>
          </a:prstGeom>
          <a:blipFill dpi="0" rotWithShape="1">
            <a:blip r:embed="rId6">
              <a:extLst>
                <a:ext uri="{28A0092B-C50C-407E-A947-70E740481C1C}">
                  <a14:useLocalDpi xmlns:a14="http://schemas.microsoft.com/office/drawing/2010/main" val="0"/>
                </a:ext>
              </a:extLst>
            </a:blip>
            <a:srcRect/>
            <a:stretch>
              <a:fillRect/>
            </a:stretch>
          </a:blipFill>
          <a:scene3d>
            <a:camera prst="orthographicFront"/>
            <a:lightRig rig="threePt" dir="t"/>
          </a:scene3d>
          <a:sp3d>
            <a:bevelT w="203200" h="323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dpi="0" rotWithShape="1">
                <a:blip r:embed="rId7">
                  <a:extLst>
                    <a:ext uri="{28A0092B-C50C-407E-A947-70E740481C1C}">
                      <a14:useLocalDpi xmlns:a14="http://schemas.microsoft.com/office/drawing/2010/main" val="0"/>
                    </a:ext>
                  </a:extLst>
                </a:blip>
                <a:srcRect/>
                <a:stretch>
                  <a:fillRect/>
                </a:stretch>
              </a:blipFill>
            </a:endParaRPr>
          </a:p>
        </p:txBody>
      </p:sp>
      <p:pic>
        <p:nvPicPr>
          <p:cNvPr id="7" name="last 1">
            <a:hlinkClick r:id="" action="ppaction://media"/>
            <a:extLst>
              <a:ext uri="{FF2B5EF4-FFF2-40B4-BE49-F238E27FC236}">
                <a16:creationId xmlns:a16="http://schemas.microsoft.com/office/drawing/2014/main" id="{8B44E320-7165-0AFE-7B2B-15BC4EC286F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937125" y="2714688"/>
            <a:ext cx="609600" cy="609600"/>
          </a:xfrm>
          <a:prstGeom prst="rect">
            <a:avLst/>
          </a:prstGeom>
        </p:spPr>
      </p:pic>
      <p:pic>
        <p:nvPicPr>
          <p:cNvPr id="8" name="last 2">
            <a:hlinkClick r:id="" action="ppaction://media"/>
            <a:extLst>
              <a:ext uri="{FF2B5EF4-FFF2-40B4-BE49-F238E27FC236}">
                <a16:creationId xmlns:a16="http://schemas.microsoft.com/office/drawing/2014/main" id="{895981A4-2236-3C4F-83A9-204A91DE0F82}"/>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1119449" y="5791067"/>
            <a:ext cx="609600" cy="609600"/>
          </a:xfrm>
          <a:prstGeom prst="rect">
            <a:avLst/>
          </a:prstGeom>
        </p:spPr>
      </p:pic>
    </p:spTree>
    <p:extLst>
      <p:ext uri="{BB962C8B-B14F-4D97-AF65-F5344CB8AC3E}">
        <p14:creationId xmlns:p14="http://schemas.microsoft.com/office/powerpoint/2010/main" val="406308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par>
                                <p:cTn id="8" presetID="1" presetClass="mediacall" presetSubtype="0" fill="hold" nodeType="withEffect">
                                  <p:stCondLst>
                                    <p:cond delay="0"/>
                                  </p:stCondLst>
                                  <p:childTnLst>
                                    <p:cmd type="call" cmd="playFrom(0.0)">
                                      <p:cBhvr>
                                        <p:cTn id="9" dur="21942" fill="hold"/>
                                        <p:tgtEl>
                                          <p:spTgt spid="7"/>
                                        </p:tgtEl>
                                      </p:cBhvr>
                                    </p:cmd>
                                  </p:childTnLst>
                                </p:cTn>
                              </p:par>
                            </p:childTnLst>
                          </p:cTn>
                        </p:par>
                        <p:par>
                          <p:cTn id="10" fill="hold">
                            <p:stCondLst>
                              <p:cond delay="21942"/>
                            </p:stCondLst>
                            <p:childTnLst>
                              <p:par>
                                <p:cTn id="11" presetID="22" presetClass="entr" presetSubtype="8"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wipe(left)">
                                      <p:cBhvr>
                                        <p:cTn id="13" dur="1000"/>
                                        <p:tgtEl>
                                          <p:spTgt spid="3"/>
                                        </p:tgtEl>
                                      </p:cBhvr>
                                    </p:animEffect>
                                  </p:childTnLst>
                                </p:cTn>
                              </p:par>
                              <p:par>
                                <p:cTn id="14" presetID="1" presetClass="mediacall" presetSubtype="0" fill="hold" nodeType="withEffect">
                                  <p:stCondLst>
                                    <p:cond delay="500"/>
                                  </p:stCondLst>
                                  <p:childTnLst>
                                    <p:cmd type="call" cmd="playFrom(0.0)">
                                      <p:cBhvr>
                                        <p:cTn id="15" dur="2499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6" fill="hold" display="0">
                  <p:stCondLst>
                    <p:cond delay="indefinite"/>
                  </p:stCondLst>
                  <p:endCondLst>
                    <p:cond evt="onStopAudio" delay="0">
                      <p:tgtEl>
                        <p:sldTgt/>
                      </p:tgtEl>
                    </p:cond>
                  </p:endCondLst>
                </p:cTn>
                <p:tgtEl>
                  <p:spTgt spid="7"/>
                </p:tgtEl>
              </p:cMediaNode>
            </p:audio>
            <p:audio>
              <p:cMediaNode vol="80000" showWhenStopped="0">
                <p:cTn id="17" fill="hold" display="0">
                  <p:stCondLst>
                    <p:cond delay="indefinite"/>
                  </p:stCondLst>
                  <p:endCondLst>
                    <p:cond evt="onStopAudio" delay="0">
                      <p:tgtEl>
                        <p:sldTgt/>
                      </p:tgtEl>
                    </p:cond>
                  </p:endCondLst>
                </p:cTn>
                <p:tgtEl>
                  <p:spTgt spid="8"/>
                </p:tgtEl>
              </p:cMediaNode>
            </p:audio>
          </p:childTnLst>
        </p:cTn>
      </p:par>
    </p:tnLst>
    <p:bldLst>
      <p:bldP spid="30"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B14F49CF-85DA-4A4E-B027-78853758C5EF}"/>
              </a:ext>
            </a:extLst>
          </p:cNvPr>
          <p:cNvSpPr txBox="1"/>
          <p:nvPr/>
        </p:nvSpPr>
        <p:spPr>
          <a:xfrm>
            <a:off x="720126" y="1076825"/>
            <a:ext cx="10751748" cy="3785652"/>
          </a:xfrm>
          <a:prstGeom prst="rect">
            <a:avLst/>
          </a:prstGeom>
          <a:noFill/>
          <a:ln w="38100">
            <a:solidFill>
              <a:srgbClr val="8D385F"/>
            </a:solidFill>
          </a:ln>
        </p:spPr>
        <p:txBody>
          <a:bodyPr wrap="square">
            <a:spAutoFit/>
          </a:bodyPr>
          <a:lstStyle/>
          <a:p>
            <a:pPr algn="just"/>
            <a:r>
              <a:rPr lang="en-US" sz="4000" dirty="0">
                <a:latin typeface="Times New Roman" panose="02020603050405020304" pitchFamily="18" charset="0"/>
                <a:cs typeface="Times New Roman" panose="02020603050405020304" pitchFamily="18" charset="0"/>
              </a:rPr>
              <a:t>In his autobiography, Sheikh Mujibur Rahman says,   </a:t>
            </a:r>
            <a:r>
              <a:rPr lang="en-US" sz="4000" i="1" dirty="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We decided in the meeting in my room to observe 21 February as State Language Day and to form a committee that day to conduct the movement to establish Bengali as the state language.”</a:t>
            </a:r>
            <a:endParaRPr lang="en-US" sz="7200" dirty="0">
              <a:latin typeface="Times New Roman" panose="02020603050405020304" pitchFamily="18" charset="0"/>
              <a:cs typeface="Times New Roman" panose="02020603050405020304" pitchFamily="18" charset="0"/>
            </a:endParaRPr>
          </a:p>
        </p:txBody>
      </p:sp>
      <p:sp>
        <p:nvSpPr>
          <p:cNvPr id="5" name="Frame 4">
            <a:extLst>
              <a:ext uri="{FF2B5EF4-FFF2-40B4-BE49-F238E27FC236}">
                <a16:creationId xmlns:a16="http://schemas.microsoft.com/office/drawing/2014/main" id="{55162F5B-D11A-C704-CCD5-A534EB5071BD}"/>
              </a:ext>
            </a:extLst>
          </p:cNvPr>
          <p:cNvSpPr/>
          <p:nvPr/>
        </p:nvSpPr>
        <p:spPr>
          <a:xfrm>
            <a:off x="0" y="0"/>
            <a:ext cx="12192000" cy="6858001"/>
          </a:xfrm>
          <a:prstGeom prst="frame">
            <a:avLst>
              <a:gd name="adj1" fmla="val 3896"/>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203200" h="323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dpi="0" rotWithShape="1">
                <a:blip r:embed="rId5">
                  <a:extLst>
                    <a:ext uri="{28A0092B-C50C-407E-A947-70E740481C1C}">
                      <a14:useLocalDpi xmlns:a14="http://schemas.microsoft.com/office/drawing/2010/main" val="0"/>
                    </a:ext>
                  </a:extLst>
                </a:blip>
                <a:srcRect/>
                <a:stretch>
                  <a:fillRect/>
                </a:stretch>
              </a:blipFill>
            </a:endParaRPr>
          </a:p>
        </p:txBody>
      </p:sp>
      <p:pic>
        <p:nvPicPr>
          <p:cNvPr id="2" name="last 3">
            <a:hlinkClick r:id="" action="ppaction://media"/>
            <a:extLst>
              <a:ext uri="{FF2B5EF4-FFF2-40B4-BE49-F238E27FC236}">
                <a16:creationId xmlns:a16="http://schemas.microsoft.com/office/drawing/2014/main" id="{C43CB704-4616-AA05-7B9A-0BFF32803AB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458450" y="4252877"/>
            <a:ext cx="609600" cy="609600"/>
          </a:xfrm>
          <a:prstGeom prst="rect">
            <a:avLst/>
          </a:prstGeom>
        </p:spPr>
      </p:pic>
    </p:spTree>
    <p:extLst>
      <p:ext uri="{BB962C8B-B14F-4D97-AF65-F5344CB8AC3E}">
        <p14:creationId xmlns:p14="http://schemas.microsoft.com/office/powerpoint/2010/main" val="123983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par>
                                <p:cTn id="8" presetID="1" presetClass="mediacall" presetSubtype="0" fill="hold" nodeType="withEffect">
                                  <p:stCondLst>
                                    <p:cond delay="0"/>
                                  </p:stCondLst>
                                  <p:childTnLst>
                                    <p:cmd type="call" cmd="playFrom(0.0)">
                                      <p:cBhvr>
                                        <p:cTn id="9" dur="2178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
                </p:tgtEl>
              </p:cMediaNode>
            </p:audio>
          </p:childTnLst>
        </p:cTn>
      </p:par>
    </p:tnLst>
    <p:bldLst>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 name="main shape">
            <a:extLst>
              <a:ext uri="{FF2B5EF4-FFF2-40B4-BE49-F238E27FC236}">
                <a16:creationId xmlns:a16="http://schemas.microsoft.com/office/drawing/2014/main" id="{EA8BF490-B349-46F9-8AD1-C7137A67170F}"/>
              </a:ext>
            </a:extLst>
          </p:cNvPr>
          <p:cNvSpPr/>
          <p:nvPr/>
        </p:nvSpPr>
        <p:spPr>
          <a:xfrm>
            <a:off x="0" y="-74518"/>
            <a:ext cx="12192000" cy="693251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rashid pic">
            <a:extLst>
              <a:ext uri="{FF2B5EF4-FFF2-40B4-BE49-F238E27FC236}">
                <a16:creationId xmlns:a16="http://schemas.microsoft.com/office/drawing/2014/main" id="{15F116B5-F925-4F76-8563-3608A433A2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72" y="3604008"/>
            <a:ext cx="3126787" cy="4115699"/>
          </a:xfrm>
          <a:prstGeom prst="rect">
            <a:avLst/>
          </a:prstGeom>
        </p:spPr>
      </p:pic>
      <p:sp>
        <p:nvSpPr>
          <p:cNvPr id="9" name="rashid pic block">
            <a:extLst>
              <a:ext uri="{FF2B5EF4-FFF2-40B4-BE49-F238E27FC236}">
                <a16:creationId xmlns:a16="http://schemas.microsoft.com/office/drawing/2014/main" id="{AC2A0762-BB88-40BA-8171-C7681DC38ED9}"/>
              </a:ext>
            </a:extLst>
          </p:cNvPr>
          <p:cNvSpPr/>
          <p:nvPr/>
        </p:nvSpPr>
        <p:spPr>
          <a:xfrm>
            <a:off x="318688" y="2005407"/>
            <a:ext cx="3378631" cy="60055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yellow block">
            <a:extLst>
              <a:ext uri="{FF2B5EF4-FFF2-40B4-BE49-F238E27FC236}">
                <a16:creationId xmlns:a16="http://schemas.microsoft.com/office/drawing/2014/main" id="{C54E8681-ECCB-4580-A9CC-F17F3E06A9E3}"/>
              </a:ext>
            </a:extLst>
          </p:cNvPr>
          <p:cNvSpPr/>
          <p:nvPr/>
        </p:nvSpPr>
        <p:spPr>
          <a:xfrm>
            <a:off x="4227226" y="2578308"/>
            <a:ext cx="3014675" cy="7585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white block r">
            <a:extLst>
              <a:ext uri="{FF2B5EF4-FFF2-40B4-BE49-F238E27FC236}">
                <a16:creationId xmlns:a16="http://schemas.microsoft.com/office/drawing/2014/main" id="{B9230502-6FAA-407A-BB01-776CC869BF59}"/>
              </a:ext>
            </a:extLst>
          </p:cNvPr>
          <p:cNvSpPr/>
          <p:nvPr/>
        </p:nvSpPr>
        <p:spPr>
          <a:xfrm>
            <a:off x="10745643" y="3001617"/>
            <a:ext cx="1022424" cy="10729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FF0000"/>
                  </a:gs>
                  <a:gs pos="38000">
                    <a:schemeClr val="bg1">
                      <a:lumMod val="65000"/>
                    </a:schemeClr>
                  </a:gs>
                  <a:gs pos="77000">
                    <a:schemeClr val="bg1">
                      <a:lumMod val="65000"/>
                    </a:schemeClr>
                  </a:gs>
                </a:gsLst>
                <a:path path="shape">
                  <a:fillToRect l="50000" t="50000" r="50000" b="50000"/>
                </a:path>
                <a:tileRect/>
              </a:gradFill>
            </a:endParaRPr>
          </a:p>
        </p:txBody>
      </p:sp>
      <p:pic>
        <p:nvPicPr>
          <p:cNvPr id="15" name="rashid text">
            <a:extLst>
              <a:ext uri="{FF2B5EF4-FFF2-40B4-BE49-F238E27FC236}">
                <a16:creationId xmlns:a16="http://schemas.microsoft.com/office/drawing/2014/main" id="{8BF87222-08E6-4C0E-B21B-D9748E94F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226" y="3091732"/>
            <a:ext cx="3378631" cy="2053245"/>
          </a:xfrm>
          <a:prstGeom prst="rect">
            <a:avLst/>
          </a:prstGeom>
        </p:spPr>
      </p:pic>
      <p:sp>
        <p:nvSpPr>
          <p:cNvPr id="2" name="TextBox 1">
            <a:extLst>
              <a:ext uri="{FF2B5EF4-FFF2-40B4-BE49-F238E27FC236}">
                <a16:creationId xmlns:a16="http://schemas.microsoft.com/office/drawing/2014/main" id="{C36405B8-46AB-4360-B340-170F715D4203}"/>
              </a:ext>
            </a:extLst>
          </p:cNvPr>
          <p:cNvSpPr txBox="1"/>
          <p:nvPr/>
        </p:nvSpPr>
        <p:spPr>
          <a:xfrm>
            <a:off x="3958921" y="357454"/>
            <a:ext cx="4274157" cy="1015663"/>
          </a:xfrm>
          <a:prstGeom prst="rect">
            <a:avLst/>
          </a:prstGeom>
          <a:solidFill>
            <a:schemeClr val="bg1">
              <a:lumMod val="95000"/>
            </a:schemeClr>
          </a:solidFill>
          <a:ln w="38100">
            <a:solidFill>
              <a:srgbClr val="8D385F"/>
            </a:solidFill>
          </a:ln>
        </p:spPr>
        <p:txBody>
          <a:bodyPr wrap="square" rtlCol="0">
            <a:spAutoFit/>
          </a:bodyPr>
          <a:lstStyle/>
          <a:p>
            <a:pPr algn="ctr"/>
            <a:r>
              <a:rPr lang="en-US" sz="6000" dirty="0">
                <a:solidFill>
                  <a:srgbClr val="002060"/>
                </a:solidFill>
                <a:latin typeface="Times New Roman" panose="02020603050405020304" pitchFamily="18" charset="0"/>
                <a:cs typeface="Times New Roman" panose="02020603050405020304" pitchFamily="18" charset="0"/>
              </a:rPr>
              <a:t>Introduction</a:t>
            </a:r>
            <a:endParaRPr lang="en-US" sz="8800" dirty="0">
              <a:solidFill>
                <a:srgbClr val="00206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1072680-25B0-4605-B031-920A0DEFEDB5}"/>
              </a:ext>
            </a:extLst>
          </p:cNvPr>
          <p:cNvPicPr>
            <a:picLocks noChangeAspect="1"/>
          </p:cNvPicPr>
          <p:nvPr/>
        </p:nvPicPr>
        <p:blipFill rotWithShape="1">
          <a:blip r:embed="rId4">
            <a:extLst>
              <a:ext uri="{28A0092B-C50C-407E-A947-70E740481C1C}">
                <a14:useLocalDpi xmlns:a14="http://schemas.microsoft.com/office/drawing/2010/main" val="0"/>
              </a:ext>
            </a:extLst>
          </a:blip>
          <a:srcRect l="27325" r="27606"/>
          <a:stretch/>
        </p:blipFill>
        <p:spPr>
          <a:xfrm>
            <a:off x="8753392" y="1954721"/>
            <a:ext cx="3014675" cy="4052183"/>
          </a:xfrm>
          <a:prstGeom prst="rect">
            <a:avLst/>
          </a:prstGeom>
        </p:spPr>
      </p:pic>
      <p:sp>
        <p:nvSpPr>
          <p:cNvPr id="5" name="Frame 4">
            <a:extLst>
              <a:ext uri="{FF2B5EF4-FFF2-40B4-BE49-F238E27FC236}">
                <a16:creationId xmlns:a16="http://schemas.microsoft.com/office/drawing/2014/main" id="{464663FC-E987-14D7-2C87-A932C3166E8D}"/>
              </a:ext>
            </a:extLst>
          </p:cNvPr>
          <p:cNvSpPr/>
          <p:nvPr/>
        </p:nvSpPr>
        <p:spPr>
          <a:xfrm>
            <a:off x="-54208" y="-45624"/>
            <a:ext cx="12246208" cy="6903623"/>
          </a:xfrm>
          <a:prstGeom prst="frame">
            <a:avLst>
              <a:gd name="adj1" fmla="val 3896"/>
            </a:avLst>
          </a:prstGeom>
          <a:blipFill dpi="0" rotWithShape="1">
            <a:blip r:embed="rId5">
              <a:extLst>
                <a:ext uri="{28A0092B-C50C-407E-A947-70E740481C1C}">
                  <a14:useLocalDpi xmlns:a14="http://schemas.microsoft.com/office/drawing/2010/main" val="0"/>
                </a:ext>
              </a:extLst>
            </a:blip>
            <a:srcRect/>
            <a:stretch>
              <a:fillRect/>
            </a:stretch>
          </a:blipFill>
          <a:scene3d>
            <a:camera prst="orthographicFront"/>
            <a:lightRig rig="threePt" dir="t"/>
          </a:scene3d>
          <a:sp3d>
            <a:bevelT w="203200" h="323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dpi="0" rotWithShape="1">
                <a:blip r:embed="rId6">
                  <a:extLst>
                    <a:ext uri="{28A0092B-C50C-407E-A947-70E740481C1C}">
                      <a14:useLocalDpi xmlns:a14="http://schemas.microsoft.com/office/drawing/2010/main" val="0"/>
                    </a:ext>
                  </a:extLst>
                </a:blip>
                <a:srcRect/>
                <a:stretch>
                  <a:fillRect/>
                </a:stretch>
              </a:blipFill>
            </a:endParaRPr>
          </a:p>
        </p:txBody>
      </p:sp>
    </p:spTree>
    <p:extLst>
      <p:ext uri="{BB962C8B-B14F-4D97-AF65-F5344CB8AC3E}">
        <p14:creationId xmlns:p14="http://schemas.microsoft.com/office/powerpoint/2010/main" val="51409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fill="hold" nodeType="clickEffect">
                                  <p:stCondLst>
                                    <p:cond delay="0"/>
                                  </p:stCondLst>
                                  <p:childTnLst>
                                    <p:animMotion origin="layout" path="M 1.875E-6 -2.96296E-6 L 1.875E-6 -0.25 " pathEditMode="relative" rAng="0" ptsTypes="AA">
                                      <p:cBhvr>
                                        <p:cTn id="6" dur="2000" fill="hold"/>
                                        <p:tgtEl>
                                          <p:spTgt spid="3"/>
                                        </p:tgtEl>
                                        <p:attrNameLst>
                                          <p:attrName>ppt_x</p:attrName>
                                          <p:attrName>ppt_y</p:attrName>
                                        </p:attrNameLst>
                                      </p:cBhvr>
                                      <p:rCtr x="0" y="-12500"/>
                                    </p:animMotion>
                                  </p:childTnLst>
                                </p:cTn>
                              </p:par>
                              <p:par>
                                <p:cTn id="7" presetID="42" presetClass="path" presetSubtype="0" fill="hold" grpId="0" nodeType="withEffect">
                                  <p:stCondLst>
                                    <p:cond delay="0"/>
                                  </p:stCondLst>
                                  <p:childTnLst>
                                    <p:animMotion origin="layout" path="M -3.54167E-6 -2.59259E-6 L 0.00925 0.60023 " pathEditMode="relative" rAng="0" ptsTypes="AA">
                                      <p:cBhvr>
                                        <p:cTn id="8" dur="2000" fill="hold"/>
                                        <p:tgtEl>
                                          <p:spTgt spid="9"/>
                                        </p:tgtEl>
                                        <p:attrNameLst>
                                          <p:attrName>ppt_x</p:attrName>
                                          <p:attrName>ppt_y</p:attrName>
                                        </p:attrNameLst>
                                      </p:cBhvr>
                                      <p:rCtr x="456" y="30000"/>
                                    </p:animMotion>
                                  </p:childTnLst>
                                </p:cTn>
                              </p:par>
                              <p:par>
                                <p:cTn id="9" presetID="23" presetClass="entr" presetSubtype="16" fill="hold"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500" fill="hold"/>
                                        <p:tgtEl>
                                          <p:spTgt spid="15"/>
                                        </p:tgtEl>
                                        <p:attrNameLst>
                                          <p:attrName>ppt_w</p:attrName>
                                        </p:attrNameLst>
                                      </p:cBhvr>
                                      <p:tavLst>
                                        <p:tav tm="0">
                                          <p:val>
                                            <p:fltVal val="0"/>
                                          </p:val>
                                        </p:tav>
                                        <p:tav tm="100000">
                                          <p:val>
                                            <p:strVal val="#ppt_w"/>
                                          </p:val>
                                        </p:tav>
                                      </p:tavLst>
                                    </p:anim>
                                    <p:anim calcmode="lin" valueType="num">
                                      <p:cBhvr>
                                        <p:cTn id="12" dur="1500" fill="hold"/>
                                        <p:tgtEl>
                                          <p:spTgt spid="1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65C97C38-2D5B-46DA-9D7C-C6F427E2E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3947" y="1064145"/>
            <a:ext cx="7741549" cy="4729709"/>
          </a:xfrm>
          <a:prstGeom prst="rect">
            <a:avLst/>
          </a:prstGeom>
          <a:ln w="76200">
            <a:solidFill>
              <a:srgbClr val="002060"/>
            </a:solidFill>
          </a:ln>
        </p:spPr>
      </p:pic>
      <p:sp>
        <p:nvSpPr>
          <p:cNvPr id="2" name="TextBox 1"/>
          <p:cNvSpPr txBox="1"/>
          <p:nvPr/>
        </p:nvSpPr>
        <p:spPr>
          <a:xfrm>
            <a:off x="607488" y="718340"/>
            <a:ext cx="10977025" cy="788036"/>
          </a:xfrm>
          <a:prstGeom prst="rect">
            <a:avLst/>
          </a:prstGeom>
          <a:solidFill>
            <a:schemeClr val="accent4">
              <a:lumMod val="20000"/>
              <a:lumOff val="80000"/>
            </a:schemeClr>
          </a:solidFill>
          <a:ln w="28575">
            <a:solidFill>
              <a:srgbClr val="8D385F"/>
            </a:solidFill>
          </a:ln>
        </p:spPr>
        <p:txBody>
          <a:bodyPr wrap="square" rtlCol="0">
            <a:spAutoFit/>
          </a:bodyPr>
          <a:lstStyle/>
          <a:p>
            <a:pPr algn="just">
              <a:lnSpc>
                <a:spcPct val="80000"/>
              </a:lnSpc>
            </a:pPr>
            <a:r>
              <a:rPr lang="en-US" sz="2800" b="1" dirty="0">
                <a:latin typeface="Times New Roman" panose="02020603050405020304" pitchFamily="18" charset="0"/>
                <a:cs typeface="Times New Roman" panose="02020603050405020304" pitchFamily="18" charset="0"/>
              </a:rPr>
              <a:t>Find the answers from column B to the questions in column A. </a:t>
            </a:r>
            <a:r>
              <a:rPr lang="en-US" sz="2800" b="1" dirty="0"/>
              <a:t>Column B has their meanings. Match the phrases with their contextual meanings.</a:t>
            </a:r>
            <a:endParaRPr lang="en-US" sz="2800" b="1" dirty="0">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E12E893F-7E84-4068-8CD8-273FACE3CDF7}"/>
              </a:ext>
            </a:extLst>
          </p:cNvPr>
          <p:cNvGrpSpPr/>
          <p:nvPr/>
        </p:nvGrpSpPr>
        <p:grpSpPr>
          <a:xfrm>
            <a:off x="4017358" y="312087"/>
            <a:ext cx="3514725" cy="368059"/>
            <a:chOff x="4338638" y="163172"/>
            <a:chExt cx="3514725" cy="618893"/>
          </a:xfrm>
          <a:solidFill>
            <a:schemeClr val="accent4">
              <a:lumMod val="20000"/>
              <a:lumOff val="80000"/>
            </a:schemeClr>
          </a:solidFill>
        </p:grpSpPr>
        <p:sp>
          <p:nvSpPr>
            <p:cNvPr id="16" name="Rectangle: Diagonal Corners Snipped 15">
              <a:extLst>
                <a:ext uri="{FF2B5EF4-FFF2-40B4-BE49-F238E27FC236}">
                  <a16:creationId xmlns:a16="http://schemas.microsoft.com/office/drawing/2014/main" id="{3FBFC868-78E9-4F4E-B309-232ADFDD8BA3}"/>
                </a:ext>
              </a:extLst>
            </p:cNvPr>
            <p:cNvSpPr/>
            <p:nvPr/>
          </p:nvSpPr>
          <p:spPr>
            <a:xfrm>
              <a:off x="4338638" y="163172"/>
              <a:ext cx="3514725" cy="618893"/>
            </a:xfrm>
            <a:prstGeom prst="snip2DiagRect">
              <a:avLst>
                <a:gd name="adj1" fmla="val 50000"/>
                <a:gd name="adj2" fmla="val 16667"/>
              </a:avLst>
            </a:prstGeom>
            <a:grp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AF4B0478-16BE-4E7D-B726-D70AA65145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4539" y="280610"/>
              <a:ext cx="2962913" cy="389053"/>
            </a:xfrm>
            <a:prstGeom prst="rect">
              <a:avLst/>
            </a:prstGeom>
            <a:grpFill/>
          </p:spPr>
        </p:pic>
      </p:grpSp>
      <p:graphicFrame>
        <p:nvGraphicFramePr>
          <p:cNvPr id="20" name="Table 19">
            <a:extLst>
              <a:ext uri="{FF2B5EF4-FFF2-40B4-BE49-F238E27FC236}">
                <a16:creationId xmlns:a16="http://schemas.microsoft.com/office/drawing/2014/main" id="{4A7A7815-A513-4A8D-A952-B97B56F17214}"/>
              </a:ext>
            </a:extLst>
          </p:cNvPr>
          <p:cNvGraphicFramePr>
            <a:graphicFrameLocks noGrp="1"/>
          </p:cNvGraphicFramePr>
          <p:nvPr>
            <p:extLst>
              <p:ext uri="{D42A27DB-BD31-4B8C-83A1-F6EECF244321}">
                <p14:modId xmlns:p14="http://schemas.microsoft.com/office/powerpoint/2010/main" val="4055148585"/>
              </p:ext>
            </p:extLst>
          </p:nvPr>
        </p:nvGraphicFramePr>
        <p:xfrm>
          <a:off x="349987" y="2272088"/>
          <a:ext cx="11492025" cy="4053840"/>
        </p:xfrm>
        <a:graphic>
          <a:graphicData uri="http://schemas.openxmlformats.org/drawingml/2006/table">
            <a:tbl>
              <a:tblPr firstRow="1" bandRow="1">
                <a:tableStyleId>{ED083AE6-46FA-4A59-8FB0-9F97EB10719F}</a:tableStyleId>
              </a:tblPr>
              <a:tblGrid>
                <a:gridCol w="5136195">
                  <a:extLst>
                    <a:ext uri="{9D8B030D-6E8A-4147-A177-3AD203B41FA5}">
                      <a16:colId xmlns:a16="http://schemas.microsoft.com/office/drawing/2014/main" val="20000"/>
                    </a:ext>
                  </a:extLst>
                </a:gridCol>
                <a:gridCol w="6355830">
                  <a:extLst>
                    <a:ext uri="{9D8B030D-6E8A-4147-A177-3AD203B41FA5}">
                      <a16:colId xmlns:a16="http://schemas.microsoft.com/office/drawing/2014/main" val="20001"/>
                    </a:ext>
                  </a:extLst>
                </a:gridCol>
              </a:tblGrid>
              <a:tr h="466463">
                <a:tc>
                  <a:txBody>
                    <a:bodyPr/>
                    <a:lstStyle/>
                    <a:p>
                      <a:pPr algn="ctr"/>
                      <a:r>
                        <a:rPr lang="en-US" sz="3200" dirty="0">
                          <a:latin typeface="Times New Roman" panose="02020603050405020304" pitchFamily="18" charset="0"/>
                          <a:cs typeface="Times New Roman" panose="02020603050405020304" pitchFamily="18" charset="0"/>
                        </a:rPr>
                        <a:t>A</a:t>
                      </a:r>
                    </a:p>
                  </a:txBody>
                  <a:tcPr/>
                </a:tc>
                <a:tc>
                  <a:txBody>
                    <a:bodyPr/>
                    <a:lstStyle/>
                    <a:p>
                      <a:pPr algn="ctr"/>
                      <a:r>
                        <a:rPr lang="en-US" sz="3200" dirty="0">
                          <a:latin typeface="Times New Roman" panose="02020603050405020304" pitchFamily="18" charset="0"/>
                          <a:cs typeface="Times New Roman" panose="02020603050405020304" pitchFamily="18" charset="0"/>
                        </a:rPr>
                        <a:t>B</a:t>
                      </a:r>
                    </a:p>
                  </a:txBody>
                  <a:tcPr/>
                </a:tc>
                <a:extLst>
                  <a:ext uri="{0D108BD9-81ED-4DB2-BD59-A6C34878D82A}">
                    <a16:rowId xmlns:a16="http://schemas.microsoft.com/office/drawing/2014/main" val="10000"/>
                  </a:ext>
                </a:extLst>
              </a:tr>
              <a:tr h="473472">
                <a:tc>
                  <a:txBody>
                    <a:bodyPr/>
                    <a:lstStyle/>
                    <a:p>
                      <a:r>
                        <a:rPr lang="en-US" sz="3200" b="1" dirty="0">
                          <a:latin typeface="Times New Roman" panose="02020603050405020304" pitchFamily="18" charset="0"/>
                          <a:cs typeface="Times New Roman" panose="02020603050405020304" pitchFamily="18" charset="0"/>
                        </a:rPr>
                        <a:t>Discriminatory</a:t>
                      </a:r>
                      <a:endParaRPr lang="en-US" sz="3200" b="1"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40000"/>
                        <a:lumOff val="60000"/>
                        <a:alpha val="20000"/>
                      </a:schemeClr>
                    </a:solidFill>
                  </a:tcPr>
                </a:tc>
                <a:tc>
                  <a:txBody>
                    <a:bodyPr/>
                    <a:lstStyle/>
                    <a:p>
                      <a:r>
                        <a:rPr lang="en-US" sz="3200" b="1" kern="1200" dirty="0">
                          <a:solidFill>
                            <a:schemeClr val="tx1"/>
                          </a:solidFill>
                          <a:effectLst/>
                          <a:latin typeface="Times New Roman" panose="02020603050405020304" pitchFamily="18" charset="0"/>
                          <a:ea typeface="+mn-ea"/>
                          <a:cs typeface="Times New Roman" panose="02020603050405020304" pitchFamily="18" charset="0"/>
                        </a:rPr>
                        <a:t>be in a communication</a:t>
                      </a:r>
                      <a:endParaRPr lang="en-US" sz="3200" b="1"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40000"/>
                        <a:lumOff val="60000"/>
                        <a:alpha val="20000"/>
                      </a:schemeClr>
                    </a:solidFill>
                  </a:tcPr>
                </a:tc>
                <a:extLst>
                  <a:ext uri="{0D108BD9-81ED-4DB2-BD59-A6C34878D82A}">
                    <a16:rowId xmlns:a16="http://schemas.microsoft.com/office/drawing/2014/main" val="10001"/>
                  </a:ext>
                </a:extLst>
              </a:tr>
              <a:tr h="508547">
                <a:tc>
                  <a:txBody>
                    <a:bodyPr/>
                    <a:lstStyle/>
                    <a:p>
                      <a:r>
                        <a:rPr lang="en-US" sz="3200" b="1" dirty="0">
                          <a:latin typeface="Times New Roman" panose="02020603050405020304" pitchFamily="18" charset="0"/>
                          <a:cs typeface="Times New Roman" panose="02020603050405020304" pitchFamily="18" charset="0"/>
                        </a:rPr>
                        <a:t>Vehemently</a:t>
                      </a:r>
                      <a:endParaRPr lang="en-US" sz="32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252095" marR="0">
                        <a:spcBef>
                          <a:spcPts val="55"/>
                        </a:spcBef>
                        <a:spcAft>
                          <a:spcPts val="0"/>
                        </a:spcAft>
                      </a:pPr>
                      <a:r>
                        <a:rPr lang="en-US" sz="3200" b="1" dirty="0">
                          <a:solidFill>
                            <a:srgbClr val="343434"/>
                          </a:solidFill>
                          <a:effectLst/>
                          <a:latin typeface="Times New Roman" panose="02020603050405020304" pitchFamily="18" charset="0"/>
                          <a:ea typeface="Calibri" panose="020F0502020204030204" pitchFamily="34" charset="0"/>
                          <a:cs typeface="Times New Roman" panose="02020603050405020304" pitchFamily="18" charset="0"/>
                        </a:rPr>
                        <a:t>involved</a:t>
                      </a:r>
                      <a:r>
                        <a:rPr lang="en-US" sz="3200" b="1" spc="45" dirty="0">
                          <a:solidFill>
                            <a:srgbClr val="343434"/>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343434"/>
                          </a:solidFill>
                          <a:effectLst/>
                          <a:latin typeface="Times New Roman" panose="02020603050405020304" pitchFamily="18" charset="0"/>
                          <a:ea typeface="Calibri" panose="020F0502020204030204" pitchFamily="34" charset="0"/>
                          <a:cs typeface="Times New Roman" panose="02020603050405020304" pitchFamily="18" charset="0"/>
                        </a:rPr>
                        <a:t>in</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476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latin typeface="Times New Roman" panose="02020603050405020304" pitchFamily="18" charset="0"/>
                          <a:cs typeface="Times New Roman" panose="02020603050405020304" pitchFamily="18" charset="0"/>
                        </a:rPr>
                        <a:t>Open fire</a:t>
                      </a:r>
                    </a:p>
                  </a:txBody>
                  <a:tcPr>
                    <a:solidFill>
                      <a:schemeClr val="accent2">
                        <a:lumMod val="40000"/>
                        <a:lumOff val="60000"/>
                        <a:alpha val="20000"/>
                      </a:schemeClr>
                    </a:solidFill>
                  </a:tcPr>
                </a:tc>
                <a:tc>
                  <a:txBody>
                    <a:bodyPr/>
                    <a:lstStyle/>
                    <a:p>
                      <a:pPr marL="261620" marR="0">
                        <a:spcBef>
                          <a:spcPts val="130"/>
                        </a:spcBef>
                        <a:spcAft>
                          <a:spcPts val="0"/>
                        </a:spcAft>
                      </a:pPr>
                      <a:r>
                        <a:rPr lang="en-US" sz="3200" b="1" dirty="0">
                          <a:solidFill>
                            <a:srgbClr val="343434"/>
                          </a:solidFill>
                          <a:effectLst/>
                          <a:latin typeface="Times New Roman" panose="02020603050405020304" pitchFamily="18" charset="0"/>
                          <a:ea typeface="Calibri" panose="020F0502020204030204" pitchFamily="34" charset="0"/>
                          <a:cs typeface="Times New Roman" panose="02020603050405020304" pitchFamily="18" charset="0"/>
                        </a:rPr>
                        <a:t>st</a:t>
                      </a:r>
                      <a:r>
                        <a:rPr lang="en-US" sz="3200" b="1" spc="-135" dirty="0">
                          <a:solidFill>
                            <a:srgbClr val="343434"/>
                          </a:solidFill>
                          <a:effectLst/>
                          <a:latin typeface="Times New Roman" panose="02020603050405020304" pitchFamily="18" charset="0"/>
                          <a:ea typeface="Calibri" panose="020F0502020204030204" pitchFamily="34" charset="0"/>
                          <a:cs typeface="Times New Roman" panose="02020603050405020304" pitchFamily="18" charset="0"/>
                        </a:rPr>
                        <a:t>r</a:t>
                      </a:r>
                      <a:r>
                        <a:rPr lang="en-US" sz="3200" b="1" spc="-150" dirty="0">
                          <a:solidFill>
                            <a:srgbClr val="343434"/>
                          </a:solidFill>
                          <a:effectLst/>
                          <a:latin typeface="Times New Roman" panose="02020603050405020304" pitchFamily="18" charset="0"/>
                          <a:ea typeface="Calibri" panose="020F0502020204030204" pitchFamily="34" charset="0"/>
                          <a:cs typeface="Times New Roman" panose="02020603050405020304" pitchFamily="18" charset="0"/>
                        </a:rPr>
                        <a:t>o</a:t>
                      </a:r>
                      <a:r>
                        <a:rPr lang="en-US" sz="3200" b="1" dirty="0">
                          <a:solidFill>
                            <a:srgbClr val="343434"/>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sz="3200" b="1" spc="-15" dirty="0">
                          <a:solidFill>
                            <a:srgbClr val="343434"/>
                          </a:solidFill>
                          <a:effectLst/>
                          <a:latin typeface="Times New Roman" panose="02020603050405020304" pitchFamily="18" charset="0"/>
                          <a:ea typeface="Calibri" panose="020F0502020204030204" pitchFamily="34" charset="0"/>
                          <a:cs typeface="Times New Roman" panose="02020603050405020304" pitchFamily="18" charset="0"/>
                        </a:rPr>
                        <a:t>g</a:t>
                      </a:r>
                      <a:r>
                        <a:rPr lang="en-US" sz="3200" b="1" spc="-180" dirty="0">
                          <a:solidFill>
                            <a:srgbClr val="343434"/>
                          </a:solidFill>
                          <a:effectLst/>
                          <a:latin typeface="Times New Roman" panose="02020603050405020304" pitchFamily="18" charset="0"/>
                          <a:ea typeface="Calibri" panose="020F0502020204030204" pitchFamily="34" charset="0"/>
                          <a:cs typeface="Times New Roman" panose="02020603050405020304" pitchFamily="18" charset="0"/>
                        </a:rPr>
                        <a:t>l</a:t>
                      </a:r>
                      <a:r>
                        <a:rPr lang="en-US" sz="3200" b="1" dirty="0">
                          <a:solidFill>
                            <a:srgbClr val="343434"/>
                          </a:solidFill>
                          <a:effectLst/>
                          <a:latin typeface="Times New Roman" panose="02020603050405020304" pitchFamily="18" charset="0"/>
                          <a:ea typeface="Calibri" panose="020F0502020204030204" pitchFamily="34" charset="0"/>
                          <a:cs typeface="Times New Roman" panose="02020603050405020304" pitchFamily="18" charset="0"/>
                        </a:rPr>
                        <a:t>y</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chemeClr val="accent2">
                        <a:lumMod val="40000"/>
                        <a:lumOff val="60000"/>
                        <a:alpha val="20000"/>
                      </a:schemeClr>
                    </a:solidFill>
                  </a:tcPr>
                </a:tc>
                <a:extLst>
                  <a:ext uri="{0D108BD9-81ED-4DB2-BD59-A6C34878D82A}">
                    <a16:rowId xmlns:a16="http://schemas.microsoft.com/office/drawing/2014/main" val="10003"/>
                  </a:ext>
                </a:extLst>
              </a:tr>
              <a:tr h="476586">
                <a:tc>
                  <a:txBody>
                    <a:bodyPr/>
                    <a:lstStyle/>
                    <a:p>
                      <a:r>
                        <a:rPr lang="en-US" sz="3200" b="1" dirty="0">
                          <a:latin typeface="Times New Roman" panose="02020603050405020304" pitchFamily="18" charset="0"/>
                          <a:cs typeface="Times New Roman" panose="02020603050405020304" pitchFamily="18" charset="0"/>
                        </a:rPr>
                        <a:t>Stay in touch</a:t>
                      </a:r>
                    </a:p>
                  </a:txBody>
                  <a:tcPr/>
                </a:tc>
                <a:tc>
                  <a:txBody>
                    <a:bodyPr/>
                    <a:lstStyle/>
                    <a:p>
                      <a:pPr marL="252095" marR="0">
                        <a:spcBef>
                          <a:spcPts val="130"/>
                        </a:spcBef>
                        <a:spcAft>
                          <a:spcPts val="0"/>
                        </a:spcAft>
                      </a:pPr>
                      <a:r>
                        <a:rPr lang="en-US" sz="3200" b="1"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3200" b="1" spc="-25"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e</a:t>
                      </a:r>
                      <a:r>
                        <a:rPr lang="en-US" sz="3200" b="1"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gin</a:t>
                      </a:r>
                      <a:r>
                        <a:rPr lang="en-US" sz="3200" b="1" spc="-25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to</a:t>
                      </a:r>
                      <a:r>
                        <a:rPr lang="en-US" sz="3200" b="1" spc="-22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spc="-190"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s</a:t>
                      </a:r>
                      <a:r>
                        <a:rPr lang="en-US" sz="3200" b="1"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hoot</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r h="4299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latin typeface="Times New Roman" panose="02020603050405020304" pitchFamily="18" charset="0"/>
                          <a:cs typeface="Times New Roman" panose="02020603050405020304" pitchFamily="18" charset="0"/>
                        </a:rPr>
                        <a:t>Engaged in </a:t>
                      </a:r>
                    </a:p>
                  </a:txBody>
                  <a:tcPr>
                    <a:solidFill>
                      <a:schemeClr val="accent2">
                        <a:lumMod val="40000"/>
                        <a:lumOff val="60000"/>
                        <a:alpha val="20000"/>
                      </a:schemeClr>
                    </a:solidFill>
                  </a:tcPr>
                </a:tc>
                <a:tc>
                  <a:txBody>
                    <a:bodyPr/>
                    <a:lstStyle/>
                    <a:p>
                      <a:pPr marL="252095" marR="0">
                        <a:lnSpc>
                          <a:spcPts val="2610"/>
                        </a:lnSpc>
                        <a:spcBef>
                          <a:spcPts val="0"/>
                        </a:spcBef>
                        <a:spcAft>
                          <a:spcPts val="0"/>
                        </a:spcAft>
                      </a:pPr>
                      <a:r>
                        <a:rPr lang="en-US" sz="3200" b="1"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3200" b="1" spc="-195"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sz="3200" b="1"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v</a:t>
                      </a:r>
                      <a:r>
                        <a:rPr lang="en-US" sz="3200" b="1" spc="-135"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o</a:t>
                      </a:r>
                      <a:r>
                        <a:rPr lang="en-US" sz="3200" b="1"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lved</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chemeClr val="accent2">
                        <a:lumMod val="40000"/>
                        <a:lumOff val="60000"/>
                        <a:alpha val="20000"/>
                      </a:schemeClr>
                    </a:solidFill>
                  </a:tcPr>
                </a:tc>
                <a:extLst>
                  <a:ext uri="{0D108BD9-81ED-4DB2-BD59-A6C34878D82A}">
                    <a16:rowId xmlns:a16="http://schemas.microsoft.com/office/drawing/2014/main" val="10005"/>
                  </a:ext>
                </a:extLst>
              </a:tr>
              <a:tr h="476586">
                <a:tc>
                  <a:txBody>
                    <a:bodyPr/>
                    <a:lstStyle/>
                    <a:p>
                      <a:r>
                        <a:rPr lang="en-US" sz="3200" b="1" dirty="0">
                          <a:latin typeface="Times New Roman" panose="02020603050405020304" pitchFamily="18" charset="0"/>
                          <a:cs typeface="Times New Roman" panose="02020603050405020304" pitchFamily="18" charset="0"/>
                        </a:rPr>
                        <a:t>Raise awareness </a:t>
                      </a:r>
                    </a:p>
                  </a:txBody>
                  <a:tcPr/>
                </a:tc>
                <a:tc>
                  <a:txBody>
                    <a:bodyPr/>
                    <a:lstStyle/>
                    <a:p>
                      <a:pPr marL="242570" marR="0">
                        <a:spcBef>
                          <a:spcPts val="195"/>
                        </a:spcBef>
                        <a:spcAft>
                          <a:spcPts val="0"/>
                        </a:spcAft>
                      </a:pPr>
                      <a:r>
                        <a:rPr lang="en-US" sz="3200" b="1"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unfair</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6"/>
                  </a:ext>
                </a:extLst>
              </a:tr>
            </a:tbl>
          </a:graphicData>
        </a:graphic>
      </p:graphicFrame>
      <p:sp>
        <p:nvSpPr>
          <p:cNvPr id="3" name="Frame 2">
            <a:extLst>
              <a:ext uri="{FF2B5EF4-FFF2-40B4-BE49-F238E27FC236}">
                <a16:creationId xmlns:a16="http://schemas.microsoft.com/office/drawing/2014/main" id="{ACB92D76-C999-0B80-3262-5469B8BEC441}"/>
              </a:ext>
            </a:extLst>
          </p:cNvPr>
          <p:cNvSpPr/>
          <p:nvPr/>
        </p:nvSpPr>
        <p:spPr>
          <a:xfrm>
            <a:off x="0" y="0"/>
            <a:ext cx="12192000" cy="6858001"/>
          </a:xfrm>
          <a:prstGeom prst="frame">
            <a:avLst>
              <a:gd name="adj1" fmla="val 3896"/>
            </a:avLst>
          </a:prstGeom>
          <a:blipFill dpi="0" rotWithShape="1">
            <a:blip r:embed="rId5">
              <a:extLst>
                <a:ext uri="{28A0092B-C50C-407E-A947-70E740481C1C}">
                  <a14:useLocalDpi xmlns:a14="http://schemas.microsoft.com/office/drawing/2010/main" val="0"/>
                </a:ext>
              </a:extLst>
            </a:blip>
            <a:srcRect/>
            <a:stretch>
              <a:fillRect/>
            </a:stretch>
          </a:blipFill>
          <a:scene3d>
            <a:camera prst="orthographicFront"/>
            <a:lightRig rig="threePt" dir="t"/>
          </a:scene3d>
          <a:sp3d>
            <a:bevelT w="203200" h="323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dpi="0" rotWithShape="1">
                <a:blip r:embed="rId6">
                  <a:extLst>
                    <a:ext uri="{28A0092B-C50C-407E-A947-70E740481C1C}">
                      <a14:useLocalDpi xmlns:a14="http://schemas.microsoft.com/office/drawing/2010/main" val="0"/>
                    </a:ext>
                  </a:extLst>
                </a:blip>
                <a:srcRect/>
                <a:stretch>
                  <a:fillRect/>
                </a:stretch>
              </a:blipFill>
            </a:endParaRPr>
          </a:p>
        </p:txBody>
      </p:sp>
    </p:spTree>
    <p:extLst>
      <p:ext uri="{BB962C8B-B14F-4D97-AF65-F5344CB8AC3E}">
        <p14:creationId xmlns:p14="http://schemas.microsoft.com/office/powerpoint/2010/main" val="295656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id="{4A7A7815-A513-4A8D-A952-B97B56F17214}"/>
              </a:ext>
            </a:extLst>
          </p:cNvPr>
          <p:cNvGraphicFramePr>
            <a:graphicFrameLocks noGrp="1"/>
          </p:cNvGraphicFramePr>
          <p:nvPr>
            <p:extLst>
              <p:ext uri="{D42A27DB-BD31-4B8C-83A1-F6EECF244321}">
                <p14:modId xmlns:p14="http://schemas.microsoft.com/office/powerpoint/2010/main" val="1487985230"/>
              </p:ext>
            </p:extLst>
          </p:nvPr>
        </p:nvGraphicFramePr>
        <p:xfrm>
          <a:off x="575232" y="1518469"/>
          <a:ext cx="11364263" cy="4145964"/>
        </p:xfrm>
        <a:graphic>
          <a:graphicData uri="http://schemas.openxmlformats.org/drawingml/2006/table">
            <a:tbl>
              <a:tblPr firstRow="1" bandRow="1">
                <a:tableStyleId>{ED083AE6-46FA-4A59-8FB0-9F97EB10719F}</a:tableStyleId>
              </a:tblPr>
              <a:tblGrid>
                <a:gridCol w="3772869">
                  <a:extLst>
                    <a:ext uri="{9D8B030D-6E8A-4147-A177-3AD203B41FA5}">
                      <a16:colId xmlns:a16="http://schemas.microsoft.com/office/drawing/2014/main" val="20000"/>
                    </a:ext>
                  </a:extLst>
                </a:gridCol>
                <a:gridCol w="7591394">
                  <a:extLst>
                    <a:ext uri="{9D8B030D-6E8A-4147-A177-3AD203B41FA5}">
                      <a16:colId xmlns:a16="http://schemas.microsoft.com/office/drawing/2014/main" val="20001"/>
                    </a:ext>
                  </a:extLst>
                </a:gridCol>
              </a:tblGrid>
              <a:tr h="348182">
                <a:tc>
                  <a:txBody>
                    <a:bodyPr/>
                    <a:lstStyle/>
                    <a:p>
                      <a:pPr algn="ctr"/>
                      <a:r>
                        <a:rPr lang="en-US" sz="3200" dirty="0">
                          <a:latin typeface="Times New Roman" panose="02020603050405020304" pitchFamily="18" charset="0"/>
                          <a:cs typeface="Times New Roman" panose="02020603050405020304" pitchFamily="18" charset="0"/>
                        </a:rPr>
                        <a:t>A</a:t>
                      </a:r>
                    </a:p>
                  </a:txBody>
                  <a:tcPr/>
                </a:tc>
                <a:tc>
                  <a:txBody>
                    <a:bodyPr/>
                    <a:lstStyle/>
                    <a:p>
                      <a:pPr algn="ctr"/>
                      <a:r>
                        <a:rPr lang="en-US" sz="3200" dirty="0">
                          <a:latin typeface="Times New Roman" panose="02020603050405020304" pitchFamily="18" charset="0"/>
                          <a:cs typeface="Times New Roman" panose="02020603050405020304" pitchFamily="18" charset="0"/>
                        </a:rPr>
                        <a:t>B</a:t>
                      </a:r>
                    </a:p>
                  </a:txBody>
                  <a:tcPr/>
                </a:tc>
                <a:extLst>
                  <a:ext uri="{0D108BD9-81ED-4DB2-BD59-A6C34878D82A}">
                    <a16:rowId xmlns:a16="http://schemas.microsoft.com/office/drawing/2014/main" val="10000"/>
                  </a:ext>
                </a:extLst>
              </a:tr>
              <a:tr h="641388">
                <a:tc>
                  <a:txBody>
                    <a:bodyPr/>
                    <a:lstStyle/>
                    <a:p>
                      <a:r>
                        <a:rPr lang="en-US" sz="3200" b="1" dirty="0">
                          <a:latin typeface="Times New Roman" panose="02020603050405020304" pitchFamily="18" charset="0"/>
                          <a:cs typeface="Times New Roman" panose="02020603050405020304" pitchFamily="18" charset="0"/>
                        </a:rPr>
                        <a:t>Discriminatory</a:t>
                      </a:r>
                      <a:endParaRPr lang="en-US" sz="3200" b="1"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40000"/>
                        <a:lumOff val="60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  Unfair</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2">
                        <a:lumMod val="40000"/>
                        <a:lumOff val="60000"/>
                        <a:alpha val="20000"/>
                      </a:schemeClr>
                    </a:solidFill>
                  </a:tcPr>
                </a:tc>
                <a:extLst>
                  <a:ext uri="{0D108BD9-81ED-4DB2-BD59-A6C34878D82A}">
                    <a16:rowId xmlns:a16="http://schemas.microsoft.com/office/drawing/2014/main" val="10001"/>
                  </a:ext>
                </a:extLst>
              </a:tr>
              <a:tr h="594048">
                <a:tc>
                  <a:txBody>
                    <a:bodyPr/>
                    <a:lstStyle/>
                    <a:p>
                      <a:r>
                        <a:rPr lang="en-US" sz="3200" b="1" dirty="0">
                          <a:latin typeface="Times New Roman" panose="02020603050405020304" pitchFamily="18" charset="0"/>
                          <a:cs typeface="Times New Roman" panose="02020603050405020304" pitchFamily="18" charset="0"/>
                        </a:rPr>
                        <a:t>Vehemently</a:t>
                      </a:r>
                      <a:endParaRPr lang="en-US" sz="32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252095" marR="0" lvl="0" indent="0" algn="ctr" defTabSz="914400" rtl="0" eaLnBrk="1" fontAlgn="auto" latinLnBrk="0" hangingPunct="1">
                        <a:lnSpc>
                          <a:spcPct val="100000"/>
                        </a:lnSpc>
                        <a:spcBef>
                          <a:spcPts val="55"/>
                        </a:spcBef>
                        <a:spcAft>
                          <a:spcPts val="0"/>
                        </a:spcAft>
                        <a:buClrTx/>
                        <a:buSzTx/>
                        <a:buFontTx/>
                        <a:buNone/>
                        <a:tabLst/>
                        <a:defRPr/>
                      </a:pPr>
                      <a:r>
                        <a:rPr lang="en-US" sz="3200" b="1" dirty="0">
                          <a:solidFill>
                            <a:srgbClr val="343434"/>
                          </a:solidFill>
                          <a:effectLst/>
                          <a:latin typeface="Times New Roman" panose="02020603050405020304" pitchFamily="18" charset="0"/>
                          <a:ea typeface="Calibri" panose="020F0502020204030204" pitchFamily="34" charset="0"/>
                          <a:cs typeface="Times New Roman" panose="02020603050405020304" pitchFamily="18" charset="0"/>
                        </a:rPr>
                        <a:t>St</a:t>
                      </a:r>
                      <a:r>
                        <a:rPr lang="en-US" sz="3200" b="1" spc="-135" dirty="0">
                          <a:solidFill>
                            <a:srgbClr val="343434"/>
                          </a:solidFill>
                          <a:effectLst/>
                          <a:latin typeface="Times New Roman" panose="02020603050405020304" pitchFamily="18" charset="0"/>
                          <a:ea typeface="Calibri" panose="020F0502020204030204" pitchFamily="34" charset="0"/>
                          <a:cs typeface="Times New Roman" panose="02020603050405020304" pitchFamily="18" charset="0"/>
                        </a:rPr>
                        <a:t>r</a:t>
                      </a:r>
                      <a:r>
                        <a:rPr lang="en-US" sz="3200" b="1" spc="-150" dirty="0">
                          <a:solidFill>
                            <a:srgbClr val="343434"/>
                          </a:solidFill>
                          <a:effectLst/>
                          <a:latin typeface="Times New Roman" panose="02020603050405020304" pitchFamily="18" charset="0"/>
                          <a:ea typeface="Calibri" panose="020F0502020204030204" pitchFamily="34" charset="0"/>
                          <a:cs typeface="Times New Roman" panose="02020603050405020304" pitchFamily="18" charset="0"/>
                        </a:rPr>
                        <a:t>o</a:t>
                      </a:r>
                      <a:r>
                        <a:rPr lang="en-US" sz="3200" b="1" dirty="0">
                          <a:solidFill>
                            <a:srgbClr val="343434"/>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sz="3200" b="1" spc="-15" dirty="0">
                          <a:solidFill>
                            <a:srgbClr val="343434"/>
                          </a:solidFill>
                          <a:effectLst/>
                          <a:latin typeface="Times New Roman" panose="02020603050405020304" pitchFamily="18" charset="0"/>
                          <a:ea typeface="Calibri" panose="020F0502020204030204" pitchFamily="34" charset="0"/>
                          <a:cs typeface="Times New Roman" panose="02020603050405020304" pitchFamily="18" charset="0"/>
                        </a:rPr>
                        <a:t>g</a:t>
                      </a:r>
                      <a:r>
                        <a:rPr lang="en-US" sz="3200" b="1" spc="-180" dirty="0">
                          <a:solidFill>
                            <a:srgbClr val="343434"/>
                          </a:solidFill>
                          <a:effectLst/>
                          <a:latin typeface="Times New Roman" panose="02020603050405020304" pitchFamily="18" charset="0"/>
                          <a:ea typeface="Calibri" panose="020F0502020204030204" pitchFamily="34" charset="0"/>
                          <a:cs typeface="Times New Roman" panose="02020603050405020304" pitchFamily="18" charset="0"/>
                        </a:rPr>
                        <a:t>l</a:t>
                      </a:r>
                      <a:r>
                        <a:rPr lang="en-US" sz="3200" b="1" dirty="0">
                          <a:solidFill>
                            <a:srgbClr val="343434"/>
                          </a:solidFill>
                          <a:effectLst/>
                          <a:latin typeface="Times New Roman" panose="02020603050405020304" pitchFamily="18" charset="0"/>
                          <a:ea typeface="Calibri" panose="020F0502020204030204" pitchFamily="34" charset="0"/>
                          <a:cs typeface="Times New Roman" panose="02020603050405020304" pitchFamily="18" charset="0"/>
                        </a:rPr>
                        <a:t>y</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3481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latin typeface="Times New Roman" panose="02020603050405020304" pitchFamily="18" charset="0"/>
                          <a:cs typeface="Times New Roman" panose="02020603050405020304" pitchFamily="18" charset="0"/>
                        </a:rPr>
                        <a:t>Open fire</a:t>
                      </a:r>
                    </a:p>
                  </a:txBody>
                  <a:tcPr>
                    <a:solidFill>
                      <a:schemeClr val="accent2">
                        <a:lumMod val="40000"/>
                        <a:lumOff val="60000"/>
                        <a:alpha val="20000"/>
                      </a:schemeClr>
                    </a:solidFill>
                  </a:tcPr>
                </a:tc>
                <a:tc>
                  <a:txBody>
                    <a:bodyPr/>
                    <a:lstStyle/>
                    <a:p>
                      <a:pPr marL="261620" marR="0" algn="ctr">
                        <a:spcBef>
                          <a:spcPts val="130"/>
                        </a:spcBef>
                        <a:spcAft>
                          <a:spcPts val="0"/>
                        </a:spcAft>
                      </a:pPr>
                      <a:r>
                        <a:rPr lang="en-US" sz="3200" b="1" dirty="0">
                          <a:solidFill>
                            <a:srgbClr val="343434"/>
                          </a:solidFill>
                          <a:effectLst/>
                          <a:latin typeface="Times New Roman" panose="02020603050405020304" pitchFamily="18" charset="0"/>
                          <a:ea typeface="Calibri" panose="020F0502020204030204" pitchFamily="34" charset="0"/>
                          <a:cs typeface="Times New Roman" panose="02020603050405020304" pitchFamily="18" charset="0"/>
                        </a:rPr>
                        <a:t>Begin to shoot</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chemeClr val="accent2">
                        <a:lumMod val="40000"/>
                        <a:lumOff val="60000"/>
                        <a:alpha val="20000"/>
                      </a:schemeClr>
                    </a:solidFill>
                  </a:tcPr>
                </a:tc>
                <a:extLst>
                  <a:ext uri="{0D108BD9-81ED-4DB2-BD59-A6C34878D82A}">
                    <a16:rowId xmlns:a16="http://schemas.microsoft.com/office/drawing/2014/main" val="10003"/>
                  </a:ext>
                </a:extLst>
              </a:tr>
              <a:tr h="594048">
                <a:tc>
                  <a:txBody>
                    <a:bodyPr/>
                    <a:lstStyle/>
                    <a:p>
                      <a:r>
                        <a:rPr lang="en-US" sz="3200" b="1" dirty="0">
                          <a:latin typeface="Times New Roman" panose="02020603050405020304" pitchFamily="18" charset="0"/>
                          <a:cs typeface="Times New Roman" panose="02020603050405020304" pitchFamily="18" charset="0"/>
                        </a:rPr>
                        <a:t>Stay in touch</a:t>
                      </a:r>
                    </a:p>
                  </a:txBody>
                  <a:tcPr/>
                </a:tc>
                <a:tc>
                  <a:txBody>
                    <a:bodyPr/>
                    <a:lstStyle/>
                    <a:p>
                      <a:pPr marL="252095" marR="0" algn="ctr">
                        <a:spcBef>
                          <a:spcPts val="130"/>
                        </a:spcBef>
                        <a:spcAft>
                          <a:spcPts val="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Involved</a:t>
                      </a:r>
                    </a:p>
                  </a:txBody>
                  <a:tcPr marL="0" marR="0" marT="0" marB="0"/>
                </a:tc>
                <a:extLst>
                  <a:ext uri="{0D108BD9-81ED-4DB2-BD59-A6C34878D82A}">
                    <a16:rowId xmlns:a16="http://schemas.microsoft.com/office/drawing/2014/main" val="10004"/>
                  </a:ext>
                </a:extLst>
              </a:tr>
              <a:tr h="3481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latin typeface="Times New Roman" panose="02020603050405020304" pitchFamily="18" charset="0"/>
                          <a:cs typeface="Times New Roman" panose="02020603050405020304" pitchFamily="18" charset="0"/>
                        </a:rPr>
                        <a:t>Engaged in </a:t>
                      </a:r>
                    </a:p>
                  </a:txBody>
                  <a:tcPr>
                    <a:solidFill>
                      <a:schemeClr val="accent2">
                        <a:lumMod val="40000"/>
                        <a:lumOff val="60000"/>
                        <a:alpha val="20000"/>
                      </a:schemeClr>
                    </a:solidFill>
                  </a:tcPr>
                </a:tc>
                <a:tc>
                  <a:txBody>
                    <a:bodyPr/>
                    <a:lstStyle/>
                    <a:p>
                      <a:pPr marL="252095" marR="0" algn="ctr">
                        <a:lnSpc>
                          <a:spcPts val="2610"/>
                        </a:lnSpc>
                        <a:spcBef>
                          <a:spcPts val="0"/>
                        </a:spcBef>
                        <a:spcAft>
                          <a:spcPts val="0"/>
                        </a:spcAft>
                      </a:pPr>
                      <a:r>
                        <a:rPr lang="en-US" sz="3200" b="1"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3200" b="1" spc="-195"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sz="3200" b="1"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v</a:t>
                      </a:r>
                      <a:r>
                        <a:rPr lang="en-US" sz="3200" b="1" spc="-135"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o</a:t>
                      </a:r>
                      <a:r>
                        <a:rPr lang="en-US" sz="3200" b="1"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lved in</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solidFill>
                      <a:schemeClr val="accent2">
                        <a:lumMod val="40000"/>
                        <a:lumOff val="60000"/>
                        <a:alpha val="20000"/>
                      </a:schemeClr>
                    </a:solidFill>
                  </a:tcPr>
                </a:tc>
                <a:extLst>
                  <a:ext uri="{0D108BD9-81ED-4DB2-BD59-A6C34878D82A}">
                    <a16:rowId xmlns:a16="http://schemas.microsoft.com/office/drawing/2014/main" val="10005"/>
                  </a:ext>
                </a:extLst>
              </a:tr>
              <a:tr h="348182">
                <a:tc>
                  <a:txBody>
                    <a:bodyPr/>
                    <a:lstStyle/>
                    <a:p>
                      <a:r>
                        <a:rPr lang="en-US" sz="3200" b="1" dirty="0">
                          <a:latin typeface="Times New Roman" panose="02020603050405020304" pitchFamily="18" charset="0"/>
                          <a:cs typeface="Times New Roman" panose="02020603050405020304" pitchFamily="18" charset="0"/>
                        </a:rPr>
                        <a:t>Raise awareness </a:t>
                      </a:r>
                    </a:p>
                  </a:txBody>
                  <a:tcPr/>
                </a:tc>
                <a:tc>
                  <a:txBody>
                    <a:bodyPr/>
                    <a:lstStyle/>
                    <a:p>
                      <a:pPr marL="242570" marR="0" lvl="0" indent="0" algn="ctr" defTabSz="914400" rtl="0" eaLnBrk="1" fontAlgn="auto" latinLnBrk="0" hangingPunct="1">
                        <a:lnSpc>
                          <a:spcPct val="100000"/>
                        </a:lnSpc>
                        <a:spcBef>
                          <a:spcPts val="195"/>
                        </a:spcBef>
                        <a:spcAft>
                          <a:spcPts val="0"/>
                        </a:spcAft>
                        <a:buClrTx/>
                        <a:buSzTx/>
                        <a:buFontTx/>
                        <a:buNone/>
                        <a:tabLst/>
                        <a:defRPr/>
                      </a:pPr>
                      <a:r>
                        <a:rPr lang="en-US" sz="3200" b="1" kern="1200" dirty="0">
                          <a:solidFill>
                            <a:schemeClr val="tx1"/>
                          </a:solidFill>
                          <a:effectLst/>
                          <a:latin typeface="Times New Roman" panose="02020603050405020304" pitchFamily="18" charset="0"/>
                          <a:ea typeface="+mn-ea"/>
                          <a:cs typeface="Times New Roman" panose="02020603050405020304" pitchFamily="18" charset="0"/>
                        </a:rPr>
                        <a:t>Be in a communication</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6"/>
                  </a:ext>
                </a:extLst>
              </a:tr>
            </a:tbl>
          </a:graphicData>
        </a:graphic>
      </p:graphicFrame>
      <p:sp>
        <p:nvSpPr>
          <p:cNvPr id="3" name="TextBox 2">
            <a:extLst>
              <a:ext uri="{FF2B5EF4-FFF2-40B4-BE49-F238E27FC236}">
                <a16:creationId xmlns:a16="http://schemas.microsoft.com/office/drawing/2014/main" id="{32791311-0B9D-AA62-99EA-53C2FA72911B}"/>
              </a:ext>
            </a:extLst>
          </p:cNvPr>
          <p:cNvSpPr txBox="1"/>
          <p:nvPr/>
        </p:nvSpPr>
        <p:spPr>
          <a:xfrm>
            <a:off x="3801036" y="407092"/>
            <a:ext cx="4589929" cy="923330"/>
          </a:xfrm>
          <a:prstGeom prst="rect">
            <a:avLst/>
          </a:prstGeom>
          <a:noFill/>
        </p:spPr>
        <p:txBody>
          <a:bodyPr wrap="square" rtlCol="0">
            <a:spAutoFit/>
          </a:bodyPr>
          <a:lstStyle/>
          <a:p>
            <a:r>
              <a:rPr lang="en-US" sz="3600" b="1" dirty="0">
                <a:solidFill>
                  <a:srgbClr val="002060"/>
                </a:solidFill>
                <a:latin typeface="Times New Roman" panose="02020603050405020304" pitchFamily="18" charset="0"/>
                <a:cs typeface="Times New Roman" panose="02020603050405020304" pitchFamily="18" charset="0"/>
              </a:rPr>
              <a:t>Check your answer</a:t>
            </a:r>
          </a:p>
          <a:p>
            <a:endParaRPr lang="en-US" dirty="0"/>
          </a:p>
        </p:txBody>
      </p:sp>
      <p:sp>
        <p:nvSpPr>
          <p:cNvPr id="2" name="Frame 1">
            <a:extLst>
              <a:ext uri="{FF2B5EF4-FFF2-40B4-BE49-F238E27FC236}">
                <a16:creationId xmlns:a16="http://schemas.microsoft.com/office/drawing/2014/main" id="{6E0017D7-8EFC-3453-2E15-6AC52B0A2CE3}"/>
              </a:ext>
            </a:extLst>
          </p:cNvPr>
          <p:cNvSpPr/>
          <p:nvPr/>
        </p:nvSpPr>
        <p:spPr>
          <a:xfrm>
            <a:off x="0" y="0"/>
            <a:ext cx="12344400" cy="7010399"/>
          </a:xfrm>
          <a:prstGeom prst="frame">
            <a:avLst>
              <a:gd name="adj1" fmla="val 3896"/>
            </a:avLst>
          </a:prstGeom>
          <a:blipFill dpi="0" rotWithShape="1">
            <a:blip r:embed="rId3">
              <a:extLst>
                <a:ext uri="{28A0092B-C50C-407E-A947-70E740481C1C}">
                  <a14:useLocalDpi xmlns:a14="http://schemas.microsoft.com/office/drawing/2010/main" val="0"/>
                </a:ext>
              </a:extLst>
            </a:blip>
            <a:srcRect/>
            <a:stretch>
              <a:fillRect/>
            </a:stretch>
          </a:blipFill>
          <a:scene3d>
            <a:camera prst="orthographicFront"/>
            <a:lightRig rig="threePt" dir="t"/>
          </a:scene3d>
          <a:sp3d>
            <a:bevelT w="203200" h="323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dpi="0" rotWithShape="1">
                <a:blip r:embed="rId4">
                  <a:extLst>
                    <a:ext uri="{28A0092B-C50C-407E-A947-70E740481C1C}">
                      <a14:useLocalDpi xmlns:a14="http://schemas.microsoft.com/office/drawing/2010/main" val="0"/>
                    </a:ext>
                  </a:extLst>
                </a:blip>
                <a:srcRect/>
                <a:stretch>
                  <a:fillRect/>
                </a:stretch>
              </a:blipFill>
            </a:endParaRPr>
          </a:p>
        </p:txBody>
      </p:sp>
    </p:spTree>
    <p:extLst>
      <p:ext uri="{BB962C8B-B14F-4D97-AF65-F5344CB8AC3E}">
        <p14:creationId xmlns:p14="http://schemas.microsoft.com/office/powerpoint/2010/main" val="244165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repeatCount="3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A86F53C-613E-F7FF-81D4-8738FC1F1B0D}"/>
              </a:ext>
            </a:extLst>
          </p:cNvPr>
          <p:cNvPicPr>
            <a:picLocks noChangeAspect="1"/>
          </p:cNvPicPr>
          <p:nvPr/>
        </p:nvPicPr>
        <p:blipFill rotWithShape="1">
          <a:blip r:embed="rId2">
            <a:extLst>
              <a:ext uri="{28A0092B-C50C-407E-A947-70E740481C1C}">
                <a14:useLocalDpi xmlns:a14="http://schemas.microsoft.com/office/drawing/2010/main" val="0"/>
              </a:ext>
            </a:extLst>
          </a:blip>
          <a:srcRect l="7256" r="8007"/>
          <a:stretch/>
        </p:blipFill>
        <p:spPr>
          <a:xfrm>
            <a:off x="3296548" y="1076892"/>
            <a:ext cx="5598904" cy="4704216"/>
          </a:xfrm>
          <a:prstGeom prst="rect">
            <a:avLst/>
          </a:prstGeom>
        </p:spPr>
      </p:pic>
      <p:sp>
        <p:nvSpPr>
          <p:cNvPr id="2" name="TextBox 1"/>
          <p:cNvSpPr txBox="1"/>
          <p:nvPr/>
        </p:nvSpPr>
        <p:spPr>
          <a:xfrm>
            <a:off x="314949" y="973289"/>
            <a:ext cx="11000654" cy="830997"/>
          </a:xfrm>
          <a:prstGeom prst="rect">
            <a:avLst/>
          </a:prstGeom>
          <a:noFill/>
        </p:spPr>
        <p:txBody>
          <a:bodyPr wrap="square" rtlCol="0">
            <a:spAutoFit/>
          </a:bodyPr>
          <a:lstStyle/>
          <a:p>
            <a:pPr marL="342900" indent="-342900">
              <a:buAutoNum type="arabicPeriod"/>
            </a:pPr>
            <a:r>
              <a:rPr lang="en-US" sz="2400" b="1" dirty="0">
                <a:latin typeface="Times New Roman" panose="02020603050405020304" pitchFamily="18" charset="0"/>
                <a:cs typeface="Times New Roman" panose="02020603050405020304" pitchFamily="18" charset="0"/>
              </a:rPr>
              <a:t>Sheikh </a:t>
            </a:r>
            <a:r>
              <a:rPr lang="en-US" sz="2400" b="1" dirty="0" err="1">
                <a:latin typeface="Times New Roman" panose="02020603050405020304" pitchFamily="18" charset="0"/>
                <a:cs typeface="Times New Roman" panose="02020603050405020304" pitchFamily="18" charset="0"/>
              </a:rPr>
              <a:t>Mujibur</a:t>
            </a:r>
            <a:r>
              <a:rPr lang="en-US" sz="2400" b="1" dirty="0">
                <a:latin typeface="Times New Roman" panose="02020603050405020304" pitchFamily="18" charset="0"/>
                <a:cs typeface="Times New Roman" panose="02020603050405020304" pitchFamily="18" charset="0"/>
              </a:rPr>
              <a:t> Rahman played a </a:t>
            </a:r>
            <a:r>
              <a:rPr lang="en-US" sz="2400" b="1" u="sng" dirty="0">
                <a:latin typeface="Times New Roman" panose="02020603050405020304" pitchFamily="18" charset="0"/>
                <a:cs typeface="Times New Roman" panose="02020603050405020304" pitchFamily="18" charset="0"/>
              </a:rPr>
              <a:t>significant</a:t>
            </a:r>
            <a:r>
              <a:rPr lang="en-US" sz="2400" b="1" dirty="0">
                <a:latin typeface="Times New Roman" panose="02020603050405020304" pitchFamily="18" charset="0"/>
                <a:cs typeface="Times New Roman" panose="02020603050405020304" pitchFamily="18" charset="0"/>
              </a:rPr>
              <a:t> role in our Language Movement.</a:t>
            </a:r>
          </a:p>
          <a:p>
            <a:r>
              <a:rPr lang="en-US" sz="2400" b="1" dirty="0">
                <a:latin typeface="Times New Roman" panose="02020603050405020304" pitchFamily="18" charset="0"/>
                <a:cs typeface="Times New Roman" panose="02020603050405020304" pitchFamily="18" charset="0"/>
              </a:rPr>
              <a:t>         What does the underlined word mean here?</a:t>
            </a:r>
          </a:p>
        </p:txBody>
      </p:sp>
      <p:sp>
        <p:nvSpPr>
          <p:cNvPr id="4" name="TextBox 3"/>
          <p:cNvSpPr txBox="1"/>
          <p:nvPr/>
        </p:nvSpPr>
        <p:spPr>
          <a:xfrm>
            <a:off x="428857" y="1737135"/>
            <a:ext cx="190434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 Famous </a:t>
            </a:r>
          </a:p>
        </p:txBody>
      </p:sp>
      <p:sp>
        <p:nvSpPr>
          <p:cNvPr id="5" name="TextBox 4"/>
          <p:cNvSpPr txBox="1"/>
          <p:nvPr/>
        </p:nvSpPr>
        <p:spPr>
          <a:xfrm>
            <a:off x="3551329" y="1731429"/>
            <a:ext cx="203574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 Important </a:t>
            </a:r>
          </a:p>
        </p:txBody>
      </p:sp>
      <p:sp>
        <p:nvSpPr>
          <p:cNvPr id="6" name="TextBox 5"/>
          <p:cNvSpPr txBox="1"/>
          <p:nvPr/>
        </p:nvSpPr>
        <p:spPr>
          <a:xfrm>
            <a:off x="6191796" y="1710546"/>
            <a:ext cx="184143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 infamous</a:t>
            </a:r>
          </a:p>
        </p:txBody>
      </p:sp>
      <p:sp>
        <p:nvSpPr>
          <p:cNvPr id="7" name="TextBox 6"/>
          <p:cNvSpPr txBox="1"/>
          <p:nvPr/>
        </p:nvSpPr>
        <p:spPr>
          <a:xfrm>
            <a:off x="9070166" y="1712551"/>
            <a:ext cx="182506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 Active </a:t>
            </a:r>
          </a:p>
        </p:txBody>
      </p:sp>
      <p:sp>
        <p:nvSpPr>
          <p:cNvPr id="8" name="TextBox 7"/>
          <p:cNvSpPr txBox="1"/>
          <p:nvPr/>
        </p:nvSpPr>
        <p:spPr>
          <a:xfrm>
            <a:off x="334936" y="2151163"/>
            <a:ext cx="10684989" cy="892552"/>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2. </a:t>
            </a:r>
            <a:r>
              <a:rPr lang="en-US" sz="2400" b="1" dirty="0">
                <a:latin typeface="Times New Roman" panose="02020603050405020304" pitchFamily="18" charset="0"/>
                <a:cs typeface="Times New Roman" panose="02020603050405020304" pitchFamily="18" charset="0"/>
              </a:rPr>
              <a:t>The protesting students tried to </a:t>
            </a:r>
            <a:r>
              <a:rPr lang="en-US" sz="2400" b="1" u="sng" dirty="0">
                <a:latin typeface="Times New Roman" panose="02020603050405020304" pitchFamily="18" charset="0"/>
                <a:cs typeface="Times New Roman" panose="02020603050405020304" pitchFamily="18" charset="0"/>
              </a:rPr>
              <a:t>defy</a:t>
            </a:r>
            <a:r>
              <a:rPr lang="en-US" sz="2400" b="1" dirty="0">
                <a:latin typeface="Times New Roman" panose="02020603050405020304" pitchFamily="18" charset="0"/>
                <a:cs typeface="Times New Roman" panose="02020603050405020304" pitchFamily="18" charset="0"/>
              </a:rPr>
              <a:t> section 144 imposed by the government.</a:t>
            </a:r>
          </a:p>
          <a:p>
            <a:r>
              <a:rPr lang="en-US" sz="2400" b="1" dirty="0">
                <a:latin typeface="Times New Roman" panose="02020603050405020304" pitchFamily="18" charset="0"/>
                <a:cs typeface="Times New Roman" panose="02020603050405020304" pitchFamily="18" charset="0"/>
              </a:rPr>
              <a:t>        What does the underlined words mean in this sentence ?</a:t>
            </a:r>
          </a:p>
        </p:txBody>
      </p:sp>
      <p:sp>
        <p:nvSpPr>
          <p:cNvPr id="11" name="TextBox 10"/>
          <p:cNvSpPr txBox="1"/>
          <p:nvPr/>
        </p:nvSpPr>
        <p:spPr>
          <a:xfrm>
            <a:off x="6256814" y="3039206"/>
            <a:ext cx="242547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 to accept</a:t>
            </a:r>
          </a:p>
        </p:txBody>
      </p:sp>
      <p:sp>
        <p:nvSpPr>
          <p:cNvPr id="12" name="TextBox 11"/>
          <p:cNvSpPr txBox="1"/>
          <p:nvPr/>
        </p:nvSpPr>
        <p:spPr>
          <a:xfrm>
            <a:off x="9070166" y="3027812"/>
            <a:ext cx="1999952" cy="46166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to obey </a:t>
            </a:r>
            <a:endParaRPr lang="en-US" sz="20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71946" y="3072713"/>
            <a:ext cx="204250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 to refuse</a:t>
            </a:r>
          </a:p>
        </p:txBody>
      </p:sp>
      <p:sp>
        <p:nvSpPr>
          <p:cNvPr id="14" name="TextBox 13"/>
          <p:cNvSpPr txBox="1"/>
          <p:nvPr/>
        </p:nvSpPr>
        <p:spPr>
          <a:xfrm>
            <a:off x="3467785" y="3049430"/>
            <a:ext cx="187229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 to agree </a:t>
            </a:r>
          </a:p>
        </p:txBody>
      </p:sp>
      <p:sp>
        <p:nvSpPr>
          <p:cNvPr id="16" name="TextBox 15"/>
          <p:cNvSpPr txBox="1"/>
          <p:nvPr/>
        </p:nvSpPr>
        <p:spPr>
          <a:xfrm>
            <a:off x="334936" y="3577737"/>
            <a:ext cx="9443361"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3. What is the meaning of the word “autobiography”  in the passage ?</a:t>
            </a:r>
          </a:p>
        </p:txBody>
      </p:sp>
      <p:sp>
        <p:nvSpPr>
          <p:cNvPr id="17" name="TextBox 16"/>
          <p:cNvSpPr txBox="1"/>
          <p:nvPr/>
        </p:nvSpPr>
        <p:spPr>
          <a:xfrm>
            <a:off x="334936" y="4158069"/>
            <a:ext cx="6238290"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 The story of a person’s life written by somebody else.</a:t>
            </a:r>
          </a:p>
        </p:txBody>
      </p:sp>
      <p:sp>
        <p:nvSpPr>
          <p:cNvPr id="18" name="TextBox 17"/>
          <p:cNvSpPr txBox="1"/>
          <p:nvPr/>
        </p:nvSpPr>
        <p:spPr>
          <a:xfrm>
            <a:off x="6498410" y="4137168"/>
            <a:ext cx="6046614"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 The story of a person’s life written by his friends.</a:t>
            </a:r>
          </a:p>
        </p:txBody>
      </p:sp>
      <p:sp>
        <p:nvSpPr>
          <p:cNvPr id="19" name="TextBox 18"/>
          <p:cNvSpPr txBox="1"/>
          <p:nvPr/>
        </p:nvSpPr>
        <p:spPr>
          <a:xfrm>
            <a:off x="313192" y="4865876"/>
            <a:ext cx="7413947"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 The story of a person’s life written by that</a:t>
            </a:r>
          </a:p>
          <a:p>
            <a:r>
              <a:rPr lang="en-US" sz="2400" dirty="0">
                <a:latin typeface="Times New Roman" panose="02020603050405020304" pitchFamily="18" charset="0"/>
                <a:cs typeface="Times New Roman" panose="02020603050405020304" pitchFamily="18" charset="0"/>
              </a:rPr>
              <a:t> person himself.</a:t>
            </a:r>
          </a:p>
        </p:txBody>
      </p:sp>
      <p:sp>
        <p:nvSpPr>
          <p:cNvPr id="20" name="TextBox 19"/>
          <p:cNvSpPr txBox="1"/>
          <p:nvPr/>
        </p:nvSpPr>
        <p:spPr>
          <a:xfrm>
            <a:off x="6498410" y="4976546"/>
            <a:ext cx="5668251" cy="830997"/>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The story of a person’s life written by a journalist</a:t>
            </a:r>
            <a:r>
              <a:rPr lang="en-US" sz="2000" dirty="0">
                <a:latin typeface="Times New Roman" panose="02020603050405020304" pitchFamily="18" charset="0"/>
                <a:cs typeface="Times New Roman" panose="02020603050405020304" pitchFamily="18" charset="0"/>
              </a:rPr>
              <a:t>.</a:t>
            </a:r>
          </a:p>
        </p:txBody>
      </p:sp>
      <p:pic>
        <p:nvPicPr>
          <p:cNvPr id="9" name="Picture 8"/>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backgroundRemoval t="2013" b="89933" l="10000" r="90000"/>
                    </a14:imgEffect>
                  </a14:imgLayer>
                </a14:imgProps>
              </a:ext>
              <a:ext uri="{28A0092B-C50C-407E-A947-70E740481C1C}">
                <a14:useLocalDpi xmlns:a14="http://schemas.microsoft.com/office/drawing/2010/main" val="0"/>
              </a:ext>
            </a:extLst>
          </a:blip>
          <a:stretch>
            <a:fillRect/>
          </a:stretch>
        </p:blipFill>
        <p:spPr>
          <a:xfrm>
            <a:off x="3083789" y="1507620"/>
            <a:ext cx="862223" cy="737681"/>
          </a:xfrm>
          <a:prstGeom prst="rect">
            <a:avLst/>
          </a:prstGeom>
        </p:spPr>
      </p:pic>
      <p:pic>
        <p:nvPicPr>
          <p:cNvPr id="21" name="Picture 20"/>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backgroundRemoval t="2013" b="89933" l="10000" r="90000"/>
                    </a14:imgEffect>
                  </a14:imgLayer>
                </a14:imgProps>
              </a:ext>
              <a:ext uri="{28A0092B-C50C-407E-A947-70E740481C1C}">
                <a14:useLocalDpi xmlns:a14="http://schemas.microsoft.com/office/drawing/2010/main" val="0"/>
              </a:ext>
            </a:extLst>
          </a:blip>
          <a:stretch>
            <a:fillRect/>
          </a:stretch>
        </p:blipFill>
        <p:spPr>
          <a:xfrm>
            <a:off x="147319" y="2836151"/>
            <a:ext cx="862223" cy="737681"/>
          </a:xfrm>
          <a:prstGeom prst="rect">
            <a:avLst/>
          </a:prstGeom>
        </p:spPr>
      </p:pic>
      <p:pic>
        <p:nvPicPr>
          <p:cNvPr id="22" name="Picture 21"/>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backgroundRemoval t="2013" b="89933" l="10000" r="90000"/>
                    </a14:imgEffect>
                  </a14:imgLayer>
                </a14:imgProps>
              </a:ext>
              <a:ext uri="{28A0092B-C50C-407E-A947-70E740481C1C}">
                <a14:useLocalDpi xmlns:a14="http://schemas.microsoft.com/office/drawing/2010/main" val="0"/>
              </a:ext>
            </a:extLst>
          </a:blip>
          <a:stretch>
            <a:fillRect/>
          </a:stretch>
        </p:blipFill>
        <p:spPr>
          <a:xfrm>
            <a:off x="-2255" y="4703734"/>
            <a:ext cx="862223" cy="737681"/>
          </a:xfrm>
          <a:prstGeom prst="rect">
            <a:avLst/>
          </a:prstGeom>
        </p:spPr>
      </p:pic>
      <p:grpSp>
        <p:nvGrpSpPr>
          <p:cNvPr id="10" name="Group 9">
            <a:extLst>
              <a:ext uri="{FF2B5EF4-FFF2-40B4-BE49-F238E27FC236}">
                <a16:creationId xmlns:a16="http://schemas.microsoft.com/office/drawing/2014/main" id="{CB7ED59C-CA99-2812-7C40-86D97816EAD5}"/>
              </a:ext>
            </a:extLst>
          </p:cNvPr>
          <p:cNvGrpSpPr/>
          <p:nvPr/>
        </p:nvGrpSpPr>
        <p:grpSpPr>
          <a:xfrm>
            <a:off x="3864750" y="349195"/>
            <a:ext cx="4086225" cy="523027"/>
            <a:chOff x="4052888" y="256462"/>
            <a:chExt cx="4086225" cy="928687"/>
          </a:xfrm>
          <a:solidFill>
            <a:schemeClr val="accent4">
              <a:lumMod val="20000"/>
              <a:lumOff val="80000"/>
            </a:schemeClr>
          </a:solidFill>
        </p:grpSpPr>
        <p:sp>
          <p:nvSpPr>
            <p:cNvPr id="15" name="Rectangle: Diagonal Corners Snipped 14">
              <a:extLst>
                <a:ext uri="{FF2B5EF4-FFF2-40B4-BE49-F238E27FC236}">
                  <a16:creationId xmlns:a16="http://schemas.microsoft.com/office/drawing/2014/main" id="{F5125327-042C-F603-DE73-3AA17044AABB}"/>
                </a:ext>
              </a:extLst>
            </p:cNvPr>
            <p:cNvSpPr/>
            <p:nvPr/>
          </p:nvSpPr>
          <p:spPr>
            <a:xfrm>
              <a:off x="4052888" y="256462"/>
              <a:ext cx="4086225" cy="928687"/>
            </a:xfrm>
            <a:prstGeom prst="snip2DiagRect">
              <a:avLst>
                <a:gd name="adj1" fmla="val 50000"/>
                <a:gd name="adj2" fmla="val 16667"/>
              </a:avLst>
            </a:prstGeom>
            <a:grp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F753986A-B183-4D25-3D93-EA610FFA86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1075" y="358370"/>
              <a:ext cx="3309849" cy="762066"/>
            </a:xfrm>
            <a:prstGeom prst="rect">
              <a:avLst/>
            </a:prstGeom>
            <a:grpFill/>
          </p:spPr>
        </p:pic>
      </p:grpSp>
      <p:sp>
        <p:nvSpPr>
          <p:cNvPr id="25" name="TextBox 24">
            <a:extLst>
              <a:ext uri="{FF2B5EF4-FFF2-40B4-BE49-F238E27FC236}">
                <a16:creationId xmlns:a16="http://schemas.microsoft.com/office/drawing/2014/main" id="{27A621F9-88D8-10C2-738E-DBBF672D9054}"/>
              </a:ext>
            </a:extLst>
          </p:cNvPr>
          <p:cNvSpPr txBox="1"/>
          <p:nvPr/>
        </p:nvSpPr>
        <p:spPr>
          <a:xfrm>
            <a:off x="8447538" y="374478"/>
            <a:ext cx="3522689" cy="584775"/>
          </a:xfrm>
          <a:prstGeom prst="rect">
            <a:avLst/>
          </a:prstGeom>
          <a:solidFill>
            <a:srgbClr val="002060"/>
          </a:solidFill>
          <a:ln w="57150">
            <a:solidFill>
              <a:srgbClr val="FF00FF"/>
            </a:solidFill>
          </a:ln>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Check the answer.</a:t>
            </a:r>
          </a:p>
        </p:txBody>
      </p:sp>
      <p:sp>
        <p:nvSpPr>
          <p:cNvPr id="26" name="TextBox 25">
            <a:extLst>
              <a:ext uri="{FF2B5EF4-FFF2-40B4-BE49-F238E27FC236}">
                <a16:creationId xmlns:a16="http://schemas.microsoft.com/office/drawing/2014/main" id="{1AC71CEA-7F13-EF88-3D97-D9B7846259C3}"/>
              </a:ext>
            </a:extLst>
          </p:cNvPr>
          <p:cNvSpPr txBox="1"/>
          <p:nvPr/>
        </p:nvSpPr>
        <p:spPr>
          <a:xfrm>
            <a:off x="262718" y="5708458"/>
            <a:ext cx="10253316"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4. Which of the following words is the meaning of “central” in the passage?</a:t>
            </a:r>
          </a:p>
        </p:txBody>
      </p:sp>
      <p:sp>
        <p:nvSpPr>
          <p:cNvPr id="27" name="TextBox 26">
            <a:extLst>
              <a:ext uri="{FF2B5EF4-FFF2-40B4-BE49-F238E27FC236}">
                <a16:creationId xmlns:a16="http://schemas.microsoft.com/office/drawing/2014/main" id="{47EFBFE9-B0BF-F3E6-5F85-129CCF3D8A3F}"/>
              </a:ext>
            </a:extLst>
          </p:cNvPr>
          <p:cNvSpPr txBox="1"/>
          <p:nvPr/>
        </p:nvSpPr>
        <p:spPr>
          <a:xfrm>
            <a:off x="311257" y="6206333"/>
            <a:ext cx="257105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 Most important </a:t>
            </a:r>
          </a:p>
        </p:txBody>
      </p:sp>
      <p:sp>
        <p:nvSpPr>
          <p:cNvPr id="28" name="TextBox 27">
            <a:extLst>
              <a:ext uri="{FF2B5EF4-FFF2-40B4-BE49-F238E27FC236}">
                <a16:creationId xmlns:a16="http://schemas.microsoft.com/office/drawing/2014/main" id="{5DB182E6-8598-1B90-8E7B-B1B19002946A}"/>
              </a:ext>
            </a:extLst>
          </p:cNvPr>
          <p:cNvSpPr txBox="1"/>
          <p:nvPr/>
        </p:nvSpPr>
        <p:spPr>
          <a:xfrm>
            <a:off x="3864750" y="6141451"/>
            <a:ext cx="270847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 Less important</a:t>
            </a:r>
          </a:p>
        </p:txBody>
      </p:sp>
      <p:sp>
        <p:nvSpPr>
          <p:cNvPr id="29" name="TextBox 28">
            <a:extLst>
              <a:ext uri="{FF2B5EF4-FFF2-40B4-BE49-F238E27FC236}">
                <a16:creationId xmlns:a16="http://schemas.microsoft.com/office/drawing/2014/main" id="{B782BDDE-39A6-234E-CD37-084AEA5236D4}"/>
              </a:ext>
            </a:extLst>
          </p:cNvPr>
          <p:cNvSpPr txBox="1"/>
          <p:nvPr/>
        </p:nvSpPr>
        <p:spPr>
          <a:xfrm>
            <a:off x="9521717" y="6181708"/>
            <a:ext cx="218387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 popular</a:t>
            </a:r>
          </a:p>
        </p:txBody>
      </p:sp>
      <p:sp>
        <p:nvSpPr>
          <p:cNvPr id="30" name="TextBox 29">
            <a:extLst>
              <a:ext uri="{FF2B5EF4-FFF2-40B4-BE49-F238E27FC236}">
                <a16:creationId xmlns:a16="http://schemas.microsoft.com/office/drawing/2014/main" id="{0AA29407-D90E-2635-E51E-FEEF7653C7AA}"/>
              </a:ext>
            </a:extLst>
          </p:cNvPr>
          <p:cNvSpPr txBox="1"/>
          <p:nvPr/>
        </p:nvSpPr>
        <p:spPr>
          <a:xfrm>
            <a:off x="6557185" y="6141451"/>
            <a:ext cx="295208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 unimportant</a:t>
            </a:r>
          </a:p>
        </p:txBody>
      </p:sp>
      <p:pic>
        <p:nvPicPr>
          <p:cNvPr id="31" name="Picture 30">
            <a:extLst>
              <a:ext uri="{FF2B5EF4-FFF2-40B4-BE49-F238E27FC236}">
                <a16:creationId xmlns:a16="http://schemas.microsoft.com/office/drawing/2014/main" id="{0627B95D-0F4A-0A24-E76D-96CF72BCC1D3}"/>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backgroundRemoval t="2013" b="89933" l="10000" r="90000"/>
                    </a14:imgEffect>
                  </a14:imgLayer>
                </a14:imgProps>
              </a:ext>
              <a:ext uri="{28A0092B-C50C-407E-A947-70E740481C1C}">
                <a14:useLocalDpi xmlns:a14="http://schemas.microsoft.com/office/drawing/2010/main" val="0"/>
              </a:ext>
            </a:extLst>
          </a:blip>
          <a:stretch>
            <a:fillRect/>
          </a:stretch>
        </p:blipFill>
        <p:spPr>
          <a:xfrm>
            <a:off x="-10280" y="5973847"/>
            <a:ext cx="862223" cy="737681"/>
          </a:xfrm>
          <a:prstGeom prst="rect">
            <a:avLst/>
          </a:prstGeom>
        </p:spPr>
      </p:pic>
      <p:sp>
        <p:nvSpPr>
          <p:cNvPr id="3" name="Frame 2">
            <a:extLst>
              <a:ext uri="{FF2B5EF4-FFF2-40B4-BE49-F238E27FC236}">
                <a16:creationId xmlns:a16="http://schemas.microsoft.com/office/drawing/2014/main" id="{C179822B-4DF8-5517-4E6D-A50223F79266}"/>
              </a:ext>
            </a:extLst>
          </p:cNvPr>
          <p:cNvSpPr/>
          <p:nvPr/>
        </p:nvSpPr>
        <p:spPr>
          <a:xfrm>
            <a:off x="-25778" y="1"/>
            <a:ext cx="12217778" cy="6858000"/>
          </a:xfrm>
          <a:prstGeom prst="frame">
            <a:avLst>
              <a:gd name="adj1" fmla="val 3896"/>
            </a:avLst>
          </a:prstGeom>
          <a:blipFill dpi="0" rotWithShape="1">
            <a:blip r:embed="rId6">
              <a:extLst>
                <a:ext uri="{28A0092B-C50C-407E-A947-70E740481C1C}">
                  <a14:useLocalDpi xmlns:a14="http://schemas.microsoft.com/office/drawing/2010/main" val="0"/>
                </a:ext>
              </a:extLst>
            </a:blip>
            <a:srcRect/>
            <a:stretch>
              <a:fillRect/>
            </a:stretch>
          </a:blipFill>
          <a:scene3d>
            <a:camera prst="orthographicFront"/>
            <a:lightRig rig="threePt" dir="t"/>
          </a:scene3d>
          <a:sp3d>
            <a:bevelT w="203200" h="323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dpi="0" rotWithShape="1">
                <a:blip r:embed="rId7">
                  <a:extLst>
                    <a:ext uri="{28A0092B-C50C-407E-A947-70E740481C1C}">
                      <a14:useLocalDpi xmlns:a14="http://schemas.microsoft.com/office/drawing/2010/main" val="0"/>
                    </a:ext>
                  </a:extLst>
                </a:blip>
                <a:srcRect/>
                <a:stretch>
                  <a:fillRect/>
                </a:stretch>
              </a:blipFill>
            </a:endParaRPr>
          </a:p>
        </p:txBody>
      </p:sp>
    </p:spTree>
    <p:extLst>
      <p:ext uri="{BB962C8B-B14F-4D97-AF65-F5344CB8AC3E}">
        <p14:creationId xmlns:p14="http://schemas.microsoft.com/office/powerpoint/2010/main" val="352290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10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out)">
                                      <p:cBhvr>
                                        <p:cTn id="17" dur="2000"/>
                                        <p:tgtEl>
                                          <p:spTgt spid="4"/>
                                        </p:tgtEl>
                                      </p:cBhvr>
                                    </p:animEffect>
                                  </p:childTnLst>
                                </p:cTn>
                              </p:par>
                              <p:par>
                                <p:cTn id="18" presetID="6" presetClass="entr" presetSubtype="3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out)">
                                      <p:cBhvr>
                                        <p:cTn id="20" dur="2000"/>
                                        <p:tgtEl>
                                          <p:spTgt spid="5"/>
                                        </p:tgtEl>
                                      </p:cBhvr>
                                    </p:animEffect>
                                  </p:childTnLst>
                                </p:cTn>
                              </p:par>
                              <p:par>
                                <p:cTn id="21" presetID="6" presetClass="entr" presetSubtype="32"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out)">
                                      <p:cBhvr>
                                        <p:cTn id="23" dur="2000"/>
                                        <p:tgtEl>
                                          <p:spTgt spid="6"/>
                                        </p:tgtEl>
                                      </p:cBhvr>
                                    </p:animEffect>
                                  </p:childTnLst>
                                </p:cTn>
                              </p:par>
                              <p:par>
                                <p:cTn id="24" presetID="6" presetClass="entr" presetSubtype="32"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out)">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repeatCount="300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outVertical)">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par>
                                <p:cTn id="42" presetID="16" presetClass="entr" presetSubtype="37"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outVertical)">
                                      <p:cBhvr>
                                        <p:cTn id="44" dur="500"/>
                                        <p:tgtEl>
                                          <p:spTgt spid="13"/>
                                        </p:tgtEl>
                                      </p:cBhvr>
                                    </p:animEffect>
                                  </p:childTnLst>
                                </p:cTn>
                              </p:par>
                              <p:par>
                                <p:cTn id="45" presetID="16" presetClass="entr" presetSubtype="37"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outVertical)">
                                      <p:cBhvr>
                                        <p:cTn id="47" dur="500"/>
                                        <p:tgtEl>
                                          <p:spTgt spid="11"/>
                                        </p:tgtEl>
                                      </p:cBhvr>
                                    </p:animEffect>
                                  </p:childTnLst>
                                </p:cTn>
                              </p:par>
                              <p:par>
                                <p:cTn id="48" presetID="16" presetClass="entr" presetSubtype="37"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outVertical)">
                                      <p:cBhvr>
                                        <p:cTn id="50" dur="500"/>
                                        <p:tgtEl>
                                          <p:spTgt spid="12"/>
                                        </p:tgtEl>
                                      </p:cBhvr>
                                    </p:animEffect>
                                  </p:childTnLst>
                                </p:cTn>
                              </p:par>
                              <p:par>
                                <p:cTn id="51" presetID="16" presetClass="entr" presetSubtype="37"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arn(outVertical)">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down)">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left)">
                                      <p:cBhvr>
                                        <p:cTn id="68" dur="500"/>
                                        <p:tgtEl>
                                          <p:spTgt spid="17"/>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left)">
                                      <p:cBhvr>
                                        <p:cTn id="71" dur="500"/>
                                        <p:tgtEl>
                                          <p:spTgt spid="1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500"/>
                                        <p:tgtEl>
                                          <p:spTgt spid="1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down)">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left)">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37"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barn(outVertical)">
                                      <p:cBhvr>
                                        <p:cTn id="92" dur="500"/>
                                        <p:tgtEl>
                                          <p:spTgt spid="27"/>
                                        </p:tgtEl>
                                      </p:cBhvr>
                                    </p:animEffect>
                                  </p:childTnLst>
                                </p:cTn>
                              </p:par>
                              <p:par>
                                <p:cTn id="93" presetID="16" presetClass="entr" presetSubtype="37"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barn(outVertical)">
                                      <p:cBhvr>
                                        <p:cTn id="95" dur="500"/>
                                        <p:tgtEl>
                                          <p:spTgt spid="30"/>
                                        </p:tgtEl>
                                      </p:cBhvr>
                                    </p:animEffect>
                                  </p:childTnLst>
                                </p:cTn>
                              </p:par>
                              <p:par>
                                <p:cTn id="96" presetID="16" presetClass="entr" presetSubtype="37" fill="hold" grpId="0" nodeType="with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barn(outVertical)">
                                      <p:cBhvr>
                                        <p:cTn id="98" dur="500"/>
                                        <p:tgtEl>
                                          <p:spTgt spid="28"/>
                                        </p:tgtEl>
                                      </p:cBhvr>
                                    </p:animEffect>
                                  </p:childTnLst>
                                </p:cTn>
                              </p:par>
                              <p:par>
                                <p:cTn id="99" presetID="16" presetClass="entr" presetSubtype="37"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barn(outVertical)">
                                      <p:cBhvr>
                                        <p:cTn id="101" dur="500"/>
                                        <p:tgtEl>
                                          <p:spTgt spid="29"/>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nodeType="click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wipe(down)">
                                      <p:cBhvr>
                                        <p:cTn id="10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11" grpId="0"/>
      <p:bldP spid="12" grpId="0"/>
      <p:bldP spid="13" grpId="0"/>
      <p:bldP spid="14" grpId="0"/>
      <p:bldP spid="16" grpId="0"/>
      <p:bldP spid="17" grpId="0"/>
      <p:bldP spid="18" grpId="0"/>
      <p:bldP spid="19" grpId="0"/>
      <p:bldP spid="20" grpId="0"/>
      <p:bldP spid="25" grpId="0" animBg="1"/>
      <p:bldP spid="26" grpId="0"/>
      <p:bldP spid="27" grpId="0"/>
      <p:bldP spid="28" grpId="0"/>
      <p:bldP spid="29"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D4807B0-FFE2-449E-8CF1-A4F0B3F742F8}"/>
              </a:ext>
            </a:extLst>
          </p:cNvPr>
          <p:cNvGrpSpPr/>
          <p:nvPr/>
        </p:nvGrpSpPr>
        <p:grpSpPr>
          <a:xfrm>
            <a:off x="2846198" y="343999"/>
            <a:ext cx="6499603" cy="601713"/>
            <a:chOff x="3429001" y="374073"/>
            <a:chExt cx="5333999" cy="1226127"/>
          </a:xfrm>
        </p:grpSpPr>
        <p:sp>
          <p:nvSpPr>
            <p:cNvPr id="3" name="Rectangle: Diagonal Corners Snipped 2">
              <a:extLst>
                <a:ext uri="{FF2B5EF4-FFF2-40B4-BE49-F238E27FC236}">
                  <a16:creationId xmlns:a16="http://schemas.microsoft.com/office/drawing/2014/main" id="{BE645F16-6172-4833-A407-C97F34A7C078}"/>
                </a:ext>
              </a:extLst>
            </p:cNvPr>
            <p:cNvSpPr/>
            <p:nvPr/>
          </p:nvSpPr>
          <p:spPr>
            <a:xfrm>
              <a:off x="3429001" y="374073"/>
              <a:ext cx="5333999" cy="1226127"/>
            </a:xfrm>
            <a:prstGeom prst="snip2DiagRect">
              <a:avLst>
                <a:gd name="adj1" fmla="val 50000"/>
                <a:gd name="adj2" fmla="val 16667"/>
              </a:avLst>
            </a:prstGeom>
            <a:solidFill>
              <a:srgbClr val="002060"/>
            </a:solidFill>
            <a:ln w="38100">
              <a:solidFill>
                <a:schemeClr val="accent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2E6402D-2904-48B4-9EF2-AD4E2D6099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2749" y="515368"/>
              <a:ext cx="4226500" cy="819150"/>
            </a:xfrm>
            <a:prstGeom prst="rect">
              <a:avLst/>
            </a:prstGeom>
            <a:ln w="38100">
              <a:solidFill>
                <a:schemeClr val="tx1"/>
              </a:solidFill>
            </a:ln>
          </p:spPr>
        </p:pic>
      </p:grpSp>
      <p:sp>
        <p:nvSpPr>
          <p:cNvPr id="4" name="TextBox 3">
            <a:extLst>
              <a:ext uri="{FF2B5EF4-FFF2-40B4-BE49-F238E27FC236}">
                <a16:creationId xmlns:a16="http://schemas.microsoft.com/office/drawing/2014/main" id="{91A48444-195C-4293-A61E-6CD171E5E764}"/>
              </a:ext>
            </a:extLst>
          </p:cNvPr>
          <p:cNvSpPr txBox="1"/>
          <p:nvPr/>
        </p:nvSpPr>
        <p:spPr>
          <a:xfrm>
            <a:off x="1681397" y="1834885"/>
            <a:ext cx="8829207" cy="707886"/>
          </a:xfrm>
          <a:prstGeom prst="rect">
            <a:avLst/>
          </a:prstGeom>
          <a:solidFill>
            <a:schemeClr val="accent4">
              <a:lumMod val="20000"/>
              <a:lumOff val="80000"/>
            </a:schemeClr>
          </a:solidFill>
          <a:ln w="28575">
            <a:solidFill>
              <a:srgbClr val="0070C0"/>
            </a:solidFill>
          </a:ln>
        </p:spPr>
        <p:txBody>
          <a:bodyPr wrap="square" rtlCol="0">
            <a:spAutoFit/>
          </a:bodyPr>
          <a:lstStyle/>
          <a:p>
            <a:pPr algn="ctr"/>
            <a:r>
              <a:rPr lang="en-US" sz="4000" dirty="0">
                <a:latin typeface="Kalpurush" panose="02000600000000000000" pitchFamily="2" charset="0"/>
                <a:cs typeface="Kalpurush" panose="02000600000000000000" pitchFamily="2" charset="0"/>
              </a:rPr>
              <a:t>“ </a:t>
            </a:r>
            <a:r>
              <a:rPr lang="en-US" sz="4000" dirty="0">
                <a:latin typeface="Times New Roman" panose="02020603050405020304" pitchFamily="18" charset="0"/>
                <a:cs typeface="Times New Roman" panose="02020603050405020304" pitchFamily="18" charset="0"/>
              </a:rPr>
              <a:t>International Mothers’ Language Day</a:t>
            </a:r>
            <a:r>
              <a:rPr lang="en-US" sz="4000" dirty="0">
                <a:latin typeface="Kalpurush" panose="02000600000000000000" pitchFamily="2" charset="0"/>
                <a:cs typeface="Kalpurush" panose="02000600000000000000" pitchFamily="2" charset="0"/>
              </a:rPr>
              <a:t>.”</a:t>
            </a:r>
          </a:p>
        </p:txBody>
      </p:sp>
      <p:sp>
        <p:nvSpPr>
          <p:cNvPr id="6" name="TextBox 5">
            <a:extLst>
              <a:ext uri="{FF2B5EF4-FFF2-40B4-BE49-F238E27FC236}">
                <a16:creationId xmlns:a16="http://schemas.microsoft.com/office/drawing/2014/main" id="{D69907F5-6326-452F-91A2-AF4347E89CE3}"/>
              </a:ext>
            </a:extLst>
          </p:cNvPr>
          <p:cNvSpPr txBox="1"/>
          <p:nvPr/>
        </p:nvSpPr>
        <p:spPr>
          <a:xfrm>
            <a:off x="3195025" y="1006141"/>
            <a:ext cx="5801950" cy="707886"/>
          </a:xfrm>
          <a:prstGeom prst="rect">
            <a:avLst/>
          </a:prstGeom>
          <a:solidFill>
            <a:schemeClr val="bg1"/>
          </a:solidFill>
          <a:ln w="28575">
            <a:solidFill>
              <a:srgbClr val="8E385F"/>
            </a:solidFill>
          </a:ln>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Write a short paragraph on</a:t>
            </a:r>
          </a:p>
        </p:txBody>
      </p:sp>
      <p:pic>
        <p:nvPicPr>
          <p:cNvPr id="8" name="Picture 7">
            <a:extLst>
              <a:ext uri="{FF2B5EF4-FFF2-40B4-BE49-F238E27FC236}">
                <a16:creationId xmlns:a16="http://schemas.microsoft.com/office/drawing/2014/main" id="{830EFE8D-7763-3982-1D62-458D728005C6}"/>
              </a:ext>
            </a:extLst>
          </p:cNvPr>
          <p:cNvPicPr>
            <a:picLocks noChangeAspect="1"/>
          </p:cNvPicPr>
          <p:nvPr/>
        </p:nvPicPr>
        <p:blipFill rotWithShape="1">
          <a:blip r:embed="rId3">
            <a:extLst>
              <a:ext uri="{28A0092B-C50C-407E-A947-70E740481C1C}">
                <a14:useLocalDpi xmlns:a14="http://schemas.microsoft.com/office/drawing/2010/main" val="0"/>
              </a:ext>
            </a:extLst>
          </a:blip>
          <a:srcRect t="14908"/>
          <a:stretch/>
        </p:blipFill>
        <p:spPr>
          <a:xfrm>
            <a:off x="2926063" y="3034947"/>
            <a:ext cx="6339875" cy="3545093"/>
          </a:xfrm>
          <a:prstGeom prst="rect">
            <a:avLst/>
          </a:prstGeom>
          <a:ln w="76200">
            <a:solidFill>
              <a:srgbClr val="FF00FF"/>
            </a:solidFill>
          </a:ln>
        </p:spPr>
      </p:pic>
      <p:sp>
        <p:nvSpPr>
          <p:cNvPr id="7" name="Frame 6">
            <a:extLst>
              <a:ext uri="{FF2B5EF4-FFF2-40B4-BE49-F238E27FC236}">
                <a16:creationId xmlns:a16="http://schemas.microsoft.com/office/drawing/2014/main" id="{342B81C1-7869-7FC2-9EA7-6CC4F0CE3FC8}"/>
              </a:ext>
            </a:extLst>
          </p:cNvPr>
          <p:cNvSpPr/>
          <p:nvPr/>
        </p:nvSpPr>
        <p:spPr>
          <a:xfrm>
            <a:off x="0" y="0"/>
            <a:ext cx="12344400" cy="7010399"/>
          </a:xfrm>
          <a:prstGeom prst="frame">
            <a:avLst>
              <a:gd name="adj1" fmla="val 3896"/>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203200" h="323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dpi="0" rotWithShape="1">
                <a:blip r:embed="rId5">
                  <a:extLst>
                    <a:ext uri="{28A0092B-C50C-407E-A947-70E740481C1C}">
                      <a14:useLocalDpi xmlns:a14="http://schemas.microsoft.com/office/drawing/2010/main" val="0"/>
                    </a:ext>
                  </a:extLst>
                </a:blip>
                <a:srcRect/>
                <a:stretch>
                  <a:fillRect/>
                </a:stretch>
              </a:blipFill>
            </a:endParaRPr>
          </a:p>
        </p:txBody>
      </p:sp>
    </p:spTree>
    <p:extLst>
      <p:ext uri="{BB962C8B-B14F-4D97-AF65-F5344CB8AC3E}">
        <p14:creationId xmlns:p14="http://schemas.microsoft.com/office/powerpoint/2010/main" val="23826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1000"/>
                                        <p:tgtEl>
                                          <p:spTgt spid="6"/>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outVertical)">
                                      <p:cBhvr>
                                        <p:cTn id="18"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2B9A9CDD-EF2F-9B8D-F465-5727A31F8F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8016" y="-136288"/>
            <a:ext cx="12288033" cy="7130576"/>
          </a:xfrm>
          <a:custGeom>
            <a:avLst/>
            <a:gdLst/>
            <a:ahLst/>
            <a:cxnLst/>
            <a:rect l="l" t="t" r="r" b="b"/>
            <a:pathLst>
              <a:path w="12288033" h="7130576">
                <a:moveTo>
                  <a:pt x="3824959" y="4744226"/>
                </a:moveTo>
                <a:lnTo>
                  <a:pt x="4056759" y="4744226"/>
                </a:lnTo>
                <a:lnTo>
                  <a:pt x="4056759" y="4813320"/>
                </a:lnTo>
                <a:lnTo>
                  <a:pt x="3824959" y="4813320"/>
                </a:lnTo>
                <a:close/>
                <a:moveTo>
                  <a:pt x="8473158" y="4743112"/>
                </a:moveTo>
                <a:lnTo>
                  <a:pt x="8704959" y="4743112"/>
                </a:lnTo>
                <a:lnTo>
                  <a:pt x="8704959" y="5103071"/>
                </a:lnTo>
                <a:lnTo>
                  <a:pt x="8473158" y="5103071"/>
                </a:lnTo>
                <a:close/>
                <a:moveTo>
                  <a:pt x="9113724" y="4533600"/>
                </a:moveTo>
                <a:lnTo>
                  <a:pt x="9113724" y="5158792"/>
                </a:lnTo>
                <a:lnTo>
                  <a:pt x="9309862" y="5313697"/>
                </a:lnTo>
                <a:lnTo>
                  <a:pt x="10007492" y="5313697"/>
                </a:lnTo>
                <a:lnTo>
                  <a:pt x="10007492" y="4679589"/>
                </a:lnTo>
                <a:lnTo>
                  <a:pt x="9812468" y="4533600"/>
                </a:lnTo>
                <a:lnTo>
                  <a:pt x="9676509" y="4533600"/>
                </a:lnTo>
                <a:lnTo>
                  <a:pt x="9676509" y="5103071"/>
                </a:lnTo>
                <a:lnTo>
                  <a:pt x="9444708" y="5103071"/>
                </a:lnTo>
                <a:lnTo>
                  <a:pt x="9444708" y="4533600"/>
                </a:lnTo>
                <a:close/>
                <a:moveTo>
                  <a:pt x="8337198" y="4533600"/>
                </a:moveTo>
                <a:lnTo>
                  <a:pt x="8142174" y="4679589"/>
                </a:lnTo>
                <a:lnTo>
                  <a:pt x="8142174" y="5313697"/>
                </a:lnTo>
                <a:lnTo>
                  <a:pt x="8839804" y="5313697"/>
                </a:lnTo>
                <a:lnTo>
                  <a:pt x="9035942" y="5158792"/>
                </a:lnTo>
                <a:lnTo>
                  <a:pt x="9035942" y="4533600"/>
                </a:lnTo>
                <a:close/>
                <a:moveTo>
                  <a:pt x="7046799" y="4533600"/>
                </a:moveTo>
                <a:lnTo>
                  <a:pt x="7046799" y="5171051"/>
                </a:lnTo>
                <a:lnTo>
                  <a:pt x="7378898" y="5171051"/>
                </a:lnTo>
                <a:lnTo>
                  <a:pt x="7735514" y="5003887"/>
                </a:lnTo>
                <a:lnTo>
                  <a:pt x="7735514" y="5313697"/>
                </a:lnTo>
                <a:lnTo>
                  <a:pt x="7577265" y="5434055"/>
                </a:lnTo>
                <a:lnTo>
                  <a:pt x="7577265" y="5699288"/>
                </a:lnTo>
                <a:lnTo>
                  <a:pt x="8068726" y="5370533"/>
                </a:lnTo>
                <a:lnTo>
                  <a:pt x="8068726" y="4533600"/>
                </a:lnTo>
                <a:lnTo>
                  <a:pt x="7736628" y="4533600"/>
                </a:lnTo>
                <a:lnTo>
                  <a:pt x="7736628" y="4743112"/>
                </a:lnTo>
                <a:lnTo>
                  <a:pt x="7378898" y="4911390"/>
                </a:lnTo>
                <a:lnTo>
                  <a:pt x="7378898" y="4533600"/>
                </a:lnTo>
                <a:close/>
                <a:moveTo>
                  <a:pt x="5575092" y="4533600"/>
                </a:moveTo>
                <a:lnTo>
                  <a:pt x="5677618" y="4622754"/>
                </a:lnTo>
                <a:lnTo>
                  <a:pt x="5677618" y="5313697"/>
                </a:lnTo>
                <a:lnTo>
                  <a:pt x="6009718" y="5313697"/>
                </a:lnTo>
                <a:lnTo>
                  <a:pt x="6009718" y="5038434"/>
                </a:lnTo>
                <a:lnTo>
                  <a:pt x="6237060" y="5038434"/>
                </a:lnTo>
                <a:lnTo>
                  <a:pt x="6237060" y="5313697"/>
                </a:lnTo>
                <a:lnTo>
                  <a:pt x="6568044" y="5313697"/>
                </a:lnTo>
                <a:lnTo>
                  <a:pt x="6568044" y="4838952"/>
                </a:lnTo>
                <a:lnTo>
                  <a:pt x="6338473" y="4838952"/>
                </a:lnTo>
                <a:lnTo>
                  <a:pt x="6568044" y="4533600"/>
                </a:lnTo>
                <a:lnTo>
                  <a:pt x="6237060" y="4533600"/>
                </a:lnTo>
                <a:lnTo>
                  <a:pt x="6009718" y="4808863"/>
                </a:lnTo>
                <a:lnTo>
                  <a:pt x="6009718" y="4533600"/>
                </a:lnTo>
                <a:close/>
                <a:moveTo>
                  <a:pt x="4432091" y="4533600"/>
                </a:moveTo>
                <a:lnTo>
                  <a:pt x="4534618" y="4622754"/>
                </a:lnTo>
                <a:lnTo>
                  <a:pt x="4534618" y="5313697"/>
                </a:lnTo>
                <a:lnTo>
                  <a:pt x="4866717" y="5313697"/>
                </a:lnTo>
                <a:lnTo>
                  <a:pt x="4866717" y="4845639"/>
                </a:lnTo>
                <a:lnTo>
                  <a:pt x="5201045" y="5071867"/>
                </a:lnTo>
                <a:lnTo>
                  <a:pt x="5201045" y="5313697"/>
                </a:lnTo>
                <a:lnTo>
                  <a:pt x="5533143" y="5313697"/>
                </a:lnTo>
                <a:lnTo>
                  <a:pt x="5533143" y="4533600"/>
                </a:lnTo>
                <a:lnTo>
                  <a:pt x="5201045" y="4533600"/>
                </a:lnTo>
                <a:lnTo>
                  <a:pt x="5201045" y="4784345"/>
                </a:lnTo>
                <a:lnTo>
                  <a:pt x="4837742" y="4533600"/>
                </a:lnTo>
                <a:close/>
                <a:moveTo>
                  <a:pt x="3690113" y="4533600"/>
                </a:moveTo>
                <a:lnTo>
                  <a:pt x="3493975" y="4688505"/>
                </a:lnTo>
                <a:lnTo>
                  <a:pt x="3493975" y="5313697"/>
                </a:lnTo>
                <a:lnTo>
                  <a:pt x="3824959" y="5313697"/>
                </a:lnTo>
                <a:lnTo>
                  <a:pt x="3824959" y="5015031"/>
                </a:lnTo>
                <a:lnTo>
                  <a:pt x="4056759" y="5015031"/>
                </a:lnTo>
                <a:lnTo>
                  <a:pt x="4056759" y="5313697"/>
                </a:lnTo>
                <a:lnTo>
                  <a:pt x="4192719" y="5313697"/>
                </a:lnTo>
                <a:lnTo>
                  <a:pt x="4387743" y="5167708"/>
                </a:lnTo>
                <a:lnTo>
                  <a:pt x="4387743" y="4533600"/>
                </a:lnTo>
                <a:close/>
                <a:moveTo>
                  <a:pt x="1779474" y="4533600"/>
                </a:moveTo>
                <a:lnTo>
                  <a:pt x="1779474" y="4743112"/>
                </a:lnTo>
                <a:lnTo>
                  <a:pt x="2055852" y="4743112"/>
                </a:lnTo>
                <a:lnTo>
                  <a:pt x="2055852" y="5313697"/>
                </a:lnTo>
                <a:lnTo>
                  <a:pt x="2386836" y="5313697"/>
                </a:lnTo>
                <a:lnTo>
                  <a:pt x="2386836" y="4743112"/>
                </a:lnTo>
                <a:lnTo>
                  <a:pt x="2548428" y="4743112"/>
                </a:lnTo>
                <a:lnTo>
                  <a:pt x="2548428" y="4533600"/>
                </a:lnTo>
                <a:close/>
                <a:moveTo>
                  <a:pt x="3088048" y="4531371"/>
                </a:moveTo>
                <a:lnTo>
                  <a:pt x="3088048" y="4811092"/>
                </a:lnTo>
                <a:lnTo>
                  <a:pt x="2947630" y="4811092"/>
                </a:lnTo>
                <a:lnTo>
                  <a:pt x="2947630" y="4533600"/>
                </a:lnTo>
                <a:lnTo>
                  <a:pt x="2616646" y="4533600"/>
                </a:lnTo>
                <a:lnTo>
                  <a:pt x="2616646" y="4811092"/>
                </a:lnTo>
                <a:lnTo>
                  <a:pt x="2531950" y="4811092"/>
                </a:lnTo>
                <a:lnTo>
                  <a:pt x="2531950" y="5008345"/>
                </a:lnTo>
                <a:lnTo>
                  <a:pt x="2616646" y="5008345"/>
                </a:lnTo>
                <a:lnTo>
                  <a:pt x="2616646" y="5313697"/>
                </a:lnTo>
                <a:lnTo>
                  <a:pt x="2947630" y="5313697"/>
                </a:lnTo>
                <a:lnTo>
                  <a:pt x="2947630" y="5008345"/>
                </a:lnTo>
                <a:lnTo>
                  <a:pt x="3088048" y="5008345"/>
                </a:lnTo>
                <a:lnTo>
                  <a:pt x="3088048" y="5313697"/>
                </a:lnTo>
                <a:lnTo>
                  <a:pt x="3419032" y="5313697"/>
                </a:lnTo>
                <a:lnTo>
                  <a:pt x="3419032" y="4531371"/>
                </a:lnTo>
                <a:close/>
                <a:moveTo>
                  <a:pt x="0" y="0"/>
                </a:moveTo>
                <a:lnTo>
                  <a:pt x="12288033" y="0"/>
                </a:lnTo>
                <a:lnTo>
                  <a:pt x="12288033" y="7130576"/>
                </a:lnTo>
                <a:lnTo>
                  <a:pt x="0" y="7130576"/>
                </a:lnTo>
                <a:close/>
              </a:path>
            </a:pathLst>
          </a:custGeom>
        </p:spPr>
      </p:pic>
      <p:sp>
        <p:nvSpPr>
          <p:cNvPr id="61" name="Rectangle 60">
            <a:extLst>
              <a:ext uri="{FF2B5EF4-FFF2-40B4-BE49-F238E27FC236}">
                <a16:creationId xmlns:a16="http://schemas.microsoft.com/office/drawing/2014/main" id="{282B07A3-4777-88C4-588D-5625F27F1F29}"/>
              </a:ext>
            </a:extLst>
          </p:cNvPr>
          <p:cNvSpPr/>
          <p:nvPr/>
        </p:nvSpPr>
        <p:spPr>
          <a:xfrm>
            <a:off x="-297228" y="3720229"/>
            <a:ext cx="15067113" cy="201669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7ACE77D-EEA9-9E2D-AD4A-6DD126173FE6}"/>
              </a:ext>
            </a:extLst>
          </p:cNvPr>
          <p:cNvSpPr/>
          <p:nvPr/>
        </p:nvSpPr>
        <p:spPr>
          <a:xfrm>
            <a:off x="-1513562" y="3720229"/>
            <a:ext cx="16534355" cy="201669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a:extLst>
              <a:ext uri="{FF2B5EF4-FFF2-40B4-BE49-F238E27FC236}">
                <a16:creationId xmlns:a16="http://schemas.microsoft.com/office/drawing/2014/main" id="{22086C2F-0A39-C7DF-D048-EEF270BBFC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9485" y="16112"/>
            <a:ext cx="12252932" cy="7130576"/>
          </a:xfrm>
          <a:custGeom>
            <a:avLst/>
            <a:gdLst/>
            <a:ahLst/>
            <a:cxnLst/>
            <a:rect l="l" t="t" r="r" b="b"/>
            <a:pathLst>
              <a:path w="12288033" h="7130576">
                <a:moveTo>
                  <a:pt x="3824959" y="4744226"/>
                </a:moveTo>
                <a:lnTo>
                  <a:pt x="4056759" y="4744226"/>
                </a:lnTo>
                <a:lnTo>
                  <a:pt x="4056759" y="4813320"/>
                </a:lnTo>
                <a:lnTo>
                  <a:pt x="3824959" y="4813320"/>
                </a:lnTo>
                <a:close/>
                <a:moveTo>
                  <a:pt x="8473158" y="4743112"/>
                </a:moveTo>
                <a:lnTo>
                  <a:pt x="8704959" y="4743112"/>
                </a:lnTo>
                <a:lnTo>
                  <a:pt x="8704959" y="5103071"/>
                </a:lnTo>
                <a:lnTo>
                  <a:pt x="8473158" y="5103071"/>
                </a:lnTo>
                <a:close/>
                <a:moveTo>
                  <a:pt x="9113724" y="4533600"/>
                </a:moveTo>
                <a:lnTo>
                  <a:pt x="9113724" y="5158792"/>
                </a:lnTo>
                <a:lnTo>
                  <a:pt x="9309862" y="5313697"/>
                </a:lnTo>
                <a:lnTo>
                  <a:pt x="10007492" y="5313697"/>
                </a:lnTo>
                <a:lnTo>
                  <a:pt x="10007492" y="4679589"/>
                </a:lnTo>
                <a:lnTo>
                  <a:pt x="9812468" y="4533600"/>
                </a:lnTo>
                <a:lnTo>
                  <a:pt x="9676509" y="4533600"/>
                </a:lnTo>
                <a:lnTo>
                  <a:pt x="9676509" y="5103071"/>
                </a:lnTo>
                <a:lnTo>
                  <a:pt x="9444708" y="5103071"/>
                </a:lnTo>
                <a:lnTo>
                  <a:pt x="9444708" y="4533600"/>
                </a:lnTo>
                <a:close/>
                <a:moveTo>
                  <a:pt x="8337198" y="4533600"/>
                </a:moveTo>
                <a:lnTo>
                  <a:pt x="8142174" y="4679589"/>
                </a:lnTo>
                <a:lnTo>
                  <a:pt x="8142174" y="5313697"/>
                </a:lnTo>
                <a:lnTo>
                  <a:pt x="8839804" y="5313697"/>
                </a:lnTo>
                <a:lnTo>
                  <a:pt x="9035942" y="5158792"/>
                </a:lnTo>
                <a:lnTo>
                  <a:pt x="9035942" y="4533600"/>
                </a:lnTo>
                <a:close/>
                <a:moveTo>
                  <a:pt x="7046799" y="4533600"/>
                </a:moveTo>
                <a:lnTo>
                  <a:pt x="7046799" y="5171051"/>
                </a:lnTo>
                <a:lnTo>
                  <a:pt x="7378898" y="5171051"/>
                </a:lnTo>
                <a:lnTo>
                  <a:pt x="7735514" y="5003887"/>
                </a:lnTo>
                <a:lnTo>
                  <a:pt x="7735514" y="5313697"/>
                </a:lnTo>
                <a:lnTo>
                  <a:pt x="7577265" y="5434055"/>
                </a:lnTo>
                <a:lnTo>
                  <a:pt x="7577265" y="5699288"/>
                </a:lnTo>
                <a:lnTo>
                  <a:pt x="8068726" y="5370533"/>
                </a:lnTo>
                <a:lnTo>
                  <a:pt x="8068726" y="4533600"/>
                </a:lnTo>
                <a:lnTo>
                  <a:pt x="7736628" y="4533600"/>
                </a:lnTo>
                <a:lnTo>
                  <a:pt x="7736628" y="4743112"/>
                </a:lnTo>
                <a:lnTo>
                  <a:pt x="7378898" y="4911390"/>
                </a:lnTo>
                <a:lnTo>
                  <a:pt x="7378898" y="4533600"/>
                </a:lnTo>
                <a:close/>
                <a:moveTo>
                  <a:pt x="5575092" y="4533600"/>
                </a:moveTo>
                <a:lnTo>
                  <a:pt x="5677618" y="4622754"/>
                </a:lnTo>
                <a:lnTo>
                  <a:pt x="5677618" y="5313697"/>
                </a:lnTo>
                <a:lnTo>
                  <a:pt x="6009718" y="5313697"/>
                </a:lnTo>
                <a:lnTo>
                  <a:pt x="6009718" y="5038434"/>
                </a:lnTo>
                <a:lnTo>
                  <a:pt x="6237060" y="5038434"/>
                </a:lnTo>
                <a:lnTo>
                  <a:pt x="6237060" y="5313697"/>
                </a:lnTo>
                <a:lnTo>
                  <a:pt x="6568044" y="5313697"/>
                </a:lnTo>
                <a:lnTo>
                  <a:pt x="6568044" y="4838952"/>
                </a:lnTo>
                <a:lnTo>
                  <a:pt x="6338473" y="4838952"/>
                </a:lnTo>
                <a:lnTo>
                  <a:pt x="6568044" y="4533600"/>
                </a:lnTo>
                <a:lnTo>
                  <a:pt x="6237060" y="4533600"/>
                </a:lnTo>
                <a:lnTo>
                  <a:pt x="6009718" y="4808863"/>
                </a:lnTo>
                <a:lnTo>
                  <a:pt x="6009718" y="4533600"/>
                </a:lnTo>
                <a:close/>
                <a:moveTo>
                  <a:pt x="4432091" y="4533600"/>
                </a:moveTo>
                <a:lnTo>
                  <a:pt x="4534618" y="4622754"/>
                </a:lnTo>
                <a:lnTo>
                  <a:pt x="4534618" y="5313697"/>
                </a:lnTo>
                <a:lnTo>
                  <a:pt x="4866717" y="5313697"/>
                </a:lnTo>
                <a:lnTo>
                  <a:pt x="4866717" y="4845639"/>
                </a:lnTo>
                <a:lnTo>
                  <a:pt x="5201045" y="5071867"/>
                </a:lnTo>
                <a:lnTo>
                  <a:pt x="5201045" y="5313697"/>
                </a:lnTo>
                <a:lnTo>
                  <a:pt x="5533143" y="5313697"/>
                </a:lnTo>
                <a:lnTo>
                  <a:pt x="5533143" y="4533600"/>
                </a:lnTo>
                <a:lnTo>
                  <a:pt x="5201045" y="4533600"/>
                </a:lnTo>
                <a:lnTo>
                  <a:pt x="5201045" y="4784345"/>
                </a:lnTo>
                <a:lnTo>
                  <a:pt x="4837742" y="4533600"/>
                </a:lnTo>
                <a:close/>
                <a:moveTo>
                  <a:pt x="3690113" y="4533600"/>
                </a:moveTo>
                <a:lnTo>
                  <a:pt x="3493975" y="4688505"/>
                </a:lnTo>
                <a:lnTo>
                  <a:pt x="3493975" y="5313697"/>
                </a:lnTo>
                <a:lnTo>
                  <a:pt x="3824959" y="5313697"/>
                </a:lnTo>
                <a:lnTo>
                  <a:pt x="3824959" y="5015031"/>
                </a:lnTo>
                <a:lnTo>
                  <a:pt x="4056759" y="5015031"/>
                </a:lnTo>
                <a:lnTo>
                  <a:pt x="4056759" y="5313697"/>
                </a:lnTo>
                <a:lnTo>
                  <a:pt x="4192719" y="5313697"/>
                </a:lnTo>
                <a:lnTo>
                  <a:pt x="4387743" y="5167708"/>
                </a:lnTo>
                <a:lnTo>
                  <a:pt x="4387743" y="4533600"/>
                </a:lnTo>
                <a:close/>
                <a:moveTo>
                  <a:pt x="1779474" y="4533600"/>
                </a:moveTo>
                <a:lnTo>
                  <a:pt x="1779474" y="4743112"/>
                </a:lnTo>
                <a:lnTo>
                  <a:pt x="2055852" y="4743112"/>
                </a:lnTo>
                <a:lnTo>
                  <a:pt x="2055852" y="5313697"/>
                </a:lnTo>
                <a:lnTo>
                  <a:pt x="2386836" y="5313697"/>
                </a:lnTo>
                <a:lnTo>
                  <a:pt x="2386836" y="4743112"/>
                </a:lnTo>
                <a:lnTo>
                  <a:pt x="2548428" y="4743112"/>
                </a:lnTo>
                <a:lnTo>
                  <a:pt x="2548428" y="4533600"/>
                </a:lnTo>
                <a:close/>
                <a:moveTo>
                  <a:pt x="3088048" y="4531371"/>
                </a:moveTo>
                <a:lnTo>
                  <a:pt x="3088048" y="4811092"/>
                </a:lnTo>
                <a:lnTo>
                  <a:pt x="2947630" y="4811092"/>
                </a:lnTo>
                <a:lnTo>
                  <a:pt x="2947630" y="4533600"/>
                </a:lnTo>
                <a:lnTo>
                  <a:pt x="2616646" y="4533600"/>
                </a:lnTo>
                <a:lnTo>
                  <a:pt x="2616646" y="4811092"/>
                </a:lnTo>
                <a:lnTo>
                  <a:pt x="2531950" y="4811092"/>
                </a:lnTo>
                <a:lnTo>
                  <a:pt x="2531950" y="5008345"/>
                </a:lnTo>
                <a:lnTo>
                  <a:pt x="2616646" y="5008345"/>
                </a:lnTo>
                <a:lnTo>
                  <a:pt x="2616646" y="5313697"/>
                </a:lnTo>
                <a:lnTo>
                  <a:pt x="2947630" y="5313697"/>
                </a:lnTo>
                <a:lnTo>
                  <a:pt x="2947630" y="5008345"/>
                </a:lnTo>
                <a:lnTo>
                  <a:pt x="3088048" y="5008345"/>
                </a:lnTo>
                <a:lnTo>
                  <a:pt x="3088048" y="5313697"/>
                </a:lnTo>
                <a:lnTo>
                  <a:pt x="3419032" y="5313697"/>
                </a:lnTo>
                <a:lnTo>
                  <a:pt x="3419032" y="4531371"/>
                </a:lnTo>
                <a:close/>
                <a:moveTo>
                  <a:pt x="0" y="0"/>
                </a:moveTo>
                <a:lnTo>
                  <a:pt x="12288033" y="0"/>
                </a:lnTo>
                <a:lnTo>
                  <a:pt x="12288033" y="7130576"/>
                </a:lnTo>
                <a:lnTo>
                  <a:pt x="0" y="7130576"/>
                </a:lnTo>
                <a:close/>
              </a:path>
            </a:pathLst>
          </a:custGeom>
        </p:spPr>
      </p:pic>
      <p:sp>
        <p:nvSpPr>
          <p:cNvPr id="65" name="Frame 64">
            <a:extLst>
              <a:ext uri="{FF2B5EF4-FFF2-40B4-BE49-F238E27FC236}">
                <a16:creationId xmlns:a16="http://schemas.microsoft.com/office/drawing/2014/main" id="{7BD1BA15-6AF4-AA7D-1B87-A898521EF70C}"/>
              </a:ext>
            </a:extLst>
          </p:cNvPr>
          <p:cNvSpPr/>
          <p:nvPr/>
        </p:nvSpPr>
        <p:spPr>
          <a:xfrm>
            <a:off x="-48016" y="-136288"/>
            <a:ext cx="12440433" cy="7282976"/>
          </a:xfrm>
          <a:prstGeom prst="frame">
            <a:avLst>
              <a:gd name="adj1" fmla="val 3896"/>
            </a:avLst>
          </a:prstGeom>
          <a:blipFill dpi="0" rotWithShape="1">
            <a:blip r:embed="rId3">
              <a:extLst>
                <a:ext uri="{28A0092B-C50C-407E-A947-70E740481C1C}">
                  <a14:useLocalDpi xmlns:a14="http://schemas.microsoft.com/office/drawing/2010/main" val="0"/>
                </a:ext>
              </a:extLst>
            </a:blip>
            <a:srcRect/>
            <a:stretch>
              <a:fillRect/>
            </a:stretch>
          </a:blipFill>
          <a:scene3d>
            <a:camera prst="orthographicFront"/>
            <a:lightRig rig="threePt" dir="t"/>
          </a:scene3d>
          <a:sp3d>
            <a:bevelT w="203200" h="323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dpi="0" rotWithShape="1">
                <a:blip r:embed="rId4">
                  <a:extLst>
                    <a:ext uri="{28A0092B-C50C-407E-A947-70E740481C1C}">
                      <a14:useLocalDpi xmlns:a14="http://schemas.microsoft.com/office/drawing/2010/main" val="0"/>
                    </a:ext>
                  </a:extLst>
                </a:blip>
                <a:srcRect/>
                <a:stretch>
                  <a:fillRect/>
                </a:stretch>
              </a:blipFill>
            </a:endParaRPr>
          </a:p>
        </p:txBody>
      </p:sp>
    </p:spTree>
    <p:extLst>
      <p:ext uri="{BB962C8B-B14F-4D97-AF65-F5344CB8AC3E}">
        <p14:creationId xmlns:p14="http://schemas.microsoft.com/office/powerpoint/2010/main" val="99084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repeatCount="indefinite"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0-#ppt_w/2"/>
                                          </p:val>
                                        </p:tav>
                                        <p:tav tm="100000">
                                          <p:val>
                                            <p:strVal val="#ppt_x"/>
                                          </p:val>
                                        </p:tav>
                                      </p:tavLst>
                                    </p:anim>
                                    <p:anim calcmode="lin" valueType="num">
                                      <p:cBhvr additive="base">
                                        <p:cTn id="8" dur="500" fill="hold"/>
                                        <p:tgtEl>
                                          <p:spTgt spid="61"/>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fill="hold"/>
                                        <p:tgtEl>
                                          <p:spTgt spid="63"/>
                                        </p:tgtEl>
                                        <p:attrNameLst>
                                          <p:attrName>ppt_x</p:attrName>
                                        </p:attrNameLst>
                                      </p:cBhvr>
                                      <p:tavLst>
                                        <p:tav tm="0">
                                          <p:val>
                                            <p:strVal val="1+#ppt_w/2"/>
                                          </p:val>
                                        </p:tav>
                                        <p:tav tm="100000">
                                          <p:val>
                                            <p:strVal val="#ppt_x"/>
                                          </p:val>
                                        </p:tav>
                                      </p:tavLst>
                                    </p:anim>
                                    <p:anim calcmode="lin" valueType="num">
                                      <p:cBhvr additive="base">
                                        <p:cTn id="12" dur="5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C1511AE-99C6-4649-B59C-BE73FD78DE79}"/>
              </a:ext>
            </a:extLst>
          </p:cNvPr>
          <p:cNvGrpSpPr/>
          <p:nvPr/>
        </p:nvGrpSpPr>
        <p:grpSpPr>
          <a:xfrm>
            <a:off x="2903807" y="352535"/>
            <a:ext cx="6384387" cy="1280160"/>
            <a:chOff x="3074764" y="472456"/>
            <a:chExt cx="6384387" cy="1280160"/>
          </a:xfrm>
        </p:grpSpPr>
        <p:sp>
          <p:nvSpPr>
            <p:cNvPr id="4" name="Flowchart: Punched Tape 3">
              <a:extLst>
                <a:ext uri="{FF2B5EF4-FFF2-40B4-BE49-F238E27FC236}">
                  <a16:creationId xmlns:a16="http://schemas.microsoft.com/office/drawing/2014/main" id="{9B1F0404-73F9-470A-B641-5813E4D23741}"/>
                </a:ext>
              </a:extLst>
            </p:cNvPr>
            <p:cNvSpPr/>
            <p:nvPr/>
          </p:nvSpPr>
          <p:spPr>
            <a:xfrm>
              <a:off x="3074764" y="472456"/>
              <a:ext cx="6384387" cy="1280160"/>
            </a:xfrm>
            <a:prstGeom prst="flowChartPunchedTape">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BDA1218-64FB-4FF0-AE45-6A50BA04E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2183" y="787789"/>
              <a:ext cx="5869548" cy="649493"/>
            </a:xfrm>
            <a:prstGeom prst="rect">
              <a:avLst/>
            </a:prstGeom>
          </p:spPr>
        </p:pic>
      </p:grpSp>
      <p:sp>
        <p:nvSpPr>
          <p:cNvPr id="8" name="TextBox 7">
            <a:extLst>
              <a:ext uri="{FF2B5EF4-FFF2-40B4-BE49-F238E27FC236}">
                <a16:creationId xmlns:a16="http://schemas.microsoft.com/office/drawing/2014/main" id="{B4F6317C-52AF-465E-8BE6-B1BAABDF6BE5}"/>
              </a:ext>
            </a:extLst>
          </p:cNvPr>
          <p:cNvSpPr txBox="1"/>
          <p:nvPr/>
        </p:nvSpPr>
        <p:spPr>
          <a:xfrm>
            <a:off x="1486611" y="3845628"/>
            <a:ext cx="9218778" cy="769441"/>
          </a:xfrm>
          <a:prstGeom prst="rect">
            <a:avLst/>
          </a:prstGeom>
          <a:solidFill>
            <a:schemeClr val="accent2">
              <a:lumMod val="20000"/>
              <a:lumOff val="80000"/>
            </a:schemeClr>
          </a:solidFill>
          <a:ln w="76200">
            <a:solidFill>
              <a:srgbClr val="002060"/>
            </a:solidFill>
          </a:ln>
        </p:spPr>
        <p:txBody>
          <a:bodyPr wrap="square" rtlCol="0">
            <a:spAutoFit/>
          </a:bodyPr>
          <a:lstStyle/>
          <a:p>
            <a:pPr algn="ctr"/>
            <a:r>
              <a:rPr lang="en-US" sz="4400" dirty="0">
                <a:latin typeface="Times New Roman" panose="02020603050405020304" pitchFamily="18" charset="0"/>
                <a:cs typeface="Times New Roman" panose="02020603050405020304" pitchFamily="18" charset="0"/>
              </a:rPr>
              <a:t>Can you say about what the video is ?</a:t>
            </a:r>
          </a:p>
        </p:txBody>
      </p:sp>
      <p:sp>
        <p:nvSpPr>
          <p:cNvPr id="10" name="TextBox 9">
            <a:extLst>
              <a:ext uri="{FF2B5EF4-FFF2-40B4-BE49-F238E27FC236}">
                <a16:creationId xmlns:a16="http://schemas.microsoft.com/office/drawing/2014/main" id="{F388331C-426A-4B82-B3BA-A5A80EC98339}"/>
              </a:ext>
            </a:extLst>
          </p:cNvPr>
          <p:cNvSpPr txBox="1"/>
          <p:nvPr/>
        </p:nvSpPr>
        <p:spPr>
          <a:xfrm>
            <a:off x="474454" y="5269337"/>
            <a:ext cx="11243093" cy="830997"/>
          </a:xfrm>
          <a:prstGeom prst="rect">
            <a:avLst/>
          </a:prstGeom>
          <a:solidFill>
            <a:srgbClr val="002060"/>
          </a:solidFill>
          <a:ln w="76200">
            <a:solidFill>
              <a:srgbClr val="FFFF00"/>
            </a:solidFill>
          </a:ln>
        </p:spPr>
        <p:txBody>
          <a:bodyPr wrap="square" rtlCol="0">
            <a:spAutoFit/>
          </a:bodyPr>
          <a:lstStyle/>
          <a:p>
            <a:pPr algn="ctr"/>
            <a:r>
              <a:rPr lang="en-US" sz="4800" dirty="0">
                <a:solidFill>
                  <a:schemeClr val="bg1"/>
                </a:solidFill>
                <a:latin typeface="Times New Roman" panose="02020603050405020304" pitchFamily="18" charset="0"/>
                <a:cs typeface="Times New Roman" panose="02020603050405020304" pitchFamily="18" charset="0"/>
              </a:rPr>
              <a:t>The video is about the Language Movement. </a:t>
            </a:r>
          </a:p>
        </p:txBody>
      </p:sp>
      <p:sp>
        <p:nvSpPr>
          <p:cNvPr id="3" name="Frame 2">
            <a:extLst>
              <a:ext uri="{FF2B5EF4-FFF2-40B4-BE49-F238E27FC236}">
                <a16:creationId xmlns:a16="http://schemas.microsoft.com/office/drawing/2014/main" id="{F5B4AA97-46E7-9DFC-5B46-E83CD182489A}"/>
              </a:ext>
            </a:extLst>
          </p:cNvPr>
          <p:cNvSpPr/>
          <p:nvPr/>
        </p:nvSpPr>
        <p:spPr>
          <a:xfrm>
            <a:off x="-54208" y="-45624"/>
            <a:ext cx="12246208" cy="6903623"/>
          </a:xfrm>
          <a:prstGeom prst="frame">
            <a:avLst>
              <a:gd name="adj1" fmla="val 3896"/>
            </a:avLst>
          </a:prstGeom>
          <a:blipFill dpi="0" rotWithShape="1">
            <a:blip r:embed="rId3">
              <a:extLst>
                <a:ext uri="{28A0092B-C50C-407E-A947-70E740481C1C}">
                  <a14:useLocalDpi xmlns:a14="http://schemas.microsoft.com/office/drawing/2010/main" val="0"/>
                </a:ext>
              </a:extLst>
            </a:blip>
            <a:srcRect/>
            <a:stretch>
              <a:fillRect/>
            </a:stretch>
          </a:blipFill>
          <a:scene3d>
            <a:camera prst="orthographicFront"/>
            <a:lightRig rig="threePt" dir="t"/>
          </a:scene3d>
          <a:sp3d>
            <a:bevelT w="203200" h="323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dpi="0" rotWithShape="1">
                <a:blip r:embed="rId4">
                  <a:extLst>
                    <a:ext uri="{28A0092B-C50C-407E-A947-70E740481C1C}">
                      <a14:useLocalDpi xmlns:a14="http://schemas.microsoft.com/office/drawing/2010/main" val="0"/>
                    </a:ext>
                  </a:extLst>
                </a:blip>
                <a:srcRect/>
                <a:stretch>
                  <a:fillRect/>
                </a:stretch>
              </a:blipFill>
            </a:endParaRPr>
          </a:p>
        </p:txBody>
      </p:sp>
      <p:graphicFrame>
        <p:nvGraphicFramePr>
          <p:cNvPr id="5" name="Object 4">
            <a:hlinkClick r:id="" action="ppaction://ole?verb=0"/>
            <a:extLst>
              <a:ext uri="{FF2B5EF4-FFF2-40B4-BE49-F238E27FC236}">
                <a16:creationId xmlns:a16="http://schemas.microsoft.com/office/drawing/2014/main" id="{589FE0C9-9CBC-AE0B-0BB7-237DCC7F5123}"/>
              </a:ext>
            </a:extLst>
          </p:cNvPr>
          <p:cNvGraphicFramePr>
            <a:graphicFrameLocks noChangeAspect="1"/>
          </p:cNvGraphicFramePr>
          <p:nvPr>
            <p:extLst>
              <p:ext uri="{D42A27DB-BD31-4B8C-83A1-F6EECF244321}">
                <p14:modId xmlns:p14="http://schemas.microsoft.com/office/powerpoint/2010/main" val="2336884856"/>
              </p:ext>
            </p:extLst>
          </p:nvPr>
        </p:nvGraphicFramePr>
        <p:xfrm>
          <a:off x="5702300" y="2970213"/>
          <a:ext cx="733425" cy="439737"/>
        </p:xfrm>
        <a:graphic>
          <a:graphicData uri="http://schemas.openxmlformats.org/presentationml/2006/ole">
            <mc:AlternateContent xmlns:mc="http://schemas.openxmlformats.org/markup-compatibility/2006">
              <mc:Choice xmlns:v="urn:schemas-microsoft-com:vml" Requires="v">
                <p:oleObj name="Packager Shell Object" showAsIcon="1" r:id="rId5" imgW="732960" imgH="440280" progId="Package">
                  <p:embed/>
                </p:oleObj>
              </mc:Choice>
              <mc:Fallback>
                <p:oleObj name="Packager Shell Object" showAsIcon="1" r:id="rId5" imgW="732960" imgH="440280" progId="Package">
                  <p:embed/>
                  <p:pic>
                    <p:nvPicPr>
                      <p:cNvPr id="0" name=""/>
                      <p:cNvPicPr/>
                      <p:nvPr/>
                    </p:nvPicPr>
                    <p:blipFill>
                      <a:blip r:embed="rId6"/>
                      <a:stretch>
                        <a:fillRect/>
                      </a:stretch>
                    </p:blipFill>
                    <p:spPr>
                      <a:xfrm>
                        <a:off x="5702300" y="2970213"/>
                        <a:ext cx="733425" cy="439737"/>
                      </a:xfrm>
                      <a:prstGeom prst="rect">
                        <a:avLst/>
                      </a:prstGeom>
                      <a:ln w="38100">
                        <a:solidFill>
                          <a:srgbClr val="8D395C"/>
                        </a:solidFill>
                      </a:ln>
                    </p:spPr>
                  </p:pic>
                </p:oleObj>
              </mc:Fallback>
            </mc:AlternateContent>
          </a:graphicData>
        </a:graphic>
      </p:graphicFrame>
    </p:spTree>
    <p:extLst>
      <p:ext uri="{BB962C8B-B14F-4D97-AF65-F5344CB8AC3E}">
        <p14:creationId xmlns:p14="http://schemas.microsoft.com/office/powerpoint/2010/main" val="39556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out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DE56BE-BFC9-F638-E7CC-F7D64F7F8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0187" y="3252629"/>
            <a:ext cx="5749563" cy="3164744"/>
          </a:xfrm>
          <a:prstGeom prst="rect">
            <a:avLst/>
          </a:prstGeom>
          <a:ln w="57150">
            <a:solidFill>
              <a:srgbClr val="C00000"/>
            </a:solidFill>
          </a:ln>
        </p:spPr>
      </p:pic>
      <p:sp>
        <p:nvSpPr>
          <p:cNvPr id="18" name="Rectangle: Rounded Corners 17">
            <a:extLst>
              <a:ext uri="{FF2B5EF4-FFF2-40B4-BE49-F238E27FC236}">
                <a16:creationId xmlns:a16="http://schemas.microsoft.com/office/drawing/2014/main" id="{6ADF5636-6A43-4E54-ABF6-EB1ED270C7BE}"/>
              </a:ext>
            </a:extLst>
          </p:cNvPr>
          <p:cNvSpPr/>
          <p:nvPr/>
        </p:nvSpPr>
        <p:spPr>
          <a:xfrm rot="5213686">
            <a:off x="5644054" y="-1110115"/>
            <a:ext cx="1202027" cy="7689942"/>
          </a:xfrm>
          <a:custGeom>
            <a:avLst/>
            <a:gdLst>
              <a:gd name="connsiteX0" fmla="*/ 0 w 1205948"/>
              <a:gd name="connsiteY0" fmla="*/ 200995 h 3926862"/>
              <a:gd name="connsiteX1" fmla="*/ 200995 w 1205948"/>
              <a:gd name="connsiteY1" fmla="*/ 0 h 3926862"/>
              <a:gd name="connsiteX2" fmla="*/ 1004953 w 1205948"/>
              <a:gd name="connsiteY2" fmla="*/ 0 h 3926862"/>
              <a:gd name="connsiteX3" fmla="*/ 1205948 w 1205948"/>
              <a:gd name="connsiteY3" fmla="*/ 200995 h 3926862"/>
              <a:gd name="connsiteX4" fmla="*/ 1205948 w 1205948"/>
              <a:gd name="connsiteY4" fmla="*/ 3725867 h 3926862"/>
              <a:gd name="connsiteX5" fmla="*/ 1004953 w 1205948"/>
              <a:gd name="connsiteY5" fmla="*/ 3926862 h 3926862"/>
              <a:gd name="connsiteX6" fmla="*/ 200995 w 1205948"/>
              <a:gd name="connsiteY6" fmla="*/ 3926862 h 3926862"/>
              <a:gd name="connsiteX7" fmla="*/ 0 w 1205948"/>
              <a:gd name="connsiteY7" fmla="*/ 3725867 h 3926862"/>
              <a:gd name="connsiteX8" fmla="*/ 0 w 1205948"/>
              <a:gd name="connsiteY8" fmla="*/ 200995 h 3926862"/>
              <a:gd name="connsiteX0" fmla="*/ 0 w 1205948"/>
              <a:gd name="connsiteY0" fmla="*/ 296649 h 4022516"/>
              <a:gd name="connsiteX1" fmla="*/ 341181 w 1205948"/>
              <a:gd name="connsiteY1" fmla="*/ 0 h 4022516"/>
              <a:gd name="connsiteX2" fmla="*/ 1004953 w 1205948"/>
              <a:gd name="connsiteY2" fmla="*/ 95654 h 4022516"/>
              <a:gd name="connsiteX3" fmla="*/ 1205948 w 1205948"/>
              <a:gd name="connsiteY3" fmla="*/ 296649 h 4022516"/>
              <a:gd name="connsiteX4" fmla="*/ 1205948 w 1205948"/>
              <a:gd name="connsiteY4" fmla="*/ 3821521 h 4022516"/>
              <a:gd name="connsiteX5" fmla="*/ 1004953 w 1205948"/>
              <a:gd name="connsiteY5" fmla="*/ 4022516 h 4022516"/>
              <a:gd name="connsiteX6" fmla="*/ 200995 w 1205948"/>
              <a:gd name="connsiteY6" fmla="*/ 4022516 h 4022516"/>
              <a:gd name="connsiteX7" fmla="*/ 0 w 1205948"/>
              <a:gd name="connsiteY7" fmla="*/ 3821521 h 4022516"/>
              <a:gd name="connsiteX8" fmla="*/ 0 w 1205948"/>
              <a:gd name="connsiteY8" fmla="*/ 296649 h 4022516"/>
              <a:gd name="connsiteX0" fmla="*/ 0 w 1205948"/>
              <a:gd name="connsiteY0" fmla="*/ 326938 h 4052805"/>
              <a:gd name="connsiteX1" fmla="*/ 341181 w 1205948"/>
              <a:gd name="connsiteY1" fmla="*/ 30289 h 4052805"/>
              <a:gd name="connsiteX2" fmla="*/ 1004953 w 1205948"/>
              <a:gd name="connsiteY2" fmla="*/ 125943 h 4052805"/>
              <a:gd name="connsiteX3" fmla="*/ 1205948 w 1205948"/>
              <a:gd name="connsiteY3" fmla="*/ 326938 h 4052805"/>
              <a:gd name="connsiteX4" fmla="*/ 1205948 w 1205948"/>
              <a:gd name="connsiteY4" fmla="*/ 3851810 h 4052805"/>
              <a:gd name="connsiteX5" fmla="*/ 1004953 w 1205948"/>
              <a:gd name="connsiteY5" fmla="*/ 4052805 h 4052805"/>
              <a:gd name="connsiteX6" fmla="*/ 200995 w 1205948"/>
              <a:gd name="connsiteY6" fmla="*/ 4052805 h 4052805"/>
              <a:gd name="connsiteX7" fmla="*/ 0 w 1205948"/>
              <a:gd name="connsiteY7" fmla="*/ 3851810 h 4052805"/>
              <a:gd name="connsiteX8" fmla="*/ 0 w 1205948"/>
              <a:gd name="connsiteY8" fmla="*/ 326938 h 4052805"/>
              <a:gd name="connsiteX0" fmla="*/ 0 w 1205948"/>
              <a:gd name="connsiteY0" fmla="*/ 308973 h 4034840"/>
              <a:gd name="connsiteX1" fmla="*/ 341181 w 1205948"/>
              <a:gd name="connsiteY1" fmla="*/ 12324 h 4034840"/>
              <a:gd name="connsiteX2" fmla="*/ 801992 w 1205948"/>
              <a:gd name="connsiteY2" fmla="*/ 504535 h 4034840"/>
              <a:gd name="connsiteX3" fmla="*/ 1205948 w 1205948"/>
              <a:gd name="connsiteY3" fmla="*/ 308973 h 4034840"/>
              <a:gd name="connsiteX4" fmla="*/ 1205948 w 1205948"/>
              <a:gd name="connsiteY4" fmla="*/ 3833845 h 4034840"/>
              <a:gd name="connsiteX5" fmla="*/ 1004953 w 1205948"/>
              <a:gd name="connsiteY5" fmla="*/ 4034840 h 4034840"/>
              <a:gd name="connsiteX6" fmla="*/ 200995 w 1205948"/>
              <a:gd name="connsiteY6" fmla="*/ 4034840 h 4034840"/>
              <a:gd name="connsiteX7" fmla="*/ 0 w 1205948"/>
              <a:gd name="connsiteY7" fmla="*/ 3833845 h 4034840"/>
              <a:gd name="connsiteX8" fmla="*/ 0 w 1205948"/>
              <a:gd name="connsiteY8" fmla="*/ 308973 h 4034840"/>
              <a:gd name="connsiteX0" fmla="*/ 0 w 1205948"/>
              <a:gd name="connsiteY0" fmla="*/ 312113 h 4037980"/>
              <a:gd name="connsiteX1" fmla="*/ 341181 w 1205948"/>
              <a:gd name="connsiteY1" fmla="*/ 15464 h 4037980"/>
              <a:gd name="connsiteX2" fmla="*/ 643609 w 1205948"/>
              <a:gd name="connsiteY2" fmla="*/ 55865 h 4037980"/>
              <a:gd name="connsiteX3" fmla="*/ 801992 w 1205948"/>
              <a:gd name="connsiteY3" fmla="*/ 507675 h 4037980"/>
              <a:gd name="connsiteX4" fmla="*/ 1205948 w 1205948"/>
              <a:gd name="connsiteY4" fmla="*/ 312113 h 4037980"/>
              <a:gd name="connsiteX5" fmla="*/ 1205948 w 1205948"/>
              <a:gd name="connsiteY5" fmla="*/ 3836985 h 4037980"/>
              <a:gd name="connsiteX6" fmla="*/ 1004953 w 1205948"/>
              <a:gd name="connsiteY6" fmla="*/ 4037980 h 4037980"/>
              <a:gd name="connsiteX7" fmla="*/ 200995 w 1205948"/>
              <a:gd name="connsiteY7" fmla="*/ 4037980 h 4037980"/>
              <a:gd name="connsiteX8" fmla="*/ 0 w 1205948"/>
              <a:gd name="connsiteY8" fmla="*/ 3836985 h 4037980"/>
              <a:gd name="connsiteX9" fmla="*/ 0 w 1205948"/>
              <a:gd name="connsiteY9" fmla="*/ 312113 h 4037980"/>
              <a:gd name="connsiteX0" fmla="*/ 0 w 1205948"/>
              <a:gd name="connsiteY0" fmla="*/ 312113 h 4037980"/>
              <a:gd name="connsiteX1" fmla="*/ 341181 w 1205948"/>
              <a:gd name="connsiteY1" fmla="*/ 15464 h 4037980"/>
              <a:gd name="connsiteX2" fmla="*/ 643609 w 1205948"/>
              <a:gd name="connsiteY2" fmla="*/ 55865 h 4037980"/>
              <a:gd name="connsiteX3" fmla="*/ 889183 w 1205948"/>
              <a:gd name="connsiteY3" fmla="*/ 235211 h 4037980"/>
              <a:gd name="connsiteX4" fmla="*/ 1205948 w 1205948"/>
              <a:gd name="connsiteY4" fmla="*/ 312113 h 4037980"/>
              <a:gd name="connsiteX5" fmla="*/ 1205948 w 1205948"/>
              <a:gd name="connsiteY5" fmla="*/ 3836985 h 4037980"/>
              <a:gd name="connsiteX6" fmla="*/ 1004953 w 1205948"/>
              <a:gd name="connsiteY6" fmla="*/ 4037980 h 4037980"/>
              <a:gd name="connsiteX7" fmla="*/ 200995 w 1205948"/>
              <a:gd name="connsiteY7" fmla="*/ 4037980 h 4037980"/>
              <a:gd name="connsiteX8" fmla="*/ 0 w 1205948"/>
              <a:gd name="connsiteY8" fmla="*/ 3836985 h 4037980"/>
              <a:gd name="connsiteX9" fmla="*/ 0 w 1205948"/>
              <a:gd name="connsiteY9" fmla="*/ 312113 h 4037980"/>
              <a:gd name="connsiteX0" fmla="*/ 0 w 1205948"/>
              <a:gd name="connsiteY0" fmla="*/ 312113 h 4037980"/>
              <a:gd name="connsiteX1" fmla="*/ 341181 w 1205948"/>
              <a:gd name="connsiteY1" fmla="*/ 15464 h 4037980"/>
              <a:gd name="connsiteX2" fmla="*/ 643609 w 1205948"/>
              <a:gd name="connsiteY2" fmla="*/ 55865 h 4037980"/>
              <a:gd name="connsiteX3" fmla="*/ 889183 w 1205948"/>
              <a:gd name="connsiteY3" fmla="*/ 235211 h 4037980"/>
              <a:gd name="connsiteX4" fmla="*/ 1205948 w 1205948"/>
              <a:gd name="connsiteY4" fmla="*/ 312113 h 4037980"/>
              <a:gd name="connsiteX5" fmla="*/ 1205948 w 1205948"/>
              <a:gd name="connsiteY5" fmla="*/ 3836985 h 4037980"/>
              <a:gd name="connsiteX6" fmla="*/ 947935 w 1205948"/>
              <a:gd name="connsiteY6" fmla="*/ 3914026 h 4037980"/>
              <a:gd name="connsiteX7" fmla="*/ 200995 w 1205948"/>
              <a:gd name="connsiteY7" fmla="*/ 4037980 h 4037980"/>
              <a:gd name="connsiteX8" fmla="*/ 0 w 1205948"/>
              <a:gd name="connsiteY8" fmla="*/ 3836985 h 4037980"/>
              <a:gd name="connsiteX9" fmla="*/ 0 w 1205948"/>
              <a:gd name="connsiteY9" fmla="*/ 312113 h 4037980"/>
              <a:gd name="connsiteX0" fmla="*/ 0 w 1205948"/>
              <a:gd name="connsiteY0" fmla="*/ 312113 h 4037980"/>
              <a:gd name="connsiteX1" fmla="*/ 341181 w 1205948"/>
              <a:gd name="connsiteY1" fmla="*/ 15464 h 4037980"/>
              <a:gd name="connsiteX2" fmla="*/ 643609 w 1205948"/>
              <a:gd name="connsiteY2" fmla="*/ 55865 h 4037980"/>
              <a:gd name="connsiteX3" fmla="*/ 889183 w 1205948"/>
              <a:gd name="connsiteY3" fmla="*/ 235211 h 4037980"/>
              <a:gd name="connsiteX4" fmla="*/ 1205948 w 1205948"/>
              <a:gd name="connsiteY4" fmla="*/ 312113 h 4037980"/>
              <a:gd name="connsiteX5" fmla="*/ 1205948 w 1205948"/>
              <a:gd name="connsiteY5" fmla="*/ 3836985 h 4037980"/>
              <a:gd name="connsiteX6" fmla="*/ 947935 w 1205948"/>
              <a:gd name="connsiteY6" fmla="*/ 3914026 h 4037980"/>
              <a:gd name="connsiteX7" fmla="*/ 200995 w 1205948"/>
              <a:gd name="connsiteY7" fmla="*/ 4037980 h 4037980"/>
              <a:gd name="connsiteX8" fmla="*/ 0 w 1205948"/>
              <a:gd name="connsiteY8" fmla="*/ 3836985 h 4037980"/>
              <a:gd name="connsiteX9" fmla="*/ 0 w 1205948"/>
              <a:gd name="connsiteY9" fmla="*/ 312113 h 403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5948" h="4037980">
                <a:moveTo>
                  <a:pt x="0" y="312113"/>
                </a:moveTo>
                <a:cubicBezTo>
                  <a:pt x="0" y="201107"/>
                  <a:pt x="230175" y="15464"/>
                  <a:pt x="341181" y="15464"/>
                </a:cubicBezTo>
                <a:cubicBezTo>
                  <a:pt x="435091" y="2750"/>
                  <a:pt x="566807" y="-26170"/>
                  <a:pt x="643609" y="55865"/>
                </a:cubicBezTo>
                <a:cubicBezTo>
                  <a:pt x="720411" y="137900"/>
                  <a:pt x="782101" y="222497"/>
                  <a:pt x="889183" y="235211"/>
                </a:cubicBezTo>
                <a:cubicBezTo>
                  <a:pt x="1000189" y="235211"/>
                  <a:pt x="1205948" y="201107"/>
                  <a:pt x="1205948" y="312113"/>
                </a:cubicBezTo>
                <a:lnTo>
                  <a:pt x="1205948" y="3836985"/>
                </a:lnTo>
                <a:cubicBezTo>
                  <a:pt x="1205948" y="3947991"/>
                  <a:pt x="1144398" y="4013564"/>
                  <a:pt x="947935" y="3914026"/>
                </a:cubicBezTo>
                <a:lnTo>
                  <a:pt x="200995" y="4037980"/>
                </a:lnTo>
                <a:cubicBezTo>
                  <a:pt x="89989" y="4037980"/>
                  <a:pt x="0" y="3947991"/>
                  <a:pt x="0" y="3836985"/>
                </a:cubicBezTo>
                <a:lnTo>
                  <a:pt x="0" y="31211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7">
            <a:extLst>
              <a:ext uri="{FF2B5EF4-FFF2-40B4-BE49-F238E27FC236}">
                <a16:creationId xmlns:a16="http://schemas.microsoft.com/office/drawing/2014/main" id="{9E22599F-8050-4C6A-A3F1-B89E969D8B84}"/>
              </a:ext>
            </a:extLst>
          </p:cNvPr>
          <p:cNvSpPr/>
          <p:nvPr/>
        </p:nvSpPr>
        <p:spPr>
          <a:xfrm rot="15933968">
            <a:off x="5528480" y="-39520"/>
            <a:ext cx="1135040" cy="7711441"/>
          </a:xfrm>
          <a:custGeom>
            <a:avLst/>
            <a:gdLst>
              <a:gd name="connsiteX0" fmla="*/ 0 w 1205948"/>
              <a:gd name="connsiteY0" fmla="*/ 200995 h 3926862"/>
              <a:gd name="connsiteX1" fmla="*/ 200995 w 1205948"/>
              <a:gd name="connsiteY1" fmla="*/ 0 h 3926862"/>
              <a:gd name="connsiteX2" fmla="*/ 1004953 w 1205948"/>
              <a:gd name="connsiteY2" fmla="*/ 0 h 3926862"/>
              <a:gd name="connsiteX3" fmla="*/ 1205948 w 1205948"/>
              <a:gd name="connsiteY3" fmla="*/ 200995 h 3926862"/>
              <a:gd name="connsiteX4" fmla="*/ 1205948 w 1205948"/>
              <a:gd name="connsiteY4" fmla="*/ 3725867 h 3926862"/>
              <a:gd name="connsiteX5" fmla="*/ 1004953 w 1205948"/>
              <a:gd name="connsiteY5" fmla="*/ 3926862 h 3926862"/>
              <a:gd name="connsiteX6" fmla="*/ 200995 w 1205948"/>
              <a:gd name="connsiteY6" fmla="*/ 3926862 h 3926862"/>
              <a:gd name="connsiteX7" fmla="*/ 0 w 1205948"/>
              <a:gd name="connsiteY7" fmla="*/ 3725867 h 3926862"/>
              <a:gd name="connsiteX8" fmla="*/ 0 w 1205948"/>
              <a:gd name="connsiteY8" fmla="*/ 200995 h 3926862"/>
              <a:gd name="connsiteX0" fmla="*/ 0 w 1205948"/>
              <a:gd name="connsiteY0" fmla="*/ 296649 h 4022516"/>
              <a:gd name="connsiteX1" fmla="*/ 341181 w 1205948"/>
              <a:gd name="connsiteY1" fmla="*/ 0 h 4022516"/>
              <a:gd name="connsiteX2" fmla="*/ 1004953 w 1205948"/>
              <a:gd name="connsiteY2" fmla="*/ 95654 h 4022516"/>
              <a:gd name="connsiteX3" fmla="*/ 1205948 w 1205948"/>
              <a:gd name="connsiteY3" fmla="*/ 296649 h 4022516"/>
              <a:gd name="connsiteX4" fmla="*/ 1205948 w 1205948"/>
              <a:gd name="connsiteY4" fmla="*/ 3821521 h 4022516"/>
              <a:gd name="connsiteX5" fmla="*/ 1004953 w 1205948"/>
              <a:gd name="connsiteY5" fmla="*/ 4022516 h 4022516"/>
              <a:gd name="connsiteX6" fmla="*/ 200995 w 1205948"/>
              <a:gd name="connsiteY6" fmla="*/ 4022516 h 4022516"/>
              <a:gd name="connsiteX7" fmla="*/ 0 w 1205948"/>
              <a:gd name="connsiteY7" fmla="*/ 3821521 h 4022516"/>
              <a:gd name="connsiteX8" fmla="*/ 0 w 1205948"/>
              <a:gd name="connsiteY8" fmla="*/ 296649 h 4022516"/>
              <a:gd name="connsiteX0" fmla="*/ 0 w 1205948"/>
              <a:gd name="connsiteY0" fmla="*/ 326938 h 4052805"/>
              <a:gd name="connsiteX1" fmla="*/ 341181 w 1205948"/>
              <a:gd name="connsiteY1" fmla="*/ 30289 h 4052805"/>
              <a:gd name="connsiteX2" fmla="*/ 1004953 w 1205948"/>
              <a:gd name="connsiteY2" fmla="*/ 125943 h 4052805"/>
              <a:gd name="connsiteX3" fmla="*/ 1205948 w 1205948"/>
              <a:gd name="connsiteY3" fmla="*/ 326938 h 4052805"/>
              <a:gd name="connsiteX4" fmla="*/ 1205948 w 1205948"/>
              <a:gd name="connsiteY4" fmla="*/ 3851810 h 4052805"/>
              <a:gd name="connsiteX5" fmla="*/ 1004953 w 1205948"/>
              <a:gd name="connsiteY5" fmla="*/ 4052805 h 4052805"/>
              <a:gd name="connsiteX6" fmla="*/ 200995 w 1205948"/>
              <a:gd name="connsiteY6" fmla="*/ 4052805 h 4052805"/>
              <a:gd name="connsiteX7" fmla="*/ 0 w 1205948"/>
              <a:gd name="connsiteY7" fmla="*/ 3851810 h 4052805"/>
              <a:gd name="connsiteX8" fmla="*/ 0 w 1205948"/>
              <a:gd name="connsiteY8" fmla="*/ 326938 h 4052805"/>
              <a:gd name="connsiteX0" fmla="*/ 0 w 1205948"/>
              <a:gd name="connsiteY0" fmla="*/ 308973 h 4034840"/>
              <a:gd name="connsiteX1" fmla="*/ 341181 w 1205948"/>
              <a:gd name="connsiteY1" fmla="*/ 12324 h 4034840"/>
              <a:gd name="connsiteX2" fmla="*/ 801992 w 1205948"/>
              <a:gd name="connsiteY2" fmla="*/ 504535 h 4034840"/>
              <a:gd name="connsiteX3" fmla="*/ 1205948 w 1205948"/>
              <a:gd name="connsiteY3" fmla="*/ 308973 h 4034840"/>
              <a:gd name="connsiteX4" fmla="*/ 1205948 w 1205948"/>
              <a:gd name="connsiteY4" fmla="*/ 3833845 h 4034840"/>
              <a:gd name="connsiteX5" fmla="*/ 1004953 w 1205948"/>
              <a:gd name="connsiteY5" fmla="*/ 4034840 h 4034840"/>
              <a:gd name="connsiteX6" fmla="*/ 200995 w 1205948"/>
              <a:gd name="connsiteY6" fmla="*/ 4034840 h 4034840"/>
              <a:gd name="connsiteX7" fmla="*/ 0 w 1205948"/>
              <a:gd name="connsiteY7" fmla="*/ 3833845 h 4034840"/>
              <a:gd name="connsiteX8" fmla="*/ 0 w 1205948"/>
              <a:gd name="connsiteY8" fmla="*/ 308973 h 4034840"/>
              <a:gd name="connsiteX0" fmla="*/ 0 w 1205948"/>
              <a:gd name="connsiteY0" fmla="*/ 312113 h 4037980"/>
              <a:gd name="connsiteX1" fmla="*/ 341181 w 1205948"/>
              <a:gd name="connsiteY1" fmla="*/ 15464 h 4037980"/>
              <a:gd name="connsiteX2" fmla="*/ 643609 w 1205948"/>
              <a:gd name="connsiteY2" fmla="*/ 55865 h 4037980"/>
              <a:gd name="connsiteX3" fmla="*/ 801992 w 1205948"/>
              <a:gd name="connsiteY3" fmla="*/ 507675 h 4037980"/>
              <a:gd name="connsiteX4" fmla="*/ 1205948 w 1205948"/>
              <a:gd name="connsiteY4" fmla="*/ 312113 h 4037980"/>
              <a:gd name="connsiteX5" fmla="*/ 1205948 w 1205948"/>
              <a:gd name="connsiteY5" fmla="*/ 3836985 h 4037980"/>
              <a:gd name="connsiteX6" fmla="*/ 1004953 w 1205948"/>
              <a:gd name="connsiteY6" fmla="*/ 4037980 h 4037980"/>
              <a:gd name="connsiteX7" fmla="*/ 200995 w 1205948"/>
              <a:gd name="connsiteY7" fmla="*/ 4037980 h 4037980"/>
              <a:gd name="connsiteX8" fmla="*/ 0 w 1205948"/>
              <a:gd name="connsiteY8" fmla="*/ 3836985 h 4037980"/>
              <a:gd name="connsiteX9" fmla="*/ 0 w 1205948"/>
              <a:gd name="connsiteY9" fmla="*/ 312113 h 4037980"/>
              <a:gd name="connsiteX0" fmla="*/ 0 w 1205948"/>
              <a:gd name="connsiteY0" fmla="*/ 312113 h 4037980"/>
              <a:gd name="connsiteX1" fmla="*/ 341181 w 1205948"/>
              <a:gd name="connsiteY1" fmla="*/ 15464 h 4037980"/>
              <a:gd name="connsiteX2" fmla="*/ 643609 w 1205948"/>
              <a:gd name="connsiteY2" fmla="*/ 55865 h 4037980"/>
              <a:gd name="connsiteX3" fmla="*/ 889183 w 1205948"/>
              <a:gd name="connsiteY3" fmla="*/ 235211 h 4037980"/>
              <a:gd name="connsiteX4" fmla="*/ 1205948 w 1205948"/>
              <a:gd name="connsiteY4" fmla="*/ 312113 h 4037980"/>
              <a:gd name="connsiteX5" fmla="*/ 1205948 w 1205948"/>
              <a:gd name="connsiteY5" fmla="*/ 3836985 h 4037980"/>
              <a:gd name="connsiteX6" fmla="*/ 1004953 w 1205948"/>
              <a:gd name="connsiteY6" fmla="*/ 4037980 h 4037980"/>
              <a:gd name="connsiteX7" fmla="*/ 200995 w 1205948"/>
              <a:gd name="connsiteY7" fmla="*/ 4037980 h 4037980"/>
              <a:gd name="connsiteX8" fmla="*/ 0 w 1205948"/>
              <a:gd name="connsiteY8" fmla="*/ 3836985 h 4037980"/>
              <a:gd name="connsiteX9" fmla="*/ 0 w 1205948"/>
              <a:gd name="connsiteY9" fmla="*/ 312113 h 4037980"/>
              <a:gd name="connsiteX0" fmla="*/ 0 w 1205948"/>
              <a:gd name="connsiteY0" fmla="*/ 312113 h 4037980"/>
              <a:gd name="connsiteX1" fmla="*/ 341181 w 1205948"/>
              <a:gd name="connsiteY1" fmla="*/ 15464 h 4037980"/>
              <a:gd name="connsiteX2" fmla="*/ 643609 w 1205948"/>
              <a:gd name="connsiteY2" fmla="*/ 55865 h 4037980"/>
              <a:gd name="connsiteX3" fmla="*/ 889183 w 1205948"/>
              <a:gd name="connsiteY3" fmla="*/ 235211 h 4037980"/>
              <a:gd name="connsiteX4" fmla="*/ 1205948 w 1205948"/>
              <a:gd name="connsiteY4" fmla="*/ 312113 h 4037980"/>
              <a:gd name="connsiteX5" fmla="*/ 1205948 w 1205948"/>
              <a:gd name="connsiteY5" fmla="*/ 3836985 h 4037980"/>
              <a:gd name="connsiteX6" fmla="*/ 947935 w 1205948"/>
              <a:gd name="connsiteY6" fmla="*/ 3914026 h 4037980"/>
              <a:gd name="connsiteX7" fmla="*/ 200995 w 1205948"/>
              <a:gd name="connsiteY7" fmla="*/ 4037980 h 4037980"/>
              <a:gd name="connsiteX8" fmla="*/ 0 w 1205948"/>
              <a:gd name="connsiteY8" fmla="*/ 3836985 h 4037980"/>
              <a:gd name="connsiteX9" fmla="*/ 0 w 1205948"/>
              <a:gd name="connsiteY9" fmla="*/ 312113 h 4037980"/>
              <a:gd name="connsiteX0" fmla="*/ 0 w 1205948"/>
              <a:gd name="connsiteY0" fmla="*/ 312113 h 4037980"/>
              <a:gd name="connsiteX1" fmla="*/ 341181 w 1205948"/>
              <a:gd name="connsiteY1" fmla="*/ 15464 h 4037980"/>
              <a:gd name="connsiteX2" fmla="*/ 643609 w 1205948"/>
              <a:gd name="connsiteY2" fmla="*/ 55865 h 4037980"/>
              <a:gd name="connsiteX3" fmla="*/ 889183 w 1205948"/>
              <a:gd name="connsiteY3" fmla="*/ 235211 h 4037980"/>
              <a:gd name="connsiteX4" fmla="*/ 1205948 w 1205948"/>
              <a:gd name="connsiteY4" fmla="*/ 312113 h 4037980"/>
              <a:gd name="connsiteX5" fmla="*/ 1205948 w 1205948"/>
              <a:gd name="connsiteY5" fmla="*/ 3836985 h 4037980"/>
              <a:gd name="connsiteX6" fmla="*/ 947935 w 1205948"/>
              <a:gd name="connsiteY6" fmla="*/ 3914026 h 4037980"/>
              <a:gd name="connsiteX7" fmla="*/ 200995 w 1205948"/>
              <a:gd name="connsiteY7" fmla="*/ 4037980 h 4037980"/>
              <a:gd name="connsiteX8" fmla="*/ 0 w 1205948"/>
              <a:gd name="connsiteY8" fmla="*/ 3836985 h 4037980"/>
              <a:gd name="connsiteX9" fmla="*/ 0 w 1205948"/>
              <a:gd name="connsiteY9" fmla="*/ 312113 h 403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5948" h="4037980">
                <a:moveTo>
                  <a:pt x="0" y="312113"/>
                </a:moveTo>
                <a:cubicBezTo>
                  <a:pt x="0" y="201107"/>
                  <a:pt x="230175" y="15464"/>
                  <a:pt x="341181" y="15464"/>
                </a:cubicBezTo>
                <a:cubicBezTo>
                  <a:pt x="435091" y="2750"/>
                  <a:pt x="566807" y="-26170"/>
                  <a:pt x="643609" y="55865"/>
                </a:cubicBezTo>
                <a:cubicBezTo>
                  <a:pt x="720411" y="137900"/>
                  <a:pt x="782101" y="222497"/>
                  <a:pt x="889183" y="235211"/>
                </a:cubicBezTo>
                <a:cubicBezTo>
                  <a:pt x="1000189" y="235211"/>
                  <a:pt x="1205948" y="201107"/>
                  <a:pt x="1205948" y="312113"/>
                </a:cubicBezTo>
                <a:lnTo>
                  <a:pt x="1205948" y="3836985"/>
                </a:lnTo>
                <a:cubicBezTo>
                  <a:pt x="1205948" y="3947991"/>
                  <a:pt x="1144398" y="4013564"/>
                  <a:pt x="947935" y="3914026"/>
                </a:cubicBezTo>
                <a:lnTo>
                  <a:pt x="200995" y="4037980"/>
                </a:lnTo>
                <a:cubicBezTo>
                  <a:pt x="89989" y="4037980"/>
                  <a:pt x="0" y="3947991"/>
                  <a:pt x="0" y="3836985"/>
                </a:cubicBezTo>
                <a:lnTo>
                  <a:pt x="0" y="31211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7">
            <a:extLst>
              <a:ext uri="{FF2B5EF4-FFF2-40B4-BE49-F238E27FC236}">
                <a16:creationId xmlns:a16="http://schemas.microsoft.com/office/drawing/2014/main" id="{622D878D-6588-4F8A-B911-A0D45D168A1C}"/>
              </a:ext>
            </a:extLst>
          </p:cNvPr>
          <p:cNvSpPr/>
          <p:nvPr/>
        </p:nvSpPr>
        <p:spPr>
          <a:xfrm rot="15979124">
            <a:off x="5381466" y="2191796"/>
            <a:ext cx="1510787" cy="7839140"/>
          </a:xfrm>
          <a:custGeom>
            <a:avLst/>
            <a:gdLst>
              <a:gd name="connsiteX0" fmla="*/ 0 w 1205948"/>
              <a:gd name="connsiteY0" fmla="*/ 200995 h 3926862"/>
              <a:gd name="connsiteX1" fmla="*/ 200995 w 1205948"/>
              <a:gd name="connsiteY1" fmla="*/ 0 h 3926862"/>
              <a:gd name="connsiteX2" fmla="*/ 1004953 w 1205948"/>
              <a:gd name="connsiteY2" fmla="*/ 0 h 3926862"/>
              <a:gd name="connsiteX3" fmla="*/ 1205948 w 1205948"/>
              <a:gd name="connsiteY3" fmla="*/ 200995 h 3926862"/>
              <a:gd name="connsiteX4" fmla="*/ 1205948 w 1205948"/>
              <a:gd name="connsiteY4" fmla="*/ 3725867 h 3926862"/>
              <a:gd name="connsiteX5" fmla="*/ 1004953 w 1205948"/>
              <a:gd name="connsiteY5" fmla="*/ 3926862 h 3926862"/>
              <a:gd name="connsiteX6" fmla="*/ 200995 w 1205948"/>
              <a:gd name="connsiteY6" fmla="*/ 3926862 h 3926862"/>
              <a:gd name="connsiteX7" fmla="*/ 0 w 1205948"/>
              <a:gd name="connsiteY7" fmla="*/ 3725867 h 3926862"/>
              <a:gd name="connsiteX8" fmla="*/ 0 w 1205948"/>
              <a:gd name="connsiteY8" fmla="*/ 200995 h 3926862"/>
              <a:gd name="connsiteX0" fmla="*/ 0 w 1205948"/>
              <a:gd name="connsiteY0" fmla="*/ 296649 h 4022516"/>
              <a:gd name="connsiteX1" fmla="*/ 341181 w 1205948"/>
              <a:gd name="connsiteY1" fmla="*/ 0 h 4022516"/>
              <a:gd name="connsiteX2" fmla="*/ 1004953 w 1205948"/>
              <a:gd name="connsiteY2" fmla="*/ 95654 h 4022516"/>
              <a:gd name="connsiteX3" fmla="*/ 1205948 w 1205948"/>
              <a:gd name="connsiteY3" fmla="*/ 296649 h 4022516"/>
              <a:gd name="connsiteX4" fmla="*/ 1205948 w 1205948"/>
              <a:gd name="connsiteY4" fmla="*/ 3821521 h 4022516"/>
              <a:gd name="connsiteX5" fmla="*/ 1004953 w 1205948"/>
              <a:gd name="connsiteY5" fmla="*/ 4022516 h 4022516"/>
              <a:gd name="connsiteX6" fmla="*/ 200995 w 1205948"/>
              <a:gd name="connsiteY6" fmla="*/ 4022516 h 4022516"/>
              <a:gd name="connsiteX7" fmla="*/ 0 w 1205948"/>
              <a:gd name="connsiteY7" fmla="*/ 3821521 h 4022516"/>
              <a:gd name="connsiteX8" fmla="*/ 0 w 1205948"/>
              <a:gd name="connsiteY8" fmla="*/ 296649 h 4022516"/>
              <a:gd name="connsiteX0" fmla="*/ 0 w 1205948"/>
              <a:gd name="connsiteY0" fmla="*/ 326938 h 4052805"/>
              <a:gd name="connsiteX1" fmla="*/ 341181 w 1205948"/>
              <a:gd name="connsiteY1" fmla="*/ 30289 h 4052805"/>
              <a:gd name="connsiteX2" fmla="*/ 1004953 w 1205948"/>
              <a:gd name="connsiteY2" fmla="*/ 125943 h 4052805"/>
              <a:gd name="connsiteX3" fmla="*/ 1205948 w 1205948"/>
              <a:gd name="connsiteY3" fmla="*/ 326938 h 4052805"/>
              <a:gd name="connsiteX4" fmla="*/ 1205948 w 1205948"/>
              <a:gd name="connsiteY4" fmla="*/ 3851810 h 4052805"/>
              <a:gd name="connsiteX5" fmla="*/ 1004953 w 1205948"/>
              <a:gd name="connsiteY5" fmla="*/ 4052805 h 4052805"/>
              <a:gd name="connsiteX6" fmla="*/ 200995 w 1205948"/>
              <a:gd name="connsiteY6" fmla="*/ 4052805 h 4052805"/>
              <a:gd name="connsiteX7" fmla="*/ 0 w 1205948"/>
              <a:gd name="connsiteY7" fmla="*/ 3851810 h 4052805"/>
              <a:gd name="connsiteX8" fmla="*/ 0 w 1205948"/>
              <a:gd name="connsiteY8" fmla="*/ 326938 h 4052805"/>
              <a:gd name="connsiteX0" fmla="*/ 0 w 1205948"/>
              <a:gd name="connsiteY0" fmla="*/ 308973 h 4034840"/>
              <a:gd name="connsiteX1" fmla="*/ 341181 w 1205948"/>
              <a:gd name="connsiteY1" fmla="*/ 12324 h 4034840"/>
              <a:gd name="connsiteX2" fmla="*/ 801992 w 1205948"/>
              <a:gd name="connsiteY2" fmla="*/ 504535 h 4034840"/>
              <a:gd name="connsiteX3" fmla="*/ 1205948 w 1205948"/>
              <a:gd name="connsiteY3" fmla="*/ 308973 h 4034840"/>
              <a:gd name="connsiteX4" fmla="*/ 1205948 w 1205948"/>
              <a:gd name="connsiteY4" fmla="*/ 3833845 h 4034840"/>
              <a:gd name="connsiteX5" fmla="*/ 1004953 w 1205948"/>
              <a:gd name="connsiteY5" fmla="*/ 4034840 h 4034840"/>
              <a:gd name="connsiteX6" fmla="*/ 200995 w 1205948"/>
              <a:gd name="connsiteY6" fmla="*/ 4034840 h 4034840"/>
              <a:gd name="connsiteX7" fmla="*/ 0 w 1205948"/>
              <a:gd name="connsiteY7" fmla="*/ 3833845 h 4034840"/>
              <a:gd name="connsiteX8" fmla="*/ 0 w 1205948"/>
              <a:gd name="connsiteY8" fmla="*/ 308973 h 4034840"/>
              <a:gd name="connsiteX0" fmla="*/ 0 w 1205948"/>
              <a:gd name="connsiteY0" fmla="*/ 312113 h 4037980"/>
              <a:gd name="connsiteX1" fmla="*/ 341181 w 1205948"/>
              <a:gd name="connsiteY1" fmla="*/ 15464 h 4037980"/>
              <a:gd name="connsiteX2" fmla="*/ 643609 w 1205948"/>
              <a:gd name="connsiteY2" fmla="*/ 55865 h 4037980"/>
              <a:gd name="connsiteX3" fmla="*/ 801992 w 1205948"/>
              <a:gd name="connsiteY3" fmla="*/ 507675 h 4037980"/>
              <a:gd name="connsiteX4" fmla="*/ 1205948 w 1205948"/>
              <a:gd name="connsiteY4" fmla="*/ 312113 h 4037980"/>
              <a:gd name="connsiteX5" fmla="*/ 1205948 w 1205948"/>
              <a:gd name="connsiteY5" fmla="*/ 3836985 h 4037980"/>
              <a:gd name="connsiteX6" fmla="*/ 1004953 w 1205948"/>
              <a:gd name="connsiteY6" fmla="*/ 4037980 h 4037980"/>
              <a:gd name="connsiteX7" fmla="*/ 200995 w 1205948"/>
              <a:gd name="connsiteY7" fmla="*/ 4037980 h 4037980"/>
              <a:gd name="connsiteX8" fmla="*/ 0 w 1205948"/>
              <a:gd name="connsiteY8" fmla="*/ 3836985 h 4037980"/>
              <a:gd name="connsiteX9" fmla="*/ 0 w 1205948"/>
              <a:gd name="connsiteY9" fmla="*/ 312113 h 4037980"/>
              <a:gd name="connsiteX0" fmla="*/ 0 w 1205948"/>
              <a:gd name="connsiteY0" fmla="*/ 312113 h 4037980"/>
              <a:gd name="connsiteX1" fmla="*/ 341181 w 1205948"/>
              <a:gd name="connsiteY1" fmla="*/ 15464 h 4037980"/>
              <a:gd name="connsiteX2" fmla="*/ 643609 w 1205948"/>
              <a:gd name="connsiteY2" fmla="*/ 55865 h 4037980"/>
              <a:gd name="connsiteX3" fmla="*/ 889183 w 1205948"/>
              <a:gd name="connsiteY3" fmla="*/ 235211 h 4037980"/>
              <a:gd name="connsiteX4" fmla="*/ 1205948 w 1205948"/>
              <a:gd name="connsiteY4" fmla="*/ 312113 h 4037980"/>
              <a:gd name="connsiteX5" fmla="*/ 1205948 w 1205948"/>
              <a:gd name="connsiteY5" fmla="*/ 3836985 h 4037980"/>
              <a:gd name="connsiteX6" fmla="*/ 1004953 w 1205948"/>
              <a:gd name="connsiteY6" fmla="*/ 4037980 h 4037980"/>
              <a:gd name="connsiteX7" fmla="*/ 200995 w 1205948"/>
              <a:gd name="connsiteY7" fmla="*/ 4037980 h 4037980"/>
              <a:gd name="connsiteX8" fmla="*/ 0 w 1205948"/>
              <a:gd name="connsiteY8" fmla="*/ 3836985 h 4037980"/>
              <a:gd name="connsiteX9" fmla="*/ 0 w 1205948"/>
              <a:gd name="connsiteY9" fmla="*/ 312113 h 4037980"/>
              <a:gd name="connsiteX0" fmla="*/ 0 w 1205948"/>
              <a:gd name="connsiteY0" fmla="*/ 312113 h 4037980"/>
              <a:gd name="connsiteX1" fmla="*/ 341181 w 1205948"/>
              <a:gd name="connsiteY1" fmla="*/ 15464 h 4037980"/>
              <a:gd name="connsiteX2" fmla="*/ 643609 w 1205948"/>
              <a:gd name="connsiteY2" fmla="*/ 55865 h 4037980"/>
              <a:gd name="connsiteX3" fmla="*/ 889183 w 1205948"/>
              <a:gd name="connsiteY3" fmla="*/ 235211 h 4037980"/>
              <a:gd name="connsiteX4" fmla="*/ 1205948 w 1205948"/>
              <a:gd name="connsiteY4" fmla="*/ 312113 h 4037980"/>
              <a:gd name="connsiteX5" fmla="*/ 1205948 w 1205948"/>
              <a:gd name="connsiteY5" fmla="*/ 3836985 h 4037980"/>
              <a:gd name="connsiteX6" fmla="*/ 947935 w 1205948"/>
              <a:gd name="connsiteY6" fmla="*/ 3914026 h 4037980"/>
              <a:gd name="connsiteX7" fmla="*/ 200995 w 1205948"/>
              <a:gd name="connsiteY7" fmla="*/ 4037980 h 4037980"/>
              <a:gd name="connsiteX8" fmla="*/ 0 w 1205948"/>
              <a:gd name="connsiteY8" fmla="*/ 3836985 h 4037980"/>
              <a:gd name="connsiteX9" fmla="*/ 0 w 1205948"/>
              <a:gd name="connsiteY9" fmla="*/ 312113 h 4037980"/>
              <a:gd name="connsiteX0" fmla="*/ 0 w 1205948"/>
              <a:gd name="connsiteY0" fmla="*/ 312113 h 4037980"/>
              <a:gd name="connsiteX1" fmla="*/ 341181 w 1205948"/>
              <a:gd name="connsiteY1" fmla="*/ 15464 h 4037980"/>
              <a:gd name="connsiteX2" fmla="*/ 643609 w 1205948"/>
              <a:gd name="connsiteY2" fmla="*/ 55865 h 4037980"/>
              <a:gd name="connsiteX3" fmla="*/ 889183 w 1205948"/>
              <a:gd name="connsiteY3" fmla="*/ 235211 h 4037980"/>
              <a:gd name="connsiteX4" fmla="*/ 1205948 w 1205948"/>
              <a:gd name="connsiteY4" fmla="*/ 312113 h 4037980"/>
              <a:gd name="connsiteX5" fmla="*/ 1205948 w 1205948"/>
              <a:gd name="connsiteY5" fmla="*/ 3836985 h 4037980"/>
              <a:gd name="connsiteX6" fmla="*/ 947935 w 1205948"/>
              <a:gd name="connsiteY6" fmla="*/ 3914026 h 4037980"/>
              <a:gd name="connsiteX7" fmla="*/ 200995 w 1205948"/>
              <a:gd name="connsiteY7" fmla="*/ 4037980 h 4037980"/>
              <a:gd name="connsiteX8" fmla="*/ 0 w 1205948"/>
              <a:gd name="connsiteY8" fmla="*/ 3836985 h 4037980"/>
              <a:gd name="connsiteX9" fmla="*/ 0 w 1205948"/>
              <a:gd name="connsiteY9" fmla="*/ 312113 h 403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5948" h="4037980">
                <a:moveTo>
                  <a:pt x="0" y="312113"/>
                </a:moveTo>
                <a:cubicBezTo>
                  <a:pt x="0" y="201107"/>
                  <a:pt x="230175" y="15464"/>
                  <a:pt x="341181" y="15464"/>
                </a:cubicBezTo>
                <a:cubicBezTo>
                  <a:pt x="435091" y="2750"/>
                  <a:pt x="566807" y="-26170"/>
                  <a:pt x="643609" y="55865"/>
                </a:cubicBezTo>
                <a:cubicBezTo>
                  <a:pt x="720411" y="137900"/>
                  <a:pt x="782101" y="222497"/>
                  <a:pt x="889183" y="235211"/>
                </a:cubicBezTo>
                <a:cubicBezTo>
                  <a:pt x="1000189" y="235211"/>
                  <a:pt x="1205948" y="201107"/>
                  <a:pt x="1205948" y="312113"/>
                </a:cubicBezTo>
                <a:lnTo>
                  <a:pt x="1205948" y="3836985"/>
                </a:lnTo>
                <a:cubicBezTo>
                  <a:pt x="1205948" y="3947991"/>
                  <a:pt x="1144398" y="4013564"/>
                  <a:pt x="947935" y="3914026"/>
                </a:cubicBezTo>
                <a:lnTo>
                  <a:pt x="200995" y="4037980"/>
                </a:lnTo>
                <a:cubicBezTo>
                  <a:pt x="89989" y="4037980"/>
                  <a:pt x="0" y="3947991"/>
                  <a:pt x="0" y="3836985"/>
                </a:cubicBezTo>
                <a:lnTo>
                  <a:pt x="0" y="31211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17">
            <a:extLst>
              <a:ext uri="{FF2B5EF4-FFF2-40B4-BE49-F238E27FC236}">
                <a16:creationId xmlns:a16="http://schemas.microsoft.com/office/drawing/2014/main" id="{4B7B4C16-7B40-4EED-814D-E9D97D7695B3}"/>
              </a:ext>
            </a:extLst>
          </p:cNvPr>
          <p:cNvSpPr/>
          <p:nvPr/>
        </p:nvSpPr>
        <p:spPr>
          <a:xfrm rot="5138840">
            <a:off x="5523034" y="1075993"/>
            <a:ext cx="1210980" cy="7641193"/>
          </a:xfrm>
          <a:custGeom>
            <a:avLst/>
            <a:gdLst>
              <a:gd name="connsiteX0" fmla="*/ 0 w 1205948"/>
              <a:gd name="connsiteY0" fmla="*/ 200995 h 3926862"/>
              <a:gd name="connsiteX1" fmla="*/ 200995 w 1205948"/>
              <a:gd name="connsiteY1" fmla="*/ 0 h 3926862"/>
              <a:gd name="connsiteX2" fmla="*/ 1004953 w 1205948"/>
              <a:gd name="connsiteY2" fmla="*/ 0 h 3926862"/>
              <a:gd name="connsiteX3" fmla="*/ 1205948 w 1205948"/>
              <a:gd name="connsiteY3" fmla="*/ 200995 h 3926862"/>
              <a:gd name="connsiteX4" fmla="*/ 1205948 w 1205948"/>
              <a:gd name="connsiteY4" fmla="*/ 3725867 h 3926862"/>
              <a:gd name="connsiteX5" fmla="*/ 1004953 w 1205948"/>
              <a:gd name="connsiteY5" fmla="*/ 3926862 h 3926862"/>
              <a:gd name="connsiteX6" fmla="*/ 200995 w 1205948"/>
              <a:gd name="connsiteY6" fmla="*/ 3926862 h 3926862"/>
              <a:gd name="connsiteX7" fmla="*/ 0 w 1205948"/>
              <a:gd name="connsiteY7" fmla="*/ 3725867 h 3926862"/>
              <a:gd name="connsiteX8" fmla="*/ 0 w 1205948"/>
              <a:gd name="connsiteY8" fmla="*/ 200995 h 3926862"/>
              <a:gd name="connsiteX0" fmla="*/ 0 w 1205948"/>
              <a:gd name="connsiteY0" fmla="*/ 296649 h 4022516"/>
              <a:gd name="connsiteX1" fmla="*/ 341181 w 1205948"/>
              <a:gd name="connsiteY1" fmla="*/ 0 h 4022516"/>
              <a:gd name="connsiteX2" fmla="*/ 1004953 w 1205948"/>
              <a:gd name="connsiteY2" fmla="*/ 95654 h 4022516"/>
              <a:gd name="connsiteX3" fmla="*/ 1205948 w 1205948"/>
              <a:gd name="connsiteY3" fmla="*/ 296649 h 4022516"/>
              <a:gd name="connsiteX4" fmla="*/ 1205948 w 1205948"/>
              <a:gd name="connsiteY4" fmla="*/ 3821521 h 4022516"/>
              <a:gd name="connsiteX5" fmla="*/ 1004953 w 1205948"/>
              <a:gd name="connsiteY5" fmla="*/ 4022516 h 4022516"/>
              <a:gd name="connsiteX6" fmla="*/ 200995 w 1205948"/>
              <a:gd name="connsiteY6" fmla="*/ 4022516 h 4022516"/>
              <a:gd name="connsiteX7" fmla="*/ 0 w 1205948"/>
              <a:gd name="connsiteY7" fmla="*/ 3821521 h 4022516"/>
              <a:gd name="connsiteX8" fmla="*/ 0 w 1205948"/>
              <a:gd name="connsiteY8" fmla="*/ 296649 h 4022516"/>
              <a:gd name="connsiteX0" fmla="*/ 0 w 1205948"/>
              <a:gd name="connsiteY0" fmla="*/ 326938 h 4052805"/>
              <a:gd name="connsiteX1" fmla="*/ 341181 w 1205948"/>
              <a:gd name="connsiteY1" fmla="*/ 30289 h 4052805"/>
              <a:gd name="connsiteX2" fmla="*/ 1004953 w 1205948"/>
              <a:gd name="connsiteY2" fmla="*/ 125943 h 4052805"/>
              <a:gd name="connsiteX3" fmla="*/ 1205948 w 1205948"/>
              <a:gd name="connsiteY3" fmla="*/ 326938 h 4052805"/>
              <a:gd name="connsiteX4" fmla="*/ 1205948 w 1205948"/>
              <a:gd name="connsiteY4" fmla="*/ 3851810 h 4052805"/>
              <a:gd name="connsiteX5" fmla="*/ 1004953 w 1205948"/>
              <a:gd name="connsiteY5" fmla="*/ 4052805 h 4052805"/>
              <a:gd name="connsiteX6" fmla="*/ 200995 w 1205948"/>
              <a:gd name="connsiteY6" fmla="*/ 4052805 h 4052805"/>
              <a:gd name="connsiteX7" fmla="*/ 0 w 1205948"/>
              <a:gd name="connsiteY7" fmla="*/ 3851810 h 4052805"/>
              <a:gd name="connsiteX8" fmla="*/ 0 w 1205948"/>
              <a:gd name="connsiteY8" fmla="*/ 326938 h 4052805"/>
              <a:gd name="connsiteX0" fmla="*/ 0 w 1205948"/>
              <a:gd name="connsiteY0" fmla="*/ 308973 h 4034840"/>
              <a:gd name="connsiteX1" fmla="*/ 341181 w 1205948"/>
              <a:gd name="connsiteY1" fmla="*/ 12324 h 4034840"/>
              <a:gd name="connsiteX2" fmla="*/ 801992 w 1205948"/>
              <a:gd name="connsiteY2" fmla="*/ 504535 h 4034840"/>
              <a:gd name="connsiteX3" fmla="*/ 1205948 w 1205948"/>
              <a:gd name="connsiteY3" fmla="*/ 308973 h 4034840"/>
              <a:gd name="connsiteX4" fmla="*/ 1205948 w 1205948"/>
              <a:gd name="connsiteY4" fmla="*/ 3833845 h 4034840"/>
              <a:gd name="connsiteX5" fmla="*/ 1004953 w 1205948"/>
              <a:gd name="connsiteY5" fmla="*/ 4034840 h 4034840"/>
              <a:gd name="connsiteX6" fmla="*/ 200995 w 1205948"/>
              <a:gd name="connsiteY6" fmla="*/ 4034840 h 4034840"/>
              <a:gd name="connsiteX7" fmla="*/ 0 w 1205948"/>
              <a:gd name="connsiteY7" fmla="*/ 3833845 h 4034840"/>
              <a:gd name="connsiteX8" fmla="*/ 0 w 1205948"/>
              <a:gd name="connsiteY8" fmla="*/ 308973 h 4034840"/>
              <a:gd name="connsiteX0" fmla="*/ 0 w 1205948"/>
              <a:gd name="connsiteY0" fmla="*/ 312113 h 4037980"/>
              <a:gd name="connsiteX1" fmla="*/ 341181 w 1205948"/>
              <a:gd name="connsiteY1" fmla="*/ 15464 h 4037980"/>
              <a:gd name="connsiteX2" fmla="*/ 643609 w 1205948"/>
              <a:gd name="connsiteY2" fmla="*/ 55865 h 4037980"/>
              <a:gd name="connsiteX3" fmla="*/ 801992 w 1205948"/>
              <a:gd name="connsiteY3" fmla="*/ 507675 h 4037980"/>
              <a:gd name="connsiteX4" fmla="*/ 1205948 w 1205948"/>
              <a:gd name="connsiteY4" fmla="*/ 312113 h 4037980"/>
              <a:gd name="connsiteX5" fmla="*/ 1205948 w 1205948"/>
              <a:gd name="connsiteY5" fmla="*/ 3836985 h 4037980"/>
              <a:gd name="connsiteX6" fmla="*/ 1004953 w 1205948"/>
              <a:gd name="connsiteY6" fmla="*/ 4037980 h 4037980"/>
              <a:gd name="connsiteX7" fmla="*/ 200995 w 1205948"/>
              <a:gd name="connsiteY7" fmla="*/ 4037980 h 4037980"/>
              <a:gd name="connsiteX8" fmla="*/ 0 w 1205948"/>
              <a:gd name="connsiteY8" fmla="*/ 3836985 h 4037980"/>
              <a:gd name="connsiteX9" fmla="*/ 0 w 1205948"/>
              <a:gd name="connsiteY9" fmla="*/ 312113 h 4037980"/>
              <a:gd name="connsiteX0" fmla="*/ 0 w 1205948"/>
              <a:gd name="connsiteY0" fmla="*/ 312113 h 4037980"/>
              <a:gd name="connsiteX1" fmla="*/ 341181 w 1205948"/>
              <a:gd name="connsiteY1" fmla="*/ 15464 h 4037980"/>
              <a:gd name="connsiteX2" fmla="*/ 643609 w 1205948"/>
              <a:gd name="connsiteY2" fmla="*/ 55865 h 4037980"/>
              <a:gd name="connsiteX3" fmla="*/ 889183 w 1205948"/>
              <a:gd name="connsiteY3" fmla="*/ 235211 h 4037980"/>
              <a:gd name="connsiteX4" fmla="*/ 1205948 w 1205948"/>
              <a:gd name="connsiteY4" fmla="*/ 312113 h 4037980"/>
              <a:gd name="connsiteX5" fmla="*/ 1205948 w 1205948"/>
              <a:gd name="connsiteY5" fmla="*/ 3836985 h 4037980"/>
              <a:gd name="connsiteX6" fmla="*/ 1004953 w 1205948"/>
              <a:gd name="connsiteY6" fmla="*/ 4037980 h 4037980"/>
              <a:gd name="connsiteX7" fmla="*/ 200995 w 1205948"/>
              <a:gd name="connsiteY7" fmla="*/ 4037980 h 4037980"/>
              <a:gd name="connsiteX8" fmla="*/ 0 w 1205948"/>
              <a:gd name="connsiteY8" fmla="*/ 3836985 h 4037980"/>
              <a:gd name="connsiteX9" fmla="*/ 0 w 1205948"/>
              <a:gd name="connsiteY9" fmla="*/ 312113 h 4037980"/>
              <a:gd name="connsiteX0" fmla="*/ 0 w 1205948"/>
              <a:gd name="connsiteY0" fmla="*/ 312113 h 4037980"/>
              <a:gd name="connsiteX1" fmla="*/ 341181 w 1205948"/>
              <a:gd name="connsiteY1" fmla="*/ 15464 h 4037980"/>
              <a:gd name="connsiteX2" fmla="*/ 643609 w 1205948"/>
              <a:gd name="connsiteY2" fmla="*/ 55865 h 4037980"/>
              <a:gd name="connsiteX3" fmla="*/ 889183 w 1205948"/>
              <a:gd name="connsiteY3" fmla="*/ 235211 h 4037980"/>
              <a:gd name="connsiteX4" fmla="*/ 1205948 w 1205948"/>
              <a:gd name="connsiteY4" fmla="*/ 312113 h 4037980"/>
              <a:gd name="connsiteX5" fmla="*/ 1205948 w 1205948"/>
              <a:gd name="connsiteY5" fmla="*/ 3836985 h 4037980"/>
              <a:gd name="connsiteX6" fmla="*/ 947935 w 1205948"/>
              <a:gd name="connsiteY6" fmla="*/ 3914026 h 4037980"/>
              <a:gd name="connsiteX7" fmla="*/ 200995 w 1205948"/>
              <a:gd name="connsiteY7" fmla="*/ 4037980 h 4037980"/>
              <a:gd name="connsiteX8" fmla="*/ 0 w 1205948"/>
              <a:gd name="connsiteY8" fmla="*/ 3836985 h 4037980"/>
              <a:gd name="connsiteX9" fmla="*/ 0 w 1205948"/>
              <a:gd name="connsiteY9" fmla="*/ 312113 h 4037980"/>
              <a:gd name="connsiteX0" fmla="*/ 0 w 1205948"/>
              <a:gd name="connsiteY0" fmla="*/ 312113 h 4037980"/>
              <a:gd name="connsiteX1" fmla="*/ 341181 w 1205948"/>
              <a:gd name="connsiteY1" fmla="*/ 15464 h 4037980"/>
              <a:gd name="connsiteX2" fmla="*/ 643609 w 1205948"/>
              <a:gd name="connsiteY2" fmla="*/ 55865 h 4037980"/>
              <a:gd name="connsiteX3" fmla="*/ 889183 w 1205948"/>
              <a:gd name="connsiteY3" fmla="*/ 235211 h 4037980"/>
              <a:gd name="connsiteX4" fmla="*/ 1205948 w 1205948"/>
              <a:gd name="connsiteY4" fmla="*/ 312113 h 4037980"/>
              <a:gd name="connsiteX5" fmla="*/ 1205948 w 1205948"/>
              <a:gd name="connsiteY5" fmla="*/ 3836985 h 4037980"/>
              <a:gd name="connsiteX6" fmla="*/ 947935 w 1205948"/>
              <a:gd name="connsiteY6" fmla="*/ 3914026 h 4037980"/>
              <a:gd name="connsiteX7" fmla="*/ 200995 w 1205948"/>
              <a:gd name="connsiteY7" fmla="*/ 4037980 h 4037980"/>
              <a:gd name="connsiteX8" fmla="*/ 0 w 1205948"/>
              <a:gd name="connsiteY8" fmla="*/ 3836985 h 4037980"/>
              <a:gd name="connsiteX9" fmla="*/ 0 w 1205948"/>
              <a:gd name="connsiteY9" fmla="*/ 312113 h 403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5948" h="4037980">
                <a:moveTo>
                  <a:pt x="0" y="312113"/>
                </a:moveTo>
                <a:cubicBezTo>
                  <a:pt x="0" y="201107"/>
                  <a:pt x="230175" y="15464"/>
                  <a:pt x="341181" y="15464"/>
                </a:cubicBezTo>
                <a:cubicBezTo>
                  <a:pt x="435091" y="2750"/>
                  <a:pt x="566807" y="-26170"/>
                  <a:pt x="643609" y="55865"/>
                </a:cubicBezTo>
                <a:cubicBezTo>
                  <a:pt x="720411" y="137900"/>
                  <a:pt x="782101" y="222497"/>
                  <a:pt x="889183" y="235211"/>
                </a:cubicBezTo>
                <a:cubicBezTo>
                  <a:pt x="1000189" y="235211"/>
                  <a:pt x="1205948" y="201107"/>
                  <a:pt x="1205948" y="312113"/>
                </a:cubicBezTo>
                <a:lnTo>
                  <a:pt x="1205948" y="3836985"/>
                </a:lnTo>
                <a:cubicBezTo>
                  <a:pt x="1205948" y="3947991"/>
                  <a:pt x="1144398" y="4013564"/>
                  <a:pt x="947935" y="3914026"/>
                </a:cubicBezTo>
                <a:lnTo>
                  <a:pt x="200995" y="4037980"/>
                </a:lnTo>
                <a:cubicBezTo>
                  <a:pt x="89989" y="4037980"/>
                  <a:pt x="0" y="3947991"/>
                  <a:pt x="0" y="3836985"/>
                </a:cubicBezTo>
                <a:lnTo>
                  <a:pt x="0" y="31211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EEC06A6-A7AB-422C-AADF-69B88546D7A8}"/>
              </a:ext>
            </a:extLst>
          </p:cNvPr>
          <p:cNvGrpSpPr/>
          <p:nvPr/>
        </p:nvGrpSpPr>
        <p:grpSpPr>
          <a:xfrm>
            <a:off x="2922616" y="42698"/>
            <a:ext cx="6213175" cy="830997"/>
            <a:chOff x="2032654" y="1015907"/>
            <a:chExt cx="5558076" cy="856117"/>
          </a:xfrm>
        </p:grpSpPr>
        <p:sp>
          <p:nvSpPr>
            <p:cNvPr id="5" name="Rectangle: Rounded Corners 4">
              <a:extLst>
                <a:ext uri="{FF2B5EF4-FFF2-40B4-BE49-F238E27FC236}">
                  <a16:creationId xmlns:a16="http://schemas.microsoft.com/office/drawing/2014/main" id="{7157BD91-1AEF-4137-8776-BC8873E2AE9F}"/>
                </a:ext>
              </a:extLst>
            </p:cNvPr>
            <p:cNvSpPr/>
            <p:nvPr/>
          </p:nvSpPr>
          <p:spPr>
            <a:xfrm>
              <a:off x="2032654" y="1229261"/>
              <a:ext cx="5382705" cy="522655"/>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3C41B02-6415-4B85-8C36-5E85FF849DD8}"/>
                </a:ext>
              </a:extLst>
            </p:cNvPr>
            <p:cNvSpPr txBox="1"/>
            <p:nvPr/>
          </p:nvSpPr>
          <p:spPr>
            <a:xfrm>
              <a:off x="2210348" y="1015907"/>
              <a:ext cx="5380382" cy="856117"/>
            </a:xfrm>
            <a:prstGeom prst="rect">
              <a:avLst/>
            </a:prstGeom>
            <a:noFill/>
          </p:spPr>
          <p:txBody>
            <a:bodyPr wrap="square" rtlCol="0">
              <a:spAutoFit/>
            </a:bodyPr>
            <a:lstStyle/>
            <a:p>
              <a:r>
                <a:rPr lang="en-US" sz="4800" dirty="0">
                  <a:solidFill>
                    <a:schemeClr val="bg1"/>
                  </a:solidFill>
                  <a:latin typeface="Times New Roman" panose="02020603050405020304" pitchFamily="18" charset="0"/>
                  <a:cs typeface="Times New Roman" panose="02020603050405020304" pitchFamily="18" charset="0"/>
                </a:rPr>
                <a:t>Today’s lesson is on</a:t>
              </a:r>
            </a:p>
          </p:txBody>
        </p:sp>
      </p:grpSp>
      <p:sp>
        <p:nvSpPr>
          <p:cNvPr id="2" name="TextBox 1">
            <a:extLst>
              <a:ext uri="{FF2B5EF4-FFF2-40B4-BE49-F238E27FC236}">
                <a16:creationId xmlns:a16="http://schemas.microsoft.com/office/drawing/2014/main" id="{4DC81BAA-E570-43E7-AB8E-52DF6A577027}"/>
              </a:ext>
            </a:extLst>
          </p:cNvPr>
          <p:cNvSpPr txBox="1"/>
          <p:nvPr/>
        </p:nvSpPr>
        <p:spPr>
          <a:xfrm>
            <a:off x="731404" y="2007043"/>
            <a:ext cx="10729193" cy="769441"/>
          </a:xfrm>
          <a:prstGeom prst="rect">
            <a:avLst/>
          </a:prstGeom>
          <a:solidFill>
            <a:schemeClr val="bg1">
              <a:lumMod val="95000"/>
            </a:schemeClr>
          </a:solidFill>
          <a:ln w="28575">
            <a:solidFill>
              <a:srgbClr val="8D385F"/>
            </a:solidFill>
          </a:ln>
        </p:spPr>
        <p:txBody>
          <a:bodyPr wrap="square" rtlCol="0">
            <a:spAutoFit/>
          </a:bodyPr>
          <a:lstStyle/>
          <a:p>
            <a:pPr algn="ctr"/>
            <a:r>
              <a:rPr lang="en-US" sz="4400" dirty="0">
                <a:latin typeface="Times New Roman" panose="02020603050405020304" pitchFamily="18" charset="0"/>
                <a:cs typeface="Times New Roman" panose="02020603050405020304" pitchFamily="18" charset="0"/>
              </a:rPr>
              <a:t>“Bangabandhu and The Language Movement”</a:t>
            </a:r>
          </a:p>
        </p:txBody>
      </p:sp>
      <p:sp>
        <p:nvSpPr>
          <p:cNvPr id="11" name="TextBox 10">
            <a:extLst>
              <a:ext uri="{FF2B5EF4-FFF2-40B4-BE49-F238E27FC236}">
                <a16:creationId xmlns:a16="http://schemas.microsoft.com/office/drawing/2014/main" id="{8A1A2308-1644-487A-8059-7A86E8970D8A}"/>
              </a:ext>
            </a:extLst>
          </p:cNvPr>
          <p:cNvSpPr txBox="1"/>
          <p:nvPr/>
        </p:nvSpPr>
        <p:spPr>
          <a:xfrm>
            <a:off x="386433" y="4450281"/>
            <a:ext cx="2693821" cy="769441"/>
          </a:xfrm>
          <a:prstGeom prst="rect">
            <a:avLst/>
          </a:prstGeom>
          <a:solidFill>
            <a:schemeClr val="accent2">
              <a:lumMod val="40000"/>
              <a:lumOff val="60000"/>
            </a:schemeClr>
          </a:solidFill>
          <a:ln w="28575">
            <a:solidFill>
              <a:srgbClr val="FF00FF"/>
            </a:solidFill>
          </a:ln>
        </p:spPr>
        <p:txBody>
          <a:bodyPr wrap="square" rtlCol="0">
            <a:spAutoFit/>
          </a:bodyPr>
          <a:lstStyle/>
          <a:p>
            <a:pPr algn="ctr"/>
            <a:r>
              <a:rPr lang="en-US" sz="4400" dirty="0">
                <a:latin typeface="Times New Roman" panose="02020603050405020304" pitchFamily="18" charset="0"/>
                <a:cs typeface="Times New Roman" panose="02020603050405020304" pitchFamily="18" charset="0"/>
              </a:rPr>
              <a:t>Unit - Five</a:t>
            </a:r>
          </a:p>
        </p:txBody>
      </p:sp>
      <p:sp>
        <p:nvSpPr>
          <p:cNvPr id="12" name="TextBox 11">
            <a:extLst>
              <a:ext uri="{FF2B5EF4-FFF2-40B4-BE49-F238E27FC236}">
                <a16:creationId xmlns:a16="http://schemas.microsoft.com/office/drawing/2014/main" id="{D8E546B9-55EC-43FD-88E2-22E3AD6B5579}"/>
              </a:ext>
            </a:extLst>
          </p:cNvPr>
          <p:cNvSpPr txBox="1"/>
          <p:nvPr/>
        </p:nvSpPr>
        <p:spPr>
          <a:xfrm>
            <a:off x="9281257" y="4530796"/>
            <a:ext cx="2449902" cy="769441"/>
          </a:xfrm>
          <a:prstGeom prst="rect">
            <a:avLst/>
          </a:prstGeom>
          <a:solidFill>
            <a:schemeClr val="accent2">
              <a:lumMod val="20000"/>
              <a:lumOff val="80000"/>
            </a:schemeClr>
          </a:solidFill>
          <a:ln w="28575">
            <a:solidFill>
              <a:srgbClr val="8D395C"/>
            </a:solidFill>
          </a:ln>
        </p:spPr>
        <p:txBody>
          <a:bodyPr wrap="square" rtlCol="0">
            <a:spAutoFit/>
          </a:bodyPr>
          <a:lstStyle/>
          <a:p>
            <a:pPr algn="ctr"/>
            <a:r>
              <a:rPr lang="en-US" sz="4400" dirty="0">
                <a:latin typeface="Times New Roman" panose="02020603050405020304" pitchFamily="18" charset="0"/>
                <a:cs typeface="Times New Roman" panose="02020603050405020304" pitchFamily="18" charset="0"/>
              </a:rPr>
              <a:t>Lesson- 1</a:t>
            </a:r>
          </a:p>
        </p:txBody>
      </p:sp>
      <p:sp>
        <p:nvSpPr>
          <p:cNvPr id="13" name="TextBox 12">
            <a:extLst>
              <a:ext uri="{FF2B5EF4-FFF2-40B4-BE49-F238E27FC236}">
                <a16:creationId xmlns:a16="http://schemas.microsoft.com/office/drawing/2014/main" id="{23441B26-5B8F-4596-B6AA-CD0D2CDF1604}"/>
              </a:ext>
            </a:extLst>
          </p:cNvPr>
          <p:cNvSpPr txBox="1"/>
          <p:nvPr/>
        </p:nvSpPr>
        <p:spPr>
          <a:xfrm>
            <a:off x="2207944" y="953167"/>
            <a:ext cx="7776112" cy="769441"/>
          </a:xfrm>
          <a:prstGeom prst="rect">
            <a:avLst/>
          </a:prstGeom>
          <a:solidFill>
            <a:schemeClr val="bg1">
              <a:lumMod val="95000"/>
            </a:schemeClr>
          </a:solidFill>
          <a:ln w="28575">
            <a:solidFill>
              <a:srgbClr val="FF00FF"/>
            </a:solidFill>
          </a:ln>
        </p:spPr>
        <p:txBody>
          <a:bodyPr wrap="square" rtlCol="0">
            <a:spAutoFit/>
          </a:bodyPr>
          <a:lstStyle/>
          <a:p>
            <a:pPr algn="ctr"/>
            <a:r>
              <a:rPr lang="en-US" sz="4400" dirty="0">
                <a:latin typeface="Times New Roman" panose="02020603050405020304" pitchFamily="18" charset="0"/>
                <a:cs typeface="Times New Roman" panose="02020603050405020304" pitchFamily="18" charset="0"/>
              </a:rPr>
              <a:t>“ Bangabandhu and Bangladesh ”</a:t>
            </a:r>
          </a:p>
        </p:txBody>
      </p:sp>
      <p:sp>
        <p:nvSpPr>
          <p:cNvPr id="3" name="Frame 2">
            <a:extLst>
              <a:ext uri="{FF2B5EF4-FFF2-40B4-BE49-F238E27FC236}">
                <a16:creationId xmlns:a16="http://schemas.microsoft.com/office/drawing/2014/main" id="{054E6BC6-4700-53FC-88CE-E306941CC5DC}"/>
              </a:ext>
            </a:extLst>
          </p:cNvPr>
          <p:cNvSpPr/>
          <p:nvPr/>
        </p:nvSpPr>
        <p:spPr>
          <a:xfrm>
            <a:off x="-54208" y="-45624"/>
            <a:ext cx="12246208" cy="6903623"/>
          </a:xfrm>
          <a:prstGeom prst="frame">
            <a:avLst>
              <a:gd name="adj1" fmla="val 3896"/>
            </a:avLst>
          </a:prstGeom>
          <a:blipFill dpi="0" rotWithShape="1">
            <a:blip r:embed="rId3">
              <a:extLst>
                <a:ext uri="{28A0092B-C50C-407E-A947-70E740481C1C}">
                  <a14:useLocalDpi xmlns:a14="http://schemas.microsoft.com/office/drawing/2010/main" val="0"/>
                </a:ext>
              </a:extLst>
            </a:blip>
            <a:srcRect/>
            <a:stretch>
              <a:fillRect/>
            </a:stretch>
          </a:blipFill>
          <a:scene3d>
            <a:camera prst="orthographicFront"/>
            <a:lightRig rig="threePt" dir="t"/>
          </a:scene3d>
          <a:sp3d>
            <a:bevelT w="203200" h="323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dpi="0" rotWithShape="1">
                <a:blip r:embed="rId4">
                  <a:extLst>
                    <a:ext uri="{28A0092B-C50C-407E-A947-70E740481C1C}">
                      <a14:useLocalDpi xmlns:a14="http://schemas.microsoft.com/office/drawing/2010/main" val="0"/>
                    </a:ext>
                  </a:extLst>
                </a:blip>
                <a:srcRect/>
                <a:stretch>
                  <a:fillRect/>
                </a:stretch>
              </a:blipFill>
            </a:endParaRPr>
          </a:p>
        </p:txBody>
      </p:sp>
    </p:spTree>
    <p:extLst>
      <p:ext uri="{BB962C8B-B14F-4D97-AF65-F5344CB8AC3E}">
        <p14:creationId xmlns:p14="http://schemas.microsoft.com/office/powerpoint/2010/main" val="137581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750"/>
                                        <p:tgtEl>
                                          <p:spTgt spid="18"/>
                                        </p:tgtEl>
                                      </p:cBhvr>
                                    </p:animEffect>
                                    <p:set>
                                      <p:cBhvr>
                                        <p:cTn id="7" dur="1" fill="hold">
                                          <p:stCondLst>
                                            <p:cond delay="749"/>
                                          </p:stCondLst>
                                        </p:cTn>
                                        <p:tgtEl>
                                          <p:spTgt spid="18"/>
                                        </p:tgtEl>
                                        <p:attrNameLst>
                                          <p:attrName>style.visibility</p:attrName>
                                        </p:attrNameLst>
                                      </p:cBhvr>
                                      <p:to>
                                        <p:strVal val="hidden"/>
                                      </p:to>
                                    </p:set>
                                  </p:childTnLst>
                                </p:cTn>
                              </p:par>
                            </p:childTnLst>
                          </p:cTn>
                        </p:par>
                        <p:par>
                          <p:cTn id="8" fill="hold">
                            <p:stCondLst>
                              <p:cond delay="750"/>
                            </p:stCondLst>
                            <p:childTnLst>
                              <p:par>
                                <p:cTn id="9" presetID="22" presetClass="exit" presetSubtype="2" fill="hold" grpId="0" nodeType="afterEffect">
                                  <p:stCondLst>
                                    <p:cond delay="0"/>
                                  </p:stCondLst>
                                  <p:childTnLst>
                                    <p:animEffect transition="out" filter="wipe(right)">
                                      <p:cBhvr>
                                        <p:cTn id="10" dur="750"/>
                                        <p:tgtEl>
                                          <p:spTgt spid="19"/>
                                        </p:tgtEl>
                                      </p:cBhvr>
                                    </p:animEffect>
                                    <p:set>
                                      <p:cBhvr>
                                        <p:cTn id="11" dur="1" fill="hold">
                                          <p:stCondLst>
                                            <p:cond delay="749"/>
                                          </p:stCondLst>
                                        </p:cTn>
                                        <p:tgtEl>
                                          <p:spTgt spid="19"/>
                                        </p:tgtEl>
                                        <p:attrNameLst>
                                          <p:attrName>style.visibility</p:attrName>
                                        </p:attrNameLst>
                                      </p:cBhvr>
                                      <p:to>
                                        <p:strVal val="hidden"/>
                                      </p:to>
                                    </p:set>
                                  </p:childTnLst>
                                </p:cTn>
                              </p:par>
                            </p:childTnLst>
                          </p:cTn>
                        </p:par>
                        <p:par>
                          <p:cTn id="12" fill="hold">
                            <p:stCondLst>
                              <p:cond delay="1500"/>
                            </p:stCondLst>
                            <p:childTnLst>
                              <p:par>
                                <p:cTn id="13" presetID="22" presetClass="exit" presetSubtype="8" fill="hold" grpId="0" nodeType="afterEffect">
                                  <p:stCondLst>
                                    <p:cond delay="0"/>
                                  </p:stCondLst>
                                  <p:childTnLst>
                                    <p:animEffect transition="out" filter="wipe(left)">
                                      <p:cBhvr>
                                        <p:cTn id="14" dur="750"/>
                                        <p:tgtEl>
                                          <p:spTgt spid="21"/>
                                        </p:tgtEl>
                                      </p:cBhvr>
                                    </p:animEffect>
                                    <p:set>
                                      <p:cBhvr>
                                        <p:cTn id="15" dur="1" fill="hold">
                                          <p:stCondLst>
                                            <p:cond delay="749"/>
                                          </p:stCondLst>
                                        </p:cTn>
                                        <p:tgtEl>
                                          <p:spTgt spid="21"/>
                                        </p:tgtEl>
                                        <p:attrNameLst>
                                          <p:attrName>style.visibility</p:attrName>
                                        </p:attrNameLst>
                                      </p:cBhvr>
                                      <p:to>
                                        <p:strVal val="hidden"/>
                                      </p:to>
                                    </p:set>
                                  </p:childTnLst>
                                </p:cTn>
                              </p:par>
                            </p:childTnLst>
                          </p:cTn>
                        </p:par>
                        <p:par>
                          <p:cTn id="16" fill="hold">
                            <p:stCondLst>
                              <p:cond delay="2250"/>
                            </p:stCondLst>
                            <p:childTnLst>
                              <p:par>
                                <p:cTn id="17" presetID="22" presetClass="exit" presetSubtype="2" fill="hold" grpId="0" nodeType="afterEffect">
                                  <p:stCondLst>
                                    <p:cond delay="0"/>
                                  </p:stCondLst>
                                  <p:childTnLst>
                                    <p:animEffect transition="out" filter="wipe(right)">
                                      <p:cBhvr>
                                        <p:cTn id="18" dur="750"/>
                                        <p:tgtEl>
                                          <p:spTgt spid="20"/>
                                        </p:tgtEl>
                                      </p:cBhvr>
                                    </p:animEffect>
                                    <p:set>
                                      <p:cBhvr>
                                        <p:cTn id="19" dur="1" fill="hold">
                                          <p:stCondLst>
                                            <p:cond delay="749"/>
                                          </p:stCondLst>
                                        </p:cTn>
                                        <p:tgtEl>
                                          <p:spTgt spid="20"/>
                                        </p:tgtEl>
                                        <p:attrNameLst>
                                          <p:attrName>style.visibility</p:attrName>
                                        </p:attrNameLst>
                                      </p:cBhvr>
                                      <p:to>
                                        <p:strVal val="hidden"/>
                                      </p:to>
                                    </p:se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2000"/>
                                        <p:tgtEl>
                                          <p:spTgt spid="1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750"/>
                                        <p:tgtEl>
                                          <p:spTgt spid="2"/>
                                        </p:tgtEl>
                                      </p:cBhvr>
                                    </p:animEffect>
                                  </p:childTnLst>
                                </p:cTn>
                              </p:par>
                              <p:par>
                                <p:cTn id="27" presetID="6" presetClass="entr" presetSubtype="32" repeatCount="300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out)">
                                      <p:cBhvr>
                                        <p:cTn id="29" dur="2000"/>
                                        <p:tgtEl>
                                          <p:spTgt spid="11"/>
                                        </p:tgtEl>
                                      </p:cBhvr>
                                    </p:animEffect>
                                  </p:childTnLst>
                                </p:cTn>
                              </p:par>
                              <p:par>
                                <p:cTn id="30" presetID="6" presetClass="entr" presetSubtype="32" repeatCount="300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out)">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66E6D33-A2CC-480E-BAEC-C8F0A1DAAF0A}"/>
              </a:ext>
            </a:extLst>
          </p:cNvPr>
          <p:cNvGrpSpPr/>
          <p:nvPr/>
        </p:nvGrpSpPr>
        <p:grpSpPr>
          <a:xfrm>
            <a:off x="1012874" y="1348895"/>
            <a:ext cx="10208454" cy="525091"/>
            <a:chOff x="1150598" y="1229999"/>
            <a:chExt cx="10208454" cy="667868"/>
          </a:xfrm>
        </p:grpSpPr>
        <p:sp>
          <p:nvSpPr>
            <p:cNvPr id="14" name="Rectangle: Rounded Corners 13">
              <a:extLst>
                <a:ext uri="{FF2B5EF4-FFF2-40B4-BE49-F238E27FC236}">
                  <a16:creationId xmlns:a16="http://schemas.microsoft.com/office/drawing/2014/main" id="{C8654665-E19E-442B-9D7C-B8C9C38B616D}"/>
                </a:ext>
              </a:extLst>
            </p:cNvPr>
            <p:cNvSpPr/>
            <p:nvPr/>
          </p:nvSpPr>
          <p:spPr>
            <a:xfrm>
              <a:off x="1150598" y="1229999"/>
              <a:ext cx="10208454" cy="667868"/>
            </a:xfrm>
            <a:prstGeom prst="roundRect">
              <a:avLst/>
            </a:prstGeom>
            <a:solidFill>
              <a:schemeClr val="bg1">
                <a:lumMod val="8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2505E03-7A48-4161-AE95-9002039ED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4164" y="1301187"/>
              <a:ext cx="9878518" cy="577159"/>
            </a:xfrm>
            <a:prstGeom prst="rect">
              <a:avLst/>
            </a:prstGeom>
          </p:spPr>
        </p:pic>
      </p:grpSp>
      <p:sp>
        <p:nvSpPr>
          <p:cNvPr id="7" name="Arrow: Chevron 6">
            <a:extLst>
              <a:ext uri="{FF2B5EF4-FFF2-40B4-BE49-F238E27FC236}">
                <a16:creationId xmlns:a16="http://schemas.microsoft.com/office/drawing/2014/main" id="{E4EB1FF4-383C-48DA-B3B6-79416504FB1D}"/>
              </a:ext>
            </a:extLst>
          </p:cNvPr>
          <p:cNvSpPr/>
          <p:nvPr/>
        </p:nvSpPr>
        <p:spPr>
          <a:xfrm>
            <a:off x="1012874" y="2377038"/>
            <a:ext cx="669856" cy="368428"/>
          </a:xfrm>
          <a:custGeom>
            <a:avLst/>
            <a:gdLst>
              <a:gd name="connsiteX0" fmla="*/ 0 w 1444486"/>
              <a:gd name="connsiteY0" fmla="*/ 0 h 551270"/>
              <a:gd name="connsiteX1" fmla="*/ 1168851 w 1444486"/>
              <a:gd name="connsiteY1" fmla="*/ 0 h 551270"/>
              <a:gd name="connsiteX2" fmla="*/ 1444486 w 1444486"/>
              <a:gd name="connsiteY2" fmla="*/ 275635 h 551270"/>
              <a:gd name="connsiteX3" fmla="*/ 1168851 w 1444486"/>
              <a:gd name="connsiteY3" fmla="*/ 551270 h 551270"/>
              <a:gd name="connsiteX4" fmla="*/ 0 w 1444486"/>
              <a:gd name="connsiteY4" fmla="*/ 551270 h 551270"/>
              <a:gd name="connsiteX5" fmla="*/ 275635 w 1444486"/>
              <a:gd name="connsiteY5" fmla="*/ 275635 h 551270"/>
              <a:gd name="connsiteX6" fmla="*/ 0 w 1444486"/>
              <a:gd name="connsiteY6" fmla="*/ 0 h 551270"/>
              <a:gd name="connsiteX0" fmla="*/ 0 w 1444486"/>
              <a:gd name="connsiteY0" fmla="*/ 0 h 551270"/>
              <a:gd name="connsiteX1" fmla="*/ 1168851 w 1444486"/>
              <a:gd name="connsiteY1" fmla="*/ 0 h 551270"/>
              <a:gd name="connsiteX2" fmla="*/ 1444486 w 1444486"/>
              <a:gd name="connsiteY2" fmla="*/ 275635 h 551270"/>
              <a:gd name="connsiteX3" fmla="*/ 1168851 w 1444486"/>
              <a:gd name="connsiteY3" fmla="*/ 551270 h 551270"/>
              <a:gd name="connsiteX4" fmla="*/ 0 w 1444486"/>
              <a:gd name="connsiteY4" fmla="*/ 551270 h 551270"/>
              <a:gd name="connsiteX5" fmla="*/ 275635 w 1444486"/>
              <a:gd name="connsiteY5" fmla="*/ 275635 h 551270"/>
              <a:gd name="connsiteX6" fmla="*/ 0 w 1444486"/>
              <a:gd name="connsiteY6" fmla="*/ 0 h 551270"/>
              <a:gd name="connsiteX0" fmla="*/ 0 w 1444486"/>
              <a:gd name="connsiteY0" fmla="*/ 0 h 551270"/>
              <a:gd name="connsiteX1" fmla="*/ 1168851 w 1444486"/>
              <a:gd name="connsiteY1" fmla="*/ 0 h 551270"/>
              <a:gd name="connsiteX2" fmla="*/ 1444486 w 1444486"/>
              <a:gd name="connsiteY2" fmla="*/ 275635 h 551270"/>
              <a:gd name="connsiteX3" fmla="*/ 1168851 w 1444486"/>
              <a:gd name="connsiteY3" fmla="*/ 551270 h 551270"/>
              <a:gd name="connsiteX4" fmla="*/ 0 w 1444486"/>
              <a:gd name="connsiteY4" fmla="*/ 551270 h 551270"/>
              <a:gd name="connsiteX5" fmla="*/ 275635 w 1444486"/>
              <a:gd name="connsiteY5" fmla="*/ 275635 h 551270"/>
              <a:gd name="connsiteX6" fmla="*/ 0 w 1444486"/>
              <a:gd name="connsiteY6" fmla="*/ 0 h 551270"/>
              <a:gd name="connsiteX0" fmla="*/ 0 w 1444486"/>
              <a:gd name="connsiteY0" fmla="*/ 0 h 551270"/>
              <a:gd name="connsiteX1" fmla="*/ 1444486 w 1444486"/>
              <a:gd name="connsiteY1" fmla="*/ 275635 h 551270"/>
              <a:gd name="connsiteX2" fmla="*/ 1168851 w 1444486"/>
              <a:gd name="connsiteY2" fmla="*/ 551270 h 551270"/>
              <a:gd name="connsiteX3" fmla="*/ 0 w 1444486"/>
              <a:gd name="connsiteY3" fmla="*/ 551270 h 551270"/>
              <a:gd name="connsiteX4" fmla="*/ 275635 w 1444486"/>
              <a:gd name="connsiteY4" fmla="*/ 275635 h 551270"/>
              <a:gd name="connsiteX5" fmla="*/ 0 w 1444486"/>
              <a:gd name="connsiteY5" fmla="*/ 0 h 551270"/>
              <a:gd name="connsiteX0" fmla="*/ 0 w 1444486"/>
              <a:gd name="connsiteY0" fmla="*/ 0 h 551270"/>
              <a:gd name="connsiteX1" fmla="*/ 1444486 w 1444486"/>
              <a:gd name="connsiteY1" fmla="*/ 275635 h 551270"/>
              <a:gd name="connsiteX2" fmla="*/ 0 w 1444486"/>
              <a:gd name="connsiteY2" fmla="*/ 551270 h 551270"/>
              <a:gd name="connsiteX3" fmla="*/ 275635 w 1444486"/>
              <a:gd name="connsiteY3" fmla="*/ 275635 h 551270"/>
              <a:gd name="connsiteX4" fmla="*/ 0 w 1444486"/>
              <a:gd name="connsiteY4" fmla="*/ 0 h 551270"/>
              <a:gd name="connsiteX0" fmla="*/ 0 w 1444486"/>
              <a:gd name="connsiteY0" fmla="*/ 0 h 551270"/>
              <a:gd name="connsiteX1" fmla="*/ 1444486 w 1444486"/>
              <a:gd name="connsiteY1" fmla="*/ 275635 h 551270"/>
              <a:gd name="connsiteX2" fmla="*/ 0 w 1444486"/>
              <a:gd name="connsiteY2" fmla="*/ 551270 h 551270"/>
              <a:gd name="connsiteX3" fmla="*/ 978001 w 1444486"/>
              <a:gd name="connsiteY3" fmla="*/ 302139 h 551270"/>
              <a:gd name="connsiteX4" fmla="*/ 0 w 1444486"/>
              <a:gd name="connsiteY4" fmla="*/ 0 h 551270"/>
              <a:gd name="connsiteX0" fmla="*/ 0 w 1444486"/>
              <a:gd name="connsiteY0" fmla="*/ 0 h 551270"/>
              <a:gd name="connsiteX1" fmla="*/ 1444486 w 1444486"/>
              <a:gd name="connsiteY1" fmla="*/ 275635 h 551270"/>
              <a:gd name="connsiteX2" fmla="*/ 0 w 1444486"/>
              <a:gd name="connsiteY2" fmla="*/ 551270 h 551270"/>
              <a:gd name="connsiteX3" fmla="*/ 527427 w 1444486"/>
              <a:gd name="connsiteY3" fmla="*/ 288887 h 551270"/>
              <a:gd name="connsiteX4" fmla="*/ 0 w 1444486"/>
              <a:gd name="connsiteY4" fmla="*/ 0 h 551270"/>
              <a:gd name="connsiteX0" fmla="*/ 0 w 1444486"/>
              <a:gd name="connsiteY0" fmla="*/ 0 h 551270"/>
              <a:gd name="connsiteX1" fmla="*/ 1444486 w 1444486"/>
              <a:gd name="connsiteY1" fmla="*/ 275635 h 551270"/>
              <a:gd name="connsiteX2" fmla="*/ 0 w 1444486"/>
              <a:gd name="connsiteY2" fmla="*/ 551270 h 551270"/>
              <a:gd name="connsiteX3" fmla="*/ 474418 w 1444486"/>
              <a:gd name="connsiteY3" fmla="*/ 262383 h 551270"/>
              <a:gd name="connsiteX4" fmla="*/ 0 w 1444486"/>
              <a:gd name="connsiteY4" fmla="*/ 0 h 551270"/>
              <a:gd name="connsiteX0" fmla="*/ 0 w 1285460"/>
              <a:gd name="connsiteY0" fmla="*/ 0 h 551270"/>
              <a:gd name="connsiteX1" fmla="*/ 1285460 w 1285460"/>
              <a:gd name="connsiteY1" fmla="*/ 288887 h 551270"/>
              <a:gd name="connsiteX2" fmla="*/ 0 w 1285460"/>
              <a:gd name="connsiteY2" fmla="*/ 551270 h 551270"/>
              <a:gd name="connsiteX3" fmla="*/ 474418 w 1285460"/>
              <a:gd name="connsiteY3" fmla="*/ 262383 h 551270"/>
              <a:gd name="connsiteX4" fmla="*/ 0 w 1285460"/>
              <a:gd name="connsiteY4" fmla="*/ 0 h 551270"/>
              <a:gd name="connsiteX0" fmla="*/ 0 w 1285460"/>
              <a:gd name="connsiteY0" fmla="*/ 0 h 551270"/>
              <a:gd name="connsiteX1" fmla="*/ 1285460 w 1285460"/>
              <a:gd name="connsiteY1" fmla="*/ 288887 h 551270"/>
              <a:gd name="connsiteX2" fmla="*/ 0 w 1285460"/>
              <a:gd name="connsiteY2" fmla="*/ 551270 h 551270"/>
              <a:gd name="connsiteX3" fmla="*/ 288887 w 1285460"/>
              <a:gd name="connsiteY3" fmla="*/ 249131 h 551270"/>
              <a:gd name="connsiteX4" fmla="*/ 0 w 1285460"/>
              <a:gd name="connsiteY4" fmla="*/ 0 h 551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460" h="551270">
                <a:moveTo>
                  <a:pt x="0" y="0"/>
                </a:moveTo>
                <a:lnTo>
                  <a:pt x="1285460" y="288887"/>
                </a:lnTo>
                <a:lnTo>
                  <a:pt x="0" y="551270"/>
                </a:lnTo>
                <a:lnTo>
                  <a:pt x="288887" y="249131"/>
                </a:lnTo>
                <a:lnTo>
                  <a:pt x="0" y="0"/>
                </a:lnTo>
                <a:close/>
              </a:path>
            </a:pathLst>
          </a:custGeom>
          <a:solidFill>
            <a:schemeClr val="accent4"/>
          </a:solidFill>
          <a:scene3d>
            <a:camera prst="orthographicFront"/>
            <a:lightRig rig="threePt" dir="t"/>
          </a:scene3d>
          <a:sp3d>
            <a:bevelT w="19685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6">
            <a:extLst>
              <a:ext uri="{FF2B5EF4-FFF2-40B4-BE49-F238E27FC236}">
                <a16:creationId xmlns:a16="http://schemas.microsoft.com/office/drawing/2014/main" id="{4E68632F-AEC9-475A-A4D9-A7360E33D7AC}"/>
              </a:ext>
            </a:extLst>
          </p:cNvPr>
          <p:cNvSpPr/>
          <p:nvPr/>
        </p:nvSpPr>
        <p:spPr>
          <a:xfrm>
            <a:off x="1012874" y="3258093"/>
            <a:ext cx="669856" cy="368428"/>
          </a:xfrm>
          <a:custGeom>
            <a:avLst/>
            <a:gdLst>
              <a:gd name="connsiteX0" fmla="*/ 0 w 1444486"/>
              <a:gd name="connsiteY0" fmla="*/ 0 h 551270"/>
              <a:gd name="connsiteX1" fmla="*/ 1168851 w 1444486"/>
              <a:gd name="connsiteY1" fmla="*/ 0 h 551270"/>
              <a:gd name="connsiteX2" fmla="*/ 1444486 w 1444486"/>
              <a:gd name="connsiteY2" fmla="*/ 275635 h 551270"/>
              <a:gd name="connsiteX3" fmla="*/ 1168851 w 1444486"/>
              <a:gd name="connsiteY3" fmla="*/ 551270 h 551270"/>
              <a:gd name="connsiteX4" fmla="*/ 0 w 1444486"/>
              <a:gd name="connsiteY4" fmla="*/ 551270 h 551270"/>
              <a:gd name="connsiteX5" fmla="*/ 275635 w 1444486"/>
              <a:gd name="connsiteY5" fmla="*/ 275635 h 551270"/>
              <a:gd name="connsiteX6" fmla="*/ 0 w 1444486"/>
              <a:gd name="connsiteY6" fmla="*/ 0 h 551270"/>
              <a:gd name="connsiteX0" fmla="*/ 0 w 1444486"/>
              <a:gd name="connsiteY0" fmla="*/ 0 h 551270"/>
              <a:gd name="connsiteX1" fmla="*/ 1168851 w 1444486"/>
              <a:gd name="connsiteY1" fmla="*/ 0 h 551270"/>
              <a:gd name="connsiteX2" fmla="*/ 1444486 w 1444486"/>
              <a:gd name="connsiteY2" fmla="*/ 275635 h 551270"/>
              <a:gd name="connsiteX3" fmla="*/ 1168851 w 1444486"/>
              <a:gd name="connsiteY3" fmla="*/ 551270 h 551270"/>
              <a:gd name="connsiteX4" fmla="*/ 0 w 1444486"/>
              <a:gd name="connsiteY4" fmla="*/ 551270 h 551270"/>
              <a:gd name="connsiteX5" fmla="*/ 275635 w 1444486"/>
              <a:gd name="connsiteY5" fmla="*/ 275635 h 551270"/>
              <a:gd name="connsiteX6" fmla="*/ 0 w 1444486"/>
              <a:gd name="connsiteY6" fmla="*/ 0 h 551270"/>
              <a:gd name="connsiteX0" fmla="*/ 0 w 1444486"/>
              <a:gd name="connsiteY0" fmla="*/ 0 h 551270"/>
              <a:gd name="connsiteX1" fmla="*/ 1168851 w 1444486"/>
              <a:gd name="connsiteY1" fmla="*/ 0 h 551270"/>
              <a:gd name="connsiteX2" fmla="*/ 1444486 w 1444486"/>
              <a:gd name="connsiteY2" fmla="*/ 275635 h 551270"/>
              <a:gd name="connsiteX3" fmla="*/ 1168851 w 1444486"/>
              <a:gd name="connsiteY3" fmla="*/ 551270 h 551270"/>
              <a:gd name="connsiteX4" fmla="*/ 0 w 1444486"/>
              <a:gd name="connsiteY4" fmla="*/ 551270 h 551270"/>
              <a:gd name="connsiteX5" fmla="*/ 275635 w 1444486"/>
              <a:gd name="connsiteY5" fmla="*/ 275635 h 551270"/>
              <a:gd name="connsiteX6" fmla="*/ 0 w 1444486"/>
              <a:gd name="connsiteY6" fmla="*/ 0 h 551270"/>
              <a:gd name="connsiteX0" fmla="*/ 0 w 1444486"/>
              <a:gd name="connsiteY0" fmla="*/ 0 h 551270"/>
              <a:gd name="connsiteX1" fmla="*/ 1444486 w 1444486"/>
              <a:gd name="connsiteY1" fmla="*/ 275635 h 551270"/>
              <a:gd name="connsiteX2" fmla="*/ 1168851 w 1444486"/>
              <a:gd name="connsiteY2" fmla="*/ 551270 h 551270"/>
              <a:gd name="connsiteX3" fmla="*/ 0 w 1444486"/>
              <a:gd name="connsiteY3" fmla="*/ 551270 h 551270"/>
              <a:gd name="connsiteX4" fmla="*/ 275635 w 1444486"/>
              <a:gd name="connsiteY4" fmla="*/ 275635 h 551270"/>
              <a:gd name="connsiteX5" fmla="*/ 0 w 1444486"/>
              <a:gd name="connsiteY5" fmla="*/ 0 h 551270"/>
              <a:gd name="connsiteX0" fmla="*/ 0 w 1444486"/>
              <a:gd name="connsiteY0" fmla="*/ 0 h 551270"/>
              <a:gd name="connsiteX1" fmla="*/ 1444486 w 1444486"/>
              <a:gd name="connsiteY1" fmla="*/ 275635 h 551270"/>
              <a:gd name="connsiteX2" fmla="*/ 0 w 1444486"/>
              <a:gd name="connsiteY2" fmla="*/ 551270 h 551270"/>
              <a:gd name="connsiteX3" fmla="*/ 275635 w 1444486"/>
              <a:gd name="connsiteY3" fmla="*/ 275635 h 551270"/>
              <a:gd name="connsiteX4" fmla="*/ 0 w 1444486"/>
              <a:gd name="connsiteY4" fmla="*/ 0 h 551270"/>
              <a:gd name="connsiteX0" fmla="*/ 0 w 1444486"/>
              <a:gd name="connsiteY0" fmla="*/ 0 h 551270"/>
              <a:gd name="connsiteX1" fmla="*/ 1444486 w 1444486"/>
              <a:gd name="connsiteY1" fmla="*/ 275635 h 551270"/>
              <a:gd name="connsiteX2" fmla="*/ 0 w 1444486"/>
              <a:gd name="connsiteY2" fmla="*/ 551270 h 551270"/>
              <a:gd name="connsiteX3" fmla="*/ 978001 w 1444486"/>
              <a:gd name="connsiteY3" fmla="*/ 302139 h 551270"/>
              <a:gd name="connsiteX4" fmla="*/ 0 w 1444486"/>
              <a:gd name="connsiteY4" fmla="*/ 0 h 551270"/>
              <a:gd name="connsiteX0" fmla="*/ 0 w 1444486"/>
              <a:gd name="connsiteY0" fmla="*/ 0 h 551270"/>
              <a:gd name="connsiteX1" fmla="*/ 1444486 w 1444486"/>
              <a:gd name="connsiteY1" fmla="*/ 275635 h 551270"/>
              <a:gd name="connsiteX2" fmla="*/ 0 w 1444486"/>
              <a:gd name="connsiteY2" fmla="*/ 551270 h 551270"/>
              <a:gd name="connsiteX3" fmla="*/ 527427 w 1444486"/>
              <a:gd name="connsiteY3" fmla="*/ 288887 h 551270"/>
              <a:gd name="connsiteX4" fmla="*/ 0 w 1444486"/>
              <a:gd name="connsiteY4" fmla="*/ 0 h 551270"/>
              <a:gd name="connsiteX0" fmla="*/ 0 w 1444486"/>
              <a:gd name="connsiteY0" fmla="*/ 0 h 551270"/>
              <a:gd name="connsiteX1" fmla="*/ 1444486 w 1444486"/>
              <a:gd name="connsiteY1" fmla="*/ 275635 h 551270"/>
              <a:gd name="connsiteX2" fmla="*/ 0 w 1444486"/>
              <a:gd name="connsiteY2" fmla="*/ 551270 h 551270"/>
              <a:gd name="connsiteX3" fmla="*/ 474418 w 1444486"/>
              <a:gd name="connsiteY3" fmla="*/ 262383 h 551270"/>
              <a:gd name="connsiteX4" fmla="*/ 0 w 1444486"/>
              <a:gd name="connsiteY4" fmla="*/ 0 h 551270"/>
              <a:gd name="connsiteX0" fmla="*/ 0 w 1285460"/>
              <a:gd name="connsiteY0" fmla="*/ 0 h 551270"/>
              <a:gd name="connsiteX1" fmla="*/ 1285460 w 1285460"/>
              <a:gd name="connsiteY1" fmla="*/ 288887 h 551270"/>
              <a:gd name="connsiteX2" fmla="*/ 0 w 1285460"/>
              <a:gd name="connsiteY2" fmla="*/ 551270 h 551270"/>
              <a:gd name="connsiteX3" fmla="*/ 474418 w 1285460"/>
              <a:gd name="connsiteY3" fmla="*/ 262383 h 551270"/>
              <a:gd name="connsiteX4" fmla="*/ 0 w 1285460"/>
              <a:gd name="connsiteY4" fmla="*/ 0 h 551270"/>
              <a:gd name="connsiteX0" fmla="*/ 0 w 1285460"/>
              <a:gd name="connsiteY0" fmla="*/ 0 h 551270"/>
              <a:gd name="connsiteX1" fmla="*/ 1285460 w 1285460"/>
              <a:gd name="connsiteY1" fmla="*/ 288887 h 551270"/>
              <a:gd name="connsiteX2" fmla="*/ 0 w 1285460"/>
              <a:gd name="connsiteY2" fmla="*/ 551270 h 551270"/>
              <a:gd name="connsiteX3" fmla="*/ 288887 w 1285460"/>
              <a:gd name="connsiteY3" fmla="*/ 249131 h 551270"/>
              <a:gd name="connsiteX4" fmla="*/ 0 w 1285460"/>
              <a:gd name="connsiteY4" fmla="*/ 0 h 551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460" h="551270">
                <a:moveTo>
                  <a:pt x="0" y="0"/>
                </a:moveTo>
                <a:lnTo>
                  <a:pt x="1285460" y="288887"/>
                </a:lnTo>
                <a:lnTo>
                  <a:pt x="0" y="551270"/>
                </a:lnTo>
                <a:lnTo>
                  <a:pt x="288887" y="249131"/>
                </a:lnTo>
                <a:lnTo>
                  <a:pt x="0" y="0"/>
                </a:lnTo>
                <a:close/>
              </a:path>
            </a:pathLst>
          </a:custGeom>
          <a:solidFill>
            <a:schemeClr val="accent4"/>
          </a:solidFill>
          <a:scene3d>
            <a:camera prst="orthographicFront"/>
            <a:lightRig rig="threePt" dir="t"/>
          </a:scene3d>
          <a:sp3d>
            <a:bevelT w="19685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6">
            <a:extLst>
              <a:ext uri="{FF2B5EF4-FFF2-40B4-BE49-F238E27FC236}">
                <a16:creationId xmlns:a16="http://schemas.microsoft.com/office/drawing/2014/main" id="{5AD105BB-A326-412F-9FF4-B00BB29663D4}"/>
              </a:ext>
            </a:extLst>
          </p:cNvPr>
          <p:cNvSpPr/>
          <p:nvPr/>
        </p:nvSpPr>
        <p:spPr>
          <a:xfrm>
            <a:off x="1012874" y="4885897"/>
            <a:ext cx="669856" cy="368428"/>
          </a:xfrm>
          <a:custGeom>
            <a:avLst/>
            <a:gdLst>
              <a:gd name="connsiteX0" fmla="*/ 0 w 1444486"/>
              <a:gd name="connsiteY0" fmla="*/ 0 h 551270"/>
              <a:gd name="connsiteX1" fmla="*/ 1168851 w 1444486"/>
              <a:gd name="connsiteY1" fmla="*/ 0 h 551270"/>
              <a:gd name="connsiteX2" fmla="*/ 1444486 w 1444486"/>
              <a:gd name="connsiteY2" fmla="*/ 275635 h 551270"/>
              <a:gd name="connsiteX3" fmla="*/ 1168851 w 1444486"/>
              <a:gd name="connsiteY3" fmla="*/ 551270 h 551270"/>
              <a:gd name="connsiteX4" fmla="*/ 0 w 1444486"/>
              <a:gd name="connsiteY4" fmla="*/ 551270 h 551270"/>
              <a:gd name="connsiteX5" fmla="*/ 275635 w 1444486"/>
              <a:gd name="connsiteY5" fmla="*/ 275635 h 551270"/>
              <a:gd name="connsiteX6" fmla="*/ 0 w 1444486"/>
              <a:gd name="connsiteY6" fmla="*/ 0 h 551270"/>
              <a:gd name="connsiteX0" fmla="*/ 0 w 1444486"/>
              <a:gd name="connsiteY0" fmla="*/ 0 h 551270"/>
              <a:gd name="connsiteX1" fmla="*/ 1168851 w 1444486"/>
              <a:gd name="connsiteY1" fmla="*/ 0 h 551270"/>
              <a:gd name="connsiteX2" fmla="*/ 1444486 w 1444486"/>
              <a:gd name="connsiteY2" fmla="*/ 275635 h 551270"/>
              <a:gd name="connsiteX3" fmla="*/ 1168851 w 1444486"/>
              <a:gd name="connsiteY3" fmla="*/ 551270 h 551270"/>
              <a:gd name="connsiteX4" fmla="*/ 0 w 1444486"/>
              <a:gd name="connsiteY4" fmla="*/ 551270 h 551270"/>
              <a:gd name="connsiteX5" fmla="*/ 275635 w 1444486"/>
              <a:gd name="connsiteY5" fmla="*/ 275635 h 551270"/>
              <a:gd name="connsiteX6" fmla="*/ 0 w 1444486"/>
              <a:gd name="connsiteY6" fmla="*/ 0 h 551270"/>
              <a:gd name="connsiteX0" fmla="*/ 0 w 1444486"/>
              <a:gd name="connsiteY0" fmla="*/ 0 h 551270"/>
              <a:gd name="connsiteX1" fmla="*/ 1168851 w 1444486"/>
              <a:gd name="connsiteY1" fmla="*/ 0 h 551270"/>
              <a:gd name="connsiteX2" fmla="*/ 1444486 w 1444486"/>
              <a:gd name="connsiteY2" fmla="*/ 275635 h 551270"/>
              <a:gd name="connsiteX3" fmla="*/ 1168851 w 1444486"/>
              <a:gd name="connsiteY3" fmla="*/ 551270 h 551270"/>
              <a:gd name="connsiteX4" fmla="*/ 0 w 1444486"/>
              <a:gd name="connsiteY4" fmla="*/ 551270 h 551270"/>
              <a:gd name="connsiteX5" fmla="*/ 275635 w 1444486"/>
              <a:gd name="connsiteY5" fmla="*/ 275635 h 551270"/>
              <a:gd name="connsiteX6" fmla="*/ 0 w 1444486"/>
              <a:gd name="connsiteY6" fmla="*/ 0 h 551270"/>
              <a:gd name="connsiteX0" fmla="*/ 0 w 1444486"/>
              <a:gd name="connsiteY0" fmla="*/ 0 h 551270"/>
              <a:gd name="connsiteX1" fmla="*/ 1444486 w 1444486"/>
              <a:gd name="connsiteY1" fmla="*/ 275635 h 551270"/>
              <a:gd name="connsiteX2" fmla="*/ 1168851 w 1444486"/>
              <a:gd name="connsiteY2" fmla="*/ 551270 h 551270"/>
              <a:gd name="connsiteX3" fmla="*/ 0 w 1444486"/>
              <a:gd name="connsiteY3" fmla="*/ 551270 h 551270"/>
              <a:gd name="connsiteX4" fmla="*/ 275635 w 1444486"/>
              <a:gd name="connsiteY4" fmla="*/ 275635 h 551270"/>
              <a:gd name="connsiteX5" fmla="*/ 0 w 1444486"/>
              <a:gd name="connsiteY5" fmla="*/ 0 h 551270"/>
              <a:gd name="connsiteX0" fmla="*/ 0 w 1444486"/>
              <a:gd name="connsiteY0" fmla="*/ 0 h 551270"/>
              <a:gd name="connsiteX1" fmla="*/ 1444486 w 1444486"/>
              <a:gd name="connsiteY1" fmla="*/ 275635 h 551270"/>
              <a:gd name="connsiteX2" fmla="*/ 0 w 1444486"/>
              <a:gd name="connsiteY2" fmla="*/ 551270 h 551270"/>
              <a:gd name="connsiteX3" fmla="*/ 275635 w 1444486"/>
              <a:gd name="connsiteY3" fmla="*/ 275635 h 551270"/>
              <a:gd name="connsiteX4" fmla="*/ 0 w 1444486"/>
              <a:gd name="connsiteY4" fmla="*/ 0 h 551270"/>
              <a:gd name="connsiteX0" fmla="*/ 0 w 1444486"/>
              <a:gd name="connsiteY0" fmla="*/ 0 h 551270"/>
              <a:gd name="connsiteX1" fmla="*/ 1444486 w 1444486"/>
              <a:gd name="connsiteY1" fmla="*/ 275635 h 551270"/>
              <a:gd name="connsiteX2" fmla="*/ 0 w 1444486"/>
              <a:gd name="connsiteY2" fmla="*/ 551270 h 551270"/>
              <a:gd name="connsiteX3" fmla="*/ 978001 w 1444486"/>
              <a:gd name="connsiteY3" fmla="*/ 302139 h 551270"/>
              <a:gd name="connsiteX4" fmla="*/ 0 w 1444486"/>
              <a:gd name="connsiteY4" fmla="*/ 0 h 551270"/>
              <a:gd name="connsiteX0" fmla="*/ 0 w 1444486"/>
              <a:gd name="connsiteY0" fmla="*/ 0 h 551270"/>
              <a:gd name="connsiteX1" fmla="*/ 1444486 w 1444486"/>
              <a:gd name="connsiteY1" fmla="*/ 275635 h 551270"/>
              <a:gd name="connsiteX2" fmla="*/ 0 w 1444486"/>
              <a:gd name="connsiteY2" fmla="*/ 551270 h 551270"/>
              <a:gd name="connsiteX3" fmla="*/ 527427 w 1444486"/>
              <a:gd name="connsiteY3" fmla="*/ 288887 h 551270"/>
              <a:gd name="connsiteX4" fmla="*/ 0 w 1444486"/>
              <a:gd name="connsiteY4" fmla="*/ 0 h 551270"/>
              <a:gd name="connsiteX0" fmla="*/ 0 w 1444486"/>
              <a:gd name="connsiteY0" fmla="*/ 0 h 551270"/>
              <a:gd name="connsiteX1" fmla="*/ 1444486 w 1444486"/>
              <a:gd name="connsiteY1" fmla="*/ 275635 h 551270"/>
              <a:gd name="connsiteX2" fmla="*/ 0 w 1444486"/>
              <a:gd name="connsiteY2" fmla="*/ 551270 h 551270"/>
              <a:gd name="connsiteX3" fmla="*/ 474418 w 1444486"/>
              <a:gd name="connsiteY3" fmla="*/ 262383 h 551270"/>
              <a:gd name="connsiteX4" fmla="*/ 0 w 1444486"/>
              <a:gd name="connsiteY4" fmla="*/ 0 h 551270"/>
              <a:gd name="connsiteX0" fmla="*/ 0 w 1285460"/>
              <a:gd name="connsiteY0" fmla="*/ 0 h 551270"/>
              <a:gd name="connsiteX1" fmla="*/ 1285460 w 1285460"/>
              <a:gd name="connsiteY1" fmla="*/ 288887 h 551270"/>
              <a:gd name="connsiteX2" fmla="*/ 0 w 1285460"/>
              <a:gd name="connsiteY2" fmla="*/ 551270 h 551270"/>
              <a:gd name="connsiteX3" fmla="*/ 474418 w 1285460"/>
              <a:gd name="connsiteY3" fmla="*/ 262383 h 551270"/>
              <a:gd name="connsiteX4" fmla="*/ 0 w 1285460"/>
              <a:gd name="connsiteY4" fmla="*/ 0 h 551270"/>
              <a:gd name="connsiteX0" fmla="*/ 0 w 1285460"/>
              <a:gd name="connsiteY0" fmla="*/ 0 h 551270"/>
              <a:gd name="connsiteX1" fmla="*/ 1285460 w 1285460"/>
              <a:gd name="connsiteY1" fmla="*/ 288887 h 551270"/>
              <a:gd name="connsiteX2" fmla="*/ 0 w 1285460"/>
              <a:gd name="connsiteY2" fmla="*/ 551270 h 551270"/>
              <a:gd name="connsiteX3" fmla="*/ 288887 w 1285460"/>
              <a:gd name="connsiteY3" fmla="*/ 249131 h 551270"/>
              <a:gd name="connsiteX4" fmla="*/ 0 w 1285460"/>
              <a:gd name="connsiteY4" fmla="*/ 0 h 551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460" h="551270">
                <a:moveTo>
                  <a:pt x="0" y="0"/>
                </a:moveTo>
                <a:lnTo>
                  <a:pt x="1285460" y="288887"/>
                </a:lnTo>
                <a:lnTo>
                  <a:pt x="0" y="551270"/>
                </a:lnTo>
                <a:lnTo>
                  <a:pt x="288887" y="249131"/>
                </a:lnTo>
                <a:lnTo>
                  <a:pt x="0" y="0"/>
                </a:lnTo>
                <a:close/>
              </a:path>
            </a:pathLst>
          </a:custGeom>
          <a:solidFill>
            <a:schemeClr val="accent4"/>
          </a:solidFill>
          <a:scene3d>
            <a:camera prst="orthographicFront"/>
            <a:lightRig rig="threePt" dir="t"/>
          </a:scene3d>
          <a:sp3d>
            <a:bevelT w="19685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hevron 6">
            <a:extLst>
              <a:ext uri="{FF2B5EF4-FFF2-40B4-BE49-F238E27FC236}">
                <a16:creationId xmlns:a16="http://schemas.microsoft.com/office/drawing/2014/main" id="{5B007F93-A536-4206-94B0-E97888120229}"/>
              </a:ext>
            </a:extLst>
          </p:cNvPr>
          <p:cNvSpPr/>
          <p:nvPr/>
        </p:nvSpPr>
        <p:spPr>
          <a:xfrm>
            <a:off x="1012874" y="5766952"/>
            <a:ext cx="669856" cy="368428"/>
          </a:xfrm>
          <a:custGeom>
            <a:avLst/>
            <a:gdLst>
              <a:gd name="connsiteX0" fmla="*/ 0 w 1444486"/>
              <a:gd name="connsiteY0" fmla="*/ 0 h 551270"/>
              <a:gd name="connsiteX1" fmla="*/ 1168851 w 1444486"/>
              <a:gd name="connsiteY1" fmla="*/ 0 h 551270"/>
              <a:gd name="connsiteX2" fmla="*/ 1444486 w 1444486"/>
              <a:gd name="connsiteY2" fmla="*/ 275635 h 551270"/>
              <a:gd name="connsiteX3" fmla="*/ 1168851 w 1444486"/>
              <a:gd name="connsiteY3" fmla="*/ 551270 h 551270"/>
              <a:gd name="connsiteX4" fmla="*/ 0 w 1444486"/>
              <a:gd name="connsiteY4" fmla="*/ 551270 h 551270"/>
              <a:gd name="connsiteX5" fmla="*/ 275635 w 1444486"/>
              <a:gd name="connsiteY5" fmla="*/ 275635 h 551270"/>
              <a:gd name="connsiteX6" fmla="*/ 0 w 1444486"/>
              <a:gd name="connsiteY6" fmla="*/ 0 h 551270"/>
              <a:gd name="connsiteX0" fmla="*/ 0 w 1444486"/>
              <a:gd name="connsiteY0" fmla="*/ 0 h 551270"/>
              <a:gd name="connsiteX1" fmla="*/ 1168851 w 1444486"/>
              <a:gd name="connsiteY1" fmla="*/ 0 h 551270"/>
              <a:gd name="connsiteX2" fmla="*/ 1444486 w 1444486"/>
              <a:gd name="connsiteY2" fmla="*/ 275635 h 551270"/>
              <a:gd name="connsiteX3" fmla="*/ 1168851 w 1444486"/>
              <a:gd name="connsiteY3" fmla="*/ 551270 h 551270"/>
              <a:gd name="connsiteX4" fmla="*/ 0 w 1444486"/>
              <a:gd name="connsiteY4" fmla="*/ 551270 h 551270"/>
              <a:gd name="connsiteX5" fmla="*/ 275635 w 1444486"/>
              <a:gd name="connsiteY5" fmla="*/ 275635 h 551270"/>
              <a:gd name="connsiteX6" fmla="*/ 0 w 1444486"/>
              <a:gd name="connsiteY6" fmla="*/ 0 h 551270"/>
              <a:gd name="connsiteX0" fmla="*/ 0 w 1444486"/>
              <a:gd name="connsiteY0" fmla="*/ 0 h 551270"/>
              <a:gd name="connsiteX1" fmla="*/ 1168851 w 1444486"/>
              <a:gd name="connsiteY1" fmla="*/ 0 h 551270"/>
              <a:gd name="connsiteX2" fmla="*/ 1444486 w 1444486"/>
              <a:gd name="connsiteY2" fmla="*/ 275635 h 551270"/>
              <a:gd name="connsiteX3" fmla="*/ 1168851 w 1444486"/>
              <a:gd name="connsiteY3" fmla="*/ 551270 h 551270"/>
              <a:gd name="connsiteX4" fmla="*/ 0 w 1444486"/>
              <a:gd name="connsiteY4" fmla="*/ 551270 h 551270"/>
              <a:gd name="connsiteX5" fmla="*/ 275635 w 1444486"/>
              <a:gd name="connsiteY5" fmla="*/ 275635 h 551270"/>
              <a:gd name="connsiteX6" fmla="*/ 0 w 1444486"/>
              <a:gd name="connsiteY6" fmla="*/ 0 h 551270"/>
              <a:gd name="connsiteX0" fmla="*/ 0 w 1444486"/>
              <a:gd name="connsiteY0" fmla="*/ 0 h 551270"/>
              <a:gd name="connsiteX1" fmla="*/ 1444486 w 1444486"/>
              <a:gd name="connsiteY1" fmla="*/ 275635 h 551270"/>
              <a:gd name="connsiteX2" fmla="*/ 1168851 w 1444486"/>
              <a:gd name="connsiteY2" fmla="*/ 551270 h 551270"/>
              <a:gd name="connsiteX3" fmla="*/ 0 w 1444486"/>
              <a:gd name="connsiteY3" fmla="*/ 551270 h 551270"/>
              <a:gd name="connsiteX4" fmla="*/ 275635 w 1444486"/>
              <a:gd name="connsiteY4" fmla="*/ 275635 h 551270"/>
              <a:gd name="connsiteX5" fmla="*/ 0 w 1444486"/>
              <a:gd name="connsiteY5" fmla="*/ 0 h 551270"/>
              <a:gd name="connsiteX0" fmla="*/ 0 w 1444486"/>
              <a:gd name="connsiteY0" fmla="*/ 0 h 551270"/>
              <a:gd name="connsiteX1" fmla="*/ 1444486 w 1444486"/>
              <a:gd name="connsiteY1" fmla="*/ 275635 h 551270"/>
              <a:gd name="connsiteX2" fmla="*/ 0 w 1444486"/>
              <a:gd name="connsiteY2" fmla="*/ 551270 h 551270"/>
              <a:gd name="connsiteX3" fmla="*/ 275635 w 1444486"/>
              <a:gd name="connsiteY3" fmla="*/ 275635 h 551270"/>
              <a:gd name="connsiteX4" fmla="*/ 0 w 1444486"/>
              <a:gd name="connsiteY4" fmla="*/ 0 h 551270"/>
              <a:gd name="connsiteX0" fmla="*/ 0 w 1444486"/>
              <a:gd name="connsiteY0" fmla="*/ 0 h 551270"/>
              <a:gd name="connsiteX1" fmla="*/ 1444486 w 1444486"/>
              <a:gd name="connsiteY1" fmla="*/ 275635 h 551270"/>
              <a:gd name="connsiteX2" fmla="*/ 0 w 1444486"/>
              <a:gd name="connsiteY2" fmla="*/ 551270 h 551270"/>
              <a:gd name="connsiteX3" fmla="*/ 978001 w 1444486"/>
              <a:gd name="connsiteY3" fmla="*/ 302139 h 551270"/>
              <a:gd name="connsiteX4" fmla="*/ 0 w 1444486"/>
              <a:gd name="connsiteY4" fmla="*/ 0 h 551270"/>
              <a:gd name="connsiteX0" fmla="*/ 0 w 1444486"/>
              <a:gd name="connsiteY0" fmla="*/ 0 h 551270"/>
              <a:gd name="connsiteX1" fmla="*/ 1444486 w 1444486"/>
              <a:gd name="connsiteY1" fmla="*/ 275635 h 551270"/>
              <a:gd name="connsiteX2" fmla="*/ 0 w 1444486"/>
              <a:gd name="connsiteY2" fmla="*/ 551270 h 551270"/>
              <a:gd name="connsiteX3" fmla="*/ 527427 w 1444486"/>
              <a:gd name="connsiteY3" fmla="*/ 288887 h 551270"/>
              <a:gd name="connsiteX4" fmla="*/ 0 w 1444486"/>
              <a:gd name="connsiteY4" fmla="*/ 0 h 551270"/>
              <a:gd name="connsiteX0" fmla="*/ 0 w 1444486"/>
              <a:gd name="connsiteY0" fmla="*/ 0 h 551270"/>
              <a:gd name="connsiteX1" fmla="*/ 1444486 w 1444486"/>
              <a:gd name="connsiteY1" fmla="*/ 275635 h 551270"/>
              <a:gd name="connsiteX2" fmla="*/ 0 w 1444486"/>
              <a:gd name="connsiteY2" fmla="*/ 551270 h 551270"/>
              <a:gd name="connsiteX3" fmla="*/ 474418 w 1444486"/>
              <a:gd name="connsiteY3" fmla="*/ 262383 h 551270"/>
              <a:gd name="connsiteX4" fmla="*/ 0 w 1444486"/>
              <a:gd name="connsiteY4" fmla="*/ 0 h 551270"/>
              <a:gd name="connsiteX0" fmla="*/ 0 w 1285460"/>
              <a:gd name="connsiteY0" fmla="*/ 0 h 551270"/>
              <a:gd name="connsiteX1" fmla="*/ 1285460 w 1285460"/>
              <a:gd name="connsiteY1" fmla="*/ 288887 h 551270"/>
              <a:gd name="connsiteX2" fmla="*/ 0 w 1285460"/>
              <a:gd name="connsiteY2" fmla="*/ 551270 h 551270"/>
              <a:gd name="connsiteX3" fmla="*/ 474418 w 1285460"/>
              <a:gd name="connsiteY3" fmla="*/ 262383 h 551270"/>
              <a:gd name="connsiteX4" fmla="*/ 0 w 1285460"/>
              <a:gd name="connsiteY4" fmla="*/ 0 h 551270"/>
              <a:gd name="connsiteX0" fmla="*/ 0 w 1285460"/>
              <a:gd name="connsiteY0" fmla="*/ 0 h 551270"/>
              <a:gd name="connsiteX1" fmla="*/ 1285460 w 1285460"/>
              <a:gd name="connsiteY1" fmla="*/ 288887 h 551270"/>
              <a:gd name="connsiteX2" fmla="*/ 0 w 1285460"/>
              <a:gd name="connsiteY2" fmla="*/ 551270 h 551270"/>
              <a:gd name="connsiteX3" fmla="*/ 288887 w 1285460"/>
              <a:gd name="connsiteY3" fmla="*/ 249131 h 551270"/>
              <a:gd name="connsiteX4" fmla="*/ 0 w 1285460"/>
              <a:gd name="connsiteY4" fmla="*/ 0 h 551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460" h="551270">
                <a:moveTo>
                  <a:pt x="0" y="0"/>
                </a:moveTo>
                <a:lnTo>
                  <a:pt x="1285460" y="288887"/>
                </a:lnTo>
                <a:lnTo>
                  <a:pt x="0" y="551270"/>
                </a:lnTo>
                <a:lnTo>
                  <a:pt x="288887" y="249131"/>
                </a:lnTo>
                <a:lnTo>
                  <a:pt x="0" y="0"/>
                </a:lnTo>
                <a:close/>
              </a:path>
            </a:pathLst>
          </a:custGeom>
          <a:solidFill>
            <a:schemeClr val="accent4"/>
          </a:solidFill>
          <a:scene3d>
            <a:camera prst="orthographicFront"/>
            <a:lightRig rig="threePt" dir="t"/>
          </a:scene3d>
          <a:sp3d>
            <a:bevelT w="19685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 name="Group 10">
            <a:extLst>
              <a:ext uri="{FF2B5EF4-FFF2-40B4-BE49-F238E27FC236}">
                <a16:creationId xmlns:a16="http://schemas.microsoft.com/office/drawing/2014/main" id="{352DE6EB-8247-4EFB-B20D-2EC1AE7B40CC}"/>
              </a:ext>
            </a:extLst>
          </p:cNvPr>
          <p:cNvGrpSpPr/>
          <p:nvPr/>
        </p:nvGrpSpPr>
        <p:grpSpPr>
          <a:xfrm>
            <a:off x="2455561" y="271839"/>
            <a:ext cx="7014871" cy="574004"/>
            <a:chOff x="2588565" y="223519"/>
            <a:chExt cx="7014871" cy="983807"/>
          </a:xfrm>
        </p:grpSpPr>
        <p:sp>
          <p:nvSpPr>
            <p:cNvPr id="13" name="Rectangle: Rounded Corners 12">
              <a:extLst>
                <a:ext uri="{FF2B5EF4-FFF2-40B4-BE49-F238E27FC236}">
                  <a16:creationId xmlns:a16="http://schemas.microsoft.com/office/drawing/2014/main" id="{D64AAB4E-8F68-4FF1-BE54-8880EEA9D3F9}"/>
                </a:ext>
              </a:extLst>
            </p:cNvPr>
            <p:cNvSpPr/>
            <p:nvPr/>
          </p:nvSpPr>
          <p:spPr>
            <a:xfrm>
              <a:off x="2588565" y="223519"/>
              <a:ext cx="7014871" cy="983807"/>
            </a:xfrm>
            <a:prstGeom prst="roundRect">
              <a:avLst>
                <a:gd name="adj" fmla="val 50000"/>
              </a:avLst>
            </a:prstGeom>
            <a:solidFill>
              <a:schemeClr val="bg1">
                <a:lumMod val="85000"/>
              </a:schemeClr>
            </a:solidFill>
            <a:ln>
              <a:noFill/>
            </a:ln>
            <a:scene3d>
              <a:camera prst="orthographicFront"/>
              <a:lightRig rig="threePt" dir="t"/>
            </a:scene3d>
            <a:sp3d>
              <a:bevelT w="285750" h="247650"/>
              <a:bevelB w="177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AFD6FB4-7CF3-4380-A0AF-F4D68929D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7474" y="353658"/>
              <a:ext cx="5877053" cy="653921"/>
            </a:xfrm>
            <a:prstGeom prst="rect">
              <a:avLst/>
            </a:prstGeom>
          </p:spPr>
        </p:pic>
      </p:grpSp>
      <p:sp>
        <p:nvSpPr>
          <p:cNvPr id="18" name="TextBox 17">
            <a:extLst>
              <a:ext uri="{FF2B5EF4-FFF2-40B4-BE49-F238E27FC236}">
                <a16:creationId xmlns:a16="http://schemas.microsoft.com/office/drawing/2014/main" id="{89D62B30-C29E-4D6E-95F8-F593DC33A3C2}"/>
              </a:ext>
            </a:extLst>
          </p:cNvPr>
          <p:cNvSpPr txBox="1"/>
          <p:nvPr/>
        </p:nvSpPr>
        <p:spPr>
          <a:xfrm>
            <a:off x="1983505" y="2194857"/>
            <a:ext cx="9772513"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read and understand texts through silent reading.</a:t>
            </a:r>
          </a:p>
        </p:txBody>
      </p:sp>
      <p:sp>
        <p:nvSpPr>
          <p:cNvPr id="20" name="TextBox 19">
            <a:extLst>
              <a:ext uri="{FF2B5EF4-FFF2-40B4-BE49-F238E27FC236}">
                <a16:creationId xmlns:a16="http://schemas.microsoft.com/office/drawing/2014/main" id="{2EF889A6-3C9C-4886-868C-AA78F6851BED}"/>
              </a:ext>
            </a:extLst>
          </p:cNvPr>
          <p:cNvSpPr txBox="1"/>
          <p:nvPr/>
        </p:nvSpPr>
        <p:spPr>
          <a:xfrm>
            <a:off x="1983505" y="3068058"/>
            <a:ext cx="7904387"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tell the meaning of the new/key words.</a:t>
            </a:r>
          </a:p>
        </p:txBody>
      </p:sp>
      <p:sp>
        <p:nvSpPr>
          <p:cNvPr id="21" name="TextBox 20">
            <a:extLst>
              <a:ext uri="{FF2B5EF4-FFF2-40B4-BE49-F238E27FC236}">
                <a16:creationId xmlns:a16="http://schemas.microsoft.com/office/drawing/2014/main" id="{8CBB4ED1-7405-49FF-81B8-80C67BC3FCAC}"/>
              </a:ext>
            </a:extLst>
          </p:cNvPr>
          <p:cNvSpPr txBox="1"/>
          <p:nvPr/>
        </p:nvSpPr>
        <p:spPr>
          <a:xfrm>
            <a:off x="1983505" y="4754800"/>
            <a:ext cx="7904386"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develop listening skills.</a:t>
            </a:r>
            <a:endParaRPr lang="en-US" sz="40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FFFF01F4-50B1-47D1-A57A-AA8C3878C664}"/>
              </a:ext>
            </a:extLst>
          </p:cNvPr>
          <p:cNvSpPr txBox="1"/>
          <p:nvPr/>
        </p:nvSpPr>
        <p:spPr>
          <a:xfrm>
            <a:off x="1983505" y="5628001"/>
            <a:ext cx="7335476"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write paragraph or short compositions</a:t>
            </a:r>
            <a:r>
              <a:rPr lang="en-US" sz="3600" dirty="0">
                <a:solidFill>
                  <a:srgbClr val="002060"/>
                </a:solidFill>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17EEB0D7-11E2-440F-96C0-B2CD079FFA28}"/>
              </a:ext>
            </a:extLst>
          </p:cNvPr>
          <p:cNvSpPr txBox="1"/>
          <p:nvPr/>
        </p:nvSpPr>
        <p:spPr>
          <a:xfrm>
            <a:off x="2010803" y="3897121"/>
            <a:ext cx="7904386"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ask and answer questions.</a:t>
            </a:r>
            <a:endParaRPr lang="en-US" sz="4000" dirty="0">
              <a:latin typeface="Times New Roman" panose="02020603050405020304" pitchFamily="18" charset="0"/>
              <a:cs typeface="Times New Roman" panose="02020603050405020304" pitchFamily="18" charset="0"/>
            </a:endParaRPr>
          </a:p>
        </p:txBody>
      </p:sp>
      <p:sp>
        <p:nvSpPr>
          <p:cNvPr id="17" name="Arrow: Chevron 6">
            <a:extLst>
              <a:ext uri="{FF2B5EF4-FFF2-40B4-BE49-F238E27FC236}">
                <a16:creationId xmlns:a16="http://schemas.microsoft.com/office/drawing/2014/main" id="{D32EFBFE-779A-4150-884D-4738F96D5993}"/>
              </a:ext>
            </a:extLst>
          </p:cNvPr>
          <p:cNvSpPr/>
          <p:nvPr/>
        </p:nvSpPr>
        <p:spPr>
          <a:xfrm>
            <a:off x="1012874" y="4029210"/>
            <a:ext cx="669856" cy="368428"/>
          </a:xfrm>
          <a:custGeom>
            <a:avLst/>
            <a:gdLst>
              <a:gd name="connsiteX0" fmla="*/ 0 w 1444486"/>
              <a:gd name="connsiteY0" fmla="*/ 0 h 551270"/>
              <a:gd name="connsiteX1" fmla="*/ 1168851 w 1444486"/>
              <a:gd name="connsiteY1" fmla="*/ 0 h 551270"/>
              <a:gd name="connsiteX2" fmla="*/ 1444486 w 1444486"/>
              <a:gd name="connsiteY2" fmla="*/ 275635 h 551270"/>
              <a:gd name="connsiteX3" fmla="*/ 1168851 w 1444486"/>
              <a:gd name="connsiteY3" fmla="*/ 551270 h 551270"/>
              <a:gd name="connsiteX4" fmla="*/ 0 w 1444486"/>
              <a:gd name="connsiteY4" fmla="*/ 551270 h 551270"/>
              <a:gd name="connsiteX5" fmla="*/ 275635 w 1444486"/>
              <a:gd name="connsiteY5" fmla="*/ 275635 h 551270"/>
              <a:gd name="connsiteX6" fmla="*/ 0 w 1444486"/>
              <a:gd name="connsiteY6" fmla="*/ 0 h 551270"/>
              <a:gd name="connsiteX0" fmla="*/ 0 w 1444486"/>
              <a:gd name="connsiteY0" fmla="*/ 0 h 551270"/>
              <a:gd name="connsiteX1" fmla="*/ 1168851 w 1444486"/>
              <a:gd name="connsiteY1" fmla="*/ 0 h 551270"/>
              <a:gd name="connsiteX2" fmla="*/ 1444486 w 1444486"/>
              <a:gd name="connsiteY2" fmla="*/ 275635 h 551270"/>
              <a:gd name="connsiteX3" fmla="*/ 1168851 w 1444486"/>
              <a:gd name="connsiteY3" fmla="*/ 551270 h 551270"/>
              <a:gd name="connsiteX4" fmla="*/ 0 w 1444486"/>
              <a:gd name="connsiteY4" fmla="*/ 551270 h 551270"/>
              <a:gd name="connsiteX5" fmla="*/ 275635 w 1444486"/>
              <a:gd name="connsiteY5" fmla="*/ 275635 h 551270"/>
              <a:gd name="connsiteX6" fmla="*/ 0 w 1444486"/>
              <a:gd name="connsiteY6" fmla="*/ 0 h 551270"/>
              <a:gd name="connsiteX0" fmla="*/ 0 w 1444486"/>
              <a:gd name="connsiteY0" fmla="*/ 0 h 551270"/>
              <a:gd name="connsiteX1" fmla="*/ 1168851 w 1444486"/>
              <a:gd name="connsiteY1" fmla="*/ 0 h 551270"/>
              <a:gd name="connsiteX2" fmla="*/ 1444486 w 1444486"/>
              <a:gd name="connsiteY2" fmla="*/ 275635 h 551270"/>
              <a:gd name="connsiteX3" fmla="*/ 1168851 w 1444486"/>
              <a:gd name="connsiteY3" fmla="*/ 551270 h 551270"/>
              <a:gd name="connsiteX4" fmla="*/ 0 w 1444486"/>
              <a:gd name="connsiteY4" fmla="*/ 551270 h 551270"/>
              <a:gd name="connsiteX5" fmla="*/ 275635 w 1444486"/>
              <a:gd name="connsiteY5" fmla="*/ 275635 h 551270"/>
              <a:gd name="connsiteX6" fmla="*/ 0 w 1444486"/>
              <a:gd name="connsiteY6" fmla="*/ 0 h 551270"/>
              <a:gd name="connsiteX0" fmla="*/ 0 w 1444486"/>
              <a:gd name="connsiteY0" fmla="*/ 0 h 551270"/>
              <a:gd name="connsiteX1" fmla="*/ 1444486 w 1444486"/>
              <a:gd name="connsiteY1" fmla="*/ 275635 h 551270"/>
              <a:gd name="connsiteX2" fmla="*/ 1168851 w 1444486"/>
              <a:gd name="connsiteY2" fmla="*/ 551270 h 551270"/>
              <a:gd name="connsiteX3" fmla="*/ 0 w 1444486"/>
              <a:gd name="connsiteY3" fmla="*/ 551270 h 551270"/>
              <a:gd name="connsiteX4" fmla="*/ 275635 w 1444486"/>
              <a:gd name="connsiteY4" fmla="*/ 275635 h 551270"/>
              <a:gd name="connsiteX5" fmla="*/ 0 w 1444486"/>
              <a:gd name="connsiteY5" fmla="*/ 0 h 551270"/>
              <a:gd name="connsiteX0" fmla="*/ 0 w 1444486"/>
              <a:gd name="connsiteY0" fmla="*/ 0 h 551270"/>
              <a:gd name="connsiteX1" fmla="*/ 1444486 w 1444486"/>
              <a:gd name="connsiteY1" fmla="*/ 275635 h 551270"/>
              <a:gd name="connsiteX2" fmla="*/ 0 w 1444486"/>
              <a:gd name="connsiteY2" fmla="*/ 551270 h 551270"/>
              <a:gd name="connsiteX3" fmla="*/ 275635 w 1444486"/>
              <a:gd name="connsiteY3" fmla="*/ 275635 h 551270"/>
              <a:gd name="connsiteX4" fmla="*/ 0 w 1444486"/>
              <a:gd name="connsiteY4" fmla="*/ 0 h 551270"/>
              <a:gd name="connsiteX0" fmla="*/ 0 w 1444486"/>
              <a:gd name="connsiteY0" fmla="*/ 0 h 551270"/>
              <a:gd name="connsiteX1" fmla="*/ 1444486 w 1444486"/>
              <a:gd name="connsiteY1" fmla="*/ 275635 h 551270"/>
              <a:gd name="connsiteX2" fmla="*/ 0 w 1444486"/>
              <a:gd name="connsiteY2" fmla="*/ 551270 h 551270"/>
              <a:gd name="connsiteX3" fmla="*/ 978001 w 1444486"/>
              <a:gd name="connsiteY3" fmla="*/ 302139 h 551270"/>
              <a:gd name="connsiteX4" fmla="*/ 0 w 1444486"/>
              <a:gd name="connsiteY4" fmla="*/ 0 h 551270"/>
              <a:gd name="connsiteX0" fmla="*/ 0 w 1444486"/>
              <a:gd name="connsiteY0" fmla="*/ 0 h 551270"/>
              <a:gd name="connsiteX1" fmla="*/ 1444486 w 1444486"/>
              <a:gd name="connsiteY1" fmla="*/ 275635 h 551270"/>
              <a:gd name="connsiteX2" fmla="*/ 0 w 1444486"/>
              <a:gd name="connsiteY2" fmla="*/ 551270 h 551270"/>
              <a:gd name="connsiteX3" fmla="*/ 527427 w 1444486"/>
              <a:gd name="connsiteY3" fmla="*/ 288887 h 551270"/>
              <a:gd name="connsiteX4" fmla="*/ 0 w 1444486"/>
              <a:gd name="connsiteY4" fmla="*/ 0 h 551270"/>
              <a:gd name="connsiteX0" fmla="*/ 0 w 1444486"/>
              <a:gd name="connsiteY0" fmla="*/ 0 h 551270"/>
              <a:gd name="connsiteX1" fmla="*/ 1444486 w 1444486"/>
              <a:gd name="connsiteY1" fmla="*/ 275635 h 551270"/>
              <a:gd name="connsiteX2" fmla="*/ 0 w 1444486"/>
              <a:gd name="connsiteY2" fmla="*/ 551270 h 551270"/>
              <a:gd name="connsiteX3" fmla="*/ 474418 w 1444486"/>
              <a:gd name="connsiteY3" fmla="*/ 262383 h 551270"/>
              <a:gd name="connsiteX4" fmla="*/ 0 w 1444486"/>
              <a:gd name="connsiteY4" fmla="*/ 0 h 551270"/>
              <a:gd name="connsiteX0" fmla="*/ 0 w 1285460"/>
              <a:gd name="connsiteY0" fmla="*/ 0 h 551270"/>
              <a:gd name="connsiteX1" fmla="*/ 1285460 w 1285460"/>
              <a:gd name="connsiteY1" fmla="*/ 288887 h 551270"/>
              <a:gd name="connsiteX2" fmla="*/ 0 w 1285460"/>
              <a:gd name="connsiteY2" fmla="*/ 551270 h 551270"/>
              <a:gd name="connsiteX3" fmla="*/ 474418 w 1285460"/>
              <a:gd name="connsiteY3" fmla="*/ 262383 h 551270"/>
              <a:gd name="connsiteX4" fmla="*/ 0 w 1285460"/>
              <a:gd name="connsiteY4" fmla="*/ 0 h 551270"/>
              <a:gd name="connsiteX0" fmla="*/ 0 w 1285460"/>
              <a:gd name="connsiteY0" fmla="*/ 0 h 551270"/>
              <a:gd name="connsiteX1" fmla="*/ 1285460 w 1285460"/>
              <a:gd name="connsiteY1" fmla="*/ 288887 h 551270"/>
              <a:gd name="connsiteX2" fmla="*/ 0 w 1285460"/>
              <a:gd name="connsiteY2" fmla="*/ 551270 h 551270"/>
              <a:gd name="connsiteX3" fmla="*/ 288887 w 1285460"/>
              <a:gd name="connsiteY3" fmla="*/ 249131 h 551270"/>
              <a:gd name="connsiteX4" fmla="*/ 0 w 1285460"/>
              <a:gd name="connsiteY4" fmla="*/ 0 h 551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460" h="551270">
                <a:moveTo>
                  <a:pt x="0" y="0"/>
                </a:moveTo>
                <a:lnTo>
                  <a:pt x="1285460" y="288887"/>
                </a:lnTo>
                <a:lnTo>
                  <a:pt x="0" y="551270"/>
                </a:lnTo>
                <a:lnTo>
                  <a:pt x="288887" y="249131"/>
                </a:lnTo>
                <a:lnTo>
                  <a:pt x="0" y="0"/>
                </a:lnTo>
                <a:close/>
              </a:path>
            </a:pathLst>
          </a:custGeom>
          <a:solidFill>
            <a:schemeClr val="accent4"/>
          </a:solidFill>
          <a:scene3d>
            <a:camera prst="orthographicFront"/>
            <a:lightRig rig="threePt" dir="t"/>
          </a:scene3d>
          <a:sp3d>
            <a:bevelT w="19685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Frame 1">
            <a:extLst>
              <a:ext uri="{FF2B5EF4-FFF2-40B4-BE49-F238E27FC236}">
                <a16:creationId xmlns:a16="http://schemas.microsoft.com/office/drawing/2014/main" id="{DC2CF32B-925D-7FFB-822B-611860F56D28}"/>
              </a:ext>
            </a:extLst>
          </p:cNvPr>
          <p:cNvSpPr/>
          <p:nvPr/>
        </p:nvSpPr>
        <p:spPr>
          <a:xfrm>
            <a:off x="-54208" y="-45624"/>
            <a:ext cx="12246208" cy="6903623"/>
          </a:xfrm>
          <a:prstGeom prst="frame">
            <a:avLst>
              <a:gd name="adj1" fmla="val 3896"/>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203200" h="323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dpi="0" rotWithShape="1">
                <a:blip r:embed="rId5">
                  <a:extLst>
                    <a:ext uri="{28A0092B-C50C-407E-A947-70E740481C1C}">
                      <a14:useLocalDpi xmlns:a14="http://schemas.microsoft.com/office/drawing/2010/main" val="0"/>
                    </a:ext>
                  </a:extLst>
                </a:blip>
                <a:srcRect/>
                <a:stretch>
                  <a:fillRect/>
                </a:stretch>
              </a:blipFill>
            </a:endParaRPr>
          </a:p>
        </p:txBody>
      </p:sp>
    </p:spTree>
    <p:extLst>
      <p:ext uri="{BB962C8B-B14F-4D97-AF65-F5344CB8AC3E}">
        <p14:creationId xmlns:p14="http://schemas.microsoft.com/office/powerpoint/2010/main" val="209162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75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75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75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29" grpId="0" animBg="1"/>
      <p:bldP spid="30" grpId="0" animBg="1"/>
      <p:bldP spid="31" grpId="0" animBg="1"/>
      <p:bldP spid="18" grpId="0"/>
      <p:bldP spid="20" grpId="0"/>
      <p:bldP spid="21" grpId="0"/>
      <p:bldP spid="22" grpId="0"/>
      <p:bldP spid="16" grpId="0"/>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9" name="Arrow:1">
            <a:extLst>
              <a:ext uri="{FF2B5EF4-FFF2-40B4-BE49-F238E27FC236}">
                <a16:creationId xmlns:a16="http://schemas.microsoft.com/office/drawing/2014/main" id="{DB13E783-EB7C-4D11-9A19-5C5F0C58306D}"/>
              </a:ext>
            </a:extLst>
          </p:cNvPr>
          <p:cNvSpPr/>
          <p:nvPr/>
        </p:nvSpPr>
        <p:spPr>
          <a:xfrm rot="16200000">
            <a:off x="3872478" y="1004685"/>
            <a:ext cx="268030" cy="662032"/>
          </a:xfrm>
          <a:prstGeom prst="downArrow">
            <a:avLst/>
          </a:prstGeom>
          <a:solidFill>
            <a:schemeClr val="accent2">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3D82B6A3-701F-49DA-A9FD-F47ECF64F69E}"/>
              </a:ext>
            </a:extLst>
          </p:cNvPr>
          <p:cNvGrpSpPr/>
          <p:nvPr/>
        </p:nvGrpSpPr>
        <p:grpSpPr>
          <a:xfrm>
            <a:off x="5458001" y="1038122"/>
            <a:ext cx="2494212" cy="646331"/>
            <a:chOff x="4561160" y="1439329"/>
            <a:chExt cx="2494212" cy="1016179"/>
          </a:xfrm>
        </p:grpSpPr>
        <p:sp>
          <p:nvSpPr>
            <p:cNvPr id="25" name="MEANING OVAL">
              <a:extLst>
                <a:ext uri="{FF2B5EF4-FFF2-40B4-BE49-F238E27FC236}">
                  <a16:creationId xmlns:a16="http://schemas.microsoft.com/office/drawing/2014/main" id="{0CB84BA5-348C-4CC9-99BA-112A250ADD49}"/>
                </a:ext>
              </a:extLst>
            </p:cNvPr>
            <p:cNvSpPr/>
            <p:nvPr/>
          </p:nvSpPr>
          <p:spPr>
            <a:xfrm>
              <a:off x="4793112" y="1439329"/>
              <a:ext cx="2262260" cy="1016179"/>
            </a:xfrm>
            <a:prstGeom prst="ellipse">
              <a:avLst/>
            </a:prstGeom>
            <a:solidFill>
              <a:schemeClr val="accent4">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meaning">
              <a:extLst>
                <a:ext uri="{FF2B5EF4-FFF2-40B4-BE49-F238E27FC236}">
                  <a16:creationId xmlns:a16="http://schemas.microsoft.com/office/drawing/2014/main" id="{33D96304-7F8D-46CD-9840-FB9749C2F9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1160" y="1654804"/>
              <a:ext cx="2274746" cy="800704"/>
            </a:xfrm>
            <a:prstGeom prst="rect">
              <a:avLst/>
            </a:prstGeom>
          </p:spPr>
        </p:pic>
      </p:grpSp>
      <p:sp>
        <p:nvSpPr>
          <p:cNvPr id="30" name="Arrow: 2">
            <a:extLst>
              <a:ext uri="{FF2B5EF4-FFF2-40B4-BE49-F238E27FC236}">
                <a16:creationId xmlns:a16="http://schemas.microsoft.com/office/drawing/2014/main" id="{926C1C37-D8D2-4BEA-B3E7-53C1BE3408D8}"/>
              </a:ext>
            </a:extLst>
          </p:cNvPr>
          <p:cNvSpPr/>
          <p:nvPr/>
        </p:nvSpPr>
        <p:spPr>
          <a:xfrm rot="17941966">
            <a:off x="8257459" y="1630874"/>
            <a:ext cx="329678" cy="892299"/>
          </a:xfrm>
          <a:prstGeom prst="downArrow">
            <a:avLst/>
          </a:prstGeom>
          <a:solidFill>
            <a:schemeClr val="accent2">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25DDC9B4-9939-4A21-9BB3-2A85FF702B0C}"/>
              </a:ext>
            </a:extLst>
          </p:cNvPr>
          <p:cNvGrpSpPr/>
          <p:nvPr/>
        </p:nvGrpSpPr>
        <p:grpSpPr>
          <a:xfrm>
            <a:off x="2691618" y="149882"/>
            <a:ext cx="6808764" cy="523221"/>
            <a:chOff x="2691618" y="134561"/>
            <a:chExt cx="6808764" cy="1016178"/>
          </a:xfrm>
          <a:solidFill>
            <a:schemeClr val="accent4">
              <a:lumMod val="20000"/>
              <a:lumOff val="80000"/>
            </a:schemeClr>
          </a:solidFill>
        </p:grpSpPr>
        <p:sp>
          <p:nvSpPr>
            <p:cNvPr id="5" name="main shape">
              <a:extLst>
                <a:ext uri="{FF2B5EF4-FFF2-40B4-BE49-F238E27FC236}">
                  <a16:creationId xmlns:a16="http://schemas.microsoft.com/office/drawing/2014/main" id="{749A919A-4904-412F-BF82-95581BFC5AB3}"/>
                </a:ext>
              </a:extLst>
            </p:cNvPr>
            <p:cNvSpPr/>
            <p:nvPr/>
          </p:nvSpPr>
          <p:spPr>
            <a:xfrm>
              <a:off x="2691618" y="134561"/>
              <a:ext cx="6808764" cy="1016178"/>
            </a:xfrm>
            <a:prstGeom prst="parallelogram">
              <a:avLst>
                <a:gd name="adj" fmla="val 45000"/>
              </a:avLst>
            </a:prstGeom>
            <a:grpFill/>
            <a:ln w="38100">
              <a:solidFill>
                <a:srgbClr val="FF00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52171AC7-B11E-4CFB-AF37-715F1C868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2522" y="287808"/>
              <a:ext cx="2418220" cy="645821"/>
            </a:xfrm>
            <a:prstGeom prst="rect">
              <a:avLst/>
            </a:prstGeom>
            <a:grpFill/>
            <a:ln>
              <a:noFill/>
            </a:ln>
          </p:spPr>
        </p:pic>
        <p:pic>
          <p:nvPicPr>
            <p:cNvPr id="48" name="Picture 47">
              <a:extLst>
                <a:ext uri="{FF2B5EF4-FFF2-40B4-BE49-F238E27FC236}">
                  <a16:creationId xmlns:a16="http://schemas.microsoft.com/office/drawing/2014/main" id="{3FEA1803-EF7A-452F-AB23-B0731FA714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6454" y="297948"/>
              <a:ext cx="2418221" cy="645821"/>
            </a:xfrm>
            <a:prstGeom prst="rect">
              <a:avLst/>
            </a:prstGeom>
            <a:grpFill/>
            <a:ln>
              <a:noFill/>
            </a:ln>
          </p:spPr>
        </p:pic>
      </p:grpSp>
      <p:sp>
        <p:nvSpPr>
          <p:cNvPr id="19" name="TextBox 18">
            <a:extLst>
              <a:ext uri="{FF2B5EF4-FFF2-40B4-BE49-F238E27FC236}">
                <a16:creationId xmlns:a16="http://schemas.microsoft.com/office/drawing/2014/main" id="{7035FB05-B29F-4DF9-ADD2-1F5C1B866BE7}"/>
              </a:ext>
            </a:extLst>
          </p:cNvPr>
          <p:cNvSpPr txBox="1"/>
          <p:nvPr/>
        </p:nvSpPr>
        <p:spPr>
          <a:xfrm>
            <a:off x="533508" y="971258"/>
            <a:ext cx="2910015" cy="830997"/>
          </a:xfrm>
          <a:prstGeom prst="rect">
            <a:avLst/>
          </a:prstGeom>
          <a:solidFill>
            <a:schemeClr val="accent4">
              <a:lumMod val="20000"/>
              <a:lumOff val="80000"/>
            </a:schemeClr>
          </a:solidFill>
          <a:ln w="38100">
            <a:solidFill>
              <a:srgbClr val="7030A0"/>
            </a:solidFill>
          </a:ln>
        </p:spPr>
        <p:txBody>
          <a:bodyPr wrap="square">
            <a:spAutoFit/>
          </a:bodyPr>
          <a:lstStyle/>
          <a:p>
            <a:r>
              <a:rPr lang="en-US" sz="4800" dirty="0">
                <a:latin typeface="Times New Roman" panose="02020603050405020304" pitchFamily="18" charset="0"/>
                <a:cs typeface="Times New Roman" panose="02020603050405020304" pitchFamily="18" charset="0"/>
              </a:rPr>
              <a:t>Movement</a:t>
            </a:r>
          </a:p>
        </p:txBody>
      </p:sp>
      <p:sp>
        <p:nvSpPr>
          <p:cNvPr id="3" name="TextBox 2">
            <a:extLst>
              <a:ext uri="{FF2B5EF4-FFF2-40B4-BE49-F238E27FC236}">
                <a16:creationId xmlns:a16="http://schemas.microsoft.com/office/drawing/2014/main" id="{4906835C-6ED5-4280-B4BB-5443A1D6F569}"/>
              </a:ext>
            </a:extLst>
          </p:cNvPr>
          <p:cNvSpPr txBox="1"/>
          <p:nvPr/>
        </p:nvSpPr>
        <p:spPr>
          <a:xfrm>
            <a:off x="7371302" y="2608752"/>
            <a:ext cx="4402926" cy="1994392"/>
          </a:xfrm>
          <a:prstGeom prst="rect">
            <a:avLst/>
          </a:prstGeom>
          <a:solidFill>
            <a:schemeClr val="accent4">
              <a:lumMod val="20000"/>
              <a:lumOff val="80000"/>
            </a:schemeClr>
          </a:solidFill>
          <a:ln w="38100">
            <a:solidFill>
              <a:srgbClr val="7030A0"/>
            </a:solidFill>
          </a:ln>
        </p:spPr>
        <p:txBody>
          <a:bodyPr wrap="square" rtlCol="0">
            <a:spAutoFit/>
          </a:bodyPr>
          <a:lstStyle/>
          <a:p>
            <a:pPr>
              <a:lnSpc>
                <a:spcPct val="80000"/>
              </a:lnSpc>
            </a:pPr>
            <a:r>
              <a:rPr lang="en-U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act or process </a:t>
            </a:r>
          </a:p>
          <a:p>
            <a:pPr>
              <a:lnSpc>
                <a:spcPct val="80000"/>
              </a:lnSpc>
            </a:pPr>
            <a:r>
              <a:rPr lang="en-U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of changing a situation.</a:t>
            </a:r>
          </a:p>
          <a:p>
            <a:pPr algn="just"/>
            <a:endParaRPr lang="en-US" dirty="0"/>
          </a:p>
        </p:txBody>
      </p:sp>
      <p:sp>
        <p:nvSpPr>
          <p:cNvPr id="21" name="TextBox 20">
            <a:extLst>
              <a:ext uri="{FF2B5EF4-FFF2-40B4-BE49-F238E27FC236}">
                <a16:creationId xmlns:a16="http://schemas.microsoft.com/office/drawing/2014/main" id="{D69D137D-AD45-4596-8FD0-2EAAA4F10F33}"/>
              </a:ext>
            </a:extLst>
          </p:cNvPr>
          <p:cNvSpPr txBox="1"/>
          <p:nvPr/>
        </p:nvSpPr>
        <p:spPr>
          <a:xfrm>
            <a:off x="661855" y="5433789"/>
            <a:ext cx="10776166" cy="1175706"/>
          </a:xfrm>
          <a:prstGeom prst="rect">
            <a:avLst/>
          </a:prstGeom>
          <a:solidFill>
            <a:schemeClr val="accent4">
              <a:lumMod val="20000"/>
              <a:lumOff val="80000"/>
            </a:schemeClr>
          </a:solidFill>
          <a:ln w="38100">
            <a:solidFill>
              <a:schemeClr val="tx1"/>
            </a:solidFill>
          </a:ln>
        </p:spPr>
        <p:txBody>
          <a:bodyPr wrap="square" rtlCol="0">
            <a:spAutoFit/>
          </a:bodyPr>
          <a:lstStyle/>
          <a:p>
            <a:pPr>
              <a:lnSpc>
                <a:spcPct val="80000"/>
              </a:lnSpc>
            </a:pPr>
            <a:r>
              <a:rPr lang="en-US" sz="4400" dirty="0">
                <a:latin typeface="Times New Roman" panose="02020603050405020304" pitchFamily="18" charset="0"/>
                <a:cs typeface="Times New Roman" panose="02020603050405020304" pitchFamily="18" charset="0"/>
              </a:rPr>
              <a:t>Sheikh Mujibur Rahman played a vital role in Language </a:t>
            </a:r>
            <a:r>
              <a:rPr lang="en-US" sz="4400" b="1" u="sng" dirty="0">
                <a:solidFill>
                  <a:srgbClr val="002060"/>
                </a:solidFill>
                <a:latin typeface="Times New Roman" panose="02020603050405020304" pitchFamily="18" charset="0"/>
                <a:cs typeface="Times New Roman" panose="02020603050405020304" pitchFamily="18" charset="0"/>
              </a:rPr>
              <a:t>Movement</a:t>
            </a:r>
            <a:r>
              <a:rPr lang="en-US" sz="4400" dirty="0">
                <a:latin typeface="Times New Roman" panose="02020603050405020304" pitchFamily="18" charset="0"/>
                <a:cs typeface="Times New Roman" panose="02020603050405020304" pitchFamily="18" charset="0"/>
              </a:rPr>
              <a:t>.</a:t>
            </a:r>
            <a:endParaRPr lang="en-US" sz="4000" b="1" u="sng" dirty="0">
              <a:solidFill>
                <a:srgbClr val="FF00FF"/>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EBA4D725-9695-4673-465A-349DF631CE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635" y="2052266"/>
            <a:ext cx="6111845" cy="3336018"/>
          </a:xfrm>
          <a:prstGeom prst="rect">
            <a:avLst/>
          </a:prstGeom>
          <a:ln w="57150">
            <a:solidFill>
              <a:srgbClr val="FF00FF"/>
            </a:solidFill>
          </a:ln>
        </p:spPr>
      </p:pic>
      <p:sp>
        <p:nvSpPr>
          <p:cNvPr id="6" name="Frame 5">
            <a:extLst>
              <a:ext uri="{FF2B5EF4-FFF2-40B4-BE49-F238E27FC236}">
                <a16:creationId xmlns:a16="http://schemas.microsoft.com/office/drawing/2014/main" id="{6CCF96AF-1B64-1755-6B13-4B15A87C5A6D}"/>
              </a:ext>
            </a:extLst>
          </p:cNvPr>
          <p:cNvSpPr/>
          <p:nvPr/>
        </p:nvSpPr>
        <p:spPr>
          <a:xfrm>
            <a:off x="-54208" y="-45624"/>
            <a:ext cx="12246208" cy="6903623"/>
          </a:xfrm>
          <a:prstGeom prst="frame">
            <a:avLst>
              <a:gd name="adj1" fmla="val 3896"/>
            </a:avLst>
          </a:prstGeom>
          <a:blipFill dpi="0" rotWithShape="1">
            <a:blip r:embed="rId6">
              <a:extLst>
                <a:ext uri="{28A0092B-C50C-407E-A947-70E740481C1C}">
                  <a14:useLocalDpi xmlns:a14="http://schemas.microsoft.com/office/drawing/2010/main" val="0"/>
                </a:ext>
              </a:extLst>
            </a:blip>
            <a:srcRect/>
            <a:stretch>
              <a:fillRect/>
            </a:stretch>
          </a:blipFill>
          <a:scene3d>
            <a:camera prst="orthographicFront"/>
            <a:lightRig rig="threePt" dir="t"/>
          </a:scene3d>
          <a:sp3d>
            <a:bevelT w="203200" h="323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dpi="0" rotWithShape="1">
                <a:blip r:embed="rId7">
                  <a:extLst>
                    <a:ext uri="{28A0092B-C50C-407E-A947-70E740481C1C}">
                      <a14:useLocalDpi xmlns:a14="http://schemas.microsoft.com/office/drawing/2010/main" val="0"/>
                    </a:ext>
                  </a:extLst>
                </a:blip>
                <a:srcRect/>
                <a:stretch>
                  <a:fillRect/>
                </a:stretch>
              </a:blipFill>
            </a:endParaRPr>
          </a:p>
        </p:txBody>
      </p:sp>
    </p:spTree>
    <p:extLst>
      <p:ext uri="{BB962C8B-B14F-4D97-AF65-F5344CB8AC3E}">
        <p14:creationId xmlns:p14="http://schemas.microsoft.com/office/powerpoint/2010/main" val="248637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out)">
                                      <p:cBhvr>
                                        <p:cTn id="11" dur="125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par>
                                <p:cTn id="17" presetID="22" presetClass="entr" presetSubtype="8" fill="hold" nodeType="with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500"/>
                            </p:stCondLst>
                            <p:childTnLst>
                              <p:par>
                                <p:cTn id="26" presetID="16" presetClass="entr" presetSubtype="37"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outVertical)">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19" grpId="0" animBg="1"/>
      <p:bldP spid="3"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9" name="Arrow:1">
            <a:extLst>
              <a:ext uri="{FF2B5EF4-FFF2-40B4-BE49-F238E27FC236}">
                <a16:creationId xmlns:a16="http://schemas.microsoft.com/office/drawing/2014/main" id="{DB13E783-EB7C-4D11-9A19-5C5F0C58306D}"/>
              </a:ext>
            </a:extLst>
          </p:cNvPr>
          <p:cNvSpPr/>
          <p:nvPr/>
        </p:nvSpPr>
        <p:spPr>
          <a:xfrm rot="16200000">
            <a:off x="3832866" y="370116"/>
            <a:ext cx="304799" cy="438950"/>
          </a:xfrm>
          <a:prstGeom prst="downArrow">
            <a:avLst/>
          </a:prstGeom>
          <a:solidFill>
            <a:schemeClr val="accent2">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2">
            <a:extLst>
              <a:ext uri="{FF2B5EF4-FFF2-40B4-BE49-F238E27FC236}">
                <a16:creationId xmlns:a16="http://schemas.microsoft.com/office/drawing/2014/main" id="{926C1C37-D8D2-4BEA-B3E7-53C1BE3408D8}"/>
              </a:ext>
            </a:extLst>
          </p:cNvPr>
          <p:cNvSpPr/>
          <p:nvPr/>
        </p:nvSpPr>
        <p:spPr>
          <a:xfrm rot="16200000">
            <a:off x="6711963" y="411459"/>
            <a:ext cx="304799" cy="438950"/>
          </a:xfrm>
          <a:prstGeom prst="downArrow">
            <a:avLst/>
          </a:prstGeom>
          <a:solidFill>
            <a:schemeClr val="accent2">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0775988-E2CF-4F3F-B09A-1B4CC05350C9}"/>
              </a:ext>
            </a:extLst>
          </p:cNvPr>
          <p:cNvGrpSpPr/>
          <p:nvPr/>
        </p:nvGrpSpPr>
        <p:grpSpPr>
          <a:xfrm>
            <a:off x="4322667" y="276991"/>
            <a:ext cx="2262260" cy="707886"/>
            <a:chOff x="4793112" y="1439329"/>
            <a:chExt cx="2262260" cy="1016179"/>
          </a:xfrm>
        </p:grpSpPr>
        <p:sp>
          <p:nvSpPr>
            <p:cNvPr id="25" name="MEANING OVAL">
              <a:extLst>
                <a:ext uri="{FF2B5EF4-FFF2-40B4-BE49-F238E27FC236}">
                  <a16:creationId xmlns:a16="http://schemas.microsoft.com/office/drawing/2014/main" id="{0CB84BA5-348C-4CC9-99BA-112A250ADD49}"/>
                </a:ext>
              </a:extLst>
            </p:cNvPr>
            <p:cNvSpPr/>
            <p:nvPr/>
          </p:nvSpPr>
          <p:spPr>
            <a:xfrm>
              <a:off x="4793112" y="1439329"/>
              <a:ext cx="2262260" cy="1016179"/>
            </a:xfrm>
            <a:prstGeom prst="ellipse">
              <a:avLst/>
            </a:prstGeom>
            <a:solidFill>
              <a:schemeClr val="accent4">
                <a:lumMod val="40000"/>
                <a:lumOff val="6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meaning">
              <a:extLst>
                <a:ext uri="{FF2B5EF4-FFF2-40B4-BE49-F238E27FC236}">
                  <a16:creationId xmlns:a16="http://schemas.microsoft.com/office/drawing/2014/main" id="{33D96304-7F8D-46CD-9840-FB9749C2F9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1378" y="1636924"/>
              <a:ext cx="1825688" cy="566881"/>
            </a:xfrm>
            <a:prstGeom prst="rect">
              <a:avLst/>
            </a:prstGeom>
          </p:spPr>
        </p:pic>
      </p:grpSp>
      <p:sp>
        <p:nvSpPr>
          <p:cNvPr id="32" name="TextBox 31">
            <a:extLst>
              <a:ext uri="{FF2B5EF4-FFF2-40B4-BE49-F238E27FC236}">
                <a16:creationId xmlns:a16="http://schemas.microsoft.com/office/drawing/2014/main" id="{75DA3E8E-D3C7-4A1F-89C4-A97CA28ED2B4}"/>
              </a:ext>
            </a:extLst>
          </p:cNvPr>
          <p:cNvSpPr txBox="1"/>
          <p:nvPr/>
        </p:nvSpPr>
        <p:spPr>
          <a:xfrm>
            <a:off x="195810" y="313367"/>
            <a:ext cx="3540000" cy="707886"/>
          </a:xfrm>
          <a:prstGeom prst="rect">
            <a:avLst/>
          </a:prstGeom>
          <a:solidFill>
            <a:schemeClr val="accent4">
              <a:lumMod val="20000"/>
              <a:lumOff val="80000"/>
            </a:schemeClr>
          </a:solidFill>
          <a:ln w="38100">
            <a:solidFill>
              <a:srgbClr val="8E385F"/>
            </a:solidFill>
          </a:ln>
        </p:spPr>
        <p:txBody>
          <a:bodyPr wrap="square">
            <a:spAutoFit/>
          </a:bodyPr>
          <a:lstStyle/>
          <a:p>
            <a:r>
              <a:rPr lang="en-US" sz="4000" b="1" dirty="0">
                <a:latin typeface="Times New Roman" panose="02020603050405020304" pitchFamily="18" charset="0"/>
                <a:cs typeface="Times New Roman" panose="02020603050405020304" pitchFamily="18" charset="0"/>
              </a:rPr>
              <a:t>Discriminatory</a:t>
            </a:r>
          </a:p>
        </p:txBody>
      </p:sp>
      <p:sp>
        <p:nvSpPr>
          <p:cNvPr id="7" name="TextBox 6">
            <a:extLst>
              <a:ext uri="{FF2B5EF4-FFF2-40B4-BE49-F238E27FC236}">
                <a16:creationId xmlns:a16="http://schemas.microsoft.com/office/drawing/2014/main" id="{297E4DBC-979A-4368-A6C5-AB74D33BB0EA}"/>
              </a:ext>
            </a:extLst>
          </p:cNvPr>
          <p:cNvSpPr txBox="1"/>
          <p:nvPr/>
        </p:nvSpPr>
        <p:spPr>
          <a:xfrm>
            <a:off x="7093694" y="276991"/>
            <a:ext cx="4780822" cy="5016758"/>
          </a:xfrm>
          <a:prstGeom prst="rect">
            <a:avLst/>
          </a:prstGeom>
          <a:solidFill>
            <a:schemeClr val="accent2">
              <a:lumMod val="20000"/>
              <a:lumOff val="80000"/>
            </a:schemeClr>
          </a:solidFill>
          <a:ln w="38100">
            <a:solidFill>
              <a:srgbClr val="8E385F"/>
            </a:solidFill>
          </a:ln>
        </p:spPr>
        <p:txBody>
          <a:bodyPr wrap="square" rtlCol="0">
            <a:spAutoFit/>
          </a:bodyPr>
          <a:lstStyle/>
          <a:p>
            <a:pPr algn="just"/>
            <a:r>
              <a:rPr lang="en-US" sz="4000" dirty="0">
                <a:latin typeface="Times New Roman" panose="02020603050405020304" pitchFamily="18" charset="0"/>
                <a:cs typeface="Times New Roman" panose="02020603050405020304" pitchFamily="18" charset="0"/>
              </a:rPr>
              <a:t>Making or showing an unfair or prejudicial distinction between different categories of people or things, especially on the grounds of race, age, or sex.</a:t>
            </a:r>
          </a:p>
        </p:txBody>
      </p:sp>
      <p:sp>
        <p:nvSpPr>
          <p:cNvPr id="19" name="TextBox 18">
            <a:extLst>
              <a:ext uri="{FF2B5EF4-FFF2-40B4-BE49-F238E27FC236}">
                <a16:creationId xmlns:a16="http://schemas.microsoft.com/office/drawing/2014/main" id="{333AF7EA-DE19-41A3-871D-272A2884E9C9}"/>
              </a:ext>
            </a:extLst>
          </p:cNvPr>
          <p:cNvSpPr txBox="1"/>
          <p:nvPr/>
        </p:nvSpPr>
        <p:spPr>
          <a:xfrm>
            <a:off x="987844" y="5356094"/>
            <a:ext cx="10216313" cy="1323439"/>
          </a:xfrm>
          <a:prstGeom prst="rect">
            <a:avLst/>
          </a:prstGeom>
          <a:solidFill>
            <a:schemeClr val="accent4">
              <a:lumMod val="20000"/>
              <a:lumOff val="80000"/>
            </a:schemeClr>
          </a:solidFill>
          <a:ln w="38100">
            <a:solidFill>
              <a:srgbClr val="8E385F"/>
            </a:solidFill>
          </a:ln>
        </p:spPr>
        <p:txBody>
          <a:bodyPr wrap="square">
            <a:spAutoFit/>
          </a:bodyPr>
          <a:lstStyle/>
          <a:p>
            <a:r>
              <a:rPr lang="en-US" sz="32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The students of east Pakistan protested against the </a:t>
            </a:r>
            <a:r>
              <a:rPr lang="en-US" sz="4000" b="1" u="sng" dirty="0">
                <a:solidFill>
                  <a:srgbClr val="002060"/>
                </a:solidFill>
                <a:latin typeface="Times New Roman" panose="02020603050405020304" pitchFamily="18" charset="0"/>
                <a:cs typeface="Times New Roman" panose="02020603050405020304" pitchFamily="18" charset="0"/>
              </a:rPr>
              <a:t>discriminatory</a:t>
            </a:r>
            <a:r>
              <a:rPr lang="en-US" sz="4000" dirty="0">
                <a:latin typeface="Times New Roman" panose="02020603050405020304" pitchFamily="18" charset="0"/>
                <a:cs typeface="Times New Roman" panose="02020603050405020304" pitchFamily="18" charset="0"/>
              </a:rPr>
              <a:t> language policy of Pakistan.</a:t>
            </a:r>
            <a:endParaRPr lang="en-US" sz="3200" b="1" dirty="0">
              <a:solidFill>
                <a:srgbClr val="FF00FF"/>
              </a:solidFill>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E8039A9E-F101-333A-4413-9391F0F3E146}"/>
              </a:ext>
            </a:extLst>
          </p:cNvPr>
          <p:cNvGrpSpPr/>
          <p:nvPr/>
        </p:nvGrpSpPr>
        <p:grpSpPr>
          <a:xfrm>
            <a:off x="546450" y="1300515"/>
            <a:ext cx="6098438" cy="3993234"/>
            <a:chOff x="546450" y="1300515"/>
            <a:chExt cx="6098438" cy="3993234"/>
          </a:xfrm>
        </p:grpSpPr>
        <p:pic>
          <p:nvPicPr>
            <p:cNvPr id="3" name="Picture 2">
              <a:extLst>
                <a:ext uri="{FF2B5EF4-FFF2-40B4-BE49-F238E27FC236}">
                  <a16:creationId xmlns:a16="http://schemas.microsoft.com/office/drawing/2014/main" id="{5411445A-EA04-1275-065E-BEB7D7DC87A1}"/>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0"/>
                      </a14:imgEffect>
                      <a14:imgEffect>
                        <a14:brightnessContrast bright="-4000" contrast="81000"/>
                      </a14:imgEffect>
                    </a14:imgLayer>
                  </a14:imgProps>
                </a:ext>
                <a:ext uri="{28A0092B-C50C-407E-A947-70E740481C1C}">
                  <a14:useLocalDpi xmlns:a14="http://schemas.microsoft.com/office/drawing/2010/main" val="0"/>
                </a:ext>
              </a:extLst>
            </a:blip>
            <a:srcRect l="16114" t="5547" r="25401" b="24827"/>
            <a:stretch/>
          </p:blipFill>
          <p:spPr>
            <a:xfrm>
              <a:off x="1041320" y="1300515"/>
              <a:ext cx="5448939" cy="3336759"/>
            </a:xfrm>
            <a:prstGeom prst="rect">
              <a:avLst/>
            </a:prstGeom>
            <a:ln w="38100">
              <a:solidFill>
                <a:srgbClr val="8D395C"/>
              </a:solidFill>
            </a:ln>
          </p:spPr>
        </p:pic>
        <p:sp>
          <p:nvSpPr>
            <p:cNvPr id="4" name="TextBox 3">
              <a:extLst>
                <a:ext uri="{FF2B5EF4-FFF2-40B4-BE49-F238E27FC236}">
                  <a16:creationId xmlns:a16="http://schemas.microsoft.com/office/drawing/2014/main" id="{6022715E-33ED-CB7D-F556-A7E051A86F49}"/>
                </a:ext>
              </a:extLst>
            </p:cNvPr>
            <p:cNvSpPr txBox="1"/>
            <p:nvPr/>
          </p:nvSpPr>
          <p:spPr>
            <a:xfrm>
              <a:off x="546450" y="4770529"/>
              <a:ext cx="2437382" cy="523220"/>
            </a:xfrm>
            <a:prstGeom prst="rect">
              <a:avLst/>
            </a:prstGeom>
            <a:noFill/>
            <a:ln w="38100">
              <a:solidFill>
                <a:srgbClr val="8D395C"/>
              </a:solidFill>
            </a:ln>
          </p:spPr>
          <p:txBody>
            <a:bodyPr wrap="square" rtlCol="0">
              <a:spAutoFit/>
            </a:bodyPr>
            <a:lstStyle/>
            <a:p>
              <a:r>
                <a:rPr lang="en-US" sz="2800" b="1" dirty="0">
                  <a:latin typeface="Times New Roman" panose="02020603050405020304" pitchFamily="18" charset="0"/>
                  <a:cs typeface="Times New Roman" panose="02020603050405020304" pitchFamily="18" charset="0"/>
                </a:rPr>
                <a:t>West Pakistan </a:t>
              </a:r>
            </a:p>
          </p:txBody>
        </p:sp>
        <p:sp>
          <p:nvSpPr>
            <p:cNvPr id="5" name="TextBox 4">
              <a:extLst>
                <a:ext uri="{FF2B5EF4-FFF2-40B4-BE49-F238E27FC236}">
                  <a16:creationId xmlns:a16="http://schemas.microsoft.com/office/drawing/2014/main" id="{917C596F-0B77-9C4E-EC3E-F46F679E93CA}"/>
                </a:ext>
              </a:extLst>
            </p:cNvPr>
            <p:cNvSpPr txBox="1"/>
            <p:nvPr/>
          </p:nvSpPr>
          <p:spPr>
            <a:xfrm>
              <a:off x="4204742" y="4770529"/>
              <a:ext cx="2440146" cy="523220"/>
            </a:xfrm>
            <a:prstGeom prst="rect">
              <a:avLst/>
            </a:prstGeom>
            <a:noFill/>
            <a:ln w="38100">
              <a:solidFill>
                <a:srgbClr val="8D395C"/>
              </a:solidFill>
            </a:ln>
          </p:spPr>
          <p:txBody>
            <a:bodyPr wrap="square" rtlCol="0">
              <a:spAutoFit/>
            </a:bodyPr>
            <a:lstStyle/>
            <a:p>
              <a:r>
                <a:rPr lang="en-US" sz="2800" b="1" dirty="0">
                  <a:latin typeface="Times New Roman" panose="02020603050405020304" pitchFamily="18" charset="0"/>
                  <a:cs typeface="Times New Roman" panose="02020603050405020304" pitchFamily="18" charset="0"/>
                </a:rPr>
                <a:t>East Pakistan </a:t>
              </a:r>
            </a:p>
          </p:txBody>
        </p:sp>
      </p:grpSp>
      <p:sp>
        <p:nvSpPr>
          <p:cNvPr id="2" name="Frame 1">
            <a:extLst>
              <a:ext uri="{FF2B5EF4-FFF2-40B4-BE49-F238E27FC236}">
                <a16:creationId xmlns:a16="http://schemas.microsoft.com/office/drawing/2014/main" id="{B4987F16-06F9-DD97-AEBB-50D151B0BC4F}"/>
              </a:ext>
            </a:extLst>
          </p:cNvPr>
          <p:cNvSpPr/>
          <p:nvPr/>
        </p:nvSpPr>
        <p:spPr>
          <a:xfrm>
            <a:off x="0" y="-45624"/>
            <a:ext cx="12192000" cy="6903623"/>
          </a:xfrm>
          <a:prstGeom prst="frame">
            <a:avLst>
              <a:gd name="adj1" fmla="val 3896"/>
            </a:avLst>
          </a:prstGeom>
          <a:blipFill dpi="0" rotWithShape="1">
            <a:blip r:embed="rId5">
              <a:extLst>
                <a:ext uri="{28A0092B-C50C-407E-A947-70E740481C1C}">
                  <a14:useLocalDpi xmlns:a14="http://schemas.microsoft.com/office/drawing/2010/main" val="0"/>
                </a:ext>
              </a:extLst>
            </a:blip>
            <a:srcRect/>
            <a:stretch>
              <a:fillRect/>
            </a:stretch>
          </a:blipFill>
          <a:scene3d>
            <a:camera prst="orthographicFront"/>
            <a:lightRig rig="threePt" dir="t"/>
          </a:scene3d>
          <a:sp3d>
            <a:bevelT w="203200" h="323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dpi="0" rotWithShape="1">
                <a:blip r:embed="rId6">
                  <a:extLst>
                    <a:ext uri="{28A0092B-C50C-407E-A947-70E740481C1C}">
                      <a14:useLocalDpi xmlns:a14="http://schemas.microsoft.com/office/drawing/2010/main" val="0"/>
                    </a:ext>
                  </a:extLst>
                </a:blip>
                <a:srcRect/>
                <a:stretch>
                  <a:fillRect/>
                </a:stretch>
              </a:blipFill>
            </a:endParaRPr>
          </a:p>
        </p:txBody>
      </p:sp>
    </p:spTree>
    <p:extLst>
      <p:ext uri="{BB962C8B-B14F-4D97-AF65-F5344CB8AC3E}">
        <p14:creationId xmlns:p14="http://schemas.microsoft.com/office/powerpoint/2010/main" val="241288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par>
                                <p:cTn id="20" presetID="22" presetClass="entr" presetSubtype="8"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par>
                                <p:cTn id="28" presetID="22" presetClass="entr" presetSubtype="2" fill="hold" grpId="0" nodeType="withEffect">
                                  <p:stCondLst>
                                    <p:cond delay="50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2" grpId="0" animBg="1"/>
      <p:bldP spid="7"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9" name="Arrow:1">
            <a:extLst>
              <a:ext uri="{FF2B5EF4-FFF2-40B4-BE49-F238E27FC236}">
                <a16:creationId xmlns:a16="http://schemas.microsoft.com/office/drawing/2014/main" id="{DB13E783-EB7C-4D11-9A19-5C5F0C58306D}"/>
              </a:ext>
            </a:extLst>
          </p:cNvPr>
          <p:cNvSpPr/>
          <p:nvPr/>
        </p:nvSpPr>
        <p:spPr>
          <a:xfrm rot="16200000">
            <a:off x="3716649" y="1206038"/>
            <a:ext cx="304799" cy="438950"/>
          </a:xfrm>
          <a:prstGeom prst="downArrow">
            <a:avLst/>
          </a:prstGeom>
          <a:solidFill>
            <a:schemeClr val="accent2">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90C532FE-2B75-42C5-BDE1-0481715A2602}"/>
              </a:ext>
            </a:extLst>
          </p:cNvPr>
          <p:cNvGrpSpPr/>
          <p:nvPr/>
        </p:nvGrpSpPr>
        <p:grpSpPr>
          <a:xfrm>
            <a:off x="4795333" y="1137786"/>
            <a:ext cx="2262260" cy="713733"/>
            <a:chOff x="4793112" y="1439329"/>
            <a:chExt cx="2262260" cy="1016179"/>
          </a:xfrm>
        </p:grpSpPr>
        <p:sp>
          <p:nvSpPr>
            <p:cNvPr id="25" name="MEANING OVAL">
              <a:extLst>
                <a:ext uri="{FF2B5EF4-FFF2-40B4-BE49-F238E27FC236}">
                  <a16:creationId xmlns:a16="http://schemas.microsoft.com/office/drawing/2014/main" id="{0CB84BA5-348C-4CC9-99BA-112A250ADD49}"/>
                </a:ext>
              </a:extLst>
            </p:cNvPr>
            <p:cNvSpPr/>
            <p:nvPr/>
          </p:nvSpPr>
          <p:spPr>
            <a:xfrm>
              <a:off x="4793112" y="1439329"/>
              <a:ext cx="2262260" cy="1016179"/>
            </a:xfrm>
            <a:prstGeom prst="ellipse">
              <a:avLst/>
            </a:prstGeom>
            <a:solidFill>
              <a:schemeClr val="accent4">
                <a:lumMod val="40000"/>
                <a:lumOff val="6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meaning">
              <a:extLst>
                <a:ext uri="{FF2B5EF4-FFF2-40B4-BE49-F238E27FC236}">
                  <a16:creationId xmlns:a16="http://schemas.microsoft.com/office/drawing/2014/main" id="{33D96304-7F8D-46CD-9840-FB9749C2F9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1608" y="1656724"/>
              <a:ext cx="1825688" cy="566881"/>
            </a:xfrm>
            <a:prstGeom prst="rect">
              <a:avLst/>
            </a:prstGeom>
          </p:spPr>
        </p:pic>
      </p:grpSp>
      <p:sp>
        <p:nvSpPr>
          <p:cNvPr id="30" name="Arrow: 2">
            <a:extLst>
              <a:ext uri="{FF2B5EF4-FFF2-40B4-BE49-F238E27FC236}">
                <a16:creationId xmlns:a16="http://schemas.microsoft.com/office/drawing/2014/main" id="{926C1C37-D8D2-4BEA-B3E7-53C1BE3408D8}"/>
              </a:ext>
            </a:extLst>
          </p:cNvPr>
          <p:cNvSpPr/>
          <p:nvPr/>
        </p:nvSpPr>
        <p:spPr>
          <a:xfrm rot="16200000">
            <a:off x="7879565" y="1209425"/>
            <a:ext cx="304799" cy="438950"/>
          </a:xfrm>
          <a:prstGeom prst="downArrow">
            <a:avLst/>
          </a:prstGeom>
          <a:solidFill>
            <a:schemeClr val="accent2">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B525B33B-A0DA-489F-9B20-95598FD35442}"/>
              </a:ext>
            </a:extLst>
          </p:cNvPr>
          <p:cNvGrpSpPr/>
          <p:nvPr/>
        </p:nvGrpSpPr>
        <p:grpSpPr>
          <a:xfrm>
            <a:off x="2691618" y="136189"/>
            <a:ext cx="6808764" cy="584776"/>
            <a:chOff x="2691618" y="134561"/>
            <a:chExt cx="6808764" cy="1016178"/>
          </a:xfrm>
          <a:solidFill>
            <a:schemeClr val="accent4">
              <a:lumMod val="20000"/>
              <a:lumOff val="80000"/>
            </a:schemeClr>
          </a:solidFill>
        </p:grpSpPr>
        <p:sp>
          <p:nvSpPr>
            <p:cNvPr id="5" name="main shape">
              <a:extLst>
                <a:ext uri="{FF2B5EF4-FFF2-40B4-BE49-F238E27FC236}">
                  <a16:creationId xmlns:a16="http://schemas.microsoft.com/office/drawing/2014/main" id="{749A919A-4904-412F-BF82-95581BFC5AB3}"/>
                </a:ext>
              </a:extLst>
            </p:cNvPr>
            <p:cNvSpPr/>
            <p:nvPr/>
          </p:nvSpPr>
          <p:spPr>
            <a:xfrm>
              <a:off x="2691618" y="134561"/>
              <a:ext cx="6808764" cy="1016178"/>
            </a:xfrm>
            <a:prstGeom prst="parallelogram">
              <a:avLst>
                <a:gd name="adj" fmla="val 45000"/>
              </a:avLst>
            </a:prstGeom>
            <a:grpFill/>
            <a:ln w="57150">
              <a:solidFill>
                <a:srgbClr val="8E3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52171AC7-B11E-4CFB-AF37-715F1C868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2522" y="287808"/>
              <a:ext cx="2418220" cy="645821"/>
            </a:xfrm>
            <a:prstGeom prst="rect">
              <a:avLst/>
            </a:prstGeom>
            <a:grpFill/>
            <a:ln w="57150">
              <a:noFill/>
            </a:ln>
          </p:spPr>
        </p:pic>
        <p:pic>
          <p:nvPicPr>
            <p:cNvPr id="48" name="Picture 47">
              <a:extLst>
                <a:ext uri="{FF2B5EF4-FFF2-40B4-BE49-F238E27FC236}">
                  <a16:creationId xmlns:a16="http://schemas.microsoft.com/office/drawing/2014/main" id="{3FEA1803-EF7A-452F-AB23-B0731FA714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6454" y="297948"/>
              <a:ext cx="2418221" cy="645821"/>
            </a:xfrm>
            <a:prstGeom prst="rect">
              <a:avLst/>
            </a:prstGeom>
            <a:grpFill/>
            <a:ln w="57150">
              <a:noFill/>
            </a:ln>
          </p:spPr>
        </p:pic>
      </p:grpSp>
      <p:sp>
        <p:nvSpPr>
          <p:cNvPr id="18" name="TextBox 17">
            <a:extLst>
              <a:ext uri="{FF2B5EF4-FFF2-40B4-BE49-F238E27FC236}">
                <a16:creationId xmlns:a16="http://schemas.microsoft.com/office/drawing/2014/main" id="{5CDDA753-75CC-422C-B366-AB3ED03E0EEF}"/>
              </a:ext>
            </a:extLst>
          </p:cNvPr>
          <p:cNvSpPr txBox="1"/>
          <p:nvPr/>
        </p:nvSpPr>
        <p:spPr>
          <a:xfrm>
            <a:off x="770250" y="1130973"/>
            <a:ext cx="2357019" cy="707886"/>
          </a:xfrm>
          <a:prstGeom prst="rect">
            <a:avLst/>
          </a:prstGeom>
          <a:solidFill>
            <a:schemeClr val="accent4">
              <a:lumMod val="20000"/>
              <a:lumOff val="80000"/>
            </a:schemeClr>
          </a:solidFill>
          <a:ln w="38100">
            <a:solidFill>
              <a:schemeClr val="tx1"/>
            </a:solidFill>
          </a:ln>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Prison</a:t>
            </a:r>
          </a:p>
        </p:txBody>
      </p:sp>
      <p:sp>
        <p:nvSpPr>
          <p:cNvPr id="19" name="TextBox 18">
            <a:extLst>
              <a:ext uri="{FF2B5EF4-FFF2-40B4-BE49-F238E27FC236}">
                <a16:creationId xmlns:a16="http://schemas.microsoft.com/office/drawing/2014/main" id="{2D4ADB84-7383-4880-8380-7BDE7FD59264}"/>
              </a:ext>
            </a:extLst>
          </p:cNvPr>
          <p:cNvSpPr txBox="1"/>
          <p:nvPr/>
        </p:nvSpPr>
        <p:spPr>
          <a:xfrm>
            <a:off x="9006336" y="1165047"/>
            <a:ext cx="1391000" cy="584775"/>
          </a:xfrm>
          <a:prstGeom prst="rect">
            <a:avLst/>
          </a:prstGeom>
          <a:solidFill>
            <a:schemeClr val="accent4">
              <a:lumMod val="20000"/>
              <a:lumOff val="80000"/>
            </a:schemeClr>
          </a:solidFill>
          <a:ln w="38100">
            <a:solidFill>
              <a:srgbClr val="8D395C"/>
            </a:solidFill>
          </a:ln>
        </p:spPr>
        <p:txBody>
          <a:bodyPr wrap="square">
            <a:spAutoFit/>
          </a:bodyPr>
          <a:lstStyle/>
          <a:p>
            <a:r>
              <a:rPr lang="en-US" sz="3200" b="1" dirty="0">
                <a:latin typeface="Times New Roman" panose="02020603050405020304" pitchFamily="18" charset="0"/>
                <a:cs typeface="Times New Roman" panose="02020603050405020304" pitchFamily="18" charset="0"/>
              </a:rPr>
              <a:t>  Jail</a:t>
            </a:r>
          </a:p>
        </p:txBody>
      </p:sp>
      <p:sp>
        <p:nvSpPr>
          <p:cNvPr id="20" name="TextBox 19">
            <a:extLst>
              <a:ext uri="{FF2B5EF4-FFF2-40B4-BE49-F238E27FC236}">
                <a16:creationId xmlns:a16="http://schemas.microsoft.com/office/drawing/2014/main" id="{19470EA6-0C94-4E13-B20B-583F8436532D}"/>
              </a:ext>
            </a:extLst>
          </p:cNvPr>
          <p:cNvSpPr txBox="1"/>
          <p:nvPr/>
        </p:nvSpPr>
        <p:spPr>
          <a:xfrm>
            <a:off x="914400" y="5481755"/>
            <a:ext cx="10539663" cy="1077218"/>
          </a:xfrm>
          <a:prstGeom prst="rect">
            <a:avLst/>
          </a:prstGeom>
          <a:solidFill>
            <a:schemeClr val="accent4">
              <a:lumMod val="20000"/>
              <a:lumOff val="80000"/>
            </a:schemeClr>
          </a:solidFill>
          <a:ln w="38100">
            <a:solidFill>
              <a:schemeClr val="tx1"/>
            </a:solidFill>
          </a:ln>
        </p:spPr>
        <p:txBody>
          <a:bodyPr wrap="square" rtlCol="0">
            <a:spAutoFit/>
          </a:bodyPr>
          <a:lstStyle/>
          <a:p>
            <a:pPr>
              <a:lnSpc>
                <a:spcPct val="80000"/>
              </a:lnSpc>
            </a:pPr>
            <a:r>
              <a:rPr lang="en-US" sz="4000" dirty="0">
                <a:latin typeface="Times New Roman" panose="02020603050405020304" pitchFamily="18" charset="0"/>
                <a:cs typeface="Times New Roman" panose="02020603050405020304" pitchFamily="18" charset="0"/>
              </a:rPr>
              <a:t>Bangabandhu  started a hunger strike in the </a:t>
            </a:r>
            <a:r>
              <a:rPr lang="en-US" sz="4000" b="1" u="sng" dirty="0">
                <a:solidFill>
                  <a:srgbClr val="002060"/>
                </a:solidFill>
                <a:latin typeface="Times New Roman" panose="02020603050405020304" pitchFamily="18" charset="0"/>
                <a:cs typeface="Times New Roman" panose="02020603050405020304" pitchFamily="18" charset="0"/>
              </a:rPr>
              <a:t>prison </a:t>
            </a:r>
            <a:r>
              <a:rPr lang="en-US" sz="4000" dirty="0">
                <a:latin typeface="Times New Roman" panose="02020603050405020304" pitchFamily="18" charset="0"/>
                <a:cs typeface="Times New Roman" panose="02020603050405020304" pitchFamily="18" charset="0"/>
              </a:rPr>
              <a:t>on 14 February, 1952 .</a:t>
            </a:r>
            <a:endParaRPr lang="en-US" sz="4000" dirty="0">
              <a:solidFill>
                <a:srgbClr val="002060"/>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FF4308A7-A65F-A57F-B839-7F236556FC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1153" y="2352354"/>
            <a:ext cx="6029695" cy="3080850"/>
          </a:xfrm>
          <a:prstGeom prst="rect">
            <a:avLst/>
          </a:prstGeom>
          <a:solidFill>
            <a:srgbClr val="8E385F"/>
          </a:solidFill>
          <a:ln w="57150">
            <a:solidFill>
              <a:schemeClr val="tx1"/>
            </a:solidFill>
          </a:ln>
        </p:spPr>
      </p:pic>
      <p:sp>
        <p:nvSpPr>
          <p:cNvPr id="3" name="Frame 2">
            <a:extLst>
              <a:ext uri="{FF2B5EF4-FFF2-40B4-BE49-F238E27FC236}">
                <a16:creationId xmlns:a16="http://schemas.microsoft.com/office/drawing/2014/main" id="{EFE045E4-6FED-77AD-93D4-1386ECB18478}"/>
              </a:ext>
            </a:extLst>
          </p:cNvPr>
          <p:cNvSpPr/>
          <p:nvPr/>
        </p:nvSpPr>
        <p:spPr>
          <a:xfrm>
            <a:off x="-54208" y="-45624"/>
            <a:ext cx="12246208" cy="6903623"/>
          </a:xfrm>
          <a:prstGeom prst="frame">
            <a:avLst>
              <a:gd name="adj1" fmla="val 3896"/>
            </a:avLst>
          </a:prstGeom>
          <a:blipFill dpi="0" rotWithShape="1">
            <a:blip r:embed="rId6">
              <a:extLst>
                <a:ext uri="{28A0092B-C50C-407E-A947-70E740481C1C}">
                  <a14:useLocalDpi xmlns:a14="http://schemas.microsoft.com/office/drawing/2010/main" val="0"/>
                </a:ext>
              </a:extLst>
            </a:blip>
            <a:srcRect/>
            <a:stretch>
              <a:fillRect/>
            </a:stretch>
          </a:blipFill>
          <a:scene3d>
            <a:camera prst="orthographicFront"/>
            <a:lightRig rig="threePt" dir="t"/>
          </a:scene3d>
          <a:sp3d>
            <a:bevelT w="203200" h="323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dpi="0" rotWithShape="1">
                <a:blip r:embed="rId7">
                  <a:extLst>
                    <a:ext uri="{28A0092B-C50C-407E-A947-70E740481C1C}">
                      <a14:useLocalDpi xmlns:a14="http://schemas.microsoft.com/office/drawing/2010/main" val="0"/>
                    </a:ext>
                  </a:extLst>
                </a:blip>
                <a:srcRect/>
                <a:stretch>
                  <a:fillRect/>
                </a:stretch>
              </a:blipFill>
            </a:endParaRPr>
          </a:p>
        </p:txBody>
      </p:sp>
    </p:spTree>
    <p:extLst>
      <p:ext uri="{BB962C8B-B14F-4D97-AF65-F5344CB8AC3E}">
        <p14:creationId xmlns:p14="http://schemas.microsoft.com/office/powerpoint/2010/main" val="170627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out)">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par>
                                <p:cTn id="18" presetID="22" presetClass="entr" presetSubtype="8" fill="hold" nodeType="withEffect">
                                  <p:stCondLst>
                                    <p:cond delay="50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right)">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diamond(in)">
                                      <p:cBhvr>
                                        <p:cTn id="34"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9" name="Arrow:1">
            <a:extLst>
              <a:ext uri="{FF2B5EF4-FFF2-40B4-BE49-F238E27FC236}">
                <a16:creationId xmlns:a16="http://schemas.microsoft.com/office/drawing/2014/main" id="{DB13E783-EB7C-4D11-9A19-5C5F0C58306D}"/>
              </a:ext>
            </a:extLst>
          </p:cNvPr>
          <p:cNvSpPr/>
          <p:nvPr/>
        </p:nvSpPr>
        <p:spPr>
          <a:xfrm rot="16200000">
            <a:off x="3280321" y="1178516"/>
            <a:ext cx="261944" cy="438950"/>
          </a:xfrm>
          <a:prstGeom prst="downArrow">
            <a:avLst/>
          </a:prstGeom>
          <a:solidFill>
            <a:schemeClr val="accent2">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EDBF7530-7EC1-4013-8F1D-73E49FAAE1CB}"/>
              </a:ext>
            </a:extLst>
          </p:cNvPr>
          <p:cNvGrpSpPr/>
          <p:nvPr/>
        </p:nvGrpSpPr>
        <p:grpSpPr>
          <a:xfrm>
            <a:off x="4003396" y="1041616"/>
            <a:ext cx="2262260" cy="654719"/>
            <a:chOff x="4519877" y="1408388"/>
            <a:chExt cx="2262260" cy="1016179"/>
          </a:xfrm>
        </p:grpSpPr>
        <p:sp>
          <p:nvSpPr>
            <p:cNvPr id="25" name="MEANING OVAL">
              <a:extLst>
                <a:ext uri="{FF2B5EF4-FFF2-40B4-BE49-F238E27FC236}">
                  <a16:creationId xmlns:a16="http://schemas.microsoft.com/office/drawing/2014/main" id="{0CB84BA5-348C-4CC9-99BA-112A250ADD49}"/>
                </a:ext>
              </a:extLst>
            </p:cNvPr>
            <p:cNvSpPr/>
            <p:nvPr/>
          </p:nvSpPr>
          <p:spPr>
            <a:xfrm>
              <a:off x="4519877" y="1408388"/>
              <a:ext cx="2262260" cy="1016179"/>
            </a:xfrm>
            <a:prstGeom prst="ellipse">
              <a:avLst/>
            </a:prstGeom>
            <a:solidFill>
              <a:schemeClr val="accent4">
                <a:lumMod val="40000"/>
                <a:lumOff val="6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meaning">
              <a:extLst>
                <a:ext uri="{FF2B5EF4-FFF2-40B4-BE49-F238E27FC236}">
                  <a16:creationId xmlns:a16="http://schemas.microsoft.com/office/drawing/2014/main" id="{33D96304-7F8D-46CD-9840-FB9749C2F9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7970" y="1649953"/>
              <a:ext cx="1995881" cy="621403"/>
            </a:xfrm>
            <a:prstGeom prst="rect">
              <a:avLst/>
            </a:prstGeom>
          </p:spPr>
        </p:pic>
      </p:grpSp>
      <p:sp>
        <p:nvSpPr>
          <p:cNvPr id="30" name="Arrow: 2">
            <a:extLst>
              <a:ext uri="{FF2B5EF4-FFF2-40B4-BE49-F238E27FC236}">
                <a16:creationId xmlns:a16="http://schemas.microsoft.com/office/drawing/2014/main" id="{926C1C37-D8D2-4BEA-B3E7-53C1BE3408D8}"/>
              </a:ext>
            </a:extLst>
          </p:cNvPr>
          <p:cNvSpPr/>
          <p:nvPr/>
        </p:nvSpPr>
        <p:spPr>
          <a:xfrm rot="16200000">
            <a:off x="6551018" y="1170410"/>
            <a:ext cx="304799" cy="438950"/>
          </a:xfrm>
          <a:prstGeom prst="downArrow">
            <a:avLst/>
          </a:prstGeom>
          <a:solidFill>
            <a:schemeClr val="accent2">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B15FEF84-5E78-4638-B56B-DE158FD1C0F4}"/>
              </a:ext>
            </a:extLst>
          </p:cNvPr>
          <p:cNvGrpSpPr/>
          <p:nvPr/>
        </p:nvGrpSpPr>
        <p:grpSpPr>
          <a:xfrm>
            <a:off x="2861274" y="305665"/>
            <a:ext cx="6808764" cy="654719"/>
            <a:chOff x="2691618" y="134561"/>
            <a:chExt cx="6808764" cy="1016178"/>
          </a:xfrm>
          <a:solidFill>
            <a:schemeClr val="accent4">
              <a:lumMod val="20000"/>
              <a:lumOff val="80000"/>
            </a:schemeClr>
          </a:solidFill>
        </p:grpSpPr>
        <p:sp>
          <p:nvSpPr>
            <p:cNvPr id="5" name="main shape">
              <a:extLst>
                <a:ext uri="{FF2B5EF4-FFF2-40B4-BE49-F238E27FC236}">
                  <a16:creationId xmlns:a16="http://schemas.microsoft.com/office/drawing/2014/main" id="{749A919A-4904-412F-BF82-95581BFC5AB3}"/>
                </a:ext>
              </a:extLst>
            </p:cNvPr>
            <p:cNvSpPr/>
            <p:nvPr/>
          </p:nvSpPr>
          <p:spPr>
            <a:xfrm>
              <a:off x="2691618" y="134561"/>
              <a:ext cx="6808764" cy="1016178"/>
            </a:xfrm>
            <a:prstGeom prst="parallelogram">
              <a:avLst>
                <a:gd name="adj" fmla="val 45000"/>
              </a:avLst>
            </a:prstGeom>
            <a:grpFill/>
            <a:ln w="57150">
              <a:solidFill>
                <a:srgbClr val="8D3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52171AC7-B11E-4CFB-AF37-715F1C868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2522" y="287808"/>
              <a:ext cx="2418220" cy="645821"/>
            </a:xfrm>
            <a:prstGeom prst="rect">
              <a:avLst/>
            </a:prstGeom>
            <a:grpFill/>
            <a:ln w="57150">
              <a:noFill/>
            </a:ln>
          </p:spPr>
        </p:pic>
        <p:pic>
          <p:nvPicPr>
            <p:cNvPr id="48" name="Picture 47">
              <a:extLst>
                <a:ext uri="{FF2B5EF4-FFF2-40B4-BE49-F238E27FC236}">
                  <a16:creationId xmlns:a16="http://schemas.microsoft.com/office/drawing/2014/main" id="{3FEA1803-EF7A-452F-AB23-B0731FA714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6454" y="297948"/>
              <a:ext cx="2418221" cy="645821"/>
            </a:xfrm>
            <a:prstGeom prst="rect">
              <a:avLst/>
            </a:prstGeom>
            <a:grpFill/>
            <a:ln w="57150">
              <a:noFill/>
            </a:ln>
          </p:spPr>
        </p:pic>
      </p:grpSp>
      <p:sp>
        <p:nvSpPr>
          <p:cNvPr id="16" name="TextBox 15">
            <a:extLst>
              <a:ext uri="{FF2B5EF4-FFF2-40B4-BE49-F238E27FC236}">
                <a16:creationId xmlns:a16="http://schemas.microsoft.com/office/drawing/2014/main" id="{9612246A-4211-4C6B-A0E9-D309E0C3E0DA}"/>
              </a:ext>
            </a:extLst>
          </p:cNvPr>
          <p:cNvSpPr txBox="1"/>
          <p:nvPr/>
        </p:nvSpPr>
        <p:spPr>
          <a:xfrm>
            <a:off x="486322" y="1065378"/>
            <a:ext cx="2262260" cy="707886"/>
          </a:xfrm>
          <a:prstGeom prst="rect">
            <a:avLst/>
          </a:prstGeom>
          <a:solidFill>
            <a:schemeClr val="accent4">
              <a:lumMod val="20000"/>
              <a:lumOff val="80000"/>
            </a:schemeClr>
          </a:solidFill>
          <a:ln w="38100">
            <a:solidFill>
              <a:schemeClr val="tx1"/>
            </a:solidFill>
          </a:ln>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Rally</a:t>
            </a:r>
          </a:p>
        </p:txBody>
      </p:sp>
      <p:sp>
        <p:nvSpPr>
          <p:cNvPr id="17" name="TextBox 16">
            <a:extLst>
              <a:ext uri="{FF2B5EF4-FFF2-40B4-BE49-F238E27FC236}">
                <a16:creationId xmlns:a16="http://schemas.microsoft.com/office/drawing/2014/main" id="{C0B1F24C-8600-4E7D-8F2F-B6729806344B}"/>
              </a:ext>
            </a:extLst>
          </p:cNvPr>
          <p:cNvSpPr txBox="1"/>
          <p:nvPr/>
        </p:nvSpPr>
        <p:spPr>
          <a:xfrm>
            <a:off x="7616910" y="1267018"/>
            <a:ext cx="4150123" cy="584775"/>
          </a:xfrm>
          <a:prstGeom prst="rect">
            <a:avLst/>
          </a:prstGeom>
          <a:solidFill>
            <a:schemeClr val="accent4">
              <a:lumMod val="20000"/>
              <a:lumOff val="80000"/>
            </a:schemeClr>
          </a:solidFill>
          <a:ln w="38100">
            <a:solidFill>
              <a:schemeClr val="tx1"/>
            </a:solidFill>
          </a:ln>
        </p:spPr>
        <p:txBody>
          <a:bodyPr wrap="square" rtlCol="0">
            <a:spAutoFit/>
          </a:bodyPr>
          <a:lstStyle/>
          <a:p>
            <a:pPr>
              <a:lnSpc>
                <a:spcPct val="80000"/>
              </a:lnSpc>
            </a:pPr>
            <a:r>
              <a:rPr lang="en-US" sz="4000" dirty="0">
                <a:latin typeface="Times New Roman" panose="02020603050405020304" pitchFamily="18" charset="0"/>
                <a:cs typeface="Times New Roman" panose="02020603050405020304" pitchFamily="18" charset="0"/>
              </a:rPr>
              <a:t>Assembly, gather </a:t>
            </a:r>
            <a:endParaRPr lang="en-US" sz="5400" b="1" dirty="0">
              <a:solidFill>
                <a:srgbClr val="00206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C0E7F677-EF83-4144-948C-30BA224AB2AE}"/>
              </a:ext>
            </a:extLst>
          </p:cNvPr>
          <p:cNvSpPr txBox="1"/>
          <p:nvPr/>
        </p:nvSpPr>
        <p:spPr>
          <a:xfrm>
            <a:off x="497505" y="5946504"/>
            <a:ext cx="11196989" cy="523220"/>
          </a:xfrm>
          <a:prstGeom prst="rect">
            <a:avLst/>
          </a:prstGeom>
          <a:solidFill>
            <a:schemeClr val="accent4">
              <a:lumMod val="20000"/>
              <a:lumOff val="80000"/>
            </a:schemeClr>
          </a:solidFill>
          <a:ln w="38100">
            <a:solidFill>
              <a:schemeClr val="tx1"/>
            </a:solidFill>
          </a:ln>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The students organized </a:t>
            </a:r>
            <a:r>
              <a:rPr lang="en-US" sz="2800" b="1" dirty="0">
                <a:solidFill>
                  <a:srgbClr val="002060"/>
                </a:solidFill>
                <a:latin typeface="Times New Roman" panose="02020603050405020304" pitchFamily="18" charset="0"/>
                <a:cs typeface="Times New Roman" panose="02020603050405020304" pitchFamily="18" charset="0"/>
              </a:rPr>
              <a:t>rally</a:t>
            </a:r>
            <a:r>
              <a:rPr lang="en-US" sz="2800" b="1" dirty="0">
                <a:solidFill>
                  <a:srgbClr val="FF00FF"/>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on International Mothers Language day.</a:t>
            </a:r>
          </a:p>
        </p:txBody>
      </p:sp>
      <p:pic>
        <p:nvPicPr>
          <p:cNvPr id="10" name="Picture 9">
            <a:extLst>
              <a:ext uri="{FF2B5EF4-FFF2-40B4-BE49-F238E27FC236}">
                <a16:creationId xmlns:a16="http://schemas.microsoft.com/office/drawing/2014/main" id="{4B0E250F-41AD-B9A2-B373-B2DD7BDA5C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3187" y="2356552"/>
            <a:ext cx="6111487" cy="3371855"/>
          </a:xfrm>
          <a:prstGeom prst="rect">
            <a:avLst/>
          </a:prstGeom>
          <a:ln w="57150">
            <a:solidFill>
              <a:srgbClr val="8E385F"/>
            </a:solidFill>
          </a:ln>
        </p:spPr>
      </p:pic>
      <p:sp>
        <p:nvSpPr>
          <p:cNvPr id="3" name="Frame 2">
            <a:extLst>
              <a:ext uri="{FF2B5EF4-FFF2-40B4-BE49-F238E27FC236}">
                <a16:creationId xmlns:a16="http://schemas.microsoft.com/office/drawing/2014/main" id="{AF1241F0-4989-2EA8-9BD0-864EFCDE600E}"/>
              </a:ext>
            </a:extLst>
          </p:cNvPr>
          <p:cNvSpPr/>
          <p:nvPr/>
        </p:nvSpPr>
        <p:spPr>
          <a:xfrm>
            <a:off x="0" y="-45624"/>
            <a:ext cx="12192000" cy="6903623"/>
          </a:xfrm>
          <a:prstGeom prst="frame">
            <a:avLst>
              <a:gd name="adj1" fmla="val 3896"/>
            </a:avLst>
          </a:prstGeom>
          <a:blipFill dpi="0" rotWithShape="1">
            <a:blip r:embed="rId6">
              <a:extLst>
                <a:ext uri="{28A0092B-C50C-407E-A947-70E740481C1C}">
                  <a14:useLocalDpi xmlns:a14="http://schemas.microsoft.com/office/drawing/2010/main" val="0"/>
                </a:ext>
              </a:extLst>
            </a:blip>
            <a:srcRect/>
            <a:stretch>
              <a:fillRect/>
            </a:stretch>
          </a:blipFill>
          <a:scene3d>
            <a:camera prst="orthographicFront"/>
            <a:lightRig rig="threePt" dir="t"/>
          </a:scene3d>
          <a:sp3d>
            <a:bevelT w="203200" h="323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dpi="0" rotWithShape="1">
                <a:blip r:embed="rId7">
                  <a:extLst>
                    <a:ext uri="{28A0092B-C50C-407E-A947-70E740481C1C}">
                      <a14:useLocalDpi xmlns:a14="http://schemas.microsoft.com/office/drawing/2010/main" val="0"/>
                    </a:ext>
                  </a:extLst>
                </a:blip>
                <a:srcRect/>
                <a:stretch>
                  <a:fillRect/>
                </a:stretch>
              </a:blipFill>
            </a:endParaRPr>
          </a:p>
        </p:txBody>
      </p:sp>
    </p:spTree>
    <p:extLst>
      <p:ext uri="{BB962C8B-B14F-4D97-AF65-F5344CB8AC3E}">
        <p14:creationId xmlns:p14="http://schemas.microsoft.com/office/powerpoint/2010/main" val="138254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ou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500"/>
                                        <p:tgtEl>
                                          <p:spTgt spid="29"/>
                                        </p:tgtEl>
                                      </p:cBhvr>
                                    </p:animEffect>
                                  </p:childTnLst>
                                </p:cTn>
                              </p:par>
                              <p:par>
                                <p:cTn id="19" presetID="22" presetClass="entr" presetSubtype="8" fill="hold" nodeType="withEffect">
                                  <p:stCondLst>
                                    <p:cond delay="50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par>
                          <p:cTn id="27" fill="hold">
                            <p:stCondLst>
                              <p:cond delay="500"/>
                            </p:stCondLst>
                            <p:childTnLst>
                              <p:par>
                                <p:cTn id="28" presetID="22" presetClass="entr" presetSubtype="2"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16" grpId="0" animBg="1"/>
      <p:bldP spid="17" grpId="0" animBg="1"/>
      <p:bldP spid="18"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7923</TotalTime>
  <Words>1204</Words>
  <Application>Microsoft Office PowerPoint</Application>
  <PresentationFormat>Widescreen</PresentationFormat>
  <Paragraphs>109</Paragraphs>
  <Slides>24</Slides>
  <Notes>2</Notes>
  <HiddenSlides>0</HiddenSlides>
  <MMClips>11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Calibri</vt:lpstr>
      <vt:lpstr>Calibri Light</vt:lpstr>
      <vt:lpstr>Kalpurush</vt:lpstr>
      <vt:lpstr>Times New Roman</vt:lpstr>
      <vt:lpstr>1_Office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 computers</dc:creator>
  <cp:lastModifiedBy>rashid</cp:lastModifiedBy>
  <cp:revision>1534</cp:revision>
  <dcterms:created xsi:type="dcterms:W3CDTF">2021-04-24T10:39:51Z</dcterms:created>
  <dcterms:modified xsi:type="dcterms:W3CDTF">2022-10-26T00:28:31Z</dcterms:modified>
</cp:coreProperties>
</file>