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0" r:id="rId4"/>
    <p:sldId id="259" r:id="rId5"/>
    <p:sldId id="272" r:id="rId6"/>
    <p:sldId id="262" r:id="rId7"/>
    <p:sldId id="263" r:id="rId8"/>
    <p:sldId id="270" r:id="rId9"/>
    <p:sldId id="265" r:id="rId10"/>
    <p:sldId id="273" r:id="rId11"/>
    <p:sldId id="266" r:id="rId12"/>
    <p:sldId id="271" r:id="rId13"/>
    <p:sldId id="274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B2652-BFBE-4FAB-ACAE-EA9CFD804C0C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F7EB8-B59E-4340-B003-206EEB644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80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ce\Desktop\JAKARIA\Rose-flowers-33903542-500-4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6123"/>
            <a:ext cx="7848600" cy="604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3377" y="866892"/>
            <a:ext cx="65610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84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07720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u="sng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b="1" u="sng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u="sng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362200"/>
            <a:ext cx="8077200" cy="31700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কলার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5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5638799"/>
            <a:ext cx="8458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সোনারগাঁ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458200" cy="507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7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7731"/>
            <a:ext cx="8382000" cy="501312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014459" y="5490710"/>
            <a:ext cx="4693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সোনা মসজিদ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06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762000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u="sng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u="sng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057400"/>
            <a:ext cx="7620000" cy="40934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মধ্যযুগের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মুসলিম শাসকদের ধর্মীয় রীতি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নীতি ও অনুষ্ঠান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0225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229600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u="sng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179" y="2819400"/>
            <a:ext cx="8229600" cy="34163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ইউনেস্কো কর্তৃক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স্বীকৃত</a:t>
            </a:r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বাংলাদেশের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 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চিত্রকলা?</a:t>
            </a:r>
          </a:p>
          <a:p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আসাম বিজয় কেন স্বরনীয়?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272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599"/>
            <a:ext cx="82296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u="sng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bn-BD" sz="9600" b="1" u="sng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895600"/>
            <a:ext cx="8229600" cy="31393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তোমার  বাড়ির পাশের মসজিদটি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ইতিহাস লিখে আনবে।</a:t>
            </a:r>
            <a:r>
              <a:rPr lang="bn-BD" sz="1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527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5750"/>
            <a:ext cx="8305800" cy="6229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88469" y="2330347"/>
            <a:ext cx="4996881" cy="2646878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53881"/>
              </a:avLst>
            </a:prstTxWarp>
            <a:spAutoFit/>
          </a:bodyPr>
          <a:lstStyle/>
          <a:p>
            <a:endParaRPr lang="en-US" sz="13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606AD4-E11A-6091-64C9-A239F7E8556F}"/>
              </a:ext>
            </a:extLst>
          </p:cNvPr>
          <p:cNvSpPr txBox="1"/>
          <p:nvPr/>
        </p:nvSpPr>
        <p:spPr>
          <a:xfrm>
            <a:off x="2628760" y="2494459"/>
            <a:ext cx="4116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600" dirty="0" err="1">
                <a:solidFill>
                  <a:schemeClr val="accent6">
                    <a:lumMod val="75000"/>
                  </a:schemeClr>
                </a:solidFill>
              </a:rPr>
              <a:t>ধন্যবাদ</a:t>
            </a:r>
            <a:endParaRPr lang="en-US" sz="9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0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13649" y="2413337"/>
            <a:ext cx="6288197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BD" sz="8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728285"/>
            <a:ext cx="8496300" cy="236988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মোমিনুল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পাটকল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বিদ্যালয়,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শ্যামপুর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পবা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9057" y="171913"/>
            <a:ext cx="2369472" cy="17231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55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09600"/>
            <a:ext cx="853440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পরিচিতিঃ </a:t>
            </a:r>
            <a:endParaRPr lang="bn-BD" sz="9600" b="1" u="sng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076" y="1981200"/>
            <a:ext cx="8534400" cy="3908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শ্রেনীঃ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 </a:t>
            </a: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 ইতিহাস ও বিশ্বসভ্যতা।</a:t>
            </a: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৭ম </a:t>
            </a:r>
            <a:endParaRPr lang="bn-BD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মধ্যযুগের বাংলার সামাজিক,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অর্থনৈতিক ও সাংস্কৃতিক ইতিহাস।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4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1" y="473317"/>
            <a:ext cx="5334000" cy="27302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3505200"/>
            <a:ext cx="5171210" cy="2971797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54857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69" y="304800"/>
            <a:ext cx="532743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81400"/>
            <a:ext cx="5638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106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831" y="584999"/>
            <a:ext cx="855872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b="1" u="sng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শিরোনাম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636" y="3171902"/>
            <a:ext cx="8558728" cy="286232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স্থাপত্য ও চিত্রকলা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65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6106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7007" y="1831063"/>
            <a:ext cx="8610600" cy="49552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ষাট</a:t>
            </a:r>
            <a:r>
              <a:rPr lang="en-GB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গম্বুজ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মসজিদ কে স্থাপন করেছেন বলতে পারবে।</a:t>
            </a:r>
          </a:p>
          <a:p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মধ্যযুগের মুসলিম স্থাপত্য সম্পর্কে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3।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মুসলিম শাসকদের ধর্মীয় রীতি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নীতি ও অনুষ্ঠান </a:t>
            </a:r>
          </a:p>
          <a:p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সম্পর্কে বলতে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>
                <a:solidFill>
                  <a:srgbClr val="00B050"/>
                </a:solidFill>
              </a:rPr>
              <a:t>।</a:t>
            </a:r>
          </a:p>
          <a:p>
            <a:endParaRPr lang="bn-BD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3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1.85185E-6 L 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399" y="5562600"/>
            <a:ext cx="8125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ষাট গ</a:t>
            </a:r>
            <a:r>
              <a:rPr lang="en-GB" sz="54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ম্বুজ</a:t>
            </a:r>
            <a:r>
              <a:rPr lang="bn-BD" sz="5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মসজিদ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2362200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/>
              <a:t>জ্জক্কল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125273" cy="49453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3793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38" y="399392"/>
            <a:ext cx="8242505" cy="5163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037" y="5715000"/>
            <a:ext cx="8242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আদিনা মসজিদ</a:t>
            </a:r>
            <a:endParaRPr lang="en-US" sz="9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51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144</Words>
  <Application>Microsoft Office PowerPoint</Application>
  <PresentationFormat>On-screen Show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sce</dc:creator>
  <cp:lastModifiedBy>Mominul Islam</cp:lastModifiedBy>
  <cp:revision>55</cp:revision>
  <dcterms:created xsi:type="dcterms:W3CDTF">2006-08-16T00:00:00Z</dcterms:created>
  <dcterms:modified xsi:type="dcterms:W3CDTF">2022-11-09T13:59:31Z</dcterms:modified>
</cp:coreProperties>
</file>