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87" r:id="rId6"/>
    <p:sldId id="260" r:id="rId7"/>
    <p:sldId id="286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77" r:id="rId26"/>
    <p:sldId id="278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E608C-C136-4462-B712-C8B2E08592A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44DD1-272B-40E2-B190-A10990A9D92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Environment</a:t>
          </a:r>
        </a:p>
      </dgm:t>
    </dgm:pt>
    <dgm:pt modelId="{F2C89E8A-0A96-494F-969E-5655762B8407}" type="parTrans" cxnId="{3134A44D-E012-4F26-A08C-C9C351F6622C}">
      <dgm:prSet/>
      <dgm:spPr/>
      <dgm:t>
        <a:bodyPr/>
        <a:lstStyle/>
        <a:p>
          <a:endParaRPr lang="en-US"/>
        </a:p>
      </dgm:t>
    </dgm:pt>
    <dgm:pt modelId="{F773040D-E4ED-4106-9AB4-01C112375B57}" type="sibTrans" cxnId="{3134A44D-E012-4F26-A08C-C9C351F6622C}">
      <dgm:prSet/>
      <dgm:spPr/>
      <dgm:t>
        <a:bodyPr/>
        <a:lstStyle/>
        <a:p>
          <a:endParaRPr lang="en-US"/>
        </a:p>
      </dgm:t>
    </dgm:pt>
    <dgm:pt modelId="{4123D061-7180-4396-8C25-7AADCE5A084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water</a:t>
          </a:r>
        </a:p>
      </dgm:t>
    </dgm:pt>
    <dgm:pt modelId="{809F1E8E-1956-48D0-99AD-A57B86810884}" type="parTrans" cxnId="{69F19116-DA34-45B0-A359-766BACD58FB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5BCB482-CF99-4035-9931-992EFF9FB7E4}" type="sibTrans" cxnId="{69F19116-DA34-45B0-A359-766BACD58FBB}">
      <dgm:prSet/>
      <dgm:spPr/>
      <dgm:t>
        <a:bodyPr/>
        <a:lstStyle/>
        <a:p>
          <a:endParaRPr lang="en-US"/>
        </a:p>
      </dgm:t>
    </dgm:pt>
    <dgm:pt modelId="{F9570A69-5164-4121-B498-FC5F897C9CB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soil</a:t>
          </a:r>
        </a:p>
      </dgm:t>
    </dgm:pt>
    <dgm:pt modelId="{589C26C0-B816-4655-9DCB-490AC85D0DB6}" type="parTrans" cxnId="{E5E162CB-6C87-4D2A-9C76-36E35111579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E78ED2C-4521-4A09-A127-1ED103841902}" type="sibTrans" cxnId="{E5E162CB-6C87-4D2A-9C76-36E35111579B}">
      <dgm:prSet/>
      <dgm:spPr/>
      <dgm:t>
        <a:bodyPr/>
        <a:lstStyle/>
        <a:p>
          <a:endParaRPr lang="en-US"/>
        </a:p>
      </dgm:t>
    </dgm:pt>
    <dgm:pt modelId="{DB5997D1-B818-4BC4-AB4F-3B0FB151E9F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Air</a:t>
          </a:r>
        </a:p>
      </dgm:t>
    </dgm:pt>
    <dgm:pt modelId="{0EC177C1-422D-40C8-8DA0-BB043A435048}" type="parTrans" cxnId="{9BFD0C24-4EB3-4BDE-9392-FBD4DA1D6E7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CDF47-D888-438B-9ECE-E3BAC3DAE6CE}" type="sibTrans" cxnId="{9BFD0C24-4EB3-4BDE-9392-FBD4DA1D6E7C}">
      <dgm:prSet/>
      <dgm:spPr/>
      <dgm:t>
        <a:bodyPr/>
        <a:lstStyle/>
        <a:p>
          <a:endParaRPr lang="en-US"/>
        </a:p>
      </dgm:t>
    </dgm:pt>
    <dgm:pt modelId="{BFB8DC2B-5FFE-4DF8-A4E1-64820409F05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plants</a:t>
          </a:r>
        </a:p>
      </dgm:t>
    </dgm:pt>
    <dgm:pt modelId="{F9C9F6A8-3CA5-4613-B3F9-747873ECD287}" type="parTrans" cxnId="{27B49F7B-859B-46BE-8D0A-82C898AED5B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E033372-83D5-4159-9E2C-2C4110592F09}" type="sibTrans" cxnId="{27B49F7B-859B-46BE-8D0A-82C898AED5BD}">
      <dgm:prSet/>
      <dgm:spPr/>
      <dgm:t>
        <a:bodyPr/>
        <a:lstStyle/>
        <a:p>
          <a:endParaRPr lang="en-US"/>
        </a:p>
      </dgm:t>
    </dgm:pt>
    <dgm:pt modelId="{FE0D0C8B-006B-4DA5-91D3-C7C928BD2E6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Light</a:t>
          </a:r>
        </a:p>
      </dgm:t>
    </dgm:pt>
    <dgm:pt modelId="{4E679FA5-8B76-48CD-A7A5-5DE9D2F6C5CF}" type="parTrans" cxnId="{4B7CABEC-F8A5-4BFD-9F80-5E294FC578A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BBBCF6C-3F28-4773-B930-F067E76C3D47}" type="sibTrans" cxnId="{4B7CABEC-F8A5-4BFD-9F80-5E294FC578A7}">
      <dgm:prSet/>
      <dgm:spPr/>
      <dgm:t>
        <a:bodyPr/>
        <a:lstStyle/>
        <a:p>
          <a:endParaRPr lang="en-US"/>
        </a:p>
      </dgm:t>
    </dgm:pt>
    <dgm:pt modelId="{9D69C3D9-D50B-4DD1-82CA-899A5F8B6F1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Houses</a:t>
          </a:r>
        </a:p>
      </dgm:t>
    </dgm:pt>
    <dgm:pt modelId="{DB85DA47-5029-426C-96A9-DD49F00C12D7}" type="parTrans" cxnId="{741882CC-7D72-4AC3-8E34-11A599B56B5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A3531D7-C212-48E1-AB89-34627DAF416E}" type="sibTrans" cxnId="{741882CC-7D72-4AC3-8E34-11A599B56B56}">
      <dgm:prSet/>
      <dgm:spPr/>
      <dgm:t>
        <a:bodyPr/>
        <a:lstStyle/>
        <a:p>
          <a:endParaRPr lang="en-US"/>
        </a:p>
      </dgm:t>
    </dgm:pt>
    <dgm:pt modelId="{0EE5922F-331F-492B-8091-1997F6F961E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Animals</a:t>
          </a:r>
        </a:p>
      </dgm:t>
    </dgm:pt>
    <dgm:pt modelId="{ABE61F56-D9D4-40AC-ABFE-EA0CF16C3ED8}" type="parTrans" cxnId="{AF3C860F-4D27-45E0-B0AC-A373C35E918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517E0D4-FF86-4965-8C63-B91BCB52B218}" type="sibTrans" cxnId="{AF3C860F-4D27-45E0-B0AC-A373C35E9186}">
      <dgm:prSet/>
      <dgm:spPr/>
      <dgm:t>
        <a:bodyPr/>
        <a:lstStyle/>
        <a:p>
          <a:endParaRPr lang="en-US"/>
        </a:p>
      </dgm:t>
    </dgm:pt>
    <dgm:pt modelId="{00170B43-3041-4DA7-AC0B-5A77B1DDE3F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Roads</a:t>
          </a:r>
        </a:p>
      </dgm:t>
    </dgm:pt>
    <dgm:pt modelId="{5EC37B2F-1B74-442E-A0E9-454003AF613E}" type="parTrans" cxnId="{C437A7D0-2F2F-4F58-B049-FA9C265B6DD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6928883-4260-4EDD-8EC3-D1EE1C1C5AC2}" type="sibTrans" cxnId="{C437A7D0-2F2F-4F58-B049-FA9C265B6DDC}">
      <dgm:prSet/>
      <dgm:spPr/>
      <dgm:t>
        <a:bodyPr/>
        <a:lstStyle/>
        <a:p>
          <a:endParaRPr lang="en-US"/>
        </a:p>
      </dgm:t>
    </dgm:pt>
    <dgm:pt modelId="{4E235783-1C3A-4A81-9C3E-23454AD94FC4}" type="pres">
      <dgm:prSet presAssocID="{E19E608C-C136-4462-B712-C8B2E08592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9A6802-8986-45A3-BEC6-8FCBBBECAFE3}" type="pres">
      <dgm:prSet presAssocID="{60344DD1-272B-40E2-B190-A10990A9D920}" presName="centerShape" presStyleLbl="node0" presStyleIdx="0" presStyleCnt="1" custScaleX="227440"/>
      <dgm:spPr/>
    </dgm:pt>
    <dgm:pt modelId="{8B96096C-3868-4523-A3EF-62CC62ECE61A}" type="pres">
      <dgm:prSet presAssocID="{809F1E8E-1956-48D0-99AD-A57B86810884}" presName="parTrans" presStyleLbl="sibTrans2D1" presStyleIdx="0" presStyleCnt="8" custScaleX="168618" custScaleY="153713" custLinFactNeighborX="12527" custLinFactNeighborY="-5372"/>
      <dgm:spPr/>
    </dgm:pt>
    <dgm:pt modelId="{6BA5EA1F-51FF-4690-9A92-68CD61DA6E81}" type="pres">
      <dgm:prSet presAssocID="{809F1E8E-1956-48D0-99AD-A57B86810884}" presName="connectorText" presStyleLbl="sibTrans2D1" presStyleIdx="0" presStyleCnt="8"/>
      <dgm:spPr/>
    </dgm:pt>
    <dgm:pt modelId="{0D1D26D0-AF1C-4F6C-BF83-FFD7BA1BE0CA}" type="pres">
      <dgm:prSet presAssocID="{4123D061-7180-4396-8C25-7AADCE5A0841}" presName="node" presStyleLbl="node1" presStyleIdx="0" presStyleCnt="8" custScaleX="216094" custRadScaleRad="98481" custRadScaleInc="-52210">
        <dgm:presLayoutVars>
          <dgm:bulletEnabled val="1"/>
        </dgm:presLayoutVars>
      </dgm:prSet>
      <dgm:spPr/>
    </dgm:pt>
    <dgm:pt modelId="{B3D597F5-6671-4501-BE48-D41CDD6387D4}" type="pres">
      <dgm:prSet presAssocID="{589C26C0-B816-4655-9DCB-490AC85D0DB6}" presName="parTrans" presStyleLbl="sibTrans2D1" presStyleIdx="1" presStyleCnt="8"/>
      <dgm:spPr/>
    </dgm:pt>
    <dgm:pt modelId="{F035754C-8829-4BB2-A4D1-BBCFE3F8F51F}" type="pres">
      <dgm:prSet presAssocID="{589C26C0-B816-4655-9DCB-490AC85D0DB6}" presName="connectorText" presStyleLbl="sibTrans2D1" presStyleIdx="1" presStyleCnt="8"/>
      <dgm:spPr/>
    </dgm:pt>
    <dgm:pt modelId="{97CB0168-4C18-40D8-9AA5-B1038ED852AC}" type="pres">
      <dgm:prSet presAssocID="{F9570A69-5164-4121-B498-FC5F897C9CBA}" presName="node" presStyleLbl="node1" presStyleIdx="1" presStyleCnt="8" custScaleX="227697" custRadScaleRad="151513" custRadScaleInc="40314">
        <dgm:presLayoutVars>
          <dgm:bulletEnabled val="1"/>
        </dgm:presLayoutVars>
      </dgm:prSet>
      <dgm:spPr/>
    </dgm:pt>
    <dgm:pt modelId="{80BBDED2-FD76-4135-8973-EC243C82877E}" type="pres">
      <dgm:prSet presAssocID="{0EC177C1-422D-40C8-8DA0-BB043A435048}" presName="parTrans" presStyleLbl="sibTrans2D1" presStyleIdx="2" presStyleCnt="8"/>
      <dgm:spPr/>
    </dgm:pt>
    <dgm:pt modelId="{01FBAC66-6CAE-4030-A444-789A062F1655}" type="pres">
      <dgm:prSet presAssocID="{0EC177C1-422D-40C8-8DA0-BB043A435048}" presName="connectorText" presStyleLbl="sibTrans2D1" presStyleIdx="2" presStyleCnt="8"/>
      <dgm:spPr/>
    </dgm:pt>
    <dgm:pt modelId="{38BCE7FF-E93A-4405-9181-C45167C5EAB7}" type="pres">
      <dgm:prSet presAssocID="{DB5997D1-B818-4BC4-AB4F-3B0FB151E9F0}" presName="node" presStyleLbl="node1" presStyleIdx="2" presStyleCnt="8" custScaleX="176709" custScaleY="104315" custRadScaleRad="140643" custRadScaleInc="-9054">
        <dgm:presLayoutVars>
          <dgm:bulletEnabled val="1"/>
        </dgm:presLayoutVars>
      </dgm:prSet>
      <dgm:spPr/>
    </dgm:pt>
    <dgm:pt modelId="{B27A841F-1591-4C13-837C-C4383F86E19B}" type="pres">
      <dgm:prSet presAssocID="{4E679FA5-8B76-48CD-A7A5-5DE9D2F6C5CF}" presName="parTrans" presStyleLbl="sibTrans2D1" presStyleIdx="3" presStyleCnt="8" custLinFactNeighborX="4674" custLinFactNeighborY="10126"/>
      <dgm:spPr/>
    </dgm:pt>
    <dgm:pt modelId="{8D5D358E-BD74-479D-A14D-C02FBD3399F6}" type="pres">
      <dgm:prSet presAssocID="{4E679FA5-8B76-48CD-A7A5-5DE9D2F6C5CF}" presName="connectorText" presStyleLbl="sibTrans2D1" presStyleIdx="3" presStyleCnt="8"/>
      <dgm:spPr/>
    </dgm:pt>
    <dgm:pt modelId="{980B1B07-5287-4BDF-83F1-9603A57B5D18}" type="pres">
      <dgm:prSet presAssocID="{FE0D0C8B-006B-4DA5-91D3-C7C928BD2E6B}" presName="node" presStyleLbl="node1" presStyleIdx="3" presStyleCnt="8" custScaleX="206472" custScaleY="117084" custRadScaleRad="158707" custRadScaleInc="-48584">
        <dgm:presLayoutVars>
          <dgm:bulletEnabled val="1"/>
        </dgm:presLayoutVars>
      </dgm:prSet>
      <dgm:spPr/>
    </dgm:pt>
    <dgm:pt modelId="{9E03EF54-D2E3-4BFE-85EE-37292E61481B}" type="pres">
      <dgm:prSet presAssocID="{F9C9F6A8-3CA5-4613-B3F9-747873ECD287}" presName="parTrans" presStyleLbl="sibTrans2D1" presStyleIdx="4" presStyleCnt="8"/>
      <dgm:spPr/>
    </dgm:pt>
    <dgm:pt modelId="{D21D890E-BCC3-43F4-B519-EDE7DA6E9F8F}" type="pres">
      <dgm:prSet presAssocID="{F9C9F6A8-3CA5-4613-B3F9-747873ECD287}" presName="connectorText" presStyleLbl="sibTrans2D1" presStyleIdx="4" presStyleCnt="8"/>
      <dgm:spPr/>
    </dgm:pt>
    <dgm:pt modelId="{0829425D-6899-441A-BEF6-EAC3CFABEF12}" type="pres">
      <dgm:prSet presAssocID="{BFB8DC2B-5FFE-4DF8-A4E1-64820409F05E}" presName="node" presStyleLbl="node1" presStyleIdx="4" presStyleCnt="8" custScaleX="196850" custRadScaleRad="99190" custRadScaleInc="19305">
        <dgm:presLayoutVars>
          <dgm:bulletEnabled val="1"/>
        </dgm:presLayoutVars>
      </dgm:prSet>
      <dgm:spPr/>
    </dgm:pt>
    <dgm:pt modelId="{FB797591-2AF5-42F4-9C0F-D01D808166B4}" type="pres">
      <dgm:prSet presAssocID="{DB85DA47-5029-426C-96A9-DD49F00C12D7}" presName="parTrans" presStyleLbl="sibTrans2D1" presStyleIdx="5" presStyleCnt="8"/>
      <dgm:spPr/>
    </dgm:pt>
    <dgm:pt modelId="{EB4F4D3A-469F-4F67-B559-59E9F79EBEE0}" type="pres">
      <dgm:prSet presAssocID="{DB85DA47-5029-426C-96A9-DD49F00C12D7}" presName="connectorText" presStyleLbl="sibTrans2D1" presStyleIdx="5" presStyleCnt="8"/>
      <dgm:spPr/>
    </dgm:pt>
    <dgm:pt modelId="{B79726AC-5F9C-47B3-9BAB-E4C6C555804A}" type="pres">
      <dgm:prSet presAssocID="{9D69C3D9-D50B-4DD1-82CA-899A5F8B6F17}" presName="node" presStyleLbl="node1" presStyleIdx="5" presStyleCnt="8" custScaleX="206473" custRadScaleRad="169639" custRadScaleInc="61756">
        <dgm:presLayoutVars>
          <dgm:bulletEnabled val="1"/>
        </dgm:presLayoutVars>
      </dgm:prSet>
      <dgm:spPr/>
    </dgm:pt>
    <dgm:pt modelId="{09342628-D02E-4B93-A297-012F1A201825}" type="pres">
      <dgm:prSet presAssocID="{5EC37B2F-1B74-442E-A0E9-454003AF613E}" presName="parTrans" presStyleLbl="sibTrans2D1" presStyleIdx="6" presStyleCnt="8"/>
      <dgm:spPr/>
    </dgm:pt>
    <dgm:pt modelId="{86B850D8-C789-440D-BC98-C777A5123E80}" type="pres">
      <dgm:prSet presAssocID="{5EC37B2F-1B74-442E-A0E9-454003AF613E}" presName="connectorText" presStyleLbl="sibTrans2D1" presStyleIdx="6" presStyleCnt="8"/>
      <dgm:spPr/>
    </dgm:pt>
    <dgm:pt modelId="{482CDE5F-312B-49E2-B0C1-A3A087C82670}" type="pres">
      <dgm:prSet presAssocID="{00170B43-3041-4DA7-AC0B-5A77B1DDE3F2}" presName="node" presStyleLbl="node1" presStyleIdx="6" presStyleCnt="8" custScaleX="201167" custRadScaleRad="151098" custRadScaleInc="-8428">
        <dgm:presLayoutVars>
          <dgm:bulletEnabled val="1"/>
        </dgm:presLayoutVars>
      </dgm:prSet>
      <dgm:spPr/>
    </dgm:pt>
    <dgm:pt modelId="{0B29C185-DCED-499C-B8DF-79090D56EA99}" type="pres">
      <dgm:prSet presAssocID="{ABE61F56-D9D4-40AC-ABFE-EA0CF16C3ED8}" presName="parTrans" presStyleLbl="sibTrans2D1" presStyleIdx="7" presStyleCnt="8"/>
      <dgm:spPr/>
    </dgm:pt>
    <dgm:pt modelId="{30AE183F-0F29-4D0C-8CD8-22FD6FCC6123}" type="pres">
      <dgm:prSet presAssocID="{ABE61F56-D9D4-40AC-ABFE-EA0CF16C3ED8}" presName="connectorText" presStyleLbl="sibTrans2D1" presStyleIdx="7" presStyleCnt="8"/>
      <dgm:spPr/>
    </dgm:pt>
    <dgm:pt modelId="{ABE2DBB5-E971-4AD6-8E0E-4D7D2AF36A2B}" type="pres">
      <dgm:prSet presAssocID="{0EE5922F-331F-492B-8091-1997F6F961EE}" presName="node" presStyleLbl="node1" presStyleIdx="7" presStyleCnt="8" custScaleX="206472" custRadScaleRad="166612" custRadScaleInc="-76563">
        <dgm:presLayoutVars>
          <dgm:bulletEnabled val="1"/>
        </dgm:presLayoutVars>
      </dgm:prSet>
      <dgm:spPr/>
    </dgm:pt>
  </dgm:ptLst>
  <dgm:cxnLst>
    <dgm:cxn modelId="{05217C02-EF0F-4369-BFDA-94C20769635F}" type="presOf" srcId="{F9570A69-5164-4121-B498-FC5F897C9CBA}" destId="{97CB0168-4C18-40D8-9AA5-B1038ED852AC}" srcOrd="0" destOrd="0" presId="urn:microsoft.com/office/officeart/2005/8/layout/radial5"/>
    <dgm:cxn modelId="{BE159603-69E4-435A-8DD9-C45488D5E1FE}" type="presOf" srcId="{E19E608C-C136-4462-B712-C8B2E08592AB}" destId="{4E235783-1C3A-4A81-9C3E-23454AD94FC4}" srcOrd="0" destOrd="0" presId="urn:microsoft.com/office/officeart/2005/8/layout/radial5"/>
    <dgm:cxn modelId="{AF3C860F-4D27-45E0-B0AC-A373C35E9186}" srcId="{60344DD1-272B-40E2-B190-A10990A9D920}" destId="{0EE5922F-331F-492B-8091-1997F6F961EE}" srcOrd="7" destOrd="0" parTransId="{ABE61F56-D9D4-40AC-ABFE-EA0CF16C3ED8}" sibTransId="{C517E0D4-FF86-4965-8C63-B91BCB52B218}"/>
    <dgm:cxn modelId="{69F19116-DA34-45B0-A359-766BACD58FBB}" srcId="{60344DD1-272B-40E2-B190-A10990A9D920}" destId="{4123D061-7180-4396-8C25-7AADCE5A0841}" srcOrd="0" destOrd="0" parTransId="{809F1E8E-1956-48D0-99AD-A57B86810884}" sibTransId="{D5BCB482-CF99-4035-9931-992EFF9FB7E4}"/>
    <dgm:cxn modelId="{4CC6391B-217F-4245-9471-BC20BCFE9FD4}" type="presOf" srcId="{0EC177C1-422D-40C8-8DA0-BB043A435048}" destId="{80BBDED2-FD76-4135-8973-EC243C82877E}" srcOrd="0" destOrd="0" presId="urn:microsoft.com/office/officeart/2005/8/layout/radial5"/>
    <dgm:cxn modelId="{D8912D23-BE6F-469E-A05E-34FCCAB37F3A}" type="presOf" srcId="{4E679FA5-8B76-48CD-A7A5-5DE9D2F6C5CF}" destId="{B27A841F-1591-4C13-837C-C4383F86E19B}" srcOrd="0" destOrd="0" presId="urn:microsoft.com/office/officeart/2005/8/layout/radial5"/>
    <dgm:cxn modelId="{9BFD0C24-4EB3-4BDE-9392-FBD4DA1D6E7C}" srcId="{60344DD1-272B-40E2-B190-A10990A9D920}" destId="{DB5997D1-B818-4BC4-AB4F-3B0FB151E9F0}" srcOrd="2" destOrd="0" parTransId="{0EC177C1-422D-40C8-8DA0-BB043A435048}" sibTransId="{BF2CDF47-D888-438B-9ECE-E3BAC3DAE6CE}"/>
    <dgm:cxn modelId="{8D553231-1797-480E-9A43-6A761A8C7E93}" type="presOf" srcId="{589C26C0-B816-4655-9DCB-490AC85D0DB6}" destId="{F035754C-8829-4BB2-A4D1-BBCFE3F8F51F}" srcOrd="1" destOrd="0" presId="urn:microsoft.com/office/officeart/2005/8/layout/radial5"/>
    <dgm:cxn modelId="{2276D831-E412-4E2D-BFC8-F903E4E6319A}" type="presOf" srcId="{ABE61F56-D9D4-40AC-ABFE-EA0CF16C3ED8}" destId="{0B29C185-DCED-499C-B8DF-79090D56EA99}" srcOrd="0" destOrd="0" presId="urn:microsoft.com/office/officeart/2005/8/layout/radial5"/>
    <dgm:cxn modelId="{86BD5A3E-9E92-49D4-995C-D5BEE73C7D70}" type="presOf" srcId="{589C26C0-B816-4655-9DCB-490AC85D0DB6}" destId="{B3D597F5-6671-4501-BE48-D41CDD6387D4}" srcOrd="0" destOrd="0" presId="urn:microsoft.com/office/officeart/2005/8/layout/radial5"/>
    <dgm:cxn modelId="{DB10EA41-A6EC-41BF-A808-6062612285AF}" type="presOf" srcId="{0EC177C1-422D-40C8-8DA0-BB043A435048}" destId="{01FBAC66-6CAE-4030-A444-789A062F1655}" srcOrd="1" destOrd="0" presId="urn:microsoft.com/office/officeart/2005/8/layout/radial5"/>
    <dgm:cxn modelId="{63C0284D-EB18-4290-B18F-59B62262F19E}" type="presOf" srcId="{5EC37B2F-1B74-442E-A0E9-454003AF613E}" destId="{86B850D8-C789-440D-BC98-C777A5123E80}" srcOrd="1" destOrd="0" presId="urn:microsoft.com/office/officeart/2005/8/layout/radial5"/>
    <dgm:cxn modelId="{3134A44D-E012-4F26-A08C-C9C351F6622C}" srcId="{E19E608C-C136-4462-B712-C8B2E08592AB}" destId="{60344DD1-272B-40E2-B190-A10990A9D920}" srcOrd="0" destOrd="0" parTransId="{F2C89E8A-0A96-494F-969E-5655762B8407}" sibTransId="{F773040D-E4ED-4106-9AB4-01C112375B57}"/>
    <dgm:cxn modelId="{AE737552-D01F-4079-B914-7137E68158C0}" type="presOf" srcId="{00170B43-3041-4DA7-AC0B-5A77B1DDE3F2}" destId="{482CDE5F-312B-49E2-B0C1-A3A087C82670}" srcOrd="0" destOrd="0" presId="urn:microsoft.com/office/officeart/2005/8/layout/radial5"/>
    <dgm:cxn modelId="{218C2377-7C5E-4AC8-9636-02FD17B8B162}" type="presOf" srcId="{4123D061-7180-4396-8C25-7AADCE5A0841}" destId="{0D1D26D0-AF1C-4F6C-BF83-FFD7BA1BE0CA}" srcOrd="0" destOrd="0" presId="urn:microsoft.com/office/officeart/2005/8/layout/radial5"/>
    <dgm:cxn modelId="{3661D078-49AA-469F-ABE9-1DC997A5E678}" type="presOf" srcId="{DB5997D1-B818-4BC4-AB4F-3B0FB151E9F0}" destId="{38BCE7FF-E93A-4405-9181-C45167C5EAB7}" srcOrd="0" destOrd="0" presId="urn:microsoft.com/office/officeart/2005/8/layout/radial5"/>
    <dgm:cxn modelId="{A1E1DF59-7CA0-42A9-B065-B425280AC646}" type="presOf" srcId="{ABE61F56-D9D4-40AC-ABFE-EA0CF16C3ED8}" destId="{30AE183F-0F29-4D0C-8CD8-22FD6FCC6123}" srcOrd="1" destOrd="0" presId="urn:microsoft.com/office/officeart/2005/8/layout/radial5"/>
    <dgm:cxn modelId="{793ED37A-BD21-4C7A-9323-DCB34A3027AD}" type="presOf" srcId="{F9C9F6A8-3CA5-4613-B3F9-747873ECD287}" destId="{D21D890E-BCC3-43F4-B519-EDE7DA6E9F8F}" srcOrd="1" destOrd="0" presId="urn:microsoft.com/office/officeart/2005/8/layout/radial5"/>
    <dgm:cxn modelId="{27B49F7B-859B-46BE-8D0A-82C898AED5BD}" srcId="{60344DD1-272B-40E2-B190-A10990A9D920}" destId="{BFB8DC2B-5FFE-4DF8-A4E1-64820409F05E}" srcOrd="4" destOrd="0" parTransId="{F9C9F6A8-3CA5-4613-B3F9-747873ECD287}" sibTransId="{9E033372-83D5-4159-9E2C-2C4110592F09}"/>
    <dgm:cxn modelId="{DEBB8A83-40D4-4E6B-BD90-75EA86B3CA8D}" type="presOf" srcId="{FE0D0C8B-006B-4DA5-91D3-C7C928BD2E6B}" destId="{980B1B07-5287-4BDF-83F1-9603A57B5D18}" srcOrd="0" destOrd="0" presId="urn:microsoft.com/office/officeart/2005/8/layout/radial5"/>
    <dgm:cxn modelId="{CB26308E-3F6D-47DB-897B-08F8DF8C9D31}" type="presOf" srcId="{5EC37B2F-1B74-442E-A0E9-454003AF613E}" destId="{09342628-D02E-4B93-A297-012F1A201825}" srcOrd="0" destOrd="0" presId="urn:microsoft.com/office/officeart/2005/8/layout/radial5"/>
    <dgm:cxn modelId="{A1521E96-D3D7-4543-9309-E93D4F20AE4D}" type="presOf" srcId="{DB85DA47-5029-426C-96A9-DD49F00C12D7}" destId="{FB797591-2AF5-42F4-9C0F-D01D808166B4}" srcOrd="0" destOrd="0" presId="urn:microsoft.com/office/officeart/2005/8/layout/radial5"/>
    <dgm:cxn modelId="{CE68BC9F-657B-4B20-86E1-6E38B073D50F}" type="presOf" srcId="{809F1E8E-1956-48D0-99AD-A57B86810884}" destId="{6BA5EA1F-51FF-4690-9A92-68CD61DA6E81}" srcOrd="1" destOrd="0" presId="urn:microsoft.com/office/officeart/2005/8/layout/radial5"/>
    <dgm:cxn modelId="{8944EEA3-C3A8-4BEB-AB0F-4D36AF196784}" type="presOf" srcId="{F9C9F6A8-3CA5-4613-B3F9-747873ECD287}" destId="{9E03EF54-D2E3-4BFE-85EE-37292E61481B}" srcOrd="0" destOrd="0" presId="urn:microsoft.com/office/officeart/2005/8/layout/radial5"/>
    <dgm:cxn modelId="{E5E162CB-6C87-4D2A-9C76-36E35111579B}" srcId="{60344DD1-272B-40E2-B190-A10990A9D920}" destId="{F9570A69-5164-4121-B498-FC5F897C9CBA}" srcOrd="1" destOrd="0" parTransId="{589C26C0-B816-4655-9DCB-490AC85D0DB6}" sibTransId="{FE78ED2C-4521-4A09-A127-1ED103841902}"/>
    <dgm:cxn modelId="{741882CC-7D72-4AC3-8E34-11A599B56B56}" srcId="{60344DD1-272B-40E2-B190-A10990A9D920}" destId="{9D69C3D9-D50B-4DD1-82CA-899A5F8B6F17}" srcOrd="5" destOrd="0" parTransId="{DB85DA47-5029-426C-96A9-DD49F00C12D7}" sibTransId="{9A3531D7-C212-48E1-AB89-34627DAF416E}"/>
    <dgm:cxn modelId="{C437A7D0-2F2F-4F58-B049-FA9C265B6DDC}" srcId="{60344DD1-272B-40E2-B190-A10990A9D920}" destId="{00170B43-3041-4DA7-AC0B-5A77B1DDE3F2}" srcOrd="6" destOrd="0" parTransId="{5EC37B2F-1B74-442E-A0E9-454003AF613E}" sibTransId="{76928883-4260-4EDD-8EC3-D1EE1C1C5AC2}"/>
    <dgm:cxn modelId="{AD2A86DA-061C-469D-939C-12C0AEA7DA75}" type="presOf" srcId="{9D69C3D9-D50B-4DD1-82CA-899A5F8B6F17}" destId="{B79726AC-5F9C-47B3-9BAB-E4C6C555804A}" srcOrd="0" destOrd="0" presId="urn:microsoft.com/office/officeart/2005/8/layout/radial5"/>
    <dgm:cxn modelId="{EF5960E3-4C63-4697-B7F0-211A87311D82}" type="presOf" srcId="{809F1E8E-1956-48D0-99AD-A57B86810884}" destId="{8B96096C-3868-4523-A3EF-62CC62ECE61A}" srcOrd="0" destOrd="0" presId="urn:microsoft.com/office/officeart/2005/8/layout/radial5"/>
    <dgm:cxn modelId="{B5E6AAE3-B031-431B-A7E3-BDA4F196842A}" type="presOf" srcId="{4E679FA5-8B76-48CD-A7A5-5DE9D2F6C5CF}" destId="{8D5D358E-BD74-479D-A14D-C02FBD3399F6}" srcOrd="1" destOrd="0" presId="urn:microsoft.com/office/officeart/2005/8/layout/radial5"/>
    <dgm:cxn modelId="{4A36B0E5-DE34-462D-8AF9-15F736E9EA7D}" type="presOf" srcId="{DB85DA47-5029-426C-96A9-DD49F00C12D7}" destId="{EB4F4D3A-469F-4F67-B559-59E9F79EBEE0}" srcOrd="1" destOrd="0" presId="urn:microsoft.com/office/officeart/2005/8/layout/radial5"/>
    <dgm:cxn modelId="{D63A13EB-B82E-4599-8FF9-33B80CF2279A}" type="presOf" srcId="{BFB8DC2B-5FFE-4DF8-A4E1-64820409F05E}" destId="{0829425D-6899-441A-BEF6-EAC3CFABEF12}" srcOrd="0" destOrd="0" presId="urn:microsoft.com/office/officeart/2005/8/layout/radial5"/>
    <dgm:cxn modelId="{4B7CABEC-F8A5-4BFD-9F80-5E294FC578A7}" srcId="{60344DD1-272B-40E2-B190-A10990A9D920}" destId="{FE0D0C8B-006B-4DA5-91D3-C7C928BD2E6B}" srcOrd="3" destOrd="0" parTransId="{4E679FA5-8B76-48CD-A7A5-5DE9D2F6C5CF}" sibTransId="{CBBBCF6C-3F28-4773-B930-F067E76C3D47}"/>
    <dgm:cxn modelId="{6F5353EE-98D2-46B7-B1DE-F72AC190F838}" type="presOf" srcId="{0EE5922F-331F-492B-8091-1997F6F961EE}" destId="{ABE2DBB5-E971-4AD6-8E0E-4D7D2AF36A2B}" srcOrd="0" destOrd="0" presId="urn:microsoft.com/office/officeart/2005/8/layout/radial5"/>
    <dgm:cxn modelId="{E3BAB9F7-457D-47BA-B165-E444E940A83F}" type="presOf" srcId="{60344DD1-272B-40E2-B190-A10990A9D920}" destId="{E49A6802-8986-45A3-BEC6-8FCBBBECAFE3}" srcOrd="0" destOrd="0" presId="urn:microsoft.com/office/officeart/2005/8/layout/radial5"/>
    <dgm:cxn modelId="{C76B5B84-95B2-417A-A544-0CBF89CF0BCB}" type="presParOf" srcId="{4E235783-1C3A-4A81-9C3E-23454AD94FC4}" destId="{E49A6802-8986-45A3-BEC6-8FCBBBECAFE3}" srcOrd="0" destOrd="0" presId="urn:microsoft.com/office/officeart/2005/8/layout/radial5"/>
    <dgm:cxn modelId="{EDEFABAE-9580-461D-A23E-8C3922310D4B}" type="presParOf" srcId="{4E235783-1C3A-4A81-9C3E-23454AD94FC4}" destId="{8B96096C-3868-4523-A3EF-62CC62ECE61A}" srcOrd="1" destOrd="0" presId="urn:microsoft.com/office/officeart/2005/8/layout/radial5"/>
    <dgm:cxn modelId="{0347E5DC-FCE1-4D82-B1EE-F8CF1E9CDF5D}" type="presParOf" srcId="{8B96096C-3868-4523-A3EF-62CC62ECE61A}" destId="{6BA5EA1F-51FF-4690-9A92-68CD61DA6E81}" srcOrd="0" destOrd="0" presId="urn:microsoft.com/office/officeart/2005/8/layout/radial5"/>
    <dgm:cxn modelId="{0B8BC50B-565F-4B6C-AF7B-8BB90AA19073}" type="presParOf" srcId="{4E235783-1C3A-4A81-9C3E-23454AD94FC4}" destId="{0D1D26D0-AF1C-4F6C-BF83-FFD7BA1BE0CA}" srcOrd="2" destOrd="0" presId="urn:microsoft.com/office/officeart/2005/8/layout/radial5"/>
    <dgm:cxn modelId="{9D5A335D-2B3E-4244-A46F-6B7F5075FCFD}" type="presParOf" srcId="{4E235783-1C3A-4A81-9C3E-23454AD94FC4}" destId="{B3D597F5-6671-4501-BE48-D41CDD6387D4}" srcOrd="3" destOrd="0" presId="urn:microsoft.com/office/officeart/2005/8/layout/radial5"/>
    <dgm:cxn modelId="{7026B452-DEC3-4423-BD0B-A26843671FEC}" type="presParOf" srcId="{B3D597F5-6671-4501-BE48-D41CDD6387D4}" destId="{F035754C-8829-4BB2-A4D1-BBCFE3F8F51F}" srcOrd="0" destOrd="0" presId="urn:microsoft.com/office/officeart/2005/8/layout/radial5"/>
    <dgm:cxn modelId="{E2FC595C-8A8A-4A21-9CC5-E26711F8B6CB}" type="presParOf" srcId="{4E235783-1C3A-4A81-9C3E-23454AD94FC4}" destId="{97CB0168-4C18-40D8-9AA5-B1038ED852AC}" srcOrd="4" destOrd="0" presId="urn:microsoft.com/office/officeart/2005/8/layout/radial5"/>
    <dgm:cxn modelId="{A46059B0-7BB4-4AB1-9212-785981C14406}" type="presParOf" srcId="{4E235783-1C3A-4A81-9C3E-23454AD94FC4}" destId="{80BBDED2-FD76-4135-8973-EC243C82877E}" srcOrd="5" destOrd="0" presId="urn:microsoft.com/office/officeart/2005/8/layout/radial5"/>
    <dgm:cxn modelId="{D4B7F78C-32B6-4D96-A6D8-D9C446275083}" type="presParOf" srcId="{80BBDED2-FD76-4135-8973-EC243C82877E}" destId="{01FBAC66-6CAE-4030-A444-789A062F1655}" srcOrd="0" destOrd="0" presId="urn:microsoft.com/office/officeart/2005/8/layout/radial5"/>
    <dgm:cxn modelId="{48A2C23B-665A-4FED-B254-BAE686E92B27}" type="presParOf" srcId="{4E235783-1C3A-4A81-9C3E-23454AD94FC4}" destId="{38BCE7FF-E93A-4405-9181-C45167C5EAB7}" srcOrd="6" destOrd="0" presId="urn:microsoft.com/office/officeart/2005/8/layout/radial5"/>
    <dgm:cxn modelId="{BC23FFF2-5DB4-48DB-A79F-2A907CCD61B0}" type="presParOf" srcId="{4E235783-1C3A-4A81-9C3E-23454AD94FC4}" destId="{B27A841F-1591-4C13-837C-C4383F86E19B}" srcOrd="7" destOrd="0" presId="urn:microsoft.com/office/officeart/2005/8/layout/radial5"/>
    <dgm:cxn modelId="{EDA18750-66E5-49B3-BAA3-9DC9E40A3EF8}" type="presParOf" srcId="{B27A841F-1591-4C13-837C-C4383F86E19B}" destId="{8D5D358E-BD74-479D-A14D-C02FBD3399F6}" srcOrd="0" destOrd="0" presId="urn:microsoft.com/office/officeart/2005/8/layout/radial5"/>
    <dgm:cxn modelId="{09322C33-9981-4245-B0CF-6AE3694FA823}" type="presParOf" srcId="{4E235783-1C3A-4A81-9C3E-23454AD94FC4}" destId="{980B1B07-5287-4BDF-83F1-9603A57B5D18}" srcOrd="8" destOrd="0" presId="urn:microsoft.com/office/officeart/2005/8/layout/radial5"/>
    <dgm:cxn modelId="{35812F64-F55C-409C-9278-2314463BD49D}" type="presParOf" srcId="{4E235783-1C3A-4A81-9C3E-23454AD94FC4}" destId="{9E03EF54-D2E3-4BFE-85EE-37292E61481B}" srcOrd="9" destOrd="0" presId="urn:microsoft.com/office/officeart/2005/8/layout/radial5"/>
    <dgm:cxn modelId="{F5857AAC-6759-48EA-B91E-28AA5E04F7A1}" type="presParOf" srcId="{9E03EF54-D2E3-4BFE-85EE-37292E61481B}" destId="{D21D890E-BCC3-43F4-B519-EDE7DA6E9F8F}" srcOrd="0" destOrd="0" presId="urn:microsoft.com/office/officeart/2005/8/layout/radial5"/>
    <dgm:cxn modelId="{365B9AAA-28DD-4538-AA4C-D7CAAC309519}" type="presParOf" srcId="{4E235783-1C3A-4A81-9C3E-23454AD94FC4}" destId="{0829425D-6899-441A-BEF6-EAC3CFABEF12}" srcOrd="10" destOrd="0" presId="urn:microsoft.com/office/officeart/2005/8/layout/radial5"/>
    <dgm:cxn modelId="{AF4E077E-F0D7-42AF-9984-8B052732D530}" type="presParOf" srcId="{4E235783-1C3A-4A81-9C3E-23454AD94FC4}" destId="{FB797591-2AF5-42F4-9C0F-D01D808166B4}" srcOrd="11" destOrd="0" presId="urn:microsoft.com/office/officeart/2005/8/layout/radial5"/>
    <dgm:cxn modelId="{AE4D1378-C0B2-4050-82A4-30BCF20299FE}" type="presParOf" srcId="{FB797591-2AF5-42F4-9C0F-D01D808166B4}" destId="{EB4F4D3A-469F-4F67-B559-59E9F79EBEE0}" srcOrd="0" destOrd="0" presId="urn:microsoft.com/office/officeart/2005/8/layout/radial5"/>
    <dgm:cxn modelId="{855D9FAA-4EF2-4889-B378-313F29CF93E0}" type="presParOf" srcId="{4E235783-1C3A-4A81-9C3E-23454AD94FC4}" destId="{B79726AC-5F9C-47B3-9BAB-E4C6C555804A}" srcOrd="12" destOrd="0" presId="urn:microsoft.com/office/officeart/2005/8/layout/radial5"/>
    <dgm:cxn modelId="{3F5DA53E-B490-498C-A34D-D1B448C86615}" type="presParOf" srcId="{4E235783-1C3A-4A81-9C3E-23454AD94FC4}" destId="{09342628-D02E-4B93-A297-012F1A201825}" srcOrd="13" destOrd="0" presId="urn:microsoft.com/office/officeart/2005/8/layout/radial5"/>
    <dgm:cxn modelId="{703CCA2D-7859-4B26-98D3-C43EBCD63B70}" type="presParOf" srcId="{09342628-D02E-4B93-A297-012F1A201825}" destId="{86B850D8-C789-440D-BC98-C777A5123E80}" srcOrd="0" destOrd="0" presId="urn:microsoft.com/office/officeart/2005/8/layout/radial5"/>
    <dgm:cxn modelId="{3D021E7D-1E22-4F75-9CD5-408FC2E268E6}" type="presParOf" srcId="{4E235783-1C3A-4A81-9C3E-23454AD94FC4}" destId="{482CDE5F-312B-49E2-B0C1-A3A087C82670}" srcOrd="14" destOrd="0" presId="urn:microsoft.com/office/officeart/2005/8/layout/radial5"/>
    <dgm:cxn modelId="{D8D91620-7CB2-41DF-BE92-87B70DEB43C1}" type="presParOf" srcId="{4E235783-1C3A-4A81-9C3E-23454AD94FC4}" destId="{0B29C185-DCED-499C-B8DF-79090D56EA99}" srcOrd="15" destOrd="0" presId="urn:microsoft.com/office/officeart/2005/8/layout/radial5"/>
    <dgm:cxn modelId="{D99C7C38-0944-43B5-9412-EA13392DB83D}" type="presParOf" srcId="{0B29C185-DCED-499C-B8DF-79090D56EA99}" destId="{30AE183F-0F29-4D0C-8CD8-22FD6FCC6123}" srcOrd="0" destOrd="0" presId="urn:microsoft.com/office/officeart/2005/8/layout/radial5"/>
    <dgm:cxn modelId="{E58A6794-C66B-4AE8-AB81-D99CA582111D}" type="presParOf" srcId="{4E235783-1C3A-4A81-9C3E-23454AD94FC4}" destId="{ABE2DBB5-E971-4AD6-8E0E-4D7D2AF36A2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A6802-8986-45A3-BEC6-8FCBBBECAFE3}">
      <dsp:nvSpPr>
        <dsp:cNvPr id="0" name=""/>
        <dsp:cNvSpPr/>
      </dsp:nvSpPr>
      <dsp:spPr>
        <a:xfrm>
          <a:off x="2755979" y="1965870"/>
          <a:ext cx="3015987" cy="1326058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Environment</a:t>
          </a:r>
        </a:p>
      </dsp:txBody>
      <dsp:txXfrm>
        <a:off x="3197660" y="2160067"/>
        <a:ext cx="2132625" cy="937664"/>
      </dsp:txXfrm>
    </dsp:sp>
    <dsp:sp modelId="{8B96096C-3868-4523-A3EF-62CC62ECE61A}">
      <dsp:nvSpPr>
        <dsp:cNvPr id="0" name=""/>
        <dsp:cNvSpPr/>
      </dsp:nvSpPr>
      <dsp:spPr>
        <a:xfrm rot="15495165">
          <a:off x="3783218" y="1257554"/>
          <a:ext cx="640527" cy="6930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898858" y="1490227"/>
        <a:ext cx="448369" cy="415818"/>
      </dsp:txXfrm>
    </dsp:sp>
    <dsp:sp modelId="{0D1D26D0-AF1C-4F6C-BF83-FFD7BA1BE0CA}">
      <dsp:nvSpPr>
        <dsp:cNvPr id="0" name=""/>
        <dsp:cNvSpPr/>
      </dsp:nvSpPr>
      <dsp:spPr>
        <a:xfrm>
          <a:off x="2567737" y="76193"/>
          <a:ext cx="2578979" cy="1193452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water</a:t>
          </a:r>
        </a:p>
      </dsp:txBody>
      <dsp:txXfrm>
        <a:off x="2945420" y="250970"/>
        <a:ext cx="1823613" cy="843898"/>
      </dsp:txXfrm>
    </dsp:sp>
    <dsp:sp modelId="{B3D597F5-6671-4501-BE48-D41CDD6387D4}">
      <dsp:nvSpPr>
        <dsp:cNvPr id="0" name=""/>
        <dsp:cNvSpPr/>
      </dsp:nvSpPr>
      <dsp:spPr>
        <a:xfrm rot="19444239">
          <a:off x="5204319" y="1484311"/>
          <a:ext cx="656106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17186" y="1614167"/>
        <a:ext cx="520848" cy="270515"/>
      </dsp:txXfrm>
    </dsp:sp>
    <dsp:sp modelId="{97CB0168-4C18-40D8-9AA5-B1038ED852AC}">
      <dsp:nvSpPr>
        <dsp:cNvPr id="0" name=""/>
        <dsp:cNvSpPr/>
      </dsp:nvSpPr>
      <dsp:spPr>
        <a:xfrm>
          <a:off x="5394107" y="228594"/>
          <a:ext cx="2717456" cy="1193452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soil</a:t>
          </a:r>
        </a:p>
      </dsp:txBody>
      <dsp:txXfrm>
        <a:off x="5792069" y="403371"/>
        <a:ext cx="1921532" cy="843898"/>
      </dsp:txXfrm>
    </dsp:sp>
    <dsp:sp modelId="{80BBDED2-FD76-4135-8973-EC243C82877E}">
      <dsp:nvSpPr>
        <dsp:cNvPr id="0" name=""/>
        <dsp:cNvSpPr/>
      </dsp:nvSpPr>
      <dsp:spPr>
        <a:xfrm rot="21477771">
          <a:off x="5832059" y="2344904"/>
          <a:ext cx="156815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832074" y="2435912"/>
        <a:ext cx="109771" cy="270515"/>
      </dsp:txXfrm>
    </dsp:sp>
    <dsp:sp modelId="{38BCE7FF-E93A-4405-9181-C45167C5EAB7}">
      <dsp:nvSpPr>
        <dsp:cNvPr id="0" name=""/>
        <dsp:cNvSpPr/>
      </dsp:nvSpPr>
      <dsp:spPr>
        <a:xfrm>
          <a:off x="6060839" y="1905003"/>
          <a:ext cx="2108938" cy="1244950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Air</a:t>
          </a:r>
        </a:p>
      </dsp:txBody>
      <dsp:txXfrm>
        <a:off x="6369686" y="2087322"/>
        <a:ext cx="1491244" cy="880312"/>
      </dsp:txXfrm>
    </dsp:sp>
    <dsp:sp modelId="{B27A841F-1591-4C13-837C-C4383F86E19B}">
      <dsp:nvSpPr>
        <dsp:cNvPr id="0" name=""/>
        <dsp:cNvSpPr/>
      </dsp:nvSpPr>
      <dsp:spPr>
        <a:xfrm rot="2044116">
          <a:off x="5291364" y="3350478"/>
          <a:ext cx="673954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02971" y="3402765"/>
        <a:ext cx="538696" cy="270515"/>
      </dsp:txXfrm>
    </dsp:sp>
    <dsp:sp modelId="{980B1B07-5287-4BDF-83F1-9603A57B5D18}">
      <dsp:nvSpPr>
        <dsp:cNvPr id="0" name=""/>
        <dsp:cNvSpPr/>
      </dsp:nvSpPr>
      <dsp:spPr>
        <a:xfrm>
          <a:off x="5698905" y="3733796"/>
          <a:ext cx="2464145" cy="1397342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Light</a:t>
          </a:r>
        </a:p>
      </dsp:txBody>
      <dsp:txXfrm>
        <a:off x="6059771" y="3938432"/>
        <a:ext cx="1742413" cy="988070"/>
      </dsp:txXfrm>
    </dsp:sp>
    <dsp:sp modelId="{9E03EF54-D2E3-4BFE-85EE-37292E61481B}">
      <dsp:nvSpPr>
        <dsp:cNvPr id="0" name=""/>
        <dsp:cNvSpPr/>
      </dsp:nvSpPr>
      <dsp:spPr>
        <a:xfrm rot="5660618">
          <a:off x="3987450" y="3428659"/>
          <a:ext cx="397307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051560" y="3459406"/>
        <a:ext cx="278115" cy="270515"/>
      </dsp:txXfrm>
    </dsp:sp>
    <dsp:sp modelId="{0829425D-6899-441A-BEF6-EAC3CFABEF12}">
      <dsp:nvSpPr>
        <dsp:cNvPr id="0" name=""/>
        <dsp:cNvSpPr/>
      </dsp:nvSpPr>
      <dsp:spPr>
        <a:xfrm>
          <a:off x="2936917" y="4038600"/>
          <a:ext cx="2349311" cy="1193452"/>
        </a:xfrm>
        <a:prstGeom prst="ellipse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plants</a:t>
          </a:r>
        </a:p>
      </dsp:txBody>
      <dsp:txXfrm>
        <a:off x="3280966" y="4213377"/>
        <a:ext cx="1661213" cy="843898"/>
      </dsp:txXfrm>
    </dsp:sp>
    <dsp:sp modelId="{FB797591-2AF5-42F4-9C0F-D01D808166B4}">
      <dsp:nvSpPr>
        <dsp:cNvPr id="0" name=""/>
        <dsp:cNvSpPr/>
      </dsp:nvSpPr>
      <dsp:spPr>
        <a:xfrm rot="8933706">
          <a:off x="2353186" y="3315985"/>
          <a:ext cx="796771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478720" y="3371219"/>
        <a:ext cx="661513" cy="270515"/>
      </dsp:txXfrm>
    </dsp:sp>
    <dsp:sp modelId="{B79726AC-5F9C-47B3-9BAB-E4C6C555804A}">
      <dsp:nvSpPr>
        <dsp:cNvPr id="0" name=""/>
        <dsp:cNvSpPr/>
      </dsp:nvSpPr>
      <dsp:spPr>
        <a:xfrm>
          <a:off x="85321" y="3810003"/>
          <a:ext cx="2464157" cy="1193452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Houses</a:t>
          </a:r>
        </a:p>
      </dsp:txBody>
      <dsp:txXfrm>
        <a:off x="446188" y="3984780"/>
        <a:ext cx="1742423" cy="843898"/>
      </dsp:txXfrm>
    </dsp:sp>
    <dsp:sp modelId="{09342628-D02E-4B93-A297-012F1A201825}">
      <dsp:nvSpPr>
        <dsp:cNvPr id="0" name=""/>
        <dsp:cNvSpPr/>
      </dsp:nvSpPr>
      <dsp:spPr>
        <a:xfrm rot="10686222">
          <a:off x="2488643" y="2459070"/>
          <a:ext cx="191994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546225" y="2548289"/>
        <a:ext cx="134396" cy="270515"/>
      </dsp:txXfrm>
    </dsp:sp>
    <dsp:sp modelId="{482CDE5F-312B-49E2-B0C1-A3A087C82670}">
      <dsp:nvSpPr>
        <dsp:cNvPr id="0" name=""/>
        <dsp:cNvSpPr/>
      </dsp:nvSpPr>
      <dsp:spPr>
        <a:xfrm>
          <a:off x="3" y="2133604"/>
          <a:ext cx="2400833" cy="1193452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Roads</a:t>
          </a:r>
        </a:p>
      </dsp:txBody>
      <dsp:txXfrm>
        <a:off x="351597" y="2308381"/>
        <a:ext cx="1697645" cy="843898"/>
      </dsp:txXfrm>
    </dsp:sp>
    <dsp:sp modelId="{0B29C185-DCED-499C-B8DF-79090D56EA99}">
      <dsp:nvSpPr>
        <dsp:cNvPr id="0" name=""/>
        <dsp:cNvSpPr/>
      </dsp:nvSpPr>
      <dsp:spPr>
        <a:xfrm rot="12466400">
          <a:off x="2363873" y="1590513"/>
          <a:ext cx="712896" cy="4508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491340" y="1712198"/>
        <a:ext cx="577638" cy="270515"/>
      </dsp:txXfrm>
    </dsp:sp>
    <dsp:sp modelId="{ABE2DBB5-E971-4AD6-8E0E-4D7D2AF36A2B}">
      <dsp:nvSpPr>
        <dsp:cNvPr id="0" name=""/>
        <dsp:cNvSpPr/>
      </dsp:nvSpPr>
      <dsp:spPr>
        <a:xfrm>
          <a:off x="41323" y="457199"/>
          <a:ext cx="2464145" cy="1193452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Animals</a:t>
          </a:r>
        </a:p>
      </dsp:txBody>
      <dsp:txXfrm>
        <a:off x="402189" y="631976"/>
        <a:ext cx="1742413" cy="84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9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01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21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2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6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0.wmf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0"/>
            <a:ext cx="8686800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61060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WELCOME to EVERYONE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27151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Definition of Environment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Flowchart: Merge 2"/>
          <p:cNvSpPr/>
          <p:nvPr/>
        </p:nvSpPr>
        <p:spPr>
          <a:xfrm>
            <a:off x="0" y="1295400"/>
            <a:ext cx="9144000" cy="5562600"/>
          </a:xfrm>
          <a:prstGeom prst="flowChartMer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219200"/>
            <a:ext cx="502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Bio-physical elements surrounding us that may inter-act with the system by exchanging mass, energy or other elements/ properties , are made of our  Environment</a:t>
            </a:r>
            <a:r>
              <a:rPr lang="en-US" sz="3200" dirty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990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Elements of Environment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1430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`Water is being polluted by</a:t>
            </a:r>
            <a:r>
              <a:rPr lang="en-US" dirty="0"/>
              <a:t> </a:t>
            </a:r>
          </a:p>
        </p:txBody>
      </p:sp>
      <p:pic>
        <p:nvPicPr>
          <p:cNvPr id="3" name="Picture 2" descr="w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572000" cy="5410200"/>
          </a:xfrm>
          <a:prstGeom prst="rect">
            <a:avLst/>
          </a:prstGeom>
        </p:spPr>
      </p:pic>
      <p:pic>
        <p:nvPicPr>
          <p:cNvPr id="4" name="Picture 3" descr="wo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572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Throwing wastes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295400"/>
            <a:ext cx="738664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Draining industrial wastes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C000"/>
                </a:solidFill>
              </a:rPr>
              <a:t>Water can be polluted by</a:t>
            </a:r>
            <a:r>
              <a:rPr lang="en-US" sz="6000" dirty="0"/>
              <a:t> </a:t>
            </a:r>
            <a:endParaRPr lang="en-US" dirty="0"/>
          </a:p>
        </p:txBody>
      </p:sp>
      <p:pic>
        <p:nvPicPr>
          <p:cNvPr id="3" name="Picture 2" descr="d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0600"/>
            <a:ext cx="4648200" cy="5715000"/>
          </a:xfrm>
          <a:prstGeom prst="rect">
            <a:avLst/>
          </a:prstGeom>
        </p:spPr>
      </p:pic>
      <p:pic>
        <p:nvPicPr>
          <p:cNvPr id="4" name="Picture 3" descr="tid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038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Tidal bores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219200"/>
            <a:ext cx="26670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Draining insecticides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These are also the reasons of water pollution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 descr="jp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4648200" cy="5105400"/>
          </a:xfrm>
          <a:prstGeom prst="rect">
            <a:avLst/>
          </a:prstGeom>
        </p:spPr>
      </p:pic>
      <p:pic>
        <p:nvPicPr>
          <p:cNvPr id="4" name="Picture 3" descr="pol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41148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Chemicals leaking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410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Human wastes and filths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Water Is Polluted By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wer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5344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581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Drainage system with rain water from the land</a:t>
            </a:r>
            <a:r>
              <a:rPr lang="en-US" sz="20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6000" dirty="0">
                <a:solidFill>
                  <a:srgbClr val="00B050"/>
                </a:solidFill>
              </a:rPr>
              <a:t>Air is polluted by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ad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3962400" cy="5410200"/>
          </a:xfrm>
          <a:prstGeom prst="rect">
            <a:avLst/>
          </a:prstGeom>
        </p:spPr>
      </p:pic>
      <p:pic>
        <p:nvPicPr>
          <p:cNvPr id="4" name="Picture 3" descr="as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876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Burning forest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419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Emitting smoke from vehicles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3">
                    <a:lumMod val="75000"/>
                  </a:schemeClr>
                </a:solidFill>
              </a:rPr>
              <a:t>Air is polluted through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brik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36" y="1143000"/>
            <a:ext cx="4245264" cy="5410200"/>
          </a:xfrm>
          <a:prstGeom prst="rect">
            <a:avLst/>
          </a:prstGeom>
        </p:spPr>
      </p:pic>
      <p:pic>
        <p:nvPicPr>
          <p:cNvPr id="4" name="Picture 3" descr="a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953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438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Industrial smoke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362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Smoke from brick fields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Air pollution is caused by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 descr="asdf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4419600" cy="5410200"/>
          </a:xfrm>
          <a:prstGeom prst="rect">
            <a:avLst/>
          </a:prstGeom>
        </p:spPr>
      </p:pic>
      <p:pic>
        <p:nvPicPr>
          <p:cNvPr id="4" name="Picture 3" descr="bnv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572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438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Bomb blasting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505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War by air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Air is also polluted by</a:t>
            </a:r>
            <a:r>
              <a:rPr lang="en-US" dirty="0"/>
              <a:t> </a:t>
            </a:r>
          </a:p>
        </p:txBody>
      </p:sp>
      <p:pic>
        <p:nvPicPr>
          <p:cNvPr id="4" name="Picture 3" descr="a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3962400" cy="5105400"/>
          </a:xfrm>
          <a:prstGeom prst="rect">
            <a:avLst/>
          </a:prstGeom>
        </p:spPr>
      </p:pic>
      <p:pic>
        <p:nvPicPr>
          <p:cNvPr id="6" name="Picture 5" descr="kj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52578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286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Dust storm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286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Cooking with firewood/cow dung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Teacher’s Identity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990600"/>
            <a:ext cx="8839200" cy="563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7291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Mst</a:t>
            </a:r>
            <a:r>
              <a:rPr lang="en-US" sz="5400" b="1" dirty="0">
                <a:solidFill>
                  <a:srgbClr val="7030A0"/>
                </a:solidFill>
              </a:rPr>
              <a:t>. </a:t>
            </a:r>
            <a:r>
              <a:rPr lang="en-US" sz="5400" b="1" dirty="0" err="1">
                <a:solidFill>
                  <a:srgbClr val="7030A0"/>
                </a:solidFill>
              </a:rPr>
              <a:t>Sewli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Khatun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Asst. Teacher in English</a:t>
            </a:r>
            <a:r>
              <a:rPr lang="en-US" sz="5400" b="1" dirty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Bangala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Kazi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Sydhur</a:t>
            </a:r>
            <a:r>
              <a:rPr lang="en-US" sz="4000" dirty="0">
                <a:solidFill>
                  <a:srgbClr val="C00000"/>
                </a:solidFill>
              </a:rPr>
              <a:t> Rahman </a:t>
            </a:r>
            <a:r>
              <a:rPr lang="en-US" sz="4000" dirty="0" err="1">
                <a:solidFill>
                  <a:srgbClr val="C00000"/>
                </a:solidFill>
              </a:rPr>
              <a:t>Smrity</a:t>
            </a:r>
            <a:r>
              <a:rPr lang="en-US" sz="4000" dirty="0">
                <a:solidFill>
                  <a:srgbClr val="C00000"/>
                </a:solidFill>
              </a:rPr>
              <a:t> High School, </a:t>
            </a:r>
            <a:r>
              <a:rPr lang="en-US" sz="4000" dirty="0" err="1">
                <a:solidFill>
                  <a:srgbClr val="C00000"/>
                </a:solidFill>
              </a:rPr>
              <a:t>Ullapara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Sirajgonj</a:t>
            </a:r>
            <a:r>
              <a:rPr lang="en-US" sz="4000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8D1947C-A27F-1E2F-B979-A8CB55CD3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29" y="958516"/>
            <a:ext cx="2206171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5400" dirty="0">
                <a:solidFill>
                  <a:schemeClr val="accent5"/>
                </a:solidFill>
              </a:rPr>
              <a:t>Soil pollution is caused by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 descr="bd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3000"/>
            <a:ext cx="3733800" cy="5334000"/>
          </a:xfrm>
          <a:prstGeom prst="rect">
            <a:avLst/>
          </a:prstGeom>
        </p:spPr>
      </p:pic>
      <p:pic>
        <p:nvPicPr>
          <p:cNvPr id="4" name="Picture 3" descr="pol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51816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Burning straw in the fields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447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Cutting down trees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9144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accent3">
                    <a:lumMod val="50000"/>
                  </a:schemeClr>
                </a:solidFill>
              </a:rPr>
              <a:t>Earth is polluted by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bom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71600"/>
            <a:ext cx="4437198" cy="5257800"/>
          </a:xfrm>
          <a:prstGeom prst="rect">
            <a:avLst/>
          </a:prstGeom>
        </p:spPr>
      </p:pic>
      <p:pic>
        <p:nvPicPr>
          <p:cNvPr id="4" name="Picture 3" descr="er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4495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581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Earth quake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War with bombing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Sound is being polluted by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p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343400" cy="5334000"/>
          </a:xfrm>
          <a:prstGeom prst="rect">
            <a:avLst/>
          </a:prstGeom>
        </p:spPr>
      </p:pic>
      <p:pic>
        <p:nvPicPr>
          <p:cNvPr id="4" name="Picture 3" descr="sdh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4495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Using sound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Industrial works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3"/>
                </a:solidFill>
              </a:rPr>
              <a:t>Sound pollution is causing by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 descr="sound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91" y="1219200"/>
            <a:ext cx="4040909" cy="5334000"/>
          </a:xfrm>
          <a:prstGeom prst="rect">
            <a:avLst/>
          </a:prstGeom>
        </p:spPr>
      </p:pic>
      <p:pic>
        <p:nvPicPr>
          <p:cNvPr id="4" name="Picture 3" descr="potka 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257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743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</a:rPr>
              <a:t>Potka</a:t>
            </a:r>
            <a:r>
              <a:rPr lang="en-US" sz="4400" dirty="0">
                <a:solidFill>
                  <a:srgbClr val="FFFF00"/>
                </a:solidFill>
              </a:rPr>
              <a:t> playing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819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Playing whistle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3"/>
                </a:solidFill>
              </a:rPr>
              <a:t>Effects of pollutions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 descr="tia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4267200" cy="3276600"/>
          </a:xfrm>
          <a:prstGeom prst="rect">
            <a:avLst/>
          </a:prstGeom>
        </p:spPr>
      </p:pic>
      <p:pic>
        <p:nvPicPr>
          <p:cNvPr id="4" name="Picture 3" descr="k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648200" cy="3276600"/>
          </a:xfrm>
          <a:prstGeom prst="rect">
            <a:avLst/>
          </a:prstGeom>
        </p:spPr>
      </p:pic>
      <p:pic>
        <p:nvPicPr>
          <p:cNvPr id="5" name="Picture 4" descr="opik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1000"/>
            <a:ext cx="75438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drought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200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 tidal bores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animals die indiscriminately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Effects of pollution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erpo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800600" cy="5181600"/>
          </a:xfrm>
          <a:prstGeom prst="rect">
            <a:avLst/>
          </a:prstGeom>
        </p:spPr>
      </p:pic>
      <p:pic>
        <p:nvPicPr>
          <p:cNvPr id="4" name="Picture 3" descr="vbgh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2672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Lung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Spores in hands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76200"/>
            <a:ext cx="4038601" cy="12954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Pair</a:t>
            </a:r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work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0" y="1295400"/>
            <a:ext cx="9144000" cy="53340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2286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Reasons of water pollution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572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Reasons of air pollution</a:t>
            </a: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9622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8686800" cy="548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295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-What is environment?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-What do cause air pollution?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-What is caused for pollution?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19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- How can pollution be lessened?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- What are caused for pollution to human health?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76200"/>
            <a:ext cx="2971800" cy="762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Home work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81000" y="2209800"/>
            <a:ext cx="7467600" cy="4343400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Write a paragraph on</a:t>
            </a:r>
            <a:r>
              <a:rPr lang="en-US" sz="4000" dirty="0"/>
              <a:t> ‘ </a:t>
            </a:r>
            <a:r>
              <a:rPr lang="en-US" sz="4400" dirty="0">
                <a:solidFill>
                  <a:srgbClr val="7030A0"/>
                </a:solidFill>
              </a:rPr>
              <a:t>Environment pollution</a:t>
            </a:r>
            <a:r>
              <a:rPr lang="en-US" sz="4000" dirty="0"/>
              <a:t>’  or   ‘</a:t>
            </a: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Water pollution</a:t>
            </a:r>
            <a:r>
              <a:rPr lang="en-US" sz="4000" dirty="0"/>
              <a:t>’  or   ‘</a:t>
            </a:r>
            <a:r>
              <a:rPr lang="en-US" sz="4400" i="1" dirty="0">
                <a:solidFill>
                  <a:srgbClr val="FF0000"/>
                </a:solidFill>
              </a:rPr>
              <a:t>Air pollution</a:t>
            </a:r>
            <a:r>
              <a:rPr lang="en-US" sz="4000" dirty="0"/>
              <a:t>’   or   ‘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Sound pollution</a:t>
            </a:r>
            <a:r>
              <a:rPr lang="en-US" sz="4000" dirty="0"/>
              <a:t>’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28600"/>
            <a:ext cx="3544915" cy="257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-436" r="32854" b="32997"/>
          <a:stretch/>
        </p:blipFill>
        <p:spPr>
          <a:xfrm>
            <a:off x="1981200" y="1524000"/>
            <a:ext cx="3505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8763000" cy="830997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done well. Thank you all.</a:t>
            </a:r>
          </a:p>
        </p:txBody>
      </p:sp>
    </p:spTree>
    <p:extLst>
      <p:ext uri="{BB962C8B-B14F-4D97-AF65-F5344CB8AC3E}">
        <p14:creationId xmlns:p14="http://schemas.microsoft.com/office/powerpoint/2010/main" val="647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Look at the picture below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hgl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95800" cy="5562600"/>
          </a:xfrm>
          <a:prstGeom prst="rect">
            <a:avLst/>
          </a:prstGeom>
        </p:spPr>
      </p:pic>
      <p:pic>
        <p:nvPicPr>
          <p:cNvPr id="4" name="Picture 3" descr="na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6482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87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  house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33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A small house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00B050"/>
                </a:solidFill>
              </a:rPr>
              <a:t>Look at these pictures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hg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6172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276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Smoke is emitting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676400"/>
            <a:ext cx="5105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Paragraph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3886200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Writing Skill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29244"/>
            <a:ext cx="3124199" cy="26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Look at the picture below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4191000" cy="5334000"/>
          </a:xfrm>
          <a:prstGeom prst="rect">
            <a:avLst/>
          </a:prstGeom>
        </p:spPr>
      </p:pic>
      <p:pic>
        <p:nvPicPr>
          <p:cNvPr id="7" name="Picture 6" descr="bvc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44958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524001"/>
            <a:ext cx="44196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Polluted water is mixing with river  water</a:t>
            </a:r>
            <a:r>
              <a:rPr lang="en-US" sz="11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1" y="1524000"/>
            <a:ext cx="35052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Industrial smoke is mixing with air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54864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Let’s watch the video below 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59263"/>
              </p:ext>
            </p:extLst>
          </p:nvPr>
        </p:nvGraphicFramePr>
        <p:xfrm>
          <a:off x="1950157" y="1828800"/>
          <a:ext cx="391159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157" y="1828800"/>
                        <a:ext cx="3911597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9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Topic : </a:t>
            </a:r>
            <a:br>
              <a:rPr lang="en-US" sz="2800" dirty="0"/>
            </a:br>
            <a:r>
              <a:rPr lang="en-US" sz="9600" dirty="0">
                <a:solidFill>
                  <a:srgbClr val="00B050"/>
                </a:solidFill>
              </a:rPr>
              <a:t>Environment</a:t>
            </a:r>
            <a:r>
              <a:rPr lang="en-US" sz="9600" dirty="0"/>
              <a:t> </a:t>
            </a:r>
            <a:r>
              <a:rPr lang="en-US" sz="11500" b="1" i="1" dirty="0">
                <a:solidFill>
                  <a:srgbClr val="C00000"/>
                </a:solidFill>
              </a:rPr>
              <a:t>P</a:t>
            </a:r>
            <a:r>
              <a:rPr lang="en-US" sz="9600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11500" b="1" dirty="0">
                <a:solidFill>
                  <a:srgbClr val="FF0000"/>
                </a:solidFill>
              </a:rPr>
              <a:t>llu</a:t>
            </a:r>
            <a:r>
              <a:rPr lang="en-US" sz="9600" dirty="0">
                <a:solidFill>
                  <a:srgbClr val="C00000"/>
                </a:solidFill>
              </a:rPr>
              <a:t>ti</a:t>
            </a:r>
            <a:r>
              <a:rPr lang="en-US" sz="9600" b="1" dirty="0">
                <a:solidFill>
                  <a:srgbClr val="C00000"/>
                </a:solidFill>
              </a:rPr>
              <a:t>o</a:t>
            </a:r>
            <a:r>
              <a:rPr lang="en-US" sz="115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/>
                </a:solidFill>
              </a:rPr>
              <a:t>Learning Outcomes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04800" y="1143000"/>
            <a:ext cx="8229600" cy="548640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After studying  this </a:t>
            </a:r>
            <a:r>
              <a:rPr lang="en-US" sz="3200" b="1" i="1" dirty="0" err="1">
                <a:solidFill>
                  <a:srgbClr val="FFFF00"/>
                </a:solidFill>
              </a:rPr>
              <a:t>ss</a:t>
            </a:r>
            <a:r>
              <a:rPr lang="en-US" sz="2800" b="1" dirty="0">
                <a:solidFill>
                  <a:srgbClr val="FFFF00"/>
                </a:solidFill>
              </a:rPr>
              <a:t> will be able  to</a:t>
            </a:r>
            <a:r>
              <a:rPr lang="en-US" sz="2400" dirty="0"/>
              <a:t>-</a:t>
            </a:r>
            <a:r>
              <a:rPr lang="en-US" sz="2000" dirty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Describe</a:t>
            </a:r>
            <a:r>
              <a:rPr lang="en-US" sz="3600" b="1" dirty="0">
                <a:solidFill>
                  <a:srgbClr val="C00000"/>
                </a:solidFill>
              </a:rPr>
              <a:t>  about environment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Explain about water pollution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F0"/>
                </a:solidFill>
              </a:rPr>
              <a:t> Narrate about sound pollution</a:t>
            </a:r>
          </a:p>
          <a:p>
            <a:pPr>
              <a:buFontTx/>
              <a:buChar char="-"/>
            </a:pP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brief about air pollution</a:t>
            </a:r>
          </a:p>
          <a:p>
            <a:pPr>
              <a:buFontTx/>
              <a:buChar char="-"/>
            </a:pPr>
            <a:r>
              <a:rPr lang="en-US" sz="3600" b="1">
                <a:solidFill>
                  <a:srgbClr val="7030A0"/>
                </a:solidFill>
              </a:rPr>
              <a:t>explain </a:t>
            </a:r>
            <a:r>
              <a:rPr lang="en-US" sz="3600" b="1" dirty="0">
                <a:solidFill>
                  <a:srgbClr val="7030A0"/>
                </a:solidFill>
              </a:rPr>
              <a:t>about soil pollution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379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PowerPoint Presentation</vt:lpstr>
      <vt:lpstr>Teacher’s Identity</vt:lpstr>
      <vt:lpstr>Look at the picture below </vt:lpstr>
      <vt:lpstr>Look at these pictures</vt:lpstr>
      <vt:lpstr>PowerPoint Presentation</vt:lpstr>
      <vt:lpstr>Look at the picture below</vt:lpstr>
      <vt:lpstr>PowerPoint Presentation</vt:lpstr>
      <vt:lpstr>Topic :  Environment Pollution</vt:lpstr>
      <vt:lpstr>Learning Outcomes</vt:lpstr>
      <vt:lpstr>Definition of Environment</vt:lpstr>
      <vt:lpstr>Elements of Environment</vt:lpstr>
      <vt:lpstr>`Water is being polluted by </vt:lpstr>
      <vt:lpstr>Water can be polluted by </vt:lpstr>
      <vt:lpstr>These are also the reasons of water pollution</vt:lpstr>
      <vt:lpstr>Water Is Polluted By</vt:lpstr>
      <vt:lpstr>Air is polluted by</vt:lpstr>
      <vt:lpstr>Air is polluted through</vt:lpstr>
      <vt:lpstr>Air pollution is caused by</vt:lpstr>
      <vt:lpstr>Air is also polluted by </vt:lpstr>
      <vt:lpstr>Soil pollution is caused by</vt:lpstr>
      <vt:lpstr>Earth is polluted by</vt:lpstr>
      <vt:lpstr>Sound is being polluted by</vt:lpstr>
      <vt:lpstr>Sound pollution is causing by</vt:lpstr>
      <vt:lpstr>Effects of pollutions</vt:lpstr>
      <vt:lpstr>Effects of pollution</vt:lpstr>
      <vt:lpstr>Pair work</vt:lpstr>
      <vt:lpstr>Evaluation</vt:lpstr>
      <vt:lpstr>Home 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KARIMUNNESA</dc:creator>
  <cp:lastModifiedBy>8801743071062</cp:lastModifiedBy>
  <cp:revision>87</cp:revision>
  <dcterms:created xsi:type="dcterms:W3CDTF">2006-08-16T00:00:00Z</dcterms:created>
  <dcterms:modified xsi:type="dcterms:W3CDTF">2022-11-08T16:49:06Z</dcterms:modified>
</cp:coreProperties>
</file>