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65" r:id="rId3"/>
    <p:sldId id="257" r:id="rId4"/>
    <p:sldId id="259" r:id="rId5"/>
    <p:sldId id="271" r:id="rId6"/>
    <p:sldId id="258" r:id="rId7"/>
    <p:sldId id="267" r:id="rId8"/>
    <p:sldId id="268" r:id="rId9"/>
    <p:sldId id="269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89FB-9D3B-41B0-BEFE-6FB9905CAEAF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3EAD1-F4EE-4149-87E5-6569AB6A5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17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1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82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36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351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70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96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26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4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25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59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6781800" cy="1600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Daisy-Flower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52518"/>
            <a:ext cx="6858000" cy="444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 কি?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মৌলগুলোর প্রতীক লিখঃ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ক্যালসিয়াম,ম্যাগনেসিয়াম,আয়রণ।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অক্সিজেনের পারমাণবিক ভর কত?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নিম্নলিখিত মৌলগুলোর ইংরেজি নাম ও প্রতিক লিখে আনবেঃ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ফসফরাস,আয়োডিন,ব্রোমিন,বোরন,ক্লোরিন,বিসমাথ।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934200" cy="914400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dol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4080" y="1825625"/>
            <a:ext cx="5795839" cy="4351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n-BD" sz="103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103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মোঃসোহল মোস্তফা</a:t>
            </a:r>
          </a:p>
          <a:p>
            <a:pPr lvl="1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সহকারি শিক্ষক(বিজ্ঞান)</a:t>
            </a:r>
          </a:p>
          <a:p>
            <a:pPr lvl="1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জিয়ারকান্দি হাফিজ উদ্দিন ফাজিল মাদ্রাসা</a:t>
            </a:r>
          </a:p>
          <a:p>
            <a:pPr lvl="1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তিতাস,কুমিল্লা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        			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০১৮১৮৬৮২০৪৯</a:t>
            </a:r>
          </a:p>
          <a:p>
            <a:pPr lvl="1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E-mail :sohelmostafa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@Gmail.com</a:t>
            </a:r>
          </a:p>
          <a:p>
            <a:pPr>
              <a:buNone/>
            </a:pP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r">
              <a:buNone/>
            </a:pPr>
            <a:r>
              <a:rPr lang="bn-BD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HOHEL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981200"/>
            <a:ext cx="2609850" cy="2700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610600" cy="54102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	: 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৮ম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bn-BD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	: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সাধারণ বিজ্ঞান</a:t>
            </a:r>
            <a:b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 পাঠ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প্রতীক ,সংকেত,যোজনী</a:t>
            </a:r>
            <a:b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বিশেষ পাঠ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২৫/07/২০22ইং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0"/>
            <a:ext cx="7620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 গুলো লক্ষ কর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743200" y="3810000"/>
            <a:ext cx="2514600" cy="21336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5943600" y="2362200"/>
            <a:ext cx="2667000" cy="2362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6366195">
            <a:off x="1143000" y="3124200"/>
            <a:ext cx="838200" cy="1828800"/>
          </a:xfrm>
          <a:prstGeom prst="moon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2655441240mtEp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523999"/>
            <a:ext cx="2438400" cy="1864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9600" u="sng" dirty="0" smtClean="0">
                <a:latin typeface="NikoshBAN" pitchFamily="2" charset="0"/>
                <a:cs typeface="NikoshBAN" pitchFamily="2" charset="0"/>
              </a:rPr>
              <a:t>প্রতীক</a:t>
            </a:r>
          </a:p>
          <a:p>
            <a:pPr algn="ctr">
              <a:buNone/>
            </a:pP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sz="7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শিক্ষার্থীরাঃ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 কী বলতে পারবে।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 লেখার নিয়ম বলতে পারবে।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 মৌলের প্রতীক লিখতে পারবে।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মৌলের প্রতিকগুলো মিলিয়ে নাও</a:t>
            </a:r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হাইড্রোজেন                               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Zn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N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জিঙ্ক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    Fe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আয়রন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  C    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    O      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নাইট্রোজেন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H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05000" y="2590800"/>
            <a:ext cx="4876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47800" y="1905000"/>
            <a:ext cx="5257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76400" y="3124200"/>
            <a:ext cx="502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295400" y="3810000"/>
            <a:ext cx="5410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209800" y="2667000"/>
            <a:ext cx="4572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09800" y="1905000"/>
            <a:ext cx="46482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u="sng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প্রতীক কী?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609600"/>
            <a:ext cx="24384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(দুই মিনিট)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দলগত কাজ(৫ মিনিট)</a:t>
            </a:r>
            <a:endParaRPr lang="en-US" sz="7200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BD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মৌলগুলোর ইংরেজি নাম ল্যাটিন নাম ও প্রতিক লিখ  আয়রণ, সোডিয়াম,সোনা ,লেড, পটাসিয়াম,সিলভার।</a:t>
            </a:r>
          </a:p>
          <a:p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122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পরিচিতি</vt:lpstr>
      <vt:lpstr>শ্রেণী  : ৮ম বিষয়  : সাধারণ বিজ্ঞান সাধারণ পাঠ : প্রতীক ,সংকেত,যোজনী বিশেষ পাঠ : প্রতীক সময়ঃ ৪০ মিনিট তাং ২৫/07/২০22ইং </vt:lpstr>
      <vt:lpstr>ছবি গুলো লক্ষ কর</vt:lpstr>
      <vt:lpstr>Slide 5</vt:lpstr>
      <vt:lpstr>আচরণিক উদ্দেশ্য</vt:lpstr>
      <vt:lpstr>   মৌলের প্রতিকগুলো মিলিয়ে নাও  </vt:lpstr>
      <vt:lpstr>একক কাজ</vt:lpstr>
      <vt:lpstr>দলগত কাজ(৫ মিনিট)</vt:lpstr>
      <vt:lpstr>মূল্যায়ন 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MASTUDIO</cp:lastModifiedBy>
  <cp:revision>95</cp:revision>
  <dcterms:created xsi:type="dcterms:W3CDTF">2006-08-16T00:00:00Z</dcterms:created>
  <dcterms:modified xsi:type="dcterms:W3CDTF">2022-11-09T08:33:25Z</dcterms:modified>
</cp:coreProperties>
</file>