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quickStyle2.xml" ContentType="application/vnd.openxmlformats-officedocument.drawingml.diagramStyle+xml"/>
  <Override PartName="/ppt/diagrams/quickStyle3.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diagrams/colors2.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4" d="100"/>
          <a:sy n="64" d="100"/>
        </p:scale>
        <p:origin x="-61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37DDC3A-4926-4FDD-9BAC-6489BFFA77F9}" type="doc">
      <dgm:prSet loTypeId="urn:microsoft.com/office/officeart/2005/8/layout/radial5" loCatId="relationship" qsTypeId="urn:microsoft.com/office/officeart/2005/8/quickstyle/simple1" qsCatId="simple" csTypeId="urn:microsoft.com/office/officeart/2005/8/colors/accent1_2" csCatId="accent1" phldr="1"/>
      <dgm:spPr/>
      <dgm:t>
        <a:bodyPr/>
        <a:lstStyle/>
        <a:p>
          <a:endParaRPr lang="en-US"/>
        </a:p>
      </dgm:t>
    </dgm:pt>
    <dgm:pt modelId="{9E438456-4704-4630-B4B9-135A14CCFB93}">
      <dgm:prSet phldrT="[Text]">
        <dgm:style>
          <a:lnRef idx="1">
            <a:schemeClr val="accent4"/>
          </a:lnRef>
          <a:fillRef idx="2">
            <a:schemeClr val="accent4"/>
          </a:fillRef>
          <a:effectRef idx="1">
            <a:schemeClr val="accent4"/>
          </a:effectRef>
          <a:fontRef idx="minor">
            <a:schemeClr val="dk1"/>
          </a:fontRef>
        </dgm:style>
      </dgm:prSet>
      <dgm:spPr/>
      <dgm:t>
        <a:bodyPr/>
        <a:lstStyle/>
        <a:p>
          <a:r>
            <a:rPr lang="bn-BD" dirty="0" smtClean="0"/>
            <a:t>গুরুত্ব</a:t>
          </a:r>
          <a:endParaRPr lang="en-US" dirty="0">
            <a:latin typeface="NikoshBAN" panose="02000000000000000000" pitchFamily="2" charset="0"/>
            <a:cs typeface="NikoshBAN" panose="02000000000000000000" pitchFamily="2" charset="0"/>
          </a:endParaRPr>
        </a:p>
      </dgm:t>
    </dgm:pt>
    <dgm:pt modelId="{FEEBE9E7-3783-4400-AE8E-D6C3C94378D8}" type="parTrans" cxnId="{DC43A454-DF9D-488E-878F-0552F0F0A627}">
      <dgm:prSet/>
      <dgm:spPr/>
      <dgm:t>
        <a:bodyPr/>
        <a:lstStyle/>
        <a:p>
          <a:endParaRPr lang="en-US"/>
        </a:p>
      </dgm:t>
    </dgm:pt>
    <dgm:pt modelId="{371D1CEC-4195-4A2E-8E97-5AC759A65127}" type="sibTrans" cxnId="{DC43A454-DF9D-488E-878F-0552F0F0A627}">
      <dgm:prSet/>
      <dgm:spPr/>
      <dgm:t>
        <a:bodyPr/>
        <a:lstStyle/>
        <a:p>
          <a:endParaRPr lang="en-US"/>
        </a:p>
      </dgm:t>
    </dgm:pt>
    <dgm:pt modelId="{37CFE5D9-5035-4D47-ACF0-CC7219DDFEAE}">
      <dgm:prSet phldrT="[Text]">
        <dgm:style>
          <a:lnRef idx="1">
            <a:schemeClr val="accent1"/>
          </a:lnRef>
          <a:fillRef idx="2">
            <a:schemeClr val="accent1"/>
          </a:fillRef>
          <a:effectRef idx="1">
            <a:schemeClr val="accent1"/>
          </a:effectRef>
          <a:fontRef idx="minor">
            <a:schemeClr val="dk1"/>
          </a:fontRef>
        </dgm:style>
      </dgm:prSet>
      <dgm:spPr/>
      <dgm:t>
        <a:bodyPr/>
        <a:lstStyle/>
        <a:p>
          <a:r>
            <a:rPr lang="bn-BD" dirty="0" smtClean="0">
              <a:latin typeface="NikoshBAN" panose="02000000000000000000" pitchFamily="2" charset="0"/>
              <a:cs typeface="NikoshBAN" panose="02000000000000000000" pitchFamily="2" charset="0"/>
            </a:rPr>
            <a:t>ব্র্যান্ড পরিচিতি</a:t>
          </a:r>
          <a:endParaRPr lang="en-US" dirty="0">
            <a:latin typeface="NikoshBAN" panose="02000000000000000000" pitchFamily="2" charset="0"/>
            <a:cs typeface="NikoshBAN" panose="02000000000000000000" pitchFamily="2" charset="0"/>
          </a:endParaRPr>
        </a:p>
      </dgm:t>
    </dgm:pt>
    <dgm:pt modelId="{7D8B6847-129C-487B-AF57-E017FEEDAC47}" type="parTrans" cxnId="{17603A82-AB00-4378-A9E3-328597BD835E}">
      <dgm:prSet>
        <dgm:style>
          <a:lnRef idx="1">
            <a:schemeClr val="accent4"/>
          </a:lnRef>
          <a:fillRef idx="2">
            <a:schemeClr val="accent4"/>
          </a:fillRef>
          <a:effectRef idx="1">
            <a:schemeClr val="accent4"/>
          </a:effectRef>
          <a:fontRef idx="minor">
            <a:schemeClr val="dk1"/>
          </a:fontRef>
        </dgm:style>
      </dgm:prSet>
      <dgm:spPr/>
      <dgm:t>
        <a:bodyPr/>
        <a:lstStyle/>
        <a:p>
          <a:endParaRPr lang="en-US"/>
        </a:p>
      </dgm:t>
    </dgm:pt>
    <dgm:pt modelId="{0F48EC8E-D5BD-4B4B-AEEA-D234D5B72B28}" type="sibTrans" cxnId="{17603A82-AB00-4378-A9E3-328597BD835E}">
      <dgm:prSet/>
      <dgm:spPr/>
      <dgm:t>
        <a:bodyPr/>
        <a:lstStyle/>
        <a:p>
          <a:endParaRPr lang="en-US"/>
        </a:p>
      </dgm:t>
    </dgm:pt>
    <dgm:pt modelId="{9063F13C-BF50-4B4D-B9CF-BEA423392DD0}">
      <dgm:prSet phldrT="[Text]">
        <dgm:style>
          <a:lnRef idx="1">
            <a:schemeClr val="accent4"/>
          </a:lnRef>
          <a:fillRef idx="2">
            <a:schemeClr val="accent4"/>
          </a:fillRef>
          <a:effectRef idx="1">
            <a:schemeClr val="accent4"/>
          </a:effectRef>
          <a:fontRef idx="minor">
            <a:schemeClr val="dk1"/>
          </a:fontRef>
        </dgm:style>
      </dgm:prSet>
      <dgm:spPr/>
      <dgm:t>
        <a:bodyPr/>
        <a:lstStyle/>
        <a:p>
          <a:r>
            <a:rPr lang="bn-BD" dirty="0" smtClean="0">
              <a:latin typeface="NikoshBAN" panose="02000000000000000000" pitchFamily="2" charset="0"/>
              <a:cs typeface="NikoshBAN" panose="02000000000000000000" pitchFamily="2" charset="0"/>
            </a:rPr>
            <a:t>মিডিয়া আকর্ষণ বৃদ্ধি</a:t>
          </a:r>
          <a:endParaRPr lang="en-US" dirty="0">
            <a:latin typeface="NikoshBAN" panose="02000000000000000000" pitchFamily="2" charset="0"/>
            <a:cs typeface="NikoshBAN" panose="02000000000000000000" pitchFamily="2" charset="0"/>
          </a:endParaRPr>
        </a:p>
      </dgm:t>
    </dgm:pt>
    <dgm:pt modelId="{FED222B2-7305-42A5-8A6D-8688D002511E}" type="parTrans" cxnId="{DDEC2248-7D7F-4BFC-ACC1-FB846DE8761E}">
      <dgm:prSet>
        <dgm:style>
          <a:lnRef idx="1">
            <a:schemeClr val="accent5"/>
          </a:lnRef>
          <a:fillRef idx="2">
            <a:schemeClr val="accent5"/>
          </a:fillRef>
          <a:effectRef idx="1">
            <a:schemeClr val="accent5"/>
          </a:effectRef>
          <a:fontRef idx="minor">
            <a:schemeClr val="dk1"/>
          </a:fontRef>
        </dgm:style>
      </dgm:prSet>
      <dgm:spPr/>
      <dgm:t>
        <a:bodyPr/>
        <a:lstStyle/>
        <a:p>
          <a:endParaRPr lang="en-US"/>
        </a:p>
      </dgm:t>
    </dgm:pt>
    <dgm:pt modelId="{59ACF903-2BE9-48F0-BCAF-AAFF34AC2B18}" type="sibTrans" cxnId="{DDEC2248-7D7F-4BFC-ACC1-FB846DE8761E}">
      <dgm:prSet/>
      <dgm:spPr/>
      <dgm:t>
        <a:bodyPr/>
        <a:lstStyle/>
        <a:p>
          <a:endParaRPr lang="en-US"/>
        </a:p>
      </dgm:t>
    </dgm:pt>
    <dgm:pt modelId="{74CCDBEF-5C32-426D-82E1-E85767C9F452}">
      <dgm:prSet phldrT="[Text]">
        <dgm:style>
          <a:lnRef idx="1">
            <a:schemeClr val="accent4"/>
          </a:lnRef>
          <a:fillRef idx="2">
            <a:schemeClr val="accent4"/>
          </a:fillRef>
          <a:effectRef idx="1">
            <a:schemeClr val="accent4"/>
          </a:effectRef>
          <a:fontRef idx="minor">
            <a:schemeClr val="dk1"/>
          </a:fontRef>
        </dgm:style>
      </dgm:prSet>
      <dgm:spPr/>
      <dgm:t>
        <a:bodyPr/>
        <a:lstStyle/>
        <a:p>
          <a:r>
            <a:rPr lang="bn-BD" dirty="0" smtClean="0">
              <a:latin typeface="NikoshBAN" panose="02000000000000000000" pitchFamily="2" charset="0"/>
              <a:cs typeface="NikoshBAN" panose="02000000000000000000" pitchFamily="2" charset="0"/>
            </a:rPr>
            <a:t>ব্যবসায়ের সুনাম</a:t>
          </a:r>
          <a:endParaRPr lang="en-US" dirty="0">
            <a:latin typeface="NikoshBAN" panose="02000000000000000000" pitchFamily="2" charset="0"/>
            <a:cs typeface="NikoshBAN" panose="02000000000000000000" pitchFamily="2" charset="0"/>
          </a:endParaRPr>
        </a:p>
      </dgm:t>
    </dgm:pt>
    <dgm:pt modelId="{BE31BA22-D5B0-4D3A-AF8C-E8AE2C7C3670}" type="parTrans" cxnId="{839E7E3D-FAB5-403E-A091-81CF1B0D37A9}">
      <dgm:prSet>
        <dgm:style>
          <a:lnRef idx="1">
            <a:schemeClr val="accent5"/>
          </a:lnRef>
          <a:fillRef idx="2">
            <a:schemeClr val="accent5"/>
          </a:fillRef>
          <a:effectRef idx="1">
            <a:schemeClr val="accent5"/>
          </a:effectRef>
          <a:fontRef idx="minor">
            <a:schemeClr val="dk1"/>
          </a:fontRef>
        </dgm:style>
      </dgm:prSet>
      <dgm:spPr/>
      <dgm:t>
        <a:bodyPr/>
        <a:lstStyle/>
        <a:p>
          <a:endParaRPr lang="en-US"/>
        </a:p>
      </dgm:t>
    </dgm:pt>
    <dgm:pt modelId="{CA1A9B66-5C1B-4A15-98F0-5F72DD33D035}" type="sibTrans" cxnId="{839E7E3D-FAB5-403E-A091-81CF1B0D37A9}">
      <dgm:prSet/>
      <dgm:spPr/>
      <dgm:t>
        <a:bodyPr/>
        <a:lstStyle/>
        <a:p>
          <a:endParaRPr lang="en-US"/>
        </a:p>
      </dgm:t>
    </dgm:pt>
    <dgm:pt modelId="{C6B8D34A-AAE1-48E3-A530-F1648D0EBE44}">
      <dgm:prSet phldrT="[Text]">
        <dgm:style>
          <a:lnRef idx="1">
            <a:schemeClr val="accent1"/>
          </a:lnRef>
          <a:fillRef idx="2">
            <a:schemeClr val="accent1"/>
          </a:fillRef>
          <a:effectRef idx="1">
            <a:schemeClr val="accent1"/>
          </a:effectRef>
          <a:fontRef idx="minor">
            <a:schemeClr val="dk1"/>
          </a:fontRef>
        </dgm:style>
      </dgm:prSet>
      <dgm:spPr/>
      <dgm:t>
        <a:bodyPr/>
        <a:lstStyle/>
        <a:p>
          <a:r>
            <a:rPr lang="bn-BD" dirty="0" smtClean="0">
              <a:latin typeface="NikoshBAN" panose="02000000000000000000" pitchFamily="2" charset="0"/>
              <a:cs typeface="NikoshBAN" panose="02000000000000000000" pitchFamily="2" charset="0"/>
            </a:rPr>
            <a:t>বিক্রয় বৃদ্ধি</a:t>
          </a:r>
          <a:endParaRPr lang="en-US" dirty="0">
            <a:latin typeface="NikoshBAN" panose="02000000000000000000" pitchFamily="2" charset="0"/>
            <a:cs typeface="NikoshBAN" panose="02000000000000000000" pitchFamily="2" charset="0"/>
          </a:endParaRPr>
        </a:p>
      </dgm:t>
    </dgm:pt>
    <dgm:pt modelId="{6119F677-82FB-4FD4-9018-C6490B7F8410}" type="parTrans" cxnId="{A162E93E-1AE6-48AA-A987-E95C12DE4BF9}">
      <dgm:prSet>
        <dgm:style>
          <a:lnRef idx="1">
            <a:schemeClr val="accent4"/>
          </a:lnRef>
          <a:fillRef idx="2">
            <a:schemeClr val="accent4"/>
          </a:fillRef>
          <a:effectRef idx="1">
            <a:schemeClr val="accent4"/>
          </a:effectRef>
          <a:fontRef idx="minor">
            <a:schemeClr val="dk1"/>
          </a:fontRef>
        </dgm:style>
      </dgm:prSet>
      <dgm:spPr/>
      <dgm:t>
        <a:bodyPr/>
        <a:lstStyle/>
        <a:p>
          <a:endParaRPr lang="en-US"/>
        </a:p>
      </dgm:t>
    </dgm:pt>
    <dgm:pt modelId="{E2D1BDEF-E6DA-4907-AA06-AA1BA5B8C669}" type="sibTrans" cxnId="{A162E93E-1AE6-48AA-A987-E95C12DE4BF9}">
      <dgm:prSet/>
      <dgm:spPr/>
      <dgm:t>
        <a:bodyPr/>
        <a:lstStyle/>
        <a:p>
          <a:endParaRPr lang="en-US"/>
        </a:p>
      </dgm:t>
    </dgm:pt>
    <dgm:pt modelId="{36E2D2B0-7783-490E-9DE6-EC8005E975C9}">
      <dgm:prSet phldrT="[Text]">
        <dgm:style>
          <a:lnRef idx="1">
            <a:schemeClr val="accent4"/>
          </a:lnRef>
          <a:fillRef idx="2">
            <a:schemeClr val="accent4"/>
          </a:fillRef>
          <a:effectRef idx="1">
            <a:schemeClr val="accent4"/>
          </a:effectRef>
          <a:fontRef idx="minor">
            <a:schemeClr val="dk1"/>
          </a:fontRef>
        </dgm:style>
      </dgm:prSet>
      <dgm:spPr/>
      <dgm:t>
        <a:bodyPr/>
        <a:lstStyle/>
        <a:p>
          <a:r>
            <a:rPr lang="bn-BD" dirty="0" smtClean="0">
              <a:latin typeface="NikoshBAN" panose="02000000000000000000" pitchFamily="2" charset="0"/>
              <a:cs typeface="NikoshBAN" panose="02000000000000000000" pitchFamily="2" charset="0"/>
            </a:rPr>
            <a:t>ক্রেতা বিশ্বস্ততা</a:t>
          </a:r>
          <a:endParaRPr lang="en-US" dirty="0">
            <a:latin typeface="NikoshBAN" panose="02000000000000000000" pitchFamily="2" charset="0"/>
            <a:cs typeface="NikoshBAN" panose="02000000000000000000" pitchFamily="2" charset="0"/>
          </a:endParaRPr>
        </a:p>
      </dgm:t>
    </dgm:pt>
    <dgm:pt modelId="{7DE7FF66-C48C-4817-AB9A-7141E8A8C4AE}" type="parTrans" cxnId="{E22466E7-CF30-4AB1-A73A-7BDD469B1146}">
      <dgm:prSet>
        <dgm:style>
          <a:lnRef idx="1">
            <a:schemeClr val="accent5"/>
          </a:lnRef>
          <a:fillRef idx="2">
            <a:schemeClr val="accent5"/>
          </a:fillRef>
          <a:effectRef idx="1">
            <a:schemeClr val="accent5"/>
          </a:effectRef>
          <a:fontRef idx="minor">
            <a:schemeClr val="dk1"/>
          </a:fontRef>
        </dgm:style>
      </dgm:prSet>
      <dgm:spPr/>
      <dgm:t>
        <a:bodyPr/>
        <a:lstStyle/>
        <a:p>
          <a:endParaRPr lang="en-US"/>
        </a:p>
      </dgm:t>
    </dgm:pt>
    <dgm:pt modelId="{636A38CC-DE48-49C2-BF81-605E055E2FFF}" type="sibTrans" cxnId="{E22466E7-CF30-4AB1-A73A-7BDD469B1146}">
      <dgm:prSet/>
      <dgm:spPr/>
      <dgm:t>
        <a:bodyPr/>
        <a:lstStyle/>
        <a:p>
          <a:endParaRPr lang="en-US"/>
        </a:p>
      </dgm:t>
    </dgm:pt>
    <dgm:pt modelId="{E7A037AE-9C44-42EE-AB1F-18E3104F1734}">
      <dgm:prSet phldrT="[Text]">
        <dgm:style>
          <a:lnRef idx="1">
            <a:schemeClr val="accent1"/>
          </a:lnRef>
          <a:fillRef idx="2">
            <a:schemeClr val="accent1"/>
          </a:fillRef>
          <a:effectRef idx="1">
            <a:schemeClr val="accent1"/>
          </a:effectRef>
          <a:fontRef idx="minor">
            <a:schemeClr val="dk1"/>
          </a:fontRef>
        </dgm:style>
      </dgm:prSet>
      <dgm:spPr/>
      <dgm:t>
        <a:bodyPr/>
        <a:lstStyle/>
        <a:p>
          <a:r>
            <a:rPr lang="bn-BD" dirty="0" smtClean="0">
              <a:latin typeface="NikoshBAN" panose="02000000000000000000" pitchFamily="2" charset="0"/>
              <a:cs typeface="NikoshBAN" panose="02000000000000000000" pitchFamily="2" charset="0"/>
            </a:rPr>
            <a:t>ব্যয় হ্রাস </a:t>
          </a:r>
          <a:endParaRPr lang="en-US" dirty="0">
            <a:latin typeface="NikoshBAN" panose="02000000000000000000" pitchFamily="2" charset="0"/>
            <a:cs typeface="NikoshBAN" panose="02000000000000000000" pitchFamily="2" charset="0"/>
          </a:endParaRPr>
        </a:p>
      </dgm:t>
    </dgm:pt>
    <dgm:pt modelId="{94CAED3D-0FFB-4F4D-9CDE-009AB6A932E3}" type="parTrans" cxnId="{95D7022F-FAF8-4ABF-8081-4F9B9BD97224}">
      <dgm:prSet>
        <dgm:style>
          <a:lnRef idx="1">
            <a:schemeClr val="accent4"/>
          </a:lnRef>
          <a:fillRef idx="2">
            <a:schemeClr val="accent4"/>
          </a:fillRef>
          <a:effectRef idx="1">
            <a:schemeClr val="accent4"/>
          </a:effectRef>
          <a:fontRef idx="minor">
            <a:schemeClr val="dk1"/>
          </a:fontRef>
        </dgm:style>
      </dgm:prSet>
      <dgm:spPr/>
      <dgm:t>
        <a:bodyPr/>
        <a:lstStyle/>
        <a:p>
          <a:endParaRPr lang="en-US"/>
        </a:p>
      </dgm:t>
    </dgm:pt>
    <dgm:pt modelId="{B880124E-6018-4EA8-A821-E7A243426245}" type="sibTrans" cxnId="{95D7022F-FAF8-4ABF-8081-4F9B9BD97224}">
      <dgm:prSet/>
      <dgm:spPr/>
      <dgm:t>
        <a:bodyPr/>
        <a:lstStyle/>
        <a:p>
          <a:endParaRPr lang="en-US"/>
        </a:p>
      </dgm:t>
    </dgm:pt>
    <dgm:pt modelId="{AB87BD13-DA9A-4EC3-99D4-5EEDE497F8FB}">
      <dgm:prSet phldrT="[Text]">
        <dgm:style>
          <a:lnRef idx="1">
            <a:schemeClr val="accent4"/>
          </a:lnRef>
          <a:fillRef idx="2">
            <a:schemeClr val="accent4"/>
          </a:fillRef>
          <a:effectRef idx="1">
            <a:schemeClr val="accent4"/>
          </a:effectRef>
          <a:fontRef idx="minor">
            <a:schemeClr val="dk1"/>
          </a:fontRef>
        </dgm:style>
      </dgm:prSet>
      <dgm:spPr/>
      <dgm:t>
        <a:bodyPr/>
        <a:lstStyle/>
        <a:p>
          <a:r>
            <a:rPr lang="bn-BD" dirty="0" smtClean="0">
              <a:latin typeface="NikoshBAN" panose="02000000000000000000" pitchFamily="2" charset="0"/>
              <a:cs typeface="NikoshBAN" panose="02000000000000000000" pitchFamily="2" charset="0"/>
            </a:rPr>
            <a:t>দক্ষ কর্মী ধারণ</a:t>
          </a:r>
          <a:endParaRPr lang="en-US" dirty="0">
            <a:latin typeface="NikoshBAN" panose="02000000000000000000" pitchFamily="2" charset="0"/>
            <a:cs typeface="NikoshBAN" panose="02000000000000000000" pitchFamily="2" charset="0"/>
          </a:endParaRPr>
        </a:p>
      </dgm:t>
    </dgm:pt>
    <dgm:pt modelId="{420C7F9E-6767-42AA-AAA8-C9E7D1E314F6}" type="parTrans" cxnId="{54E4F7F2-C74E-447B-8828-B5F192C02F81}">
      <dgm:prSet>
        <dgm:style>
          <a:lnRef idx="1">
            <a:schemeClr val="accent5"/>
          </a:lnRef>
          <a:fillRef idx="2">
            <a:schemeClr val="accent5"/>
          </a:fillRef>
          <a:effectRef idx="1">
            <a:schemeClr val="accent5"/>
          </a:effectRef>
          <a:fontRef idx="minor">
            <a:schemeClr val="dk1"/>
          </a:fontRef>
        </dgm:style>
      </dgm:prSet>
      <dgm:spPr/>
      <dgm:t>
        <a:bodyPr/>
        <a:lstStyle/>
        <a:p>
          <a:endParaRPr lang="en-US"/>
        </a:p>
      </dgm:t>
    </dgm:pt>
    <dgm:pt modelId="{D9C181EC-F8EC-4D04-A1A1-50EA94CBEB78}" type="sibTrans" cxnId="{54E4F7F2-C74E-447B-8828-B5F192C02F81}">
      <dgm:prSet/>
      <dgm:spPr/>
      <dgm:t>
        <a:bodyPr/>
        <a:lstStyle/>
        <a:p>
          <a:endParaRPr lang="en-US"/>
        </a:p>
      </dgm:t>
    </dgm:pt>
    <dgm:pt modelId="{197E3405-E13F-4B4A-A9C8-69814ABA320C}">
      <dgm:prSet phldrT="[Text]">
        <dgm:style>
          <a:lnRef idx="1">
            <a:schemeClr val="accent1"/>
          </a:lnRef>
          <a:fillRef idx="2">
            <a:schemeClr val="accent1"/>
          </a:fillRef>
          <a:effectRef idx="1">
            <a:schemeClr val="accent1"/>
          </a:effectRef>
          <a:fontRef idx="minor">
            <a:schemeClr val="dk1"/>
          </a:fontRef>
        </dgm:style>
      </dgm:prSet>
      <dgm:spPr/>
      <dgm:t>
        <a:bodyPr/>
        <a:lstStyle/>
        <a:p>
          <a:r>
            <a:rPr lang="bn-BD" dirty="0" smtClean="0">
              <a:latin typeface="NikoshBAN" panose="02000000000000000000" pitchFamily="2" charset="0"/>
              <a:cs typeface="NikoshBAN" panose="02000000000000000000" pitchFamily="2" charset="0"/>
            </a:rPr>
            <a:t>ব্যবসায়ের প্রবৃদ্ধি</a:t>
          </a:r>
          <a:endParaRPr lang="en-US" dirty="0">
            <a:latin typeface="NikoshBAN" panose="02000000000000000000" pitchFamily="2" charset="0"/>
            <a:cs typeface="NikoshBAN" panose="02000000000000000000" pitchFamily="2" charset="0"/>
          </a:endParaRPr>
        </a:p>
      </dgm:t>
    </dgm:pt>
    <dgm:pt modelId="{019A219F-C200-43BF-BDAF-87DDB9460906}" type="sibTrans" cxnId="{9EEDF1B9-620E-4993-B802-262045BA928C}">
      <dgm:prSet/>
      <dgm:spPr/>
      <dgm:t>
        <a:bodyPr/>
        <a:lstStyle/>
        <a:p>
          <a:endParaRPr lang="en-US"/>
        </a:p>
      </dgm:t>
    </dgm:pt>
    <dgm:pt modelId="{E9575760-A359-4F57-8EDD-569C30A3AC03}" type="parTrans" cxnId="{9EEDF1B9-620E-4993-B802-262045BA928C}">
      <dgm:prSet>
        <dgm:style>
          <a:lnRef idx="1">
            <a:schemeClr val="accent4"/>
          </a:lnRef>
          <a:fillRef idx="2">
            <a:schemeClr val="accent4"/>
          </a:fillRef>
          <a:effectRef idx="1">
            <a:schemeClr val="accent4"/>
          </a:effectRef>
          <a:fontRef idx="minor">
            <a:schemeClr val="dk1"/>
          </a:fontRef>
        </dgm:style>
      </dgm:prSet>
      <dgm:spPr/>
      <dgm:t>
        <a:bodyPr/>
        <a:lstStyle/>
        <a:p>
          <a:endParaRPr lang="en-US"/>
        </a:p>
      </dgm:t>
    </dgm:pt>
    <dgm:pt modelId="{50A51195-BA85-4D09-81D4-885CAA6A7F96}">
      <dgm:prSet phldrT="[Text]">
        <dgm:style>
          <a:lnRef idx="1">
            <a:schemeClr val="accent1"/>
          </a:lnRef>
          <a:fillRef idx="2">
            <a:schemeClr val="accent1"/>
          </a:fillRef>
          <a:effectRef idx="1">
            <a:schemeClr val="accent1"/>
          </a:effectRef>
          <a:fontRef idx="minor">
            <a:schemeClr val="dk1"/>
          </a:fontRef>
        </dgm:style>
      </dgm:prSet>
      <dgm:spPr/>
      <dgm:t>
        <a:bodyPr/>
        <a:lstStyle/>
        <a:p>
          <a:r>
            <a:rPr lang="bn-BD" dirty="0" smtClean="0">
              <a:latin typeface="NikoshBAN" panose="02000000000000000000" pitchFamily="2" charset="0"/>
              <a:cs typeface="NikoshBAN" panose="02000000000000000000" pitchFamily="2" charset="0"/>
            </a:rPr>
            <a:t>অর্থায়ন সুবিধা</a:t>
          </a:r>
          <a:endParaRPr lang="en-US" dirty="0">
            <a:latin typeface="NikoshBAN" panose="02000000000000000000" pitchFamily="2" charset="0"/>
            <a:cs typeface="NikoshBAN" panose="02000000000000000000" pitchFamily="2" charset="0"/>
          </a:endParaRPr>
        </a:p>
      </dgm:t>
    </dgm:pt>
    <dgm:pt modelId="{13DE4372-A959-4ED1-87FA-BDF498B03647}" type="sibTrans" cxnId="{58BEAC7B-06BD-48C5-9F7D-7023332098F0}">
      <dgm:prSet/>
      <dgm:spPr/>
      <dgm:t>
        <a:bodyPr/>
        <a:lstStyle/>
        <a:p>
          <a:endParaRPr lang="en-US"/>
        </a:p>
      </dgm:t>
    </dgm:pt>
    <dgm:pt modelId="{56B83E88-5338-4E49-98C5-C0F55BBBF923}" type="parTrans" cxnId="{58BEAC7B-06BD-48C5-9F7D-7023332098F0}">
      <dgm:prSet>
        <dgm:style>
          <a:lnRef idx="1">
            <a:schemeClr val="accent4"/>
          </a:lnRef>
          <a:fillRef idx="2">
            <a:schemeClr val="accent4"/>
          </a:fillRef>
          <a:effectRef idx="1">
            <a:schemeClr val="accent4"/>
          </a:effectRef>
          <a:fontRef idx="minor">
            <a:schemeClr val="dk1"/>
          </a:fontRef>
        </dgm:style>
      </dgm:prSet>
      <dgm:spPr/>
      <dgm:t>
        <a:bodyPr/>
        <a:lstStyle/>
        <a:p>
          <a:endParaRPr lang="en-US"/>
        </a:p>
      </dgm:t>
    </dgm:pt>
    <dgm:pt modelId="{81181F78-EC34-4623-9E3D-84190496935F}" type="pres">
      <dgm:prSet presAssocID="{837DDC3A-4926-4FDD-9BAC-6489BFFA77F9}" presName="Name0" presStyleCnt="0">
        <dgm:presLayoutVars>
          <dgm:chMax val="1"/>
          <dgm:dir/>
          <dgm:animLvl val="ctr"/>
          <dgm:resizeHandles val="exact"/>
        </dgm:presLayoutVars>
      </dgm:prSet>
      <dgm:spPr/>
      <dgm:t>
        <a:bodyPr/>
        <a:lstStyle/>
        <a:p>
          <a:endParaRPr lang="en-US"/>
        </a:p>
      </dgm:t>
    </dgm:pt>
    <dgm:pt modelId="{3576C3DB-51D8-4192-AB08-7372BE12AA15}" type="pres">
      <dgm:prSet presAssocID="{9E438456-4704-4630-B4B9-135A14CCFB93}" presName="centerShape" presStyleLbl="node0" presStyleIdx="0" presStyleCnt="1"/>
      <dgm:spPr/>
      <dgm:t>
        <a:bodyPr/>
        <a:lstStyle/>
        <a:p>
          <a:endParaRPr lang="en-US"/>
        </a:p>
      </dgm:t>
    </dgm:pt>
    <dgm:pt modelId="{FA04DB80-E6BD-41C5-BE7F-F459D98CECD0}" type="pres">
      <dgm:prSet presAssocID="{7D8B6847-129C-487B-AF57-E017FEEDAC47}" presName="parTrans" presStyleLbl="sibTrans2D1" presStyleIdx="0" presStyleCnt="9" custScaleX="110000"/>
      <dgm:spPr/>
      <dgm:t>
        <a:bodyPr/>
        <a:lstStyle/>
        <a:p>
          <a:endParaRPr lang="en-US"/>
        </a:p>
      </dgm:t>
    </dgm:pt>
    <dgm:pt modelId="{1DAE0DAC-A595-4174-9299-6A7948603235}" type="pres">
      <dgm:prSet presAssocID="{7D8B6847-129C-487B-AF57-E017FEEDAC47}" presName="connectorText" presStyleLbl="sibTrans2D1" presStyleIdx="0" presStyleCnt="9"/>
      <dgm:spPr/>
      <dgm:t>
        <a:bodyPr/>
        <a:lstStyle/>
        <a:p>
          <a:endParaRPr lang="en-US"/>
        </a:p>
      </dgm:t>
    </dgm:pt>
    <dgm:pt modelId="{B757A64A-9773-42B4-9FF5-079C0ACDB29E}" type="pres">
      <dgm:prSet presAssocID="{37CFE5D9-5035-4D47-ACF0-CC7219DDFEAE}" presName="node" presStyleLbl="node1" presStyleIdx="0" presStyleCnt="9" custScaleX="151081" custRadScaleRad="98963" custRadScaleInc="10045">
        <dgm:presLayoutVars>
          <dgm:bulletEnabled val="1"/>
        </dgm:presLayoutVars>
      </dgm:prSet>
      <dgm:spPr/>
      <dgm:t>
        <a:bodyPr/>
        <a:lstStyle/>
        <a:p>
          <a:endParaRPr lang="en-US"/>
        </a:p>
      </dgm:t>
    </dgm:pt>
    <dgm:pt modelId="{04301A58-D411-468B-BF2F-FF4B1F416B3C}" type="pres">
      <dgm:prSet presAssocID="{BE31BA22-D5B0-4D3A-AF8C-E8AE2C7C3670}" presName="parTrans" presStyleLbl="sibTrans2D1" presStyleIdx="1" presStyleCnt="9"/>
      <dgm:spPr/>
      <dgm:t>
        <a:bodyPr/>
        <a:lstStyle/>
        <a:p>
          <a:endParaRPr lang="en-US"/>
        </a:p>
      </dgm:t>
    </dgm:pt>
    <dgm:pt modelId="{2457B96B-CED9-4681-9869-8D3E3B2AA047}" type="pres">
      <dgm:prSet presAssocID="{BE31BA22-D5B0-4D3A-AF8C-E8AE2C7C3670}" presName="connectorText" presStyleLbl="sibTrans2D1" presStyleIdx="1" presStyleCnt="9"/>
      <dgm:spPr/>
      <dgm:t>
        <a:bodyPr/>
        <a:lstStyle/>
        <a:p>
          <a:endParaRPr lang="en-US"/>
        </a:p>
      </dgm:t>
    </dgm:pt>
    <dgm:pt modelId="{1C64C1FF-E4D3-4FCC-8FA5-B8ACD4BAC469}" type="pres">
      <dgm:prSet presAssocID="{74CCDBEF-5C32-426D-82E1-E85767C9F452}" presName="node" presStyleLbl="node1" presStyleIdx="1" presStyleCnt="9" custScaleX="151081" custRadScaleRad="106670" custRadScaleInc="38727">
        <dgm:presLayoutVars>
          <dgm:bulletEnabled val="1"/>
        </dgm:presLayoutVars>
      </dgm:prSet>
      <dgm:spPr/>
      <dgm:t>
        <a:bodyPr/>
        <a:lstStyle/>
        <a:p>
          <a:endParaRPr lang="en-US"/>
        </a:p>
      </dgm:t>
    </dgm:pt>
    <dgm:pt modelId="{2A770B4E-7247-4A53-ADBA-34BE4FCC03A4}" type="pres">
      <dgm:prSet presAssocID="{6119F677-82FB-4FD4-9018-C6490B7F8410}" presName="parTrans" presStyleLbl="sibTrans2D1" presStyleIdx="2" presStyleCnt="9"/>
      <dgm:spPr/>
      <dgm:t>
        <a:bodyPr/>
        <a:lstStyle/>
        <a:p>
          <a:endParaRPr lang="en-US"/>
        </a:p>
      </dgm:t>
    </dgm:pt>
    <dgm:pt modelId="{A56FD882-70C9-41B9-A6FF-EAA85E366D58}" type="pres">
      <dgm:prSet presAssocID="{6119F677-82FB-4FD4-9018-C6490B7F8410}" presName="connectorText" presStyleLbl="sibTrans2D1" presStyleIdx="2" presStyleCnt="9"/>
      <dgm:spPr/>
      <dgm:t>
        <a:bodyPr/>
        <a:lstStyle/>
        <a:p>
          <a:endParaRPr lang="en-US"/>
        </a:p>
      </dgm:t>
    </dgm:pt>
    <dgm:pt modelId="{97656700-2BE7-4DE6-96EC-DB2A945A6DFE}" type="pres">
      <dgm:prSet presAssocID="{C6B8D34A-AAE1-48E3-A530-F1648D0EBE44}" presName="node" presStyleLbl="node1" presStyleIdx="2" presStyleCnt="9" custScaleX="151081" custRadScaleRad="112189" custRadScaleInc="13231">
        <dgm:presLayoutVars>
          <dgm:bulletEnabled val="1"/>
        </dgm:presLayoutVars>
      </dgm:prSet>
      <dgm:spPr/>
      <dgm:t>
        <a:bodyPr/>
        <a:lstStyle/>
        <a:p>
          <a:endParaRPr lang="en-US"/>
        </a:p>
      </dgm:t>
    </dgm:pt>
    <dgm:pt modelId="{FD0B08F8-17F0-4520-A1CB-F67AE20C9405}" type="pres">
      <dgm:prSet presAssocID="{7DE7FF66-C48C-4817-AB9A-7141E8A8C4AE}" presName="parTrans" presStyleLbl="sibTrans2D1" presStyleIdx="3" presStyleCnt="9"/>
      <dgm:spPr/>
      <dgm:t>
        <a:bodyPr/>
        <a:lstStyle/>
        <a:p>
          <a:endParaRPr lang="en-US"/>
        </a:p>
      </dgm:t>
    </dgm:pt>
    <dgm:pt modelId="{754ED0E1-9D79-46E8-8399-B73133EF9F05}" type="pres">
      <dgm:prSet presAssocID="{7DE7FF66-C48C-4817-AB9A-7141E8A8C4AE}" presName="connectorText" presStyleLbl="sibTrans2D1" presStyleIdx="3" presStyleCnt="9"/>
      <dgm:spPr/>
      <dgm:t>
        <a:bodyPr/>
        <a:lstStyle/>
        <a:p>
          <a:endParaRPr lang="en-US"/>
        </a:p>
      </dgm:t>
    </dgm:pt>
    <dgm:pt modelId="{82405032-E8E3-4B9D-92B1-5FC0470020E8}" type="pres">
      <dgm:prSet presAssocID="{36E2D2B0-7783-490E-9DE6-EC8005E975C9}" presName="node" presStyleLbl="node1" presStyleIdx="3" presStyleCnt="9" custScaleX="151081" custRadScaleRad="114854" custRadScaleInc="-31875">
        <dgm:presLayoutVars>
          <dgm:bulletEnabled val="1"/>
        </dgm:presLayoutVars>
      </dgm:prSet>
      <dgm:spPr/>
      <dgm:t>
        <a:bodyPr/>
        <a:lstStyle/>
        <a:p>
          <a:endParaRPr lang="en-US"/>
        </a:p>
      </dgm:t>
    </dgm:pt>
    <dgm:pt modelId="{2DCE98E7-085C-46B4-A89D-A893235846E8}" type="pres">
      <dgm:prSet presAssocID="{94CAED3D-0FFB-4F4D-9CDE-009AB6A932E3}" presName="parTrans" presStyleLbl="sibTrans2D1" presStyleIdx="4" presStyleCnt="9"/>
      <dgm:spPr/>
      <dgm:t>
        <a:bodyPr/>
        <a:lstStyle/>
        <a:p>
          <a:endParaRPr lang="en-US"/>
        </a:p>
      </dgm:t>
    </dgm:pt>
    <dgm:pt modelId="{571A5ED2-1579-42B8-8E73-2879CFCE4D44}" type="pres">
      <dgm:prSet presAssocID="{94CAED3D-0FFB-4F4D-9CDE-009AB6A932E3}" presName="connectorText" presStyleLbl="sibTrans2D1" presStyleIdx="4" presStyleCnt="9"/>
      <dgm:spPr/>
      <dgm:t>
        <a:bodyPr/>
        <a:lstStyle/>
        <a:p>
          <a:endParaRPr lang="en-US"/>
        </a:p>
      </dgm:t>
    </dgm:pt>
    <dgm:pt modelId="{50D54CD1-FEE7-46F9-B1B9-0BF4B7461A09}" type="pres">
      <dgm:prSet presAssocID="{E7A037AE-9C44-42EE-AB1F-18E3104F1734}" presName="node" presStyleLbl="node1" presStyleIdx="4" presStyleCnt="9" custScaleX="151081" custRadScaleRad="103100" custRadScaleInc="-38295">
        <dgm:presLayoutVars>
          <dgm:bulletEnabled val="1"/>
        </dgm:presLayoutVars>
      </dgm:prSet>
      <dgm:spPr/>
      <dgm:t>
        <a:bodyPr/>
        <a:lstStyle/>
        <a:p>
          <a:endParaRPr lang="en-US"/>
        </a:p>
      </dgm:t>
    </dgm:pt>
    <dgm:pt modelId="{FA4F69A4-9717-409E-9199-C18B69139B84}" type="pres">
      <dgm:prSet presAssocID="{56B83E88-5338-4E49-98C5-C0F55BBBF923}" presName="parTrans" presStyleLbl="sibTrans2D1" presStyleIdx="5" presStyleCnt="9" custLinFactNeighborX="13749" custLinFactNeighborY="16818"/>
      <dgm:spPr/>
      <dgm:t>
        <a:bodyPr/>
        <a:lstStyle/>
        <a:p>
          <a:endParaRPr lang="en-US"/>
        </a:p>
      </dgm:t>
    </dgm:pt>
    <dgm:pt modelId="{A817598C-F4A2-45FB-A411-A12C5D627614}" type="pres">
      <dgm:prSet presAssocID="{56B83E88-5338-4E49-98C5-C0F55BBBF923}" presName="connectorText" presStyleLbl="sibTrans2D1" presStyleIdx="5" presStyleCnt="9"/>
      <dgm:spPr/>
      <dgm:t>
        <a:bodyPr/>
        <a:lstStyle/>
        <a:p>
          <a:endParaRPr lang="en-US"/>
        </a:p>
      </dgm:t>
    </dgm:pt>
    <dgm:pt modelId="{6DB132BA-ECC7-4CB4-B8FB-931DD08F3240}" type="pres">
      <dgm:prSet presAssocID="{50A51195-BA85-4D09-81D4-885CAA6A7F96}" presName="node" presStyleLbl="node1" presStyleIdx="5" presStyleCnt="9" custScaleX="151081" custRadScaleRad="98451" custRadScaleInc="18912">
        <dgm:presLayoutVars>
          <dgm:bulletEnabled val="1"/>
        </dgm:presLayoutVars>
      </dgm:prSet>
      <dgm:spPr/>
      <dgm:t>
        <a:bodyPr/>
        <a:lstStyle/>
        <a:p>
          <a:endParaRPr lang="en-US"/>
        </a:p>
      </dgm:t>
    </dgm:pt>
    <dgm:pt modelId="{76B4A3BB-CAD9-4313-A038-0071C0688AC3}" type="pres">
      <dgm:prSet presAssocID="{420C7F9E-6767-42AA-AAA8-C9E7D1E314F6}" presName="parTrans" presStyleLbl="sibTrans2D1" presStyleIdx="6" presStyleCnt="9"/>
      <dgm:spPr/>
      <dgm:t>
        <a:bodyPr/>
        <a:lstStyle/>
        <a:p>
          <a:endParaRPr lang="en-US"/>
        </a:p>
      </dgm:t>
    </dgm:pt>
    <dgm:pt modelId="{421C5B31-D963-48B9-828B-CD0A9F2D76EF}" type="pres">
      <dgm:prSet presAssocID="{420C7F9E-6767-42AA-AAA8-C9E7D1E314F6}" presName="connectorText" presStyleLbl="sibTrans2D1" presStyleIdx="6" presStyleCnt="9"/>
      <dgm:spPr/>
      <dgm:t>
        <a:bodyPr/>
        <a:lstStyle/>
        <a:p>
          <a:endParaRPr lang="en-US"/>
        </a:p>
      </dgm:t>
    </dgm:pt>
    <dgm:pt modelId="{6884D208-B7C2-4869-A392-9BB5EB64F34A}" type="pres">
      <dgm:prSet presAssocID="{AB87BD13-DA9A-4EC3-99D4-5EEDE497F8FB}" presName="node" presStyleLbl="node1" presStyleIdx="6" presStyleCnt="9" custScaleX="151081" custRadScaleRad="106617" custRadScaleInc="22120">
        <dgm:presLayoutVars>
          <dgm:bulletEnabled val="1"/>
        </dgm:presLayoutVars>
      </dgm:prSet>
      <dgm:spPr/>
      <dgm:t>
        <a:bodyPr/>
        <a:lstStyle/>
        <a:p>
          <a:endParaRPr lang="en-US"/>
        </a:p>
      </dgm:t>
    </dgm:pt>
    <dgm:pt modelId="{F719B603-C028-4409-856B-793E53F39B26}" type="pres">
      <dgm:prSet presAssocID="{E9575760-A359-4F57-8EDD-569C30A3AC03}" presName="parTrans" presStyleLbl="sibTrans2D1" presStyleIdx="7" presStyleCnt="9" custLinFactNeighborX="-20145" custLinFactNeighborY="-2957" custRadScaleRad="77858"/>
      <dgm:spPr/>
      <dgm:t>
        <a:bodyPr/>
        <a:lstStyle/>
        <a:p>
          <a:endParaRPr lang="en-US"/>
        </a:p>
      </dgm:t>
    </dgm:pt>
    <dgm:pt modelId="{31B7DF39-4B0E-480F-A97A-53511AABCDE1}" type="pres">
      <dgm:prSet presAssocID="{E9575760-A359-4F57-8EDD-569C30A3AC03}" presName="connectorText" presStyleLbl="sibTrans2D1" presStyleIdx="7" presStyleCnt="9"/>
      <dgm:spPr/>
      <dgm:t>
        <a:bodyPr/>
        <a:lstStyle/>
        <a:p>
          <a:endParaRPr lang="en-US"/>
        </a:p>
      </dgm:t>
    </dgm:pt>
    <dgm:pt modelId="{D54FD7C8-ED76-400F-A8A9-6AFBBC92920F}" type="pres">
      <dgm:prSet presAssocID="{197E3405-E13F-4B4A-A9C8-69814ABA320C}" presName="node" presStyleLbl="node1" presStyleIdx="7" presStyleCnt="9" custScaleX="151081" custRadScaleRad="103212" custRadScaleInc="-10013">
        <dgm:presLayoutVars>
          <dgm:bulletEnabled val="1"/>
        </dgm:presLayoutVars>
      </dgm:prSet>
      <dgm:spPr/>
      <dgm:t>
        <a:bodyPr/>
        <a:lstStyle/>
        <a:p>
          <a:endParaRPr lang="en-US"/>
        </a:p>
      </dgm:t>
    </dgm:pt>
    <dgm:pt modelId="{EEBCAFC7-049D-4674-ABFD-D17D2B45446A}" type="pres">
      <dgm:prSet presAssocID="{FED222B2-7305-42A5-8A6D-8688D002511E}" presName="parTrans" presStyleLbl="sibTrans2D1" presStyleIdx="8" presStyleCnt="9" custLinFactNeighborX="12447" custLinFactNeighborY="-21658" custRadScaleRad="211661" custRadScaleInc="-2147483648"/>
      <dgm:spPr/>
      <dgm:t>
        <a:bodyPr/>
        <a:lstStyle/>
        <a:p>
          <a:endParaRPr lang="en-US"/>
        </a:p>
      </dgm:t>
    </dgm:pt>
    <dgm:pt modelId="{A8EFEBCB-9399-4F63-BEED-8C4C317D13F1}" type="pres">
      <dgm:prSet presAssocID="{FED222B2-7305-42A5-8A6D-8688D002511E}" presName="connectorText" presStyleLbl="sibTrans2D1" presStyleIdx="8" presStyleCnt="9"/>
      <dgm:spPr/>
      <dgm:t>
        <a:bodyPr/>
        <a:lstStyle/>
        <a:p>
          <a:endParaRPr lang="en-US"/>
        </a:p>
      </dgm:t>
    </dgm:pt>
    <dgm:pt modelId="{2FE7271B-2213-4108-8517-3F76AFCBE43D}" type="pres">
      <dgm:prSet presAssocID="{9063F13C-BF50-4B4D-B9CF-BEA423392DD0}" presName="node" presStyleLbl="node1" presStyleIdx="8" presStyleCnt="9" custScaleX="151081" custRadScaleRad="101641" custRadScaleInc="-25572">
        <dgm:presLayoutVars>
          <dgm:bulletEnabled val="1"/>
        </dgm:presLayoutVars>
      </dgm:prSet>
      <dgm:spPr/>
      <dgm:t>
        <a:bodyPr/>
        <a:lstStyle/>
        <a:p>
          <a:endParaRPr lang="en-US"/>
        </a:p>
      </dgm:t>
    </dgm:pt>
  </dgm:ptLst>
  <dgm:cxnLst>
    <dgm:cxn modelId="{E195BAB3-9A67-4782-A16B-8E3511739640}" type="presOf" srcId="{9E438456-4704-4630-B4B9-135A14CCFB93}" destId="{3576C3DB-51D8-4192-AB08-7372BE12AA15}" srcOrd="0" destOrd="0" presId="urn:microsoft.com/office/officeart/2005/8/layout/radial5"/>
    <dgm:cxn modelId="{F606A57D-C4F4-44BD-836D-8E918224180A}" type="presOf" srcId="{420C7F9E-6767-42AA-AAA8-C9E7D1E314F6}" destId="{76B4A3BB-CAD9-4313-A038-0071C0688AC3}" srcOrd="0" destOrd="0" presId="urn:microsoft.com/office/officeart/2005/8/layout/radial5"/>
    <dgm:cxn modelId="{E9204C47-50AB-4847-A37C-23A8ACF659C0}" type="presOf" srcId="{6119F677-82FB-4FD4-9018-C6490B7F8410}" destId="{2A770B4E-7247-4A53-ADBA-34BE4FCC03A4}" srcOrd="0" destOrd="0" presId="urn:microsoft.com/office/officeart/2005/8/layout/radial5"/>
    <dgm:cxn modelId="{A162E93E-1AE6-48AA-A987-E95C12DE4BF9}" srcId="{9E438456-4704-4630-B4B9-135A14CCFB93}" destId="{C6B8D34A-AAE1-48E3-A530-F1648D0EBE44}" srcOrd="2" destOrd="0" parTransId="{6119F677-82FB-4FD4-9018-C6490B7F8410}" sibTransId="{E2D1BDEF-E6DA-4907-AA06-AA1BA5B8C669}"/>
    <dgm:cxn modelId="{95D7022F-FAF8-4ABF-8081-4F9B9BD97224}" srcId="{9E438456-4704-4630-B4B9-135A14CCFB93}" destId="{E7A037AE-9C44-42EE-AB1F-18E3104F1734}" srcOrd="4" destOrd="0" parTransId="{94CAED3D-0FFB-4F4D-9CDE-009AB6A932E3}" sibTransId="{B880124E-6018-4EA8-A821-E7A243426245}"/>
    <dgm:cxn modelId="{17603A82-AB00-4378-A9E3-328597BD835E}" srcId="{9E438456-4704-4630-B4B9-135A14CCFB93}" destId="{37CFE5D9-5035-4D47-ACF0-CC7219DDFEAE}" srcOrd="0" destOrd="0" parTransId="{7D8B6847-129C-487B-AF57-E017FEEDAC47}" sibTransId="{0F48EC8E-D5BD-4B4B-AEEA-D234D5B72B28}"/>
    <dgm:cxn modelId="{CD02961A-894B-4AD1-BD39-4DB96C6F55D7}" type="presOf" srcId="{7DE7FF66-C48C-4817-AB9A-7141E8A8C4AE}" destId="{754ED0E1-9D79-46E8-8399-B73133EF9F05}" srcOrd="1" destOrd="0" presId="urn:microsoft.com/office/officeart/2005/8/layout/radial5"/>
    <dgm:cxn modelId="{D8124AC2-1A0E-436C-A06B-08DE574058B5}" type="presOf" srcId="{7D8B6847-129C-487B-AF57-E017FEEDAC47}" destId="{FA04DB80-E6BD-41C5-BE7F-F459D98CECD0}" srcOrd="0" destOrd="0" presId="urn:microsoft.com/office/officeart/2005/8/layout/radial5"/>
    <dgm:cxn modelId="{C037D1D5-88A1-4854-8A42-9C2283EBA6DE}" type="presOf" srcId="{AB87BD13-DA9A-4EC3-99D4-5EEDE497F8FB}" destId="{6884D208-B7C2-4869-A392-9BB5EB64F34A}" srcOrd="0" destOrd="0" presId="urn:microsoft.com/office/officeart/2005/8/layout/radial5"/>
    <dgm:cxn modelId="{9EEDF1B9-620E-4993-B802-262045BA928C}" srcId="{9E438456-4704-4630-B4B9-135A14CCFB93}" destId="{197E3405-E13F-4B4A-A9C8-69814ABA320C}" srcOrd="7" destOrd="0" parTransId="{E9575760-A359-4F57-8EDD-569C30A3AC03}" sibTransId="{019A219F-C200-43BF-BDAF-87DDB9460906}"/>
    <dgm:cxn modelId="{DDEC2248-7D7F-4BFC-ACC1-FB846DE8761E}" srcId="{9E438456-4704-4630-B4B9-135A14CCFB93}" destId="{9063F13C-BF50-4B4D-B9CF-BEA423392DD0}" srcOrd="8" destOrd="0" parTransId="{FED222B2-7305-42A5-8A6D-8688D002511E}" sibTransId="{59ACF903-2BE9-48F0-BCAF-AAFF34AC2B18}"/>
    <dgm:cxn modelId="{EEB82CF8-0EA4-4ED2-B693-7536516167D3}" type="presOf" srcId="{9063F13C-BF50-4B4D-B9CF-BEA423392DD0}" destId="{2FE7271B-2213-4108-8517-3F76AFCBE43D}" srcOrd="0" destOrd="0" presId="urn:microsoft.com/office/officeart/2005/8/layout/radial5"/>
    <dgm:cxn modelId="{F2970FCF-4BFD-46AE-9288-989220AFE8AB}" type="presOf" srcId="{74CCDBEF-5C32-426D-82E1-E85767C9F452}" destId="{1C64C1FF-E4D3-4FCC-8FA5-B8ACD4BAC469}" srcOrd="0" destOrd="0" presId="urn:microsoft.com/office/officeart/2005/8/layout/radial5"/>
    <dgm:cxn modelId="{995B20EA-4CE2-43E8-8B84-71BF9D21F021}" type="presOf" srcId="{7DE7FF66-C48C-4817-AB9A-7141E8A8C4AE}" destId="{FD0B08F8-17F0-4520-A1CB-F67AE20C9405}" srcOrd="0" destOrd="0" presId="urn:microsoft.com/office/officeart/2005/8/layout/radial5"/>
    <dgm:cxn modelId="{6161F65F-BAF9-4100-97DD-D1ED6F96E6E1}" type="presOf" srcId="{BE31BA22-D5B0-4D3A-AF8C-E8AE2C7C3670}" destId="{2457B96B-CED9-4681-9869-8D3E3B2AA047}" srcOrd="1" destOrd="0" presId="urn:microsoft.com/office/officeart/2005/8/layout/radial5"/>
    <dgm:cxn modelId="{54E4F7F2-C74E-447B-8828-B5F192C02F81}" srcId="{9E438456-4704-4630-B4B9-135A14CCFB93}" destId="{AB87BD13-DA9A-4EC3-99D4-5EEDE497F8FB}" srcOrd="6" destOrd="0" parTransId="{420C7F9E-6767-42AA-AAA8-C9E7D1E314F6}" sibTransId="{D9C181EC-F8EC-4D04-A1A1-50EA94CBEB78}"/>
    <dgm:cxn modelId="{D8F888DC-86B1-4CA3-83D0-CD38EC7C9E56}" type="presOf" srcId="{37CFE5D9-5035-4D47-ACF0-CC7219DDFEAE}" destId="{B757A64A-9773-42B4-9FF5-079C0ACDB29E}" srcOrd="0" destOrd="0" presId="urn:microsoft.com/office/officeart/2005/8/layout/radial5"/>
    <dgm:cxn modelId="{5D19ADF6-67DE-48A3-B944-37EE728B372D}" type="presOf" srcId="{420C7F9E-6767-42AA-AAA8-C9E7D1E314F6}" destId="{421C5B31-D963-48B9-828B-CD0A9F2D76EF}" srcOrd="1" destOrd="0" presId="urn:microsoft.com/office/officeart/2005/8/layout/radial5"/>
    <dgm:cxn modelId="{D706379A-25C1-4089-819D-878550C7D348}" type="presOf" srcId="{56B83E88-5338-4E49-98C5-C0F55BBBF923}" destId="{A817598C-F4A2-45FB-A411-A12C5D627614}" srcOrd="1" destOrd="0" presId="urn:microsoft.com/office/officeart/2005/8/layout/radial5"/>
    <dgm:cxn modelId="{C347C1FF-F68A-4837-AD0A-A67FBB5082A3}" type="presOf" srcId="{FED222B2-7305-42A5-8A6D-8688D002511E}" destId="{EEBCAFC7-049D-4674-ABFD-D17D2B45446A}" srcOrd="0" destOrd="0" presId="urn:microsoft.com/office/officeart/2005/8/layout/radial5"/>
    <dgm:cxn modelId="{58BEAC7B-06BD-48C5-9F7D-7023332098F0}" srcId="{9E438456-4704-4630-B4B9-135A14CCFB93}" destId="{50A51195-BA85-4D09-81D4-885CAA6A7F96}" srcOrd="5" destOrd="0" parTransId="{56B83E88-5338-4E49-98C5-C0F55BBBF923}" sibTransId="{13DE4372-A959-4ED1-87FA-BDF498B03647}"/>
    <dgm:cxn modelId="{EAFE22AF-67A0-4635-B9F1-C11113557064}" type="presOf" srcId="{E7A037AE-9C44-42EE-AB1F-18E3104F1734}" destId="{50D54CD1-FEE7-46F9-B1B9-0BF4B7461A09}" srcOrd="0" destOrd="0" presId="urn:microsoft.com/office/officeart/2005/8/layout/radial5"/>
    <dgm:cxn modelId="{E0EC0499-D51D-42A3-A997-EC63331D3B80}" type="presOf" srcId="{E9575760-A359-4F57-8EDD-569C30A3AC03}" destId="{F719B603-C028-4409-856B-793E53F39B26}" srcOrd="0" destOrd="0" presId="urn:microsoft.com/office/officeart/2005/8/layout/radial5"/>
    <dgm:cxn modelId="{31C18F4F-BE3D-40B9-884E-1CB0DF007A5A}" type="presOf" srcId="{7D8B6847-129C-487B-AF57-E017FEEDAC47}" destId="{1DAE0DAC-A595-4174-9299-6A7948603235}" srcOrd="1" destOrd="0" presId="urn:microsoft.com/office/officeart/2005/8/layout/radial5"/>
    <dgm:cxn modelId="{540A65CA-5BA3-47C4-980B-AD56A52A2C6B}" type="presOf" srcId="{94CAED3D-0FFB-4F4D-9CDE-009AB6A932E3}" destId="{2DCE98E7-085C-46B4-A89D-A893235846E8}" srcOrd="0" destOrd="0" presId="urn:microsoft.com/office/officeart/2005/8/layout/radial5"/>
    <dgm:cxn modelId="{DC43A454-DF9D-488E-878F-0552F0F0A627}" srcId="{837DDC3A-4926-4FDD-9BAC-6489BFFA77F9}" destId="{9E438456-4704-4630-B4B9-135A14CCFB93}" srcOrd="0" destOrd="0" parTransId="{FEEBE9E7-3783-4400-AE8E-D6C3C94378D8}" sibTransId="{371D1CEC-4195-4A2E-8E97-5AC759A65127}"/>
    <dgm:cxn modelId="{0FEBD38B-1864-44C5-B352-2CA1D17F40F1}" type="presOf" srcId="{C6B8D34A-AAE1-48E3-A530-F1648D0EBE44}" destId="{97656700-2BE7-4DE6-96EC-DB2A945A6DFE}" srcOrd="0" destOrd="0" presId="urn:microsoft.com/office/officeart/2005/8/layout/radial5"/>
    <dgm:cxn modelId="{6E18E48E-32BC-4A21-84BA-89A8B983E3FC}" type="presOf" srcId="{FED222B2-7305-42A5-8A6D-8688D002511E}" destId="{A8EFEBCB-9399-4F63-BEED-8C4C317D13F1}" srcOrd="1" destOrd="0" presId="urn:microsoft.com/office/officeart/2005/8/layout/radial5"/>
    <dgm:cxn modelId="{687ECF37-FB02-425E-BC08-2063AF52ACB9}" type="presOf" srcId="{36E2D2B0-7783-490E-9DE6-EC8005E975C9}" destId="{82405032-E8E3-4B9D-92B1-5FC0470020E8}" srcOrd="0" destOrd="0" presId="urn:microsoft.com/office/officeart/2005/8/layout/radial5"/>
    <dgm:cxn modelId="{9F0639E3-BFCA-42B1-BAB4-996468274661}" type="presOf" srcId="{197E3405-E13F-4B4A-A9C8-69814ABA320C}" destId="{D54FD7C8-ED76-400F-A8A9-6AFBBC92920F}" srcOrd="0" destOrd="0" presId="urn:microsoft.com/office/officeart/2005/8/layout/radial5"/>
    <dgm:cxn modelId="{39D7CC70-DF2B-4E4D-855D-6C9CA8B9088D}" type="presOf" srcId="{837DDC3A-4926-4FDD-9BAC-6489BFFA77F9}" destId="{81181F78-EC34-4623-9E3D-84190496935F}" srcOrd="0" destOrd="0" presId="urn:microsoft.com/office/officeart/2005/8/layout/radial5"/>
    <dgm:cxn modelId="{49AB7513-49BE-4BA7-9831-AE65E0E568D2}" type="presOf" srcId="{56B83E88-5338-4E49-98C5-C0F55BBBF923}" destId="{FA4F69A4-9717-409E-9199-C18B69139B84}" srcOrd="0" destOrd="0" presId="urn:microsoft.com/office/officeart/2005/8/layout/radial5"/>
    <dgm:cxn modelId="{66F7F6F2-5D0E-40ED-8A8C-2BC06A33438B}" type="presOf" srcId="{6119F677-82FB-4FD4-9018-C6490B7F8410}" destId="{A56FD882-70C9-41B9-A6FF-EAA85E366D58}" srcOrd="1" destOrd="0" presId="urn:microsoft.com/office/officeart/2005/8/layout/radial5"/>
    <dgm:cxn modelId="{839E7E3D-FAB5-403E-A091-81CF1B0D37A9}" srcId="{9E438456-4704-4630-B4B9-135A14CCFB93}" destId="{74CCDBEF-5C32-426D-82E1-E85767C9F452}" srcOrd="1" destOrd="0" parTransId="{BE31BA22-D5B0-4D3A-AF8C-E8AE2C7C3670}" sibTransId="{CA1A9B66-5C1B-4A15-98F0-5F72DD33D035}"/>
    <dgm:cxn modelId="{EAAA06A3-1E52-4F7D-A541-7435EE250D9B}" type="presOf" srcId="{E9575760-A359-4F57-8EDD-569C30A3AC03}" destId="{31B7DF39-4B0E-480F-A97A-53511AABCDE1}" srcOrd="1" destOrd="0" presId="urn:microsoft.com/office/officeart/2005/8/layout/radial5"/>
    <dgm:cxn modelId="{E22466E7-CF30-4AB1-A73A-7BDD469B1146}" srcId="{9E438456-4704-4630-B4B9-135A14CCFB93}" destId="{36E2D2B0-7783-490E-9DE6-EC8005E975C9}" srcOrd="3" destOrd="0" parTransId="{7DE7FF66-C48C-4817-AB9A-7141E8A8C4AE}" sibTransId="{636A38CC-DE48-49C2-BF81-605E055E2FFF}"/>
    <dgm:cxn modelId="{E75A7574-9E3A-4C73-861D-470F137D48DC}" type="presOf" srcId="{BE31BA22-D5B0-4D3A-AF8C-E8AE2C7C3670}" destId="{04301A58-D411-468B-BF2F-FF4B1F416B3C}" srcOrd="0" destOrd="0" presId="urn:microsoft.com/office/officeart/2005/8/layout/radial5"/>
    <dgm:cxn modelId="{D0BA67F4-B12A-4F71-A81F-C97DA9B66A3F}" type="presOf" srcId="{50A51195-BA85-4D09-81D4-885CAA6A7F96}" destId="{6DB132BA-ECC7-4CB4-B8FB-931DD08F3240}" srcOrd="0" destOrd="0" presId="urn:microsoft.com/office/officeart/2005/8/layout/radial5"/>
    <dgm:cxn modelId="{764E024B-D4CF-42D9-BC6F-C8EB5C7B9741}" type="presOf" srcId="{94CAED3D-0FFB-4F4D-9CDE-009AB6A932E3}" destId="{571A5ED2-1579-42B8-8E73-2879CFCE4D44}" srcOrd="1" destOrd="0" presId="urn:microsoft.com/office/officeart/2005/8/layout/radial5"/>
    <dgm:cxn modelId="{7C745C55-6A2E-4695-A3D9-300D6C4FB5D1}" type="presParOf" srcId="{81181F78-EC34-4623-9E3D-84190496935F}" destId="{3576C3DB-51D8-4192-AB08-7372BE12AA15}" srcOrd="0" destOrd="0" presId="urn:microsoft.com/office/officeart/2005/8/layout/radial5"/>
    <dgm:cxn modelId="{9EA00905-BEBD-4B9A-8452-43459CCBC06E}" type="presParOf" srcId="{81181F78-EC34-4623-9E3D-84190496935F}" destId="{FA04DB80-E6BD-41C5-BE7F-F459D98CECD0}" srcOrd="1" destOrd="0" presId="urn:microsoft.com/office/officeart/2005/8/layout/radial5"/>
    <dgm:cxn modelId="{C286C03F-C0B9-4DC3-98AB-7544577B034D}" type="presParOf" srcId="{FA04DB80-E6BD-41C5-BE7F-F459D98CECD0}" destId="{1DAE0DAC-A595-4174-9299-6A7948603235}" srcOrd="0" destOrd="0" presId="urn:microsoft.com/office/officeart/2005/8/layout/radial5"/>
    <dgm:cxn modelId="{D51F19E8-FD65-4EEC-A364-F77020C8B436}" type="presParOf" srcId="{81181F78-EC34-4623-9E3D-84190496935F}" destId="{B757A64A-9773-42B4-9FF5-079C0ACDB29E}" srcOrd="2" destOrd="0" presId="urn:microsoft.com/office/officeart/2005/8/layout/radial5"/>
    <dgm:cxn modelId="{A3822D5F-4DE0-4B35-974D-76D22B880B34}" type="presParOf" srcId="{81181F78-EC34-4623-9E3D-84190496935F}" destId="{04301A58-D411-468B-BF2F-FF4B1F416B3C}" srcOrd="3" destOrd="0" presId="urn:microsoft.com/office/officeart/2005/8/layout/radial5"/>
    <dgm:cxn modelId="{71B666A0-51D1-4E3C-81ED-F42FB70C5EFA}" type="presParOf" srcId="{04301A58-D411-468B-BF2F-FF4B1F416B3C}" destId="{2457B96B-CED9-4681-9869-8D3E3B2AA047}" srcOrd="0" destOrd="0" presId="urn:microsoft.com/office/officeart/2005/8/layout/radial5"/>
    <dgm:cxn modelId="{2272ECFB-57F5-4DD0-BFA7-0E7C46D185C9}" type="presParOf" srcId="{81181F78-EC34-4623-9E3D-84190496935F}" destId="{1C64C1FF-E4D3-4FCC-8FA5-B8ACD4BAC469}" srcOrd="4" destOrd="0" presId="urn:microsoft.com/office/officeart/2005/8/layout/radial5"/>
    <dgm:cxn modelId="{6474AB5E-1B36-45D9-AF61-668974943FF3}" type="presParOf" srcId="{81181F78-EC34-4623-9E3D-84190496935F}" destId="{2A770B4E-7247-4A53-ADBA-34BE4FCC03A4}" srcOrd="5" destOrd="0" presId="urn:microsoft.com/office/officeart/2005/8/layout/radial5"/>
    <dgm:cxn modelId="{E42FA7A3-CEF1-469C-BC7A-A67F879C2589}" type="presParOf" srcId="{2A770B4E-7247-4A53-ADBA-34BE4FCC03A4}" destId="{A56FD882-70C9-41B9-A6FF-EAA85E366D58}" srcOrd="0" destOrd="0" presId="urn:microsoft.com/office/officeart/2005/8/layout/radial5"/>
    <dgm:cxn modelId="{76BFAF64-9A96-4197-B957-C75AD3445575}" type="presParOf" srcId="{81181F78-EC34-4623-9E3D-84190496935F}" destId="{97656700-2BE7-4DE6-96EC-DB2A945A6DFE}" srcOrd="6" destOrd="0" presId="urn:microsoft.com/office/officeart/2005/8/layout/radial5"/>
    <dgm:cxn modelId="{29F25218-02F5-4DAB-83CF-DADC6D03E4B9}" type="presParOf" srcId="{81181F78-EC34-4623-9E3D-84190496935F}" destId="{FD0B08F8-17F0-4520-A1CB-F67AE20C9405}" srcOrd="7" destOrd="0" presId="urn:microsoft.com/office/officeart/2005/8/layout/radial5"/>
    <dgm:cxn modelId="{71E1A2F6-D464-4FE3-8039-90FFB99DF698}" type="presParOf" srcId="{FD0B08F8-17F0-4520-A1CB-F67AE20C9405}" destId="{754ED0E1-9D79-46E8-8399-B73133EF9F05}" srcOrd="0" destOrd="0" presId="urn:microsoft.com/office/officeart/2005/8/layout/radial5"/>
    <dgm:cxn modelId="{1F4FFF5A-BB33-47D0-ADCB-AD87B65D934F}" type="presParOf" srcId="{81181F78-EC34-4623-9E3D-84190496935F}" destId="{82405032-E8E3-4B9D-92B1-5FC0470020E8}" srcOrd="8" destOrd="0" presId="urn:microsoft.com/office/officeart/2005/8/layout/radial5"/>
    <dgm:cxn modelId="{3134A268-CDD1-4D43-B018-A9C3C3D8B30B}" type="presParOf" srcId="{81181F78-EC34-4623-9E3D-84190496935F}" destId="{2DCE98E7-085C-46B4-A89D-A893235846E8}" srcOrd="9" destOrd="0" presId="urn:microsoft.com/office/officeart/2005/8/layout/radial5"/>
    <dgm:cxn modelId="{A289E37A-528A-499A-B2FC-67FA1D248493}" type="presParOf" srcId="{2DCE98E7-085C-46B4-A89D-A893235846E8}" destId="{571A5ED2-1579-42B8-8E73-2879CFCE4D44}" srcOrd="0" destOrd="0" presId="urn:microsoft.com/office/officeart/2005/8/layout/radial5"/>
    <dgm:cxn modelId="{72F7840A-E9FD-4537-8DC6-9C78D074183B}" type="presParOf" srcId="{81181F78-EC34-4623-9E3D-84190496935F}" destId="{50D54CD1-FEE7-46F9-B1B9-0BF4B7461A09}" srcOrd="10" destOrd="0" presId="urn:microsoft.com/office/officeart/2005/8/layout/radial5"/>
    <dgm:cxn modelId="{1C5AA849-1EF8-45D4-98DA-4C6458F1E9EA}" type="presParOf" srcId="{81181F78-EC34-4623-9E3D-84190496935F}" destId="{FA4F69A4-9717-409E-9199-C18B69139B84}" srcOrd="11" destOrd="0" presId="urn:microsoft.com/office/officeart/2005/8/layout/radial5"/>
    <dgm:cxn modelId="{0B03F2C9-5336-48EB-9EE3-D1191446EF86}" type="presParOf" srcId="{FA4F69A4-9717-409E-9199-C18B69139B84}" destId="{A817598C-F4A2-45FB-A411-A12C5D627614}" srcOrd="0" destOrd="0" presId="urn:microsoft.com/office/officeart/2005/8/layout/radial5"/>
    <dgm:cxn modelId="{E115E036-6DC8-4BEB-8C36-D8296563516D}" type="presParOf" srcId="{81181F78-EC34-4623-9E3D-84190496935F}" destId="{6DB132BA-ECC7-4CB4-B8FB-931DD08F3240}" srcOrd="12" destOrd="0" presId="urn:microsoft.com/office/officeart/2005/8/layout/radial5"/>
    <dgm:cxn modelId="{5E411927-3805-4118-B440-E4CF8A7F78F0}" type="presParOf" srcId="{81181F78-EC34-4623-9E3D-84190496935F}" destId="{76B4A3BB-CAD9-4313-A038-0071C0688AC3}" srcOrd="13" destOrd="0" presId="urn:microsoft.com/office/officeart/2005/8/layout/radial5"/>
    <dgm:cxn modelId="{C4EE4DB9-A2C1-4F8F-8D16-C0331CB8D6AA}" type="presParOf" srcId="{76B4A3BB-CAD9-4313-A038-0071C0688AC3}" destId="{421C5B31-D963-48B9-828B-CD0A9F2D76EF}" srcOrd="0" destOrd="0" presId="urn:microsoft.com/office/officeart/2005/8/layout/radial5"/>
    <dgm:cxn modelId="{9296B39D-0C17-4280-8E98-B365DC82B407}" type="presParOf" srcId="{81181F78-EC34-4623-9E3D-84190496935F}" destId="{6884D208-B7C2-4869-A392-9BB5EB64F34A}" srcOrd="14" destOrd="0" presId="urn:microsoft.com/office/officeart/2005/8/layout/radial5"/>
    <dgm:cxn modelId="{8C5EDF7A-AC7F-4209-9459-42A763181B36}" type="presParOf" srcId="{81181F78-EC34-4623-9E3D-84190496935F}" destId="{F719B603-C028-4409-856B-793E53F39B26}" srcOrd="15" destOrd="0" presId="urn:microsoft.com/office/officeart/2005/8/layout/radial5"/>
    <dgm:cxn modelId="{54667A45-E2FA-4572-A2D9-595B84DF06BD}" type="presParOf" srcId="{F719B603-C028-4409-856B-793E53F39B26}" destId="{31B7DF39-4B0E-480F-A97A-53511AABCDE1}" srcOrd="0" destOrd="0" presId="urn:microsoft.com/office/officeart/2005/8/layout/radial5"/>
    <dgm:cxn modelId="{52DCF727-9F32-4B60-BC4A-1AE7A0A82A6A}" type="presParOf" srcId="{81181F78-EC34-4623-9E3D-84190496935F}" destId="{D54FD7C8-ED76-400F-A8A9-6AFBBC92920F}" srcOrd="16" destOrd="0" presId="urn:microsoft.com/office/officeart/2005/8/layout/radial5"/>
    <dgm:cxn modelId="{6A12DB43-FC28-4E53-A93E-3882FB648747}" type="presParOf" srcId="{81181F78-EC34-4623-9E3D-84190496935F}" destId="{EEBCAFC7-049D-4674-ABFD-D17D2B45446A}" srcOrd="17" destOrd="0" presId="urn:microsoft.com/office/officeart/2005/8/layout/radial5"/>
    <dgm:cxn modelId="{F0AF64AB-D64D-4B16-9525-1E589924F1F4}" type="presParOf" srcId="{EEBCAFC7-049D-4674-ABFD-D17D2B45446A}" destId="{A8EFEBCB-9399-4F63-BEED-8C4C317D13F1}" srcOrd="0" destOrd="0" presId="urn:microsoft.com/office/officeart/2005/8/layout/radial5"/>
    <dgm:cxn modelId="{D5A5C2C3-AA43-4EFC-A234-8C4EED009798}" type="presParOf" srcId="{81181F78-EC34-4623-9E3D-84190496935F}" destId="{2FE7271B-2213-4108-8517-3F76AFCBE43D}" srcOrd="18" destOrd="0" presId="urn:microsoft.com/office/officeart/2005/8/layout/radial5"/>
  </dgm:cxnLst>
  <dgm:bg/>
  <dgm:whole/>
</dgm:dataModel>
</file>

<file path=ppt/diagrams/data2.xml><?xml version="1.0" encoding="utf-8"?>
<dgm:dataModel xmlns:dgm="http://schemas.openxmlformats.org/drawingml/2006/diagram" xmlns:a="http://schemas.openxmlformats.org/drawingml/2006/main">
  <dgm:ptLst>
    <dgm:pt modelId="{6E8D4EC4-159F-4E50-B6EC-3C858B7A62F3}"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5C35AFC0-FF16-48BA-81D5-7F757633668C}">
      <dgm:prSet phldrT="[Text]"/>
      <dgm:spPr/>
      <dgm:t>
        <a:bodyPr/>
        <a:lstStyle/>
        <a:p>
          <a:r>
            <a:rPr lang="bn-BD" dirty="0" smtClean="0">
              <a:latin typeface="NikoshBAN" panose="02000000000000000000" pitchFamily="2" charset="0"/>
              <a:cs typeface="NikoshBAN" panose="02000000000000000000" pitchFamily="2" charset="0"/>
            </a:rPr>
            <a:t>সামাজিক দায়িত্বের ধরণ</a:t>
          </a:r>
          <a:endParaRPr lang="en-US" dirty="0">
            <a:latin typeface="NikoshBAN" panose="02000000000000000000" pitchFamily="2" charset="0"/>
            <a:cs typeface="NikoshBAN" panose="02000000000000000000" pitchFamily="2" charset="0"/>
          </a:endParaRPr>
        </a:p>
      </dgm:t>
    </dgm:pt>
    <dgm:pt modelId="{60D11292-7473-4BE3-965F-E426A36E6E69}" type="parTrans" cxnId="{0B20A753-F31A-4C9D-A4A2-3DC75917D051}">
      <dgm:prSet/>
      <dgm:spPr/>
      <dgm:t>
        <a:bodyPr/>
        <a:lstStyle/>
        <a:p>
          <a:endParaRPr lang="en-US"/>
        </a:p>
      </dgm:t>
    </dgm:pt>
    <dgm:pt modelId="{D3B9B9DF-7E68-4B31-A65E-CE1B9CD7224B}" type="sibTrans" cxnId="{0B20A753-F31A-4C9D-A4A2-3DC75917D051}">
      <dgm:prSet/>
      <dgm:spPr/>
      <dgm:t>
        <a:bodyPr/>
        <a:lstStyle/>
        <a:p>
          <a:endParaRPr lang="en-US"/>
        </a:p>
      </dgm:t>
    </dgm:pt>
    <dgm:pt modelId="{8A6B8A17-D8CD-4B81-8BEA-A9964142A4B2}">
      <dgm:prSet phldrT="[Text]" custT="1"/>
      <dgm:spPr/>
      <dgm:t>
        <a:bodyPr/>
        <a:lstStyle/>
        <a:p>
          <a:r>
            <a:rPr lang="bn-BD" sz="3200" dirty="0" smtClean="0">
              <a:latin typeface="NikoshBAN" panose="02000000000000000000" pitchFamily="2" charset="0"/>
              <a:cs typeface="NikoshBAN" panose="02000000000000000000" pitchFamily="2" charset="0"/>
            </a:rPr>
            <a:t>বাহ্যিক উপাদানের  প্রতি</a:t>
          </a:r>
          <a:endParaRPr lang="en-US" sz="3200" dirty="0">
            <a:latin typeface="NikoshBAN" panose="02000000000000000000" pitchFamily="2" charset="0"/>
            <a:cs typeface="NikoshBAN" panose="02000000000000000000" pitchFamily="2" charset="0"/>
          </a:endParaRPr>
        </a:p>
      </dgm:t>
    </dgm:pt>
    <dgm:pt modelId="{4A1D0AB7-3476-4BB6-81EA-AE30AEDF6EF7}" type="parTrans" cxnId="{089AC04C-7682-4E6A-A541-9E5328F57AAE}">
      <dgm:prSet/>
      <dgm:spPr/>
      <dgm:t>
        <a:bodyPr/>
        <a:lstStyle/>
        <a:p>
          <a:endParaRPr lang="en-US"/>
        </a:p>
      </dgm:t>
    </dgm:pt>
    <dgm:pt modelId="{BCDEC396-A742-412E-8B68-AE8A632E0903}" type="sibTrans" cxnId="{089AC04C-7682-4E6A-A541-9E5328F57AAE}">
      <dgm:prSet/>
      <dgm:spPr/>
      <dgm:t>
        <a:bodyPr/>
        <a:lstStyle/>
        <a:p>
          <a:endParaRPr lang="en-US"/>
        </a:p>
      </dgm:t>
    </dgm:pt>
    <dgm:pt modelId="{70648A23-5C29-4729-9FD1-C1CD69F24BDB}">
      <dgm:prSet phldrT="[Text]" custT="1"/>
      <dgm:spPr/>
      <dgm:t>
        <a:bodyPr/>
        <a:lstStyle/>
        <a:p>
          <a:r>
            <a:rPr lang="bn-BD" sz="3200" dirty="0" smtClean="0">
              <a:latin typeface="NikoshBAN" panose="02000000000000000000" pitchFamily="2" charset="0"/>
              <a:cs typeface="NikoshBAN" panose="02000000000000000000" pitchFamily="2" charset="0"/>
            </a:rPr>
            <a:t>অভ্যান্তরীণ উপাদনের প্রতি</a:t>
          </a:r>
          <a:endParaRPr lang="en-US" sz="3200" dirty="0">
            <a:latin typeface="NikoshBAN" panose="02000000000000000000" pitchFamily="2" charset="0"/>
            <a:cs typeface="NikoshBAN" panose="02000000000000000000" pitchFamily="2" charset="0"/>
          </a:endParaRPr>
        </a:p>
      </dgm:t>
    </dgm:pt>
    <dgm:pt modelId="{84CEA481-88DB-46B8-83A3-54E09D3D3344}" type="parTrans" cxnId="{994D63D3-1D90-40E1-A712-458FE887EDFE}">
      <dgm:prSet/>
      <dgm:spPr/>
      <dgm:t>
        <a:bodyPr/>
        <a:lstStyle/>
        <a:p>
          <a:endParaRPr lang="en-US"/>
        </a:p>
      </dgm:t>
    </dgm:pt>
    <dgm:pt modelId="{1027D396-5CE8-47C2-AAA2-315516D4A54D}" type="sibTrans" cxnId="{994D63D3-1D90-40E1-A712-458FE887EDFE}">
      <dgm:prSet/>
      <dgm:spPr/>
      <dgm:t>
        <a:bodyPr/>
        <a:lstStyle/>
        <a:p>
          <a:endParaRPr lang="en-US"/>
        </a:p>
      </dgm:t>
    </dgm:pt>
    <dgm:pt modelId="{3090850F-4D20-4EF7-B447-7E0826A35775}" type="pres">
      <dgm:prSet presAssocID="{6E8D4EC4-159F-4E50-B6EC-3C858B7A62F3}" presName="hierChild1" presStyleCnt="0">
        <dgm:presLayoutVars>
          <dgm:chPref val="1"/>
          <dgm:dir/>
          <dgm:animOne val="branch"/>
          <dgm:animLvl val="lvl"/>
          <dgm:resizeHandles/>
        </dgm:presLayoutVars>
      </dgm:prSet>
      <dgm:spPr/>
      <dgm:t>
        <a:bodyPr/>
        <a:lstStyle/>
        <a:p>
          <a:endParaRPr lang="en-US"/>
        </a:p>
      </dgm:t>
    </dgm:pt>
    <dgm:pt modelId="{170A4682-848D-4FA4-8011-712BCB2B1687}" type="pres">
      <dgm:prSet presAssocID="{5C35AFC0-FF16-48BA-81D5-7F757633668C}" presName="hierRoot1" presStyleCnt="0"/>
      <dgm:spPr/>
    </dgm:pt>
    <dgm:pt modelId="{7CCF4446-AF8E-41ED-B4BD-44F3FC5C2E7B}" type="pres">
      <dgm:prSet presAssocID="{5C35AFC0-FF16-48BA-81D5-7F757633668C}" presName="composite" presStyleCnt="0"/>
      <dgm:spPr/>
    </dgm:pt>
    <dgm:pt modelId="{0E2B1FA4-5066-424A-B214-E01CCB3BECD4}" type="pres">
      <dgm:prSet presAssocID="{5C35AFC0-FF16-48BA-81D5-7F757633668C}" presName="background" presStyleLbl="node0" presStyleIdx="0" presStyleCnt="1"/>
      <dgm:spPr>
        <a:solidFill>
          <a:schemeClr val="accent2">
            <a:lumMod val="75000"/>
          </a:schemeClr>
        </a:solidFill>
      </dgm:spPr>
    </dgm:pt>
    <dgm:pt modelId="{704A5FF4-4087-47D9-BB99-F0541218798B}" type="pres">
      <dgm:prSet presAssocID="{5C35AFC0-FF16-48BA-81D5-7F757633668C}" presName="text" presStyleLbl="fgAcc0" presStyleIdx="0" presStyleCnt="1" custScaleX="129393">
        <dgm:presLayoutVars>
          <dgm:chPref val="3"/>
        </dgm:presLayoutVars>
      </dgm:prSet>
      <dgm:spPr/>
      <dgm:t>
        <a:bodyPr/>
        <a:lstStyle/>
        <a:p>
          <a:endParaRPr lang="en-US"/>
        </a:p>
      </dgm:t>
    </dgm:pt>
    <dgm:pt modelId="{F3CD6F2A-3E15-4392-9A2D-8F8FA37A074A}" type="pres">
      <dgm:prSet presAssocID="{5C35AFC0-FF16-48BA-81D5-7F757633668C}" presName="hierChild2" presStyleCnt="0"/>
      <dgm:spPr/>
    </dgm:pt>
    <dgm:pt modelId="{0FA1D3BF-8048-4190-A712-E81CC38F9ED1}" type="pres">
      <dgm:prSet presAssocID="{4A1D0AB7-3476-4BB6-81EA-AE30AEDF6EF7}" presName="Name10" presStyleLbl="parChTrans1D2" presStyleIdx="0" presStyleCnt="2"/>
      <dgm:spPr/>
      <dgm:t>
        <a:bodyPr/>
        <a:lstStyle/>
        <a:p>
          <a:endParaRPr lang="en-US"/>
        </a:p>
      </dgm:t>
    </dgm:pt>
    <dgm:pt modelId="{6679B25D-3A67-40DE-8165-BCBBAE01A037}" type="pres">
      <dgm:prSet presAssocID="{8A6B8A17-D8CD-4B81-8BEA-A9964142A4B2}" presName="hierRoot2" presStyleCnt="0"/>
      <dgm:spPr/>
    </dgm:pt>
    <dgm:pt modelId="{CC18100D-2B66-45D0-81CB-A989F470E604}" type="pres">
      <dgm:prSet presAssocID="{8A6B8A17-D8CD-4B81-8BEA-A9964142A4B2}" presName="composite2" presStyleCnt="0"/>
      <dgm:spPr/>
    </dgm:pt>
    <dgm:pt modelId="{E16D14D4-5AB4-4531-8DAF-AF00BC675E58}" type="pres">
      <dgm:prSet presAssocID="{8A6B8A17-D8CD-4B81-8BEA-A9964142A4B2}" presName="background2" presStyleLbl="node2" presStyleIdx="0" presStyleCnt="2"/>
      <dgm:spPr/>
    </dgm:pt>
    <dgm:pt modelId="{E1CE8AF5-3727-44C1-A62F-C4BD1E5215B3}" type="pres">
      <dgm:prSet presAssocID="{8A6B8A17-D8CD-4B81-8BEA-A9964142A4B2}" presName="text2" presStyleLbl="fgAcc2" presStyleIdx="0" presStyleCnt="2">
        <dgm:presLayoutVars>
          <dgm:chPref val="3"/>
        </dgm:presLayoutVars>
      </dgm:prSet>
      <dgm:spPr/>
      <dgm:t>
        <a:bodyPr/>
        <a:lstStyle/>
        <a:p>
          <a:endParaRPr lang="en-US"/>
        </a:p>
      </dgm:t>
    </dgm:pt>
    <dgm:pt modelId="{D4E79E23-1257-4AB9-A07F-475658791A04}" type="pres">
      <dgm:prSet presAssocID="{8A6B8A17-D8CD-4B81-8BEA-A9964142A4B2}" presName="hierChild3" presStyleCnt="0"/>
      <dgm:spPr/>
    </dgm:pt>
    <dgm:pt modelId="{D06FAB73-883E-4EF2-A050-F9A80124733A}" type="pres">
      <dgm:prSet presAssocID="{84CEA481-88DB-46B8-83A3-54E09D3D3344}" presName="Name10" presStyleLbl="parChTrans1D2" presStyleIdx="1" presStyleCnt="2"/>
      <dgm:spPr/>
      <dgm:t>
        <a:bodyPr/>
        <a:lstStyle/>
        <a:p>
          <a:endParaRPr lang="en-US"/>
        </a:p>
      </dgm:t>
    </dgm:pt>
    <dgm:pt modelId="{A6F963DE-C6FB-441A-891B-540223543179}" type="pres">
      <dgm:prSet presAssocID="{70648A23-5C29-4729-9FD1-C1CD69F24BDB}" presName="hierRoot2" presStyleCnt="0"/>
      <dgm:spPr/>
    </dgm:pt>
    <dgm:pt modelId="{AF695CC2-5484-494E-9005-B771E9F711B8}" type="pres">
      <dgm:prSet presAssocID="{70648A23-5C29-4729-9FD1-C1CD69F24BDB}" presName="composite2" presStyleCnt="0"/>
      <dgm:spPr/>
    </dgm:pt>
    <dgm:pt modelId="{B9806531-BEEF-4013-AAEA-A789B3AFFC7E}" type="pres">
      <dgm:prSet presAssocID="{70648A23-5C29-4729-9FD1-C1CD69F24BDB}" presName="background2" presStyleLbl="node2" presStyleIdx="1" presStyleCnt="2"/>
      <dgm:spPr/>
    </dgm:pt>
    <dgm:pt modelId="{77DCFFE0-718F-4F07-B2F5-54DEE35BB8E9}" type="pres">
      <dgm:prSet presAssocID="{70648A23-5C29-4729-9FD1-C1CD69F24BDB}" presName="text2" presStyleLbl="fgAcc2" presStyleIdx="1" presStyleCnt="2">
        <dgm:presLayoutVars>
          <dgm:chPref val="3"/>
        </dgm:presLayoutVars>
      </dgm:prSet>
      <dgm:spPr/>
      <dgm:t>
        <a:bodyPr/>
        <a:lstStyle/>
        <a:p>
          <a:endParaRPr lang="en-US"/>
        </a:p>
      </dgm:t>
    </dgm:pt>
    <dgm:pt modelId="{0F9D52E1-2CE8-4C71-84E3-2AB69AE76230}" type="pres">
      <dgm:prSet presAssocID="{70648A23-5C29-4729-9FD1-C1CD69F24BDB}" presName="hierChild3" presStyleCnt="0"/>
      <dgm:spPr/>
    </dgm:pt>
  </dgm:ptLst>
  <dgm:cxnLst>
    <dgm:cxn modelId="{0B20A753-F31A-4C9D-A4A2-3DC75917D051}" srcId="{6E8D4EC4-159F-4E50-B6EC-3C858B7A62F3}" destId="{5C35AFC0-FF16-48BA-81D5-7F757633668C}" srcOrd="0" destOrd="0" parTransId="{60D11292-7473-4BE3-965F-E426A36E6E69}" sibTransId="{D3B9B9DF-7E68-4B31-A65E-CE1B9CD7224B}"/>
    <dgm:cxn modelId="{E11CAE42-1901-43D6-BC1D-C257162407F8}" type="presOf" srcId="{4A1D0AB7-3476-4BB6-81EA-AE30AEDF6EF7}" destId="{0FA1D3BF-8048-4190-A712-E81CC38F9ED1}" srcOrd="0" destOrd="0" presId="urn:microsoft.com/office/officeart/2005/8/layout/hierarchy1"/>
    <dgm:cxn modelId="{4A8D3B5A-FF1C-46B2-B183-92D1581E0203}" type="presOf" srcId="{6E8D4EC4-159F-4E50-B6EC-3C858B7A62F3}" destId="{3090850F-4D20-4EF7-B447-7E0826A35775}" srcOrd="0" destOrd="0" presId="urn:microsoft.com/office/officeart/2005/8/layout/hierarchy1"/>
    <dgm:cxn modelId="{089AC04C-7682-4E6A-A541-9E5328F57AAE}" srcId="{5C35AFC0-FF16-48BA-81D5-7F757633668C}" destId="{8A6B8A17-D8CD-4B81-8BEA-A9964142A4B2}" srcOrd="0" destOrd="0" parTransId="{4A1D0AB7-3476-4BB6-81EA-AE30AEDF6EF7}" sibTransId="{BCDEC396-A742-412E-8B68-AE8A632E0903}"/>
    <dgm:cxn modelId="{EA1AC0CF-7B31-4B3E-B7C9-1B39755FA688}" type="presOf" srcId="{8A6B8A17-D8CD-4B81-8BEA-A9964142A4B2}" destId="{E1CE8AF5-3727-44C1-A62F-C4BD1E5215B3}" srcOrd="0" destOrd="0" presId="urn:microsoft.com/office/officeart/2005/8/layout/hierarchy1"/>
    <dgm:cxn modelId="{68823DFF-5D4D-4CFA-B8C8-7FCFF3314A5E}" type="presOf" srcId="{5C35AFC0-FF16-48BA-81D5-7F757633668C}" destId="{704A5FF4-4087-47D9-BB99-F0541218798B}" srcOrd="0" destOrd="0" presId="urn:microsoft.com/office/officeart/2005/8/layout/hierarchy1"/>
    <dgm:cxn modelId="{4058FE32-9949-4528-A032-371DF5FBC339}" type="presOf" srcId="{70648A23-5C29-4729-9FD1-C1CD69F24BDB}" destId="{77DCFFE0-718F-4F07-B2F5-54DEE35BB8E9}" srcOrd="0" destOrd="0" presId="urn:microsoft.com/office/officeart/2005/8/layout/hierarchy1"/>
    <dgm:cxn modelId="{994D63D3-1D90-40E1-A712-458FE887EDFE}" srcId="{5C35AFC0-FF16-48BA-81D5-7F757633668C}" destId="{70648A23-5C29-4729-9FD1-C1CD69F24BDB}" srcOrd="1" destOrd="0" parTransId="{84CEA481-88DB-46B8-83A3-54E09D3D3344}" sibTransId="{1027D396-5CE8-47C2-AAA2-315516D4A54D}"/>
    <dgm:cxn modelId="{74A16FF0-BE6F-47D8-90E3-8F74257F28AE}" type="presOf" srcId="{84CEA481-88DB-46B8-83A3-54E09D3D3344}" destId="{D06FAB73-883E-4EF2-A050-F9A80124733A}" srcOrd="0" destOrd="0" presId="urn:microsoft.com/office/officeart/2005/8/layout/hierarchy1"/>
    <dgm:cxn modelId="{EAC61526-A9AF-40A9-A783-D4FC47037540}" type="presParOf" srcId="{3090850F-4D20-4EF7-B447-7E0826A35775}" destId="{170A4682-848D-4FA4-8011-712BCB2B1687}" srcOrd="0" destOrd="0" presId="urn:microsoft.com/office/officeart/2005/8/layout/hierarchy1"/>
    <dgm:cxn modelId="{DD8D4F8E-32F4-436D-A9B3-1ECD9D6D89FE}" type="presParOf" srcId="{170A4682-848D-4FA4-8011-712BCB2B1687}" destId="{7CCF4446-AF8E-41ED-B4BD-44F3FC5C2E7B}" srcOrd="0" destOrd="0" presId="urn:microsoft.com/office/officeart/2005/8/layout/hierarchy1"/>
    <dgm:cxn modelId="{6BD20101-CD6C-46AF-B4E5-EA035D96A945}" type="presParOf" srcId="{7CCF4446-AF8E-41ED-B4BD-44F3FC5C2E7B}" destId="{0E2B1FA4-5066-424A-B214-E01CCB3BECD4}" srcOrd="0" destOrd="0" presId="urn:microsoft.com/office/officeart/2005/8/layout/hierarchy1"/>
    <dgm:cxn modelId="{F9C6C627-0275-4CDE-8877-CF32402259F1}" type="presParOf" srcId="{7CCF4446-AF8E-41ED-B4BD-44F3FC5C2E7B}" destId="{704A5FF4-4087-47D9-BB99-F0541218798B}" srcOrd="1" destOrd="0" presId="urn:microsoft.com/office/officeart/2005/8/layout/hierarchy1"/>
    <dgm:cxn modelId="{FF09B0ED-78BB-450A-91D6-83EA00C838E9}" type="presParOf" srcId="{170A4682-848D-4FA4-8011-712BCB2B1687}" destId="{F3CD6F2A-3E15-4392-9A2D-8F8FA37A074A}" srcOrd="1" destOrd="0" presId="urn:microsoft.com/office/officeart/2005/8/layout/hierarchy1"/>
    <dgm:cxn modelId="{29E99F72-E46E-4181-9D7E-A4F5C7A3AB12}" type="presParOf" srcId="{F3CD6F2A-3E15-4392-9A2D-8F8FA37A074A}" destId="{0FA1D3BF-8048-4190-A712-E81CC38F9ED1}" srcOrd="0" destOrd="0" presId="urn:microsoft.com/office/officeart/2005/8/layout/hierarchy1"/>
    <dgm:cxn modelId="{60110124-A87B-4A14-AFE7-3DC554867F8A}" type="presParOf" srcId="{F3CD6F2A-3E15-4392-9A2D-8F8FA37A074A}" destId="{6679B25D-3A67-40DE-8165-BCBBAE01A037}" srcOrd="1" destOrd="0" presId="urn:microsoft.com/office/officeart/2005/8/layout/hierarchy1"/>
    <dgm:cxn modelId="{8ADA5535-3D9F-4473-8460-80054EA3FE17}" type="presParOf" srcId="{6679B25D-3A67-40DE-8165-BCBBAE01A037}" destId="{CC18100D-2B66-45D0-81CB-A989F470E604}" srcOrd="0" destOrd="0" presId="urn:microsoft.com/office/officeart/2005/8/layout/hierarchy1"/>
    <dgm:cxn modelId="{A94AEDB9-733C-4B19-8D80-F29049DEF16B}" type="presParOf" srcId="{CC18100D-2B66-45D0-81CB-A989F470E604}" destId="{E16D14D4-5AB4-4531-8DAF-AF00BC675E58}" srcOrd="0" destOrd="0" presId="urn:microsoft.com/office/officeart/2005/8/layout/hierarchy1"/>
    <dgm:cxn modelId="{15B47193-BC80-43AB-8EDC-DF2662EB4F0E}" type="presParOf" srcId="{CC18100D-2B66-45D0-81CB-A989F470E604}" destId="{E1CE8AF5-3727-44C1-A62F-C4BD1E5215B3}" srcOrd="1" destOrd="0" presId="urn:microsoft.com/office/officeart/2005/8/layout/hierarchy1"/>
    <dgm:cxn modelId="{3871AD4A-A63E-4231-B012-BE36D03DE9EE}" type="presParOf" srcId="{6679B25D-3A67-40DE-8165-BCBBAE01A037}" destId="{D4E79E23-1257-4AB9-A07F-475658791A04}" srcOrd="1" destOrd="0" presId="urn:microsoft.com/office/officeart/2005/8/layout/hierarchy1"/>
    <dgm:cxn modelId="{8259F69A-6C25-4728-9F3C-E63CAAA7524A}" type="presParOf" srcId="{F3CD6F2A-3E15-4392-9A2D-8F8FA37A074A}" destId="{D06FAB73-883E-4EF2-A050-F9A80124733A}" srcOrd="2" destOrd="0" presId="urn:microsoft.com/office/officeart/2005/8/layout/hierarchy1"/>
    <dgm:cxn modelId="{16282B8E-294D-4C9D-8AB0-8C3306336FD9}" type="presParOf" srcId="{F3CD6F2A-3E15-4392-9A2D-8F8FA37A074A}" destId="{A6F963DE-C6FB-441A-891B-540223543179}" srcOrd="3" destOrd="0" presId="urn:microsoft.com/office/officeart/2005/8/layout/hierarchy1"/>
    <dgm:cxn modelId="{8154CCE4-97AA-45D9-9CE9-37A286F25564}" type="presParOf" srcId="{A6F963DE-C6FB-441A-891B-540223543179}" destId="{AF695CC2-5484-494E-9005-B771E9F711B8}" srcOrd="0" destOrd="0" presId="urn:microsoft.com/office/officeart/2005/8/layout/hierarchy1"/>
    <dgm:cxn modelId="{55E32F93-90D2-4B9D-9C4A-66BF501B8122}" type="presParOf" srcId="{AF695CC2-5484-494E-9005-B771E9F711B8}" destId="{B9806531-BEEF-4013-AAEA-A789B3AFFC7E}" srcOrd="0" destOrd="0" presId="urn:microsoft.com/office/officeart/2005/8/layout/hierarchy1"/>
    <dgm:cxn modelId="{76F16EC3-7C0D-436A-8C3C-51F00D5B2326}" type="presParOf" srcId="{AF695CC2-5484-494E-9005-B771E9F711B8}" destId="{77DCFFE0-718F-4F07-B2F5-54DEE35BB8E9}" srcOrd="1" destOrd="0" presId="urn:microsoft.com/office/officeart/2005/8/layout/hierarchy1"/>
    <dgm:cxn modelId="{99AB7232-41A2-47E3-9159-D46EA575F657}" type="presParOf" srcId="{A6F963DE-C6FB-441A-891B-540223543179}" destId="{0F9D52E1-2CE8-4C71-84E3-2AB69AE76230}" srcOrd="1" destOrd="0" presId="urn:microsoft.com/office/officeart/2005/8/layout/hierarchy1"/>
  </dgm:cxnLst>
  <dgm:bg/>
  <dgm:whole/>
</dgm:dataModel>
</file>

<file path=ppt/diagrams/data3.xml><?xml version="1.0" encoding="utf-8"?>
<dgm:dataModel xmlns:dgm="http://schemas.openxmlformats.org/drawingml/2006/diagram" xmlns:a="http://schemas.openxmlformats.org/drawingml/2006/main">
  <dgm:ptLst>
    <dgm:pt modelId="{D97ED3B1-E4D8-4748-81F5-57B86DCA4002}"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n-US"/>
        </a:p>
      </dgm:t>
    </dgm:pt>
    <dgm:pt modelId="{9FF87F96-B781-44CE-8359-3D95E08C6B0F}">
      <dgm:prSet phldrT="[Text]" custT="1"/>
      <dgm:spPr>
        <a:solidFill>
          <a:schemeClr val="accent6">
            <a:lumMod val="75000"/>
          </a:schemeClr>
        </a:solidFill>
      </dgm:spPr>
      <dgm:t>
        <a:bodyPr/>
        <a:lstStyle/>
        <a:p>
          <a:r>
            <a:rPr lang="bn-BD" sz="2000" dirty="0" smtClean="0">
              <a:latin typeface="NikoshBAN" panose="02000000000000000000" pitchFamily="2" charset="0"/>
              <a:cs typeface="NikoshBAN" panose="02000000000000000000" pitchFamily="2" charset="0"/>
            </a:rPr>
            <a:t>ব্যবসায় প্রতিষ্ঠান</a:t>
          </a:r>
          <a:endParaRPr lang="en-US" sz="2000" dirty="0">
            <a:latin typeface="NikoshBAN" panose="02000000000000000000" pitchFamily="2" charset="0"/>
            <a:cs typeface="NikoshBAN" panose="02000000000000000000" pitchFamily="2" charset="0"/>
          </a:endParaRPr>
        </a:p>
      </dgm:t>
    </dgm:pt>
    <dgm:pt modelId="{4F6166BC-FF08-4CD7-8954-627A3A088FF7}" type="parTrans" cxnId="{FF0D9D32-9C0C-4AB4-820C-E72929DBD71E}">
      <dgm:prSet/>
      <dgm:spPr/>
      <dgm:t>
        <a:bodyPr/>
        <a:lstStyle/>
        <a:p>
          <a:endParaRPr lang="en-US"/>
        </a:p>
      </dgm:t>
    </dgm:pt>
    <dgm:pt modelId="{B8668073-3EA4-4FA1-B974-94B533D0EE3A}" type="sibTrans" cxnId="{FF0D9D32-9C0C-4AB4-820C-E72929DBD71E}">
      <dgm:prSet/>
      <dgm:spPr/>
      <dgm:t>
        <a:bodyPr/>
        <a:lstStyle/>
        <a:p>
          <a:endParaRPr lang="en-US"/>
        </a:p>
      </dgm:t>
    </dgm:pt>
    <dgm:pt modelId="{BAFB2663-A420-4883-8306-5A46146B4D59}">
      <dgm:prSet phldrT="[Text]">
        <dgm:style>
          <a:lnRef idx="1">
            <a:schemeClr val="accent6"/>
          </a:lnRef>
          <a:fillRef idx="2">
            <a:schemeClr val="accent6"/>
          </a:fillRef>
          <a:effectRef idx="1">
            <a:schemeClr val="accent6"/>
          </a:effectRef>
          <a:fontRef idx="minor">
            <a:schemeClr val="dk1"/>
          </a:fontRef>
        </dgm:style>
      </dgm:prSet>
      <dgm:spPr/>
      <dgm:t>
        <a:bodyPr/>
        <a:lstStyle/>
        <a:p>
          <a:r>
            <a:rPr lang="bn-BD" dirty="0" smtClean="0">
              <a:latin typeface="NikoshBAN" panose="02000000000000000000" pitchFamily="2" charset="0"/>
              <a:cs typeface="NikoshBAN" panose="02000000000000000000" pitchFamily="2" charset="0"/>
            </a:rPr>
            <a:t>স্থানীয় গ্রপ</a:t>
          </a:r>
          <a:endParaRPr lang="en-US" dirty="0">
            <a:latin typeface="NikoshBAN" panose="02000000000000000000" pitchFamily="2" charset="0"/>
            <a:cs typeface="NikoshBAN" panose="02000000000000000000" pitchFamily="2" charset="0"/>
          </a:endParaRPr>
        </a:p>
      </dgm:t>
    </dgm:pt>
    <dgm:pt modelId="{BC1751CD-068A-4B33-8AF7-683715FE6E21}" type="parTrans" cxnId="{C5D9DFD0-9F08-42A9-937A-F6C3F58D3A51}">
      <dgm:prSet>
        <dgm:style>
          <a:lnRef idx="1">
            <a:schemeClr val="accent1"/>
          </a:lnRef>
          <a:fillRef idx="2">
            <a:schemeClr val="accent1"/>
          </a:fillRef>
          <a:effectRef idx="1">
            <a:schemeClr val="accent1"/>
          </a:effectRef>
          <a:fontRef idx="minor">
            <a:schemeClr val="dk1"/>
          </a:fontRef>
        </dgm:style>
      </dgm:prSet>
      <dgm:spPr/>
      <dgm:t>
        <a:bodyPr/>
        <a:lstStyle/>
        <a:p>
          <a:endParaRPr lang="en-US"/>
        </a:p>
      </dgm:t>
    </dgm:pt>
    <dgm:pt modelId="{0D55137F-DEFB-48C6-A401-E6E7BAA94705}" type="sibTrans" cxnId="{C5D9DFD0-9F08-42A9-937A-F6C3F58D3A51}">
      <dgm:prSet/>
      <dgm:spPr/>
      <dgm:t>
        <a:bodyPr/>
        <a:lstStyle/>
        <a:p>
          <a:endParaRPr lang="en-US"/>
        </a:p>
      </dgm:t>
    </dgm:pt>
    <dgm:pt modelId="{5E2571B1-9312-4DE7-ACD5-217540A3B7D1}">
      <dgm:prSet phldrT="[Text]"/>
      <dgm:spPr>
        <a:solidFill>
          <a:srgbClr val="00B050"/>
        </a:solidFill>
      </dgm:spPr>
      <dgm:t>
        <a:bodyPr/>
        <a:lstStyle/>
        <a:p>
          <a:r>
            <a:rPr lang="bn-BD" dirty="0" smtClean="0">
              <a:latin typeface="NikoshBAN" panose="02000000000000000000" pitchFamily="2" charset="0"/>
              <a:cs typeface="NikoshBAN" panose="02000000000000000000" pitchFamily="2" charset="0"/>
            </a:rPr>
            <a:t>আইন</a:t>
          </a:r>
          <a:endParaRPr lang="en-US" dirty="0">
            <a:latin typeface="NikoshBAN" panose="02000000000000000000" pitchFamily="2" charset="0"/>
            <a:cs typeface="NikoshBAN" panose="02000000000000000000" pitchFamily="2" charset="0"/>
          </a:endParaRPr>
        </a:p>
      </dgm:t>
    </dgm:pt>
    <dgm:pt modelId="{540A79C5-C6E2-4EB6-A441-0585D3D3E045}" type="parTrans" cxnId="{6CBCE643-C9B5-4221-920A-0DC3A4681453}">
      <dgm:prSet>
        <dgm:style>
          <a:lnRef idx="1">
            <a:schemeClr val="accent2"/>
          </a:lnRef>
          <a:fillRef idx="2">
            <a:schemeClr val="accent2"/>
          </a:fillRef>
          <a:effectRef idx="1">
            <a:schemeClr val="accent2"/>
          </a:effectRef>
          <a:fontRef idx="minor">
            <a:schemeClr val="dk1"/>
          </a:fontRef>
        </dgm:style>
      </dgm:prSet>
      <dgm:spPr/>
      <dgm:t>
        <a:bodyPr/>
        <a:lstStyle/>
        <a:p>
          <a:endParaRPr lang="en-US"/>
        </a:p>
      </dgm:t>
    </dgm:pt>
    <dgm:pt modelId="{444345BF-130C-4BB8-A063-001B6E5745B0}" type="sibTrans" cxnId="{6CBCE643-C9B5-4221-920A-0DC3A4681453}">
      <dgm:prSet/>
      <dgm:spPr/>
      <dgm:t>
        <a:bodyPr/>
        <a:lstStyle/>
        <a:p>
          <a:endParaRPr lang="en-US"/>
        </a:p>
      </dgm:t>
    </dgm:pt>
    <dgm:pt modelId="{826481AA-0F46-4149-BBB6-2E6229D9CF45}">
      <dgm:prSet phldrT="[Text]"/>
      <dgm:spPr>
        <a:solidFill>
          <a:srgbClr val="7030A0"/>
        </a:solidFill>
      </dgm:spPr>
      <dgm:t>
        <a:bodyPr/>
        <a:lstStyle/>
        <a:p>
          <a:r>
            <a:rPr lang="bn-BD" dirty="0" smtClean="0">
              <a:latin typeface="NikoshBAN" panose="02000000000000000000" pitchFamily="2" charset="0"/>
              <a:cs typeface="NikoshBAN" panose="02000000000000000000" pitchFamily="2" charset="0"/>
            </a:rPr>
            <a:t>সরকার</a:t>
          </a:r>
          <a:endParaRPr lang="en-US" dirty="0">
            <a:latin typeface="NikoshBAN" panose="02000000000000000000" pitchFamily="2" charset="0"/>
            <a:cs typeface="NikoshBAN" panose="02000000000000000000" pitchFamily="2" charset="0"/>
          </a:endParaRPr>
        </a:p>
      </dgm:t>
    </dgm:pt>
    <dgm:pt modelId="{B3EE09A6-1F4E-484D-9896-7BDAE3A3905F}" type="parTrans" cxnId="{7F9AACB3-06C6-4F51-BAC3-0D19D6BDDB11}">
      <dgm:prSet>
        <dgm:style>
          <a:lnRef idx="1">
            <a:schemeClr val="accent1"/>
          </a:lnRef>
          <a:fillRef idx="2">
            <a:schemeClr val="accent1"/>
          </a:fillRef>
          <a:effectRef idx="1">
            <a:schemeClr val="accent1"/>
          </a:effectRef>
          <a:fontRef idx="minor">
            <a:schemeClr val="dk1"/>
          </a:fontRef>
        </dgm:style>
      </dgm:prSet>
      <dgm:spPr/>
      <dgm:t>
        <a:bodyPr/>
        <a:lstStyle/>
        <a:p>
          <a:endParaRPr lang="en-US"/>
        </a:p>
      </dgm:t>
    </dgm:pt>
    <dgm:pt modelId="{0A6541BC-335F-4E32-B4E9-31605E63FE52}" type="sibTrans" cxnId="{7F9AACB3-06C6-4F51-BAC3-0D19D6BDDB11}">
      <dgm:prSet/>
      <dgm:spPr/>
      <dgm:t>
        <a:bodyPr/>
        <a:lstStyle/>
        <a:p>
          <a:endParaRPr lang="en-US"/>
        </a:p>
      </dgm:t>
    </dgm:pt>
    <dgm:pt modelId="{63116869-3D67-4434-B707-FC63454E59CC}">
      <dgm:prSet phldrT="[Text]"/>
      <dgm:spPr>
        <a:solidFill>
          <a:srgbClr val="00B050"/>
        </a:solidFill>
      </dgm:spPr>
      <dgm:t>
        <a:bodyPr/>
        <a:lstStyle/>
        <a:p>
          <a:r>
            <a:rPr lang="bn-BD" dirty="0" smtClean="0">
              <a:latin typeface="NikoshBAN" panose="02000000000000000000" pitchFamily="2" charset="0"/>
              <a:cs typeface="NikoshBAN" panose="02000000000000000000" pitchFamily="2" charset="0"/>
            </a:rPr>
            <a:t>শেয়ার মালিক</a:t>
          </a:r>
          <a:endParaRPr lang="en-US" dirty="0">
            <a:latin typeface="NikoshBAN" panose="02000000000000000000" pitchFamily="2" charset="0"/>
            <a:cs typeface="NikoshBAN" panose="02000000000000000000" pitchFamily="2" charset="0"/>
          </a:endParaRPr>
        </a:p>
      </dgm:t>
    </dgm:pt>
    <dgm:pt modelId="{C50469D2-7AE6-4A20-91E7-3D622FD5156B}" type="parTrans" cxnId="{41D01B0D-3083-4F09-9DF0-F1D1C71534F4}">
      <dgm:prSet>
        <dgm:style>
          <a:lnRef idx="1">
            <a:schemeClr val="accent1"/>
          </a:lnRef>
          <a:fillRef idx="2">
            <a:schemeClr val="accent1"/>
          </a:fillRef>
          <a:effectRef idx="1">
            <a:schemeClr val="accent1"/>
          </a:effectRef>
          <a:fontRef idx="minor">
            <a:schemeClr val="dk1"/>
          </a:fontRef>
        </dgm:style>
      </dgm:prSet>
      <dgm:spPr/>
      <dgm:t>
        <a:bodyPr/>
        <a:lstStyle/>
        <a:p>
          <a:endParaRPr lang="en-US"/>
        </a:p>
      </dgm:t>
    </dgm:pt>
    <dgm:pt modelId="{0FD34077-3F81-4976-B94B-BB9DC26656B3}" type="sibTrans" cxnId="{41D01B0D-3083-4F09-9DF0-F1D1C71534F4}">
      <dgm:prSet/>
      <dgm:spPr/>
      <dgm:t>
        <a:bodyPr/>
        <a:lstStyle/>
        <a:p>
          <a:endParaRPr lang="en-US"/>
        </a:p>
      </dgm:t>
    </dgm:pt>
    <dgm:pt modelId="{4A114EAA-D2EE-40E4-B0B5-C6824DFE2FAE}">
      <dgm:prSet phldrT="[Text]"/>
      <dgm:spPr>
        <a:solidFill>
          <a:srgbClr val="7030A0"/>
        </a:solidFill>
      </dgm:spPr>
      <dgm:t>
        <a:bodyPr/>
        <a:lstStyle/>
        <a:p>
          <a:r>
            <a:rPr lang="bn-BD" dirty="0" smtClean="0">
              <a:latin typeface="NikoshBAN" panose="02000000000000000000" pitchFamily="2" charset="0"/>
              <a:cs typeface="NikoshBAN" panose="02000000000000000000" pitchFamily="2" charset="0"/>
            </a:rPr>
            <a:t>কর্মী</a:t>
          </a:r>
          <a:endParaRPr lang="en-US" dirty="0">
            <a:latin typeface="NikoshBAN" panose="02000000000000000000" pitchFamily="2" charset="0"/>
            <a:cs typeface="NikoshBAN" panose="02000000000000000000" pitchFamily="2" charset="0"/>
          </a:endParaRPr>
        </a:p>
      </dgm:t>
    </dgm:pt>
    <dgm:pt modelId="{8474E426-589C-41EF-B233-84DAB19A2F1E}" type="parTrans" cxnId="{826FB56F-EF4B-4469-B9BB-38EA1243A00F}">
      <dgm:prSet>
        <dgm:style>
          <a:lnRef idx="1">
            <a:schemeClr val="accent2"/>
          </a:lnRef>
          <a:fillRef idx="2">
            <a:schemeClr val="accent2"/>
          </a:fillRef>
          <a:effectRef idx="1">
            <a:schemeClr val="accent2"/>
          </a:effectRef>
          <a:fontRef idx="minor">
            <a:schemeClr val="dk1"/>
          </a:fontRef>
        </dgm:style>
      </dgm:prSet>
      <dgm:spPr/>
      <dgm:t>
        <a:bodyPr/>
        <a:lstStyle/>
        <a:p>
          <a:endParaRPr lang="en-US"/>
        </a:p>
      </dgm:t>
    </dgm:pt>
    <dgm:pt modelId="{1718A881-271C-4F3B-8B72-D6054809BBCD}" type="sibTrans" cxnId="{826FB56F-EF4B-4469-B9BB-38EA1243A00F}">
      <dgm:prSet/>
      <dgm:spPr/>
      <dgm:t>
        <a:bodyPr/>
        <a:lstStyle/>
        <a:p>
          <a:endParaRPr lang="en-US"/>
        </a:p>
      </dgm:t>
    </dgm:pt>
    <dgm:pt modelId="{23D02A14-1D76-47D0-AAEB-1D7770064F07}">
      <dgm:prSet phldrT="[Text]">
        <dgm:style>
          <a:lnRef idx="1">
            <a:schemeClr val="accent5"/>
          </a:lnRef>
          <a:fillRef idx="2">
            <a:schemeClr val="accent5"/>
          </a:fillRef>
          <a:effectRef idx="1">
            <a:schemeClr val="accent5"/>
          </a:effectRef>
          <a:fontRef idx="minor">
            <a:schemeClr val="dk1"/>
          </a:fontRef>
        </dgm:style>
      </dgm:prSet>
      <dgm:spPr/>
      <dgm:t>
        <a:bodyPr/>
        <a:lstStyle/>
        <a:p>
          <a:r>
            <a:rPr lang="bn-BD" dirty="0" smtClean="0">
              <a:latin typeface="NikoshBAN" panose="02000000000000000000" pitchFamily="2" charset="0"/>
              <a:cs typeface="NikoshBAN" panose="02000000000000000000" pitchFamily="2" charset="0"/>
            </a:rPr>
            <a:t>আর্থিক প্রতিষ্ঠান</a:t>
          </a:r>
          <a:endParaRPr lang="en-US" dirty="0">
            <a:latin typeface="NikoshBAN" panose="02000000000000000000" pitchFamily="2" charset="0"/>
            <a:cs typeface="NikoshBAN" panose="02000000000000000000" pitchFamily="2" charset="0"/>
          </a:endParaRPr>
        </a:p>
      </dgm:t>
    </dgm:pt>
    <dgm:pt modelId="{6244C6AF-F57F-47D4-9E4D-295066188FDA}" type="parTrans" cxnId="{BEEEFB54-D913-424C-AC16-77FD3CC178FD}">
      <dgm:prSet>
        <dgm:style>
          <a:lnRef idx="1">
            <a:schemeClr val="accent1"/>
          </a:lnRef>
          <a:fillRef idx="2">
            <a:schemeClr val="accent1"/>
          </a:fillRef>
          <a:effectRef idx="1">
            <a:schemeClr val="accent1"/>
          </a:effectRef>
          <a:fontRef idx="minor">
            <a:schemeClr val="dk1"/>
          </a:fontRef>
        </dgm:style>
      </dgm:prSet>
      <dgm:spPr/>
      <dgm:t>
        <a:bodyPr/>
        <a:lstStyle/>
        <a:p>
          <a:endParaRPr lang="en-US"/>
        </a:p>
      </dgm:t>
    </dgm:pt>
    <dgm:pt modelId="{41FB0C2B-E68D-4985-98EA-451A94892888}" type="sibTrans" cxnId="{BEEEFB54-D913-424C-AC16-77FD3CC178FD}">
      <dgm:prSet/>
      <dgm:spPr/>
      <dgm:t>
        <a:bodyPr/>
        <a:lstStyle/>
        <a:p>
          <a:endParaRPr lang="en-US"/>
        </a:p>
      </dgm:t>
    </dgm:pt>
    <dgm:pt modelId="{03B868E9-295D-4C4B-9220-4BBB063D3C16}" type="pres">
      <dgm:prSet presAssocID="{D97ED3B1-E4D8-4748-81F5-57B86DCA4002}" presName="cycle" presStyleCnt="0">
        <dgm:presLayoutVars>
          <dgm:chMax val="1"/>
          <dgm:dir/>
          <dgm:animLvl val="ctr"/>
          <dgm:resizeHandles val="exact"/>
        </dgm:presLayoutVars>
      </dgm:prSet>
      <dgm:spPr/>
      <dgm:t>
        <a:bodyPr/>
        <a:lstStyle/>
        <a:p>
          <a:endParaRPr lang="en-US"/>
        </a:p>
      </dgm:t>
    </dgm:pt>
    <dgm:pt modelId="{99D47B7A-1275-40BB-B974-9F54EEA1C00A}" type="pres">
      <dgm:prSet presAssocID="{9FF87F96-B781-44CE-8359-3D95E08C6B0F}" presName="centerShape" presStyleLbl="node0" presStyleIdx="0" presStyleCnt="1" custScaleX="100673" custScaleY="45650" custLinFactNeighborX="1792" custLinFactNeighborY="-24095"/>
      <dgm:spPr/>
      <dgm:t>
        <a:bodyPr/>
        <a:lstStyle/>
        <a:p>
          <a:endParaRPr lang="en-US"/>
        </a:p>
      </dgm:t>
    </dgm:pt>
    <dgm:pt modelId="{85640621-4FB1-4A4F-94F6-A7AE2566D1AE}" type="pres">
      <dgm:prSet presAssocID="{BC1751CD-068A-4B33-8AF7-683715FE6E21}" presName="parTrans" presStyleLbl="bgSibTrans2D1" presStyleIdx="0" presStyleCnt="6" custAng="10224766" custScaleX="52650" custLinFactNeighborX="22568" custLinFactNeighborY="20469" custRadScaleRad="144497" custRadScaleInc="-2147483648"/>
      <dgm:spPr/>
      <dgm:t>
        <a:bodyPr/>
        <a:lstStyle/>
        <a:p>
          <a:endParaRPr lang="en-US"/>
        </a:p>
      </dgm:t>
    </dgm:pt>
    <dgm:pt modelId="{81BBAA6F-0298-434F-872F-256A9499FAA3}" type="pres">
      <dgm:prSet presAssocID="{BAFB2663-A420-4883-8306-5A46146B4D59}" presName="node" presStyleLbl="node1" presStyleIdx="0" presStyleCnt="6" custScaleX="116538" custScaleY="51767" custRadScaleRad="84986" custRadScaleInc="6220">
        <dgm:presLayoutVars>
          <dgm:bulletEnabled val="1"/>
        </dgm:presLayoutVars>
      </dgm:prSet>
      <dgm:spPr/>
      <dgm:t>
        <a:bodyPr/>
        <a:lstStyle/>
        <a:p>
          <a:endParaRPr lang="en-US"/>
        </a:p>
      </dgm:t>
    </dgm:pt>
    <dgm:pt modelId="{63EEE9EF-2291-4051-B0DF-CC203FA8AF59}" type="pres">
      <dgm:prSet presAssocID="{540A79C5-C6E2-4EB6-A441-0585D3D3E045}" presName="parTrans" presStyleLbl="bgSibTrans2D1" presStyleIdx="1" presStyleCnt="6" custAng="10640556" custScaleX="50046" custLinFactNeighborX="19092" custLinFactNeighborY="3020" custRadScaleRad="351622" custRadScaleInc="-2147483648"/>
      <dgm:spPr/>
      <dgm:t>
        <a:bodyPr/>
        <a:lstStyle/>
        <a:p>
          <a:endParaRPr lang="en-US"/>
        </a:p>
      </dgm:t>
    </dgm:pt>
    <dgm:pt modelId="{482C79A4-BB40-4493-A3B7-B39734031BF0}" type="pres">
      <dgm:prSet presAssocID="{5E2571B1-9312-4DE7-ACD5-217540A3B7D1}" presName="node" presStyleLbl="node1" presStyleIdx="1" presStyleCnt="6" custScaleX="103097" custScaleY="51339" custRadScaleRad="101661" custRadScaleInc="-31198">
        <dgm:presLayoutVars>
          <dgm:bulletEnabled val="1"/>
        </dgm:presLayoutVars>
      </dgm:prSet>
      <dgm:spPr/>
      <dgm:t>
        <a:bodyPr/>
        <a:lstStyle/>
        <a:p>
          <a:endParaRPr lang="en-US"/>
        </a:p>
      </dgm:t>
    </dgm:pt>
    <dgm:pt modelId="{E914887E-0150-4446-9BCD-1238F99EFFEF}" type="pres">
      <dgm:prSet presAssocID="{B3EE09A6-1F4E-484D-9896-7BDAE3A3905F}" presName="parTrans" presStyleLbl="bgSibTrans2D1" presStyleIdx="2" presStyleCnt="6" custAng="10705307" custScaleX="45711" custLinFactNeighborX="11534" custLinFactNeighborY="3284" custRadScaleRad="12589" custRadScaleInc="-2147483648"/>
      <dgm:spPr/>
      <dgm:t>
        <a:bodyPr/>
        <a:lstStyle/>
        <a:p>
          <a:endParaRPr lang="en-US"/>
        </a:p>
      </dgm:t>
    </dgm:pt>
    <dgm:pt modelId="{A39D9616-924B-463E-A6B5-EBE02C1FA053}" type="pres">
      <dgm:prSet presAssocID="{826481AA-0F46-4149-BBB6-2E6229D9CF45}" presName="node" presStyleLbl="node1" presStyleIdx="2" presStyleCnt="6" custScaleX="110611" custScaleY="48742" custRadScaleRad="127744" custRadScaleInc="-85319">
        <dgm:presLayoutVars>
          <dgm:bulletEnabled val="1"/>
        </dgm:presLayoutVars>
      </dgm:prSet>
      <dgm:spPr/>
      <dgm:t>
        <a:bodyPr/>
        <a:lstStyle/>
        <a:p>
          <a:endParaRPr lang="en-US"/>
        </a:p>
      </dgm:t>
    </dgm:pt>
    <dgm:pt modelId="{01CC8514-602E-481B-9DFC-84C1A76085AD}" type="pres">
      <dgm:prSet presAssocID="{C50469D2-7AE6-4A20-91E7-3D622FD5156B}" presName="parTrans" presStyleLbl="bgSibTrans2D1" presStyleIdx="3" presStyleCnt="6" custAng="10756256" custScaleX="40328" custLinFactNeighborX="-12197" custLinFactNeighborY="4889" custRadScaleRad="313822" custRadScaleInc="-2147483648"/>
      <dgm:spPr/>
      <dgm:t>
        <a:bodyPr/>
        <a:lstStyle/>
        <a:p>
          <a:endParaRPr lang="en-US"/>
        </a:p>
      </dgm:t>
    </dgm:pt>
    <dgm:pt modelId="{87DE40E3-D749-487D-A346-BA4DF9C0E9BA}" type="pres">
      <dgm:prSet presAssocID="{63116869-3D67-4434-B707-FC63454E59CC}" presName="node" presStyleLbl="node1" presStyleIdx="3" presStyleCnt="6" custScaleX="116725" custScaleY="46380" custRadScaleRad="132316" custRadScaleInc="86819">
        <dgm:presLayoutVars>
          <dgm:bulletEnabled val="1"/>
        </dgm:presLayoutVars>
      </dgm:prSet>
      <dgm:spPr/>
      <dgm:t>
        <a:bodyPr/>
        <a:lstStyle/>
        <a:p>
          <a:endParaRPr lang="en-US"/>
        </a:p>
      </dgm:t>
    </dgm:pt>
    <dgm:pt modelId="{9008DB11-B9D1-4F9F-A639-FBF789C4372D}" type="pres">
      <dgm:prSet presAssocID="{8474E426-589C-41EF-B233-84DAB19A2F1E}" presName="parTrans" presStyleLbl="bgSibTrans2D1" presStyleIdx="4" presStyleCnt="6" custAng="234405" custFlipHor="1" custScaleX="44519" custLinFactNeighborX="-19454" custRadScaleRad="211678" custRadScaleInc="-2147483648"/>
      <dgm:spPr/>
      <dgm:t>
        <a:bodyPr/>
        <a:lstStyle/>
        <a:p>
          <a:endParaRPr lang="en-US"/>
        </a:p>
      </dgm:t>
    </dgm:pt>
    <dgm:pt modelId="{233AA4FE-B138-4CA0-B6FD-93F17EEC75E3}" type="pres">
      <dgm:prSet presAssocID="{4A114EAA-D2EE-40E4-B0B5-C6824DFE2FAE}" presName="node" presStyleLbl="node1" presStyleIdx="4" presStyleCnt="6" custScaleX="107247" custScaleY="46690" custRadScaleRad="104330" custRadScaleInc="30784">
        <dgm:presLayoutVars>
          <dgm:bulletEnabled val="1"/>
        </dgm:presLayoutVars>
      </dgm:prSet>
      <dgm:spPr/>
      <dgm:t>
        <a:bodyPr/>
        <a:lstStyle/>
        <a:p>
          <a:endParaRPr lang="en-US"/>
        </a:p>
      </dgm:t>
    </dgm:pt>
    <dgm:pt modelId="{756A84E1-8317-4EA1-900D-1803894E87D5}" type="pres">
      <dgm:prSet presAssocID="{6244C6AF-F57F-47D4-9E4D-295066188FDA}" presName="parTrans" presStyleLbl="bgSibTrans2D1" presStyleIdx="5" presStyleCnt="6" custAng="10994757" custScaleX="49514" custLinFactNeighborX="-17188" custLinFactNeighborY="14005"/>
      <dgm:spPr/>
      <dgm:t>
        <a:bodyPr/>
        <a:lstStyle/>
        <a:p>
          <a:endParaRPr lang="en-US"/>
        </a:p>
      </dgm:t>
    </dgm:pt>
    <dgm:pt modelId="{6B94216D-B81F-42F8-A804-E94A161AFC44}" type="pres">
      <dgm:prSet presAssocID="{23D02A14-1D76-47D0-AAEB-1D7770064F07}" presName="node" presStyleLbl="node1" presStyleIdx="5" presStyleCnt="6" custScaleX="113091" custScaleY="44845" custRadScaleRad="94357" custRadScaleInc="-10618">
        <dgm:presLayoutVars>
          <dgm:bulletEnabled val="1"/>
        </dgm:presLayoutVars>
      </dgm:prSet>
      <dgm:spPr/>
      <dgm:t>
        <a:bodyPr/>
        <a:lstStyle/>
        <a:p>
          <a:endParaRPr lang="en-US"/>
        </a:p>
      </dgm:t>
    </dgm:pt>
  </dgm:ptLst>
  <dgm:cxnLst>
    <dgm:cxn modelId="{969ADF18-9CC9-4027-8653-12EDD2C93A04}" type="presOf" srcId="{B3EE09A6-1F4E-484D-9896-7BDAE3A3905F}" destId="{E914887E-0150-4446-9BCD-1238F99EFFEF}" srcOrd="0" destOrd="0" presId="urn:microsoft.com/office/officeart/2005/8/layout/radial4"/>
    <dgm:cxn modelId="{E93784CB-B930-440E-AE80-628C0106B1D5}" type="presOf" srcId="{9FF87F96-B781-44CE-8359-3D95E08C6B0F}" destId="{99D47B7A-1275-40BB-B974-9F54EEA1C00A}" srcOrd="0" destOrd="0" presId="urn:microsoft.com/office/officeart/2005/8/layout/radial4"/>
    <dgm:cxn modelId="{CFAD8275-BCF7-42F6-B43C-D37D4E991C73}" type="presOf" srcId="{BC1751CD-068A-4B33-8AF7-683715FE6E21}" destId="{85640621-4FB1-4A4F-94F6-A7AE2566D1AE}" srcOrd="0" destOrd="0" presId="urn:microsoft.com/office/officeart/2005/8/layout/radial4"/>
    <dgm:cxn modelId="{826FB56F-EF4B-4469-B9BB-38EA1243A00F}" srcId="{9FF87F96-B781-44CE-8359-3D95E08C6B0F}" destId="{4A114EAA-D2EE-40E4-B0B5-C6824DFE2FAE}" srcOrd="4" destOrd="0" parTransId="{8474E426-589C-41EF-B233-84DAB19A2F1E}" sibTransId="{1718A881-271C-4F3B-8B72-D6054809BBCD}"/>
    <dgm:cxn modelId="{1823BAAD-0F32-43BA-A6B0-8F4D7C5593DD}" type="presOf" srcId="{D97ED3B1-E4D8-4748-81F5-57B86DCA4002}" destId="{03B868E9-295D-4C4B-9220-4BBB063D3C16}" srcOrd="0" destOrd="0" presId="urn:microsoft.com/office/officeart/2005/8/layout/radial4"/>
    <dgm:cxn modelId="{570D55A2-8E7F-4AD2-B880-D9D6C9B1F5CC}" type="presOf" srcId="{6244C6AF-F57F-47D4-9E4D-295066188FDA}" destId="{756A84E1-8317-4EA1-900D-1803894E87D5}" srcOrd="0" destOrd="0" presId="urn:microsoft.com/office/officeart/2005/8/layout/radial4"/>
    <dgm:cxn modelId="{AC076EDA-D749-418F-8602-F57C3E16A686}" type="presOf" srcId="{C50469D2-7AE6-4A20-91E7-3D622FD5156B}" destId="{01CC8514-602E-481B-9DFC-84C1A76085AD}" srcOrd="0" destOrd="0" presId="urn:microsoft.com/office/officeart/2005/8/layout/radial4"/>
    <dgm:cxn modelId="{6CBCE643-C9B5-4221-920A-0DC3A4681453}" srcId="{9FF87F96-B781-44CE-8359-3D95E08C6B0F}" destId="{5E2571B1-9312-4DE7-ACD5-217540A3B7D1}" srcOrd="1" destOrd="0" parTransId="{540A79C5-C6E2-4EB6-A441-0585D3D3E045}" sibTransId="{444345BF-130C-4BB8-A063-001B6E5745B0}"/>
    <dgm:cxn modelId="{194C4C20-697F-4890-86FB-CB48A7318B21}" type="presOf" srcId="{8474E426-589C-41EF-B233-84DAB19A2F1E}" destId="{9008DB11-B9D1-4F9F-A639-FBF789C4372D}" srcOrd="0" destOrd="0" presId="urn:microsoft.com/office/officeart/2005/8/layout/radial4"/>
    <dgm:cxn modelId="{7F9AACB3-06C6-4F51-BAC3-0D19D6BDDB11}" srcId="{9FF87F96-B781-44CE-8359-3D95E08C6B0F}" destId="{826481AA-0F46-4149-BBB6-2E6229D9CF45}" srcOrd="2" destOrd="0" parTransId="{B3EE09A6-1F4E-484D-9896-7BDAE3A3905F}" sibTransId="{0A6541BC-335F-4E32-B4E9-31605E63FE52}"/>
    <dgm:cxn modelId="{539388B6-DD39-4E8B-9FE8-936938D94BB2}" type="presOf" srcId="{4A114EAA-D2EE-40E4-B0B5-C6824DFE2FAE}" destId="{233AA4FE-B138-4CA0-B6FD-93F17EEC75E3}" srcOrd="0" destOrd="0" presId="urn:microsoft.com/office/officeart/2005/8/layout/radial4"/>
    <dgm:cxn modelId="{11EEF23A-0F88-4EF4-8BBA-5CB8FB805F29}" type="presOf" srcId="{BAFB2663-A420-4883-8306-5A46146B4D59}" destId="{81BBAA6F-0298-434F-872F-256A9499FAA3}" srcOrd="0" destOrd="0" presId="urn:microsoft.com/office/officeart/2005/8/layout/radial4"/>
    <dgm:cxn modelId="{41D01B0D-3083-4F09-9DF0-F1D1C71534F4}" srcId="{9FF87F96-B781-44CE-8359-3D95E08C6B0F}" destId="{63116869-3D67-4434-B707-FC63454E59CC}" srcOrd="3" destOrd="0" parTransId="{C50469D2-7AE6-4A20-91E7-3D622FD5156B}" sibTransId="{0FD34077-3F81-4976-B94B-BB9DC26656B3}"/>
    <dgm:cxn modelId="{C5D9DFD0-9F08-42A9-937A-F6C3F58D3A51}" srcId="{9FF87F96-B781-44CE-8359-3D95E08C6B0F}" destId="{BAFB2663-A420-4883-8306-5A46146B4D59}" srcOrd="0" destOrd="0" parTransId="{BC1751CD-068A-4B33-8AF7-683715FE6E21}" sibTransId="{0D55137F-DEFB-48C6-A401-E6E7BAA94705}"/>
    <dgm:cxn modelId="{FF0D9D32-9C0C-4AB4-820C-E72929DBD71E}" srcId="{D97ED3B1-E4D8-4748-81F5-57B86DCA4002}" destId="{9FF87F96-B781-44CE-8359-3D95E08C6B0F}" srcOrd="0" destOrd="0" parTransId="{4F6166BC-FF08-4CD7-8954-627A3A088FF7}" sibTransId="{B8668073-3EA4-4FA1-B974-94B533D0EE3A}"/>
    <dgm:cxn modelId="{75FDDA26-0B00-4773-B2D8-4A1D058BBF5B}" type="presOf" srcId="{5E2571B1-9312-4DE7-ACD5-217540A3B7D1}" destId="{482C79A4-BB40-4493-A3B7-B39734031BF0}" srcOrd="0" destOrd="0" presId="urn:microsoft.com/office/officeart/2005/8/layout/radial4"/>
    <dgm:cxn modelId="{678E8177-9145-47D3-995E-150B4549DA31}" type="presOf" srcId="{826481AA-0F46-4149-BBB6-2E6229D9CF45}" destId="{A39D9616-924B-463E-A6B5-EBE02C1FA053}" srcOrd="0" destOrd="0" presId="urn:microsoft.com/office/officeart/2005/8/layout/radial4"/>
    <dgm:cxn modelId="{394003EF-36FF-4578-8931-5C2FBF0B091E}" type="presOf" srcId="{540A79C5-C6E2-4EB6-A441-0585D3D3E045}" destId="{63EEE9EF-2291-4051-B0DF-CC203FA8AF59}" srcOrd="0" destOrd="0" presId="urn:microsoft.com/office/officeart/2005/8/layout/radial4"/>
    <dgm:cxn modelId="{BEEEFB54-D913-424C-AC16-77FD3CC178FD}" srcId="{9FF87F96-B781-44CE-8359-3D95E08C6B0F}" destId="{23D02A14-1D76-47D0-AAEB-1D7770064F07}" srcOrd="5" destOrd="0" parTransId="{6244C6AF-F57F-47D4-9E4D-295066188FDA}" sibTransId="{41FB0C2B-E68D-4985-98EA-451A94892888}"/>
    <dgm:cxn modelId="{710664C6-4DFF-4C88-9440-95044E70CCB0}" type="presOf" srcId="{63116869-3D67-4434-B707-FC63454E59CC}" destId="{87DE40E3-D749-487D-A346-BA4DF9C0E9BA}" srcOrd="0" destOrd="0" presId="urn:microsoft.com/office/officeart/2005/8/layout/radial4"/>
    <dgm:cxn modelId="{973F313B-4271-4E0C-8E44-D6742F4D08E4}" type="presOf" srcId="{23D02A14-1D76-47D0-AAEB-1D7770064F07}" destId="{6B94216D-B81F-42F8-A804-E94A161AFC44}" srcOrd="0" destOrd="0" presId="urn:microsoft.com/office/officeart/2005/8/layout/radial4"/>
    <dgm:cxn modelId="{E77E95DC-872F-4117-A1C9-40F94D7AE44C}" type="presParOf" srcId="{03B868E9-295D-4C4B-9220-4BBB063D3C16}" destId="{99D47B7A-1275-40BB-B974-9F54EEA1C00A}" srcOrd="0" destOrd="0" presId="urn:microsoft.com/office/officeart/2005/8/layout/radial4"/>
    <dgm:cxn modelId="{4823C061-0290-4632-821F-CE462631068C}" type="presParOf" srcId="{03B868E9-295D-4C4B-9220-4BBB063D3C16}" destId="{85640621-4FB1-4A4F-94F6-A7AE2566D1AE}" srcOrd="1" destOrd="0" presId="urn:microsoft.com/office/officeart/2005/8/layout/radial4"/>
    <dgm:cxn modelId="{A7CA9095-BE8C-491B-8751-6180BFC802A5}" type="presParOf" srcId="{03B868E9-295D-4C4B-9220-4BBB063D3C16}" destId="{81BBAA6F-0298-434F-872F-256A9499FAA3}" srcOrd="2" destOrd="0" presId="urn:microsoft.com/office/officeart/2005/8/layout/radial4"/>
    <dgm:cxn modelId="{FD7C9FC2-74BC-403D-94E2-85E379C48B3A}" type="presParOf" srcId="{03B868E9-295D-4C4B-9220-4BBB063D3C16}" destId="{63EEE9EF-2291-4051-B0DF-CC203FA8AF59}" srcOrd="3" destOrd="0" presId="urn:microsoft.com/office/officeart/2005/8/layout/radial4"/>
    <dgm:cxn modelId="{EBBB39DB-1982-43CA-B62F-8490B9DF0CD0}" type="presParOf" srcId="{03B868E9-295D-4C4B-9220-4BBB063D3C16}" destId="{482C79A4-BB40-4493-A3B7-B39734031BF0}" srcOrd="4" destOrd="0" presId="urn:microsoft.com/office/officeart/2005/8/layout/radial4"/>
    <dgm:cxn modelId="{09635BD8-645E-4F3A-BD87-7D71BEC2FDB1}" type="presParOf" srcId="{03B868E9-295D-4C4B-9220-4BBB063D3C16}" destId="{E914887E-0150-4446-9BCD-1238F99EFFEF}" srcOrd="5" destOrd="0" presId="urn:microsoft.com/office/officeart/2005/8/layout/radial4"/>
    <dgm:cxn modelId="{F542BFFD-8862-45C4-8AA2-5A9DFE0F5164}" type="presParOf" srcId="{03B868E9-295D-4C4B-9220-4BBB063D3C16}" destId="{A39D9616-924B-463E-A6B5-EBE02C1FA053}" srcOrd="6" destOrd="0" presId="urn:microsoft.com/office/officeart/2005/8/layout/radial4"/>
    <dgm:cxn modelId="{B33C926F-7B46-45F3-B560-634E0DC94933}" type="presParOf" srcId="{03B868E9-295D-4C4B-9220-4BBB063D3C16}" destId="{01CC8514-602E-481B-9DFC-84C1A76085AD}" srcOrd="7" destOrd="0" presId="urn:microsoft.com/office/officeart/2005/8/layout/radial4"/>
    <dgm:cxn modelId="{984033F5-3981-49E8-A5D1-5EE62FEACCEA}" type="presParOf" srcId="{03B868E9-295D-4C4B-9220-4BBB063D3C16}" destId="{87DE40E3-D749-487D-A346-BA4DF9C0E9BA}" srcOrd="8" destOrd="0" presId="urn:microsoft.com/office/officeart/2005/8/layout/radial4"/>
    <dgm:cxn modelId="{4C2FC6CB-C505-442D-9B47-ECADB2407CD1}" type="presParOf" srcId="{03B868E9-295D-4C4B-9220-4BBB063D3C16}" destId="{9008DB11-B9D1-4F9F-A639-FBF789C4372D}" srcOrd="9" destOrd="0" presId="urn:microsoft.com/office/officeart/2005/8/layout/radial4"/>
    <dgm:cxn modelId="{2F146C28-D551-4C3D-8EF9-6E8B61F3D1DE}" type="presParOf" srcId="{03B868E9-295D-4C4B-9220-4BBB063D3C16}" destId="{233AA4FE-B138-4CA0-B6FD-93F17EEC75E3}" srcOrd="10" destOrd="0" presId="urn:microsoft.com/office/officeart/2005/8/layout/radial4"/>
    <dgm:cxn modelId="{09B5D938-D341-4BE0-937F-B01F1C0CB3B8}" type="presParOf" srcId="{03B868E9-295D-4C4B-9220-4BBB063D3C16}" destId="{756A84E1-8317-4EA1-900D-1803894E87D5}" srcOrd="11" destOrd="0" presId="urn:microsoft.com/office/officeart/2005/8/layout/radial4"/>
    <dgm:cxn modelId="{43855A4C-BCE4-484E-BD88-2B6F2A756708}" type="presParOf" srcId="{03B868E9-295D-4C4B-9220-4BBB063D3C16}" destId="{6B94216D-B81F-42F8-A804-E94A161AFC44}" srcOrd="12" destOrd="0" presId="urn:microsoft.com/office/officeart/2005/8/layout/radial4"/>
  </dgm:cxnLst>
  <dgm:bg/>
  <dgm:whole/>
</dgm:dataModel>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6ED1893-E8AA-4E99-93ED-6B83A47E7467}" type="datetimeFigureOut">
              <a:rPr lang="en-US" smtClean="0"/>
              <a:t>10/30/2022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A58235-50D8-47E4-B4A1-0B3833B7886C}"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n-BD" dirty="0" smtClean="0"/>
              <a:t>প্রদর্শন</a:t>
            </a:r>
            <a:r>
              <a:rPr lang="bn-BD" baseline="0" dirty="0" smtClean="0"/>
              <a:t> করা হবে</a:t>
            </a:r>
            <a:endParaRPr lang="en-US" dirty="0"/>
          </a:p>
        </p:txBody>
      </p:sp>
      <p:sp>
        <p:nvSpPr>
          <p:cNvPr id="4" name="Slide Number Placeholder 3"/>
          <p:cNvSpPr>
            <a:spLocks noGrp="1"/>
          </p:cNvSpPr>
          <p:nvPr>
            <p:ph type="sldNum" sz="quarter" idx="10"/>
          </p:nvPr>
        </p:nvSpPr>
        <p:spPr/>
        <p:txBody>
          <a:bodyPr/>
          <a:lstStyle/>
          <a:p>
            <a:fld id="{D3FD3B7B-1336-4305-97B8-C481852C432A}" type="slidenum">
              <a:rPr lang="en-US" smtClean="0"/>
              <a:pPr/>
              <a:t>10</a:t>
            </a:fld>
            <a:endParaRPr lang="en-US"/>
          </a:p>
        </p:txBody>
      </p:sp>
    </p:spTree>
    <p:extLst>
      <p:ext uri="{BB962C8B-B14F-4D97-AF65-F5344CB8AC3E}">
        <p14:creationId xmlns="" xmlns:p14="http://schemas.microsoft.com/office/powerpoint/2010/main" val="21781241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10/30/2022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10/30/2022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10/30/2022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10/30/2022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a:bodyPr>
          <a:lstStyle/>
          <a:p>
            <a:r>
              <a:rPr lang="bn-IN" dirty="0" smtClean="0"/>
              <a:t>আজকের ক্লাসে তোমাদের স্বাগতম</a:t>
            </a:r>
            <a:endParaRPr lang="en-US" dirty="0"/>
          </a:p>
        </p:txBody>
      </p:sp>
      <p:pic>
        <p:nvPicPr>
          <p:cNvPr id="5" name="Content Placeholder 4" descr="10372355_1433110103605598_8726600893793858226_n.jpg"/>
          <p:cNvPicPr>
            <a:picLocks noGrp="1" noChangeAspect="1"/>
          </p:cNvPicPr>
          <p:nvPr>
            <p:ph idx="1"/>
          </p:nvPr>
        </p:nvPicPr>
        <p:blipFill>
          <a:blip r:embed="rId2"/>
          <a:stretch>
            <a:fillRect/>
          </a:stretch>
        </p:blipFill>
        <p:spPr>
          <a:xfrm>
            <a:off x="1524000" y="1828800"/>
            <a:ext cx="6034617" cy="4525963"/>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0" fill="hold"/>
                                        <p:tgtEl>
                                          <p:spTgt spid="2"/>
                                        </p:tgtEl>
                                        <p:attrNameLst>
                                          <p:attrName>ppt_x</p:attrName>
                                        </p:attrNameLst>
                                      </p:cBhvr>
                                      <p:tavLst>
                                        <p:tav tm="0">
                                          <p:val>
                                            <p:strVal val="#ppt_x"/>
                                          </p:val>
                                        </p:tav>
                                        <p:tav tm="100000">
                                          <p:val>
                                            <p:strVal val="#ppt_x"/>
                                          </p:val>
                                        </p:tav>
                                      </p:tavLst>
                                    </p:anim>
                                    <p:anim calcmode="lin" valueType="num">
                                      <p:cBhvr additive="base">
                                        <p:cTn id="8" dur="50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 xmlns:p14="http://schemas.microsoft.com/office/powerpoint/2010/main" val="2985815974"/>
              </p:ext>
            </p:extLst>
          </p:nvPr>
        </p:nvGraphicFramePr>
        <p:xfrm>
          <a:off x="628650" y="677918"/>
          <a:ext cx="8038443" cy="549904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 xmlns:p14="http://schemas.microsoft.com/office/powerpoint/2010/main" val="957830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edge">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 xmlns:p14="http://schemas.microsoft.com/office/powerpoint/2010/main" val="3079510282"/>
              </p:ext>
            </p:extLst>
          </p:nvPr>
        </p:nvGraphicFramePr>
        <p:xfrm>
          <a:off x="381000" y="272954"/>
          <a:ext cx="8310398" cy="63564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ounded Rectangle 2"/>
          <p:cNvSpPr/>
          <p:nvPr/>
        </p:nvSpPr>
        <p:spPr>
          <a:xfrm>
            <a:off x="3962400" y="685800"/>
            <a:ext cx="1524000" cy="8382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bn-BD" dirty="0" smtClean="0"/>
              <a:t>সমাজ</a:t>
            </a:r>
            <a:endParaRPr lang="en-US" dirty="0"/>
          </a:p>
        </p:txBody>
      </p:sp>
      <p:sp>
        <p:nvSpPr>
          <p:cNvPr id="4" name="Rounded Rectangle 3"/>
          <p:cNvSpPr/>
          <p:nvPr/>
        </p:nvSpPr>
        <p:spPr>
          <a:xfrm>
            <a:off x="3886200" y="5029200"/>
            <a:ext cx="1676400" cy="76200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bn-BD" dirty="0" smtClean="0"/>
              <a:t>ক্রেতা বা ভোক্তা</a:t>
            </a:r>
            <a:endParaRPr lang="en-US" dirty="0"/>
          </a:p>
        </p:txBody>
      </p:sp>
      <p:sp>
        <p:nvSpPr>
          <p:cNvPr id="5" name="Right Arrow 4"/>
          <p:cNvSpPr/>
          <p:nvPr/>
        </p:nvSpPr>
        <p:spPr>
          <a:xfrm rot="16200000">
            <a:off x="4343400" y="1752600"/>
            <a:ext cx="685800" cy="533400"/>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7" name="Right Arrow 6"/>
          <p:cNvSpPr/>
          <p:nvPr/>
        </p:nvSpPr>
        <p:spPr>
          <a:xfrm rot="5400000">
            <a:off x="4343400" y="4305300"/>
            <a:ext cx="723900" cy="571500"/>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8" name="TextBox 7"/>
          <p:cNvSpPr txBox="1"/>
          <p:nvPr/>
        </p:nvSpPr>
        <p:spPr>
          <a:xfrm>
            <a:off x="609600" y="457200"/>
            <a:ext cx="2497800" cy="46166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lvl="0"/>
            <a:r>
              <a:rPr lang="bn-BD" sz="2400" dirty="0" smtClean="0">
                <a:latin typeface="NikoshBAN" panose="02000000000000000000" pitchFamily="2" charset="0"/>
                <a:cs typeface="NikoshBAN" panose="02000000000000000000" pitchFamily="2" charset="0"/>
              </a:rPr>
              <a:t>বাহ্যিক উপাদানের  </a:t>
            </a:r>
            <a:r>
              <a:rPr lang="bn-BD" sz="2400" dirty="0" smtClean="0">
                <a:latin typeface="NikoshBAN" panose="02000000000000000000" pitchFamily="2" charset="0"/>
                <a:cs typeface="NikoshBAN" panose="02000000000000000000" pitchFamily="2" charset="0"/>
              </a:rPr>
              <a:t>প্রতি</a:t>
            </a:r>
            <a:endParaRPr lang="en-US" sz="2400" dirty="0" smtClean="0">
              <a:latin typeface="NikoshBAN" panose="02000000000000000000" pitchFamily="2" charset="0"/>
              <a:cs typeface="NikoshBAN" panose="02000000000000000000" pitchFamily="2" charset="0"/>
            </a:endParaRPr>
          </a:p>
        </p:txBody>
      </p:sp>
      <p:sp>
        <p:nvSpPr>
          <p:cNvPr id="9" name="TextBox 8"/>
          <p:cNvSpPr txBox="1"/>
          <p:nvPr/>
        </p:nvSpPr>
        <p:spPr>
          <a:xfrm>
            <a:off x="3658370" y="6172200"/>
            <a:ext cx="2779928" cy="369332"/>
          </a:xfrm>
          <a:prstGeom prst="rect">
            <a:avLst/>
          </a:prstGeom>
          <a:noFill/>
        </p:spPr>
        <p:txBody>
          <a:bodyPr wrap="none" rtlCol="0">
            <a:spAutoFit/>
          </a:bodyPr>
          <a:lstStyle/>
          <a:p>
            <a:r>
              <a:rPr lang="bn-BD" b="1" dirty="0" smtClean="0"/>
              <a:t>সামাজিক দায়িত্বের ধরণ</a:t>
            </a:r>
            <a:endParaRPr lang="en-US" b="1" dirty="0"/>
          </a:p>
        </p:txBody>
      </p:sp>
      <p:sp>
        <p:nvSpPr>
          <p:cNvPr id="11" name="TextBox 10"/>
          <p:cNvSpPr txBox="1"/>
          <p:nvPr/>
        </p:nvSpPr>
        <p:spPr>
          <a:xfrm>
            <a:off x="5791200" y="457200"/>
            <a:ext cx="2819400" cy="461665"/>
          </a:xfrm>
          <a:prstGeom prst="rect">
            <a:avLst/>
          </a:prstGeom>
          <a:noFill/>
          <a:ln>
            <a:solidFill>
              <a:srgbClr val="C00000"/>
            </a:solidFill>
          </a:ln>
        </p:spPr>
        <p:txBody>
          <a:bodyPr wrap="square" rtlCol="0">
            <a:spAutoFit/>
          </a:bodyPr>
          <a:lstStyle/>
          <a:p>
            <a:pPr lvl="0"/>
            <a:r>
              <a:rPr lang="bn-BD" sz="2400" dirty="0" smtClean="0">
                <a:latin typeface="NikoshBAN" panose="02000000000000000000" pitchFamily="2" charset="0"/>
                <a:cs typeface="NikoshBAN" panose="02000000000000000000" pitchFamily="2" charset="0"/>
              </a:rPr>
              <a:t>অভ্যান্তীন উপাদানের  </a:t>
            </a:r>
            <a:r>
              <a:rPr lang="bn-BD" sz="2400" dirty="0" smtClean="0">
                <a:latin typeface="NikoshBAN" panose="02000000000000000000" pitchFamily="2" charset="0"/>
                <a:cs typeface="NikoshBAN" panose="02000000000000000000" pitchFamily="2" charset="0"/>
              </a:rPr>
              <a:t>প্রতি</a:t>
            </a:r>
          </a:p>
        </p:txBody>
      </p:sp>
    </p:spTree>
    <p:extLst>
      <p:ext uri="{BB962C8B-B14F-4D97-AF65-F5344CB8AC3E}">
        <p14:creationId xmlns="" xmlns:p14="http://schemas.microsoft.com/office/powerpoint/2010/main" val="14527958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605118"/>
            <a:ext cx="4648200" cy="1143000"/>
          </a:xfrm>
          <a:prstGeom prst="rect">
            <a:avLst/>
          </a:prstGeom>
          <a:ln/>
        </p:spPr>
        <p:style>
          <a:lnRef idx="1">
            <a:schemeClr val="accent3"/>
          </a:lnRef>
          <a:fillRef idx="2">
            <a:schemeClr val="accent3"/>
          </a:fillRef>
          <a:effectRef idx="1">
            <a:schemeClr val="accent3"/>
          </a:effectRef>
          <a:fontRef idx="minor">
            <a:schemeClr val="dk1"/>
          </a:fontRef>
        </p:style>
        <p:txBody>
          <a:bodyPr lIns="108853" tIns="54426" rIns="108853" bIns="54426" rtlCol="0" anchor="ctr"/>
          <a:lstStyle/>
          <a:p>
            <a:pPr algn="ctr"/>
            <a:r>
              <a:rPr lang="bn-BD" sz="6000" b="1" dirty="0" smtClean="0">
                <a:ln w="10160">
                  <a:solidFill>
                    <a:schemeClr val="accent1"/>
                  </a:solidFill>
                  <a:prstDash val="solid"/>
                </a:ln>
                <a:solidFill>
                  <a:schemeClr val="tx1"/>
                </a:solidFill>
                <a:latin typeface="NikoshBAN" pitchFamily="2" charset="0"/>
                <a:cs typeface="NikoshBAN" pitchFamily="2" charset="0"/>
              </a:rPr>
              <a:t>দলীয় কাজ</a:t>
            </a:r>
          </a:p>
        </p:txBody>
      </p:sp>
      <p:sp>
        <p:nvSpPr>
          <p:cNvPr id="3" name="Rectangle 2"/>
          <p:cNvSpPr/>
          <p:nvPr/>
        </p:nvSpPr>
        <p:spPr>
          <a:xfrm>
            <a:off x="228600" y="2590800"/>
            <a:ext cx="8512629" cy="540802"/>
          </a:xfrm>
          <a:prstGeom prst="rect">
            <a:avLst/>
          </a:prstGeom>
          <a:ln/>
        </p:spPr>
        <p:style>
          <a:lnRef idx="1">
            <a:schemeClr val="accent3"/>
          </a:lnRef>
          <a:fillRef idx="2">
            <a:schemeClr val="accent3"/>
          </a:fillRef>
          <a:effectRef idx="1">
            <a:schemeClr val="accent3"/>
          </a:effectRef>
          <a:fontRef idx="minor">
            <a:schemeClr val="dk1"/>
          </a:fontRef>
        </p:style>
        <p:txBody>
          <a:bodyPr wrap="square" lIns="108853" tIns="54426" rIns="108853" bIns="54426">
            <a:spAutoFit/>
          </a:bodyPr>
          <a:lstStyle/>
          <a:p>
            <a:pPr lvl="0" algn="just">
              <a:buFont typeface="Wingdings" pitchFamily="2" charset="2"/>
              <a:buChar char="q"/>
            </a:pPr>
            <a:r>
              <a:rPr lang="bn-BD" sz="2800" dirty="0" smtClean="0">
                <a:solidFill>
                  <a:prstClr val="black"/>
                </a:solidFill>
                <a:latin typeface="NikoshBAN" pitchFamily="2" charset="0"/>
                <a:cs typeface="NikoshBAN" pitchFamily="2" charset="0"/>
              </a:rPr>
              <a:t>  একটি প্রতিষ্ঠান কেন সামাজিক দায়িত্ব পালন করবে? ব্যাখ্যা কর।</a:t>
            </a:r>
            <a:endParaRPr lang="en-US" sz="2800" dirty="0">
              <a:solidFill>
                <a:prstClr val="black"/>
              </a:solidFill>
              <a:latin typeface="NikoshBAN" pitchFamily="2" charset="0"/>
              <a:cs typeface="NikoshBAN" pitchFamily="2" charset="0"/>
            </a:endParaRPr>
          </a:p>
        </p:txBody>
      </p:sp>
    </p:spTree>
    <p:extLst>
      <p:ext uri="{BB962C8B-B14F-4D97-AF65-F5344CB8AC3E}">
        <p14:creationId xmlns:p14="http://schemas.microsoft.com/office/powerpoint/2010/main" xmlns="" val="4265867563"/>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57401" y="609600"/>
            <a:ext cx="4724399" cy="1066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08853" tIns="54426" rIns="108853" bIns="54426" rtlCol="0" anchor="ctr"/>
          <a:lstStyle/>
          <a:p>
            <a:pPr algn="ctr"/>
            <a:r>
              <a:rPr lang="bn-BD" sz="71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NikoshBAN" pitchFamily="2" charset="0"/>
                <a:cs typeface="NikoshBAN" pitchFamily="2" charset="0"/>
              </a:rPr>
              <a:t>মূল্যায়ন</a:t>
            </a:r>
          </a:p>
        </p:txBody>
      </p:sp>
      <p:sp>
        <p:nvSpPr>
          <p:cNvPr id="4" name="Rectangle 3"/>
          <p:cNvSpPr/>
          <p:nvPr/>
        </p:nvSpPr>
        <p:spPr>
          <a:xfrm>
            <a:off x="533400" y="2667000"/>
            <a:ext cx="8153399" cy="1402577"/>
          </a:xfrm>
          <a:prstGeom prst="rect">
            <a:avLst/>
          </a:prstGeom>
          <a:ln/>
        </p:spPr>
        <p:style>
          <a:lnRef idx="1">
            <a:schemeClr val="accent5"/>
          </a:lnRef>
          <a:fillRef idx="2">
            <a:schemeClr val="accent5"/>
          </a:fillRef>
          <a:effectRef idx="1">
            <a:schemeClr val="accent5"/>
          </a:effectRef>
          <a:fontRef idx="minor">
            <a:schemeClr val="dk1"/>
          </a:fontRef>
        </p:style>
        <p:txBody>
          <a:bodyPr wrap="square" lIns="108853" tIns="54426" rIns="108853" bIns="54426">
            <a:spAutoFit/>
          </a:bodyPr>
          <a:lstStyle/>
          <a:p>
            <a:pPr>
              <a:buFont typeface="Wingdings" pitchFamily="2" charset="2"/>
              <a:buChar char="q"/>
            </a:pPr>
            <a:r>
              <a:rPr lang="bn-BD" sz="2800" dirty="0" smtClean="0">
                <a:solidFill>
                  <a:prstClr val="black"/>
                </a:solidFill>
                <a:latin typeface="NikoshBAN" pitchFamily="2" charset="0"/>
                <a:cs typeface="NikoshBAN" pitchFamily="2" charset="0"/>
              </a:rPr>
              <a:t> </a:t>
            </a:r>
            <a:r>
              <a:rPr lang="bn-BD" sz="2800" dirty="0" smtClean="0"/>
              <a:t>সামাজিক দায়বদ্ধতা</a:t>
            </a:r>
            <a:r>
              <a:rPr lang="en-US" sz="2800" dirty="0" smtClean="0"/>
              <a:t> </a:t>
            </a:r>
            <a:r>
              <a:rPr lang="bn-BD" sz="2800" dirty="0" smtClean="0"/>
              <a:t>কী</a:t>
            </a:r>
            <a:r>
              <a:rPr lang="bn-BD" sz="2800" dirty="0" smtClean="0">
                <a:solidFill>
                  <a:prstClr val="black"/>
                </a:solidFill>
                <a:latin typeface="NikoshBAN" pitchFamily="2" charset="0"/>
                <a:cs typeface="NikoshBAN" pitchFamily="2" charset="0"/>
              </a:rPr>
              <a:t>?</a:t>
            </a:r>
          </a:p>
          <a:p>
            <a:pPr>
              <a:buFont typeface="Wingdings" pitchFamily="2" charset="2"/>
              <a:buChar char="q"/>
            </a:pPr>
            <a:r>
              <a:rPr lang="bn-BD" sz="2800" dirty="0" smtClean="0">
                <a:solidFill>
                  <a:prstClr val="black"/>
                </a:solidFill>
                <a:latin typeface="NikoshBAN" pitchFamily="2" charset="0"/>
                <a:cs typeface="NikoshBAN" pitchFamily="2" charset="0"/>
              </a:rPr>
              <a:t> </a:t>
            </a:r>
            <a:r>
              <a:rPr lang="bn-BD" sz="2800" dirty="0" smtClean="0">
                <a:latin typeface="NikoshBAN" panose="02000000000000000000" pitchFamily="2" charset="0"/>
                <a:cs typeface="NikoshBAN" panose="02000000000000000000" pitchFamily="2" charset="0"/>
              </a:rPr>
              <a:t>অর্থায়নে সামাজিক দায়বদ্ধতার গুরুত্বসমূহ</a:t>
            </a:r>
            <a:r>
              <a:rPr lang="bn-BD" sz="2800" dirty="0" smtClean="0">
                <a:solidFill>
                  <a:prstClr val="black"/>
                </a:solidFill>
                <a:latin typeface="NikoshBAN" pitchFamily="2" charset="0"/>
                <a:cs typeface="NikoshBAN" pitchFamily="2" charset="0"/>
              </a:rPr>
              <a:t> কী কী?</a:t>
            </a:r>
          </a:p>
          <a:p>
            <a:pPr>
              <a:buFont typeface="Wingdings" pitchFamily="2" charset="2"/>
              <a:buChar char="q"/>
            </a:pPr>
            <a:r>
              <a:rPr lang="bn-BD" sz="2800" dirty="0" smtClean="0">
                <a:solidFill>
                  <a:prstClr val="black"/>
                </a:solidFill>
                <a:latin typeface="NikoshBAN" pitchFamily="2" charset="0"/>
                <a:cs typeface="NikoshBAN" pitchFamily="2" charset="0"/>
              </a:rPr>
              <a:t> </a:t>
            </a:r>
            <a:r>
              <a:rPr lang="bn-BD" sz="2800" dirty="0" smtClean="0">
                <a:latin typeface="NikoshBAN" panose="02000000000000000000" pitchFamily="2" charset="0"/>
                <a:cs typeface="NikoshBAN" panose="02000000000000000000" pitchFamily="2" charset="0"/>
              </a:rPr>
              <a:t>অর্থায়নে সামাজিক দায়িত্বের ধরণ ব্যাখ্যা কর </a:t>
            </a:r>
            <a:r>
              <a:rPr lang="bn-BD" sz="2800" dirty="0" smtClean="0">
                <a:solidFill>
                  <a:prstClr val="black"/>
                </a:solidFill>
                <a:latin typeface="NikoshBAN" pitchFamily="2" charset="0"/>
                <a:cs typeface="NikoshBAN" pitchFamily="2" charset="0"/>
              </a:rPr>
              <a:t>?</a:t>
            </a:r>
          </a:p>
        </p:txBody>
      </p:sp>
      <p:sp>
        <p:nvSpPr>
          <p:cNvPr id="5" name="Frame 4"/>
          <p:cNvSpPr/>
          <p:nvPr/>
        </p:nvSpPr>
        <p:spPr>
          <a:xfrm>
            <a:off x="8966" y="-4180"/>
            <a:ext cx="9135036" cy="6853517"/>
          </a:xfrm>
          <a:prstGeom prst="frame">
            <a:avLst>
              <a:gd name="adj1" fmla="val 2886"/>
            </a:avLst>
          </a:prstGeom>
          <a:ln/>
          <a:effectLst>
            <a:glow rad="228600">
              <a:schemeClr val="accent2">
                <a:satMod val="175000"/>
                <a:alpha val="40000"/>
              </a:schemeClr>
            </a:glow>
            <a:outerShdw blurRad="40000" dist="20000" dir="5400000" rotWithShape="0">
              <a:srgbClr val="000000">
                <a:alpha val="38000"/>
              </a:srgbClr>
            </a:outerShdw>
          </a:effectLst>
        </p:spPr>
        <p:style>
          <a:lnRef idx="3">
            <a:schemeClr val="lt1"/>
          </a:lnRef>
          <a:fillRef idx="1">
            <a:schemeClr val="dk1"/>
          </a:fillRef>
          <a:effectRef idx="1">
            <a:schemeClr val="dk1"/>
          </a:effectRef>
          <a:fontRef idx="minor">
            <a:schemeClr val="lt1"/>
          </a:fontRef>
        </p:style>
        <p:txBody>
          <a:bodyPr lIns="94333" tIns="47166" rIns="94333" bIns="47166" rtlCol="0" anchor="ctr"/>
          <a:lstStyle/>
          <a:p>
            <a:pPr algn="ctr"/>
            <a:endParaRPr lang="en-US">
              <a:solidFill>
                <a:schemeClr val="tx1"/>
              </a:solidFill>
            </a:endParaRPr>
          </a:p>
        </p:txBody>
      </p:sp>
    </p:spTree>
    <p:extLst>
      <p:ext uri="{BB962C8B-B14F-4D97-AF65-F5344CB8AC3E}">
        <p14:creationId xmlns:p14="http://schemas.microsoft.com/office/powerpoint/2010/main" xmlns="" val="4145419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wedge">
                                      <p:cBhvr>
                                        <p:cTn id="7" dur="1000"/>
                                        <p:tgtEl>
                                          <p:spTgt spid="4">
                                            <p:bg/>
                                          </p:spTgt>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edge">
                                      <p:cBhvr>
                                        <p:cTn id="12" dur="10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wedge">
                                      <p:cBhvr>
                                        <p:cTn id="17" dur="10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0" presetClass="entr" presetSubtype="0" fill="hold" grpId="0"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wedge">
                                      <p:cBhvr>
                                        <p:cTn id="22" dur="1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49286" y="476250"/>
            <a:ext cx="4114800" cy="1047750"/>
          </a:xfrm>
          <a:prstGeom prst="rect">
            <a:avLst/>
          </a:prstGeom>
          <a:ln/>
        </p:spPr>
        <p:style>
          <a:lnRef idx="1">
            <a:schemeClr val="accent3"/>
          </a:lnRef>
          <a:fillRef idx="2">
            <a:schemeClr val="accent3"/>
          </a:fillRef>
          <a:effectRef idx="1">
            <a:schemeClr val="accent3"/>
          </a:effectRef>
          <a:fontRef idx="minor">
            <a:schemeClr val="dk1"/>
          </a:fontRef>
        </p:style>
        <p:txBody>
          <a:bodyPr lIns="108853" tIns="54426" rIns="108853" bIns="54426" rtlCol="0" anchor="ctr"/>
          <a:lstStyle/>
          <a:p>
            <a:pPr algn="ctr"/>
            <a:r>
              <a:rPr lang="bn-BD" sz="6000" dirty="0" smtClean="0">
                <a:ln w="31550" cmpd="sng">
                  <a:solidFill>
                    <a:sysClr val="windowText" lastClr="000000"/>
                  </a:solidFill>
                  <a:prstDash val="solid"/>
                </a:ln>
                <a:solidFill>
                  <a:schemeClr val="tx1"/>
                </a:solidFill>
                <a:latin typeface="NikoshBAN" pitchFamily="2" charset="0"/>
                <a:cs typeface="NikoshBAN" pitchFamily="2" charset="0"/>
              </a:rPr>
              <a:t>বাড়ির কাজ</a:t>
            </a:r>
            <a:endParaRPr lang="bn-BD" sz="6600" dirty="0" smtClean="0">
              <a:ln w="31550" cmpd="sng">
                <a:solidFill>
                  <a:sysClr val="windowText" lastClr="000000"/>
                </a:solidFill>
                <a:prstDash val="solid"/>
              </a:ln>
              <a:solidFill>
                <a:schemeClr val="tx1"/>
              </a:solidFill>
              <a:latin typeface="NikoshBAN" pitchFamily="2" charset="0"/>
              <a:cs typeface="NikoshBAN" pitchFamily="2" charset="0"/>
            </a:endParaRPr>
          </a:p>
        </p:txBody>
      </p:sp>
      <p:sp>
        <p:nvSpPr>
          <p:cNvPr id="3" name="Rectangle 2"/>
          <p:cNvSpPr/>
          <p:nvPr/>
        </p:nvSpPr>
        <p:spPr>
          <a:xfrm>
            <a:off x="381000" y="2667000"/>
            <a:ext cx="8610600" cy="971689"/>
          </a:xfrm>
          <a:prstGeom prst="rect">
            <a:avLst/>
          </a:prstGeom>
          <a:ln/>
        </p:spPr>
        <p:style>
          <a:lnRef idx="1">
            <a:schemeClr val="accent4"/>
          </a:lnRef>
          <a:fillRef idx="2">
            <a:schemeClr val="accent4"/>
          </a:fillRef>
          <a:effectRef idx="1">
            <a:schemeClr val="accent4"/>
          </a:effectRef>
          <a:fontRef idx="minor">
            <a:schemeClr val="dk1"/>
          </a:fontRef>
        </p:style>
        <p:txBody>
          <a:bodyPr wrap="square" lIns="108853" tIns="54426" rIns="108853" bIns="54426">
            <a:spAutoFit/>
          </a:bodyPr>
          <a:lstStyle/>
          <a:p>
            <a:pPr lvl="0">
              <a:buFont typeface="Wingdings" pitchFamily="2" charset="2"/>
              <a:buChar char="v"/>
            </a:pPr>
            <a:r>
              <a:rPr lang="bn-BD" sz="2800" dirty="0" smtClean="0">
                <a:latin typeface="NikoshBAN" pitchFamily="2" charset="0"/>
                <a:cs typeface="NikoshBAN" pitchFamily="2" charset="0"/>
              </a:rPr>
              <a:t> একটি প্রতিষ্ঠানের জন্য কি সামাজিক দায়িত্ব পালন</a:t>
            </a:r>
          </a:p>
          <a:p>
            <a:pPr lvl="0"/>
            <a:r>
              <a:rPr lang="bn-BD" sz="2800" dirty="0" smtClean="0">
                <a:solidFill>
                  <a:prstClr val="black"/>
                </a:solidFill>
                <a:latin typeface="NikoshBAN" pitchFamily="2" charset="0"/>
                <a:cs typeface="NikoshBAN" pitchFamily="2" charset="0"/>
              </a:rPr>
              <a:t> </a:t>
            </a:r>
            <a:r>
              <a:rPr lang="bn-BD" sz="2800" dirty="0" smtClean="0">
                <a:latin typeface="NikoshBAN" pitchFamily="2" charset="0"/>
                <a:cs typeface="NikoshBAN" pitchFamily="2" charset="0"/>
              </a:rPr>
              <a:t>করা বাধ্যতামূলক ? ব্যাখ্যা কর।</a:t>
            </a:r>
            <a:endParaRPr lang="en-US" sz="2800" dirty="0">
              <a:solidFill>
                <a:prstClr val="black"/>
              </a:solidFill>
              <a:latin typeface="NikoshBAN" pitchFamily="2" charset="0"/>
              <a:cs typeface="NikoshBAN" pitchFamily="2" charset="0"/>
            </a:endParaRPr>
          </a:p>
        </p:txBody>
      </p:sp>
    </p:spTree>
    <p:extLst>
      <p:ext uri="{BB962C8B-B14F-4D97-AF65-F5344CB8AC3E}">
        <p14:creationId xmlns:p14="http://schemas.microsoft.com/office/powerpoint/2010/main" xmlns="" val="1977205677"/>
      </p:ext>
    </p:extLst>
  </p:cSld>
  <p:clrMapOvr>
    <a:masterClrMapping/>
  </p:clrMapOvr>
  <p:transition spd="slow">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95400" y="762000"/>
            <a:ext cx="6858000" cy="12192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bn-BD" sz="5400" dirty="0" smtClean="0">
                <a:solidFill>
                  <a:schemeClr val="tx1"/>
                </a:solidFill>
              </a:rPr>
              <a:t>রেফারেন্স বইসমূহ</a:t>
            </a:r>
            <a:endParaRPr lang="en-US" sz="5400" dirty="0">
              <a:solidFill>
                <a:schemeClr val="tx1"/>
              </a:solidFill>
            </a:endParaRPr>
          </a:p>
        </p:txBody>
      </p:sp>
      <p:sp>
        <p:nvSpPr>
          <p:cNvPr id="3" name="Rectangle 2"/>
          <p:cNvSpPr/>
          <p:nvPr/>
        </p:nvSpPr>
        <p:spPr>
          <a:xfrm>
            <a:off x="1143000" y="2667000"/>
            <a:ext cx="7315200" cy="251460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 typeface="Wingdings" pitchFamily="2" charset="2"/>
              <a:buChar char="q"/>
            </a:pPr>
            <a:r>
              <a:rPr lang="bn-BD" sz="2400" dirty="0" smtClean="0">
                <a:solidFill>
                  <a:schemeClr val="tx1"/>
                </a:solidFill>
              </a:rPr>
              <a:t> ফিন্যান্স, ব্যাংকিং ও বিমা (প্রথম পত্র)</a:t>
            </a:r>
          </a:p>
          <a:p>
            <a:pPr algn="ctr"/>
            <a:r>
              <a:rPr lang="bn-BD" sz="2400" dirty="0" smtClean="0">
                <a:solidFill>
                  <a:schemeClr val="tx1"/>
                </a:solidFill>
              </a:rPr>
              <a:t>-এফ এম শহীদুল্লাহ</a:t>
            </a:r>
          </a:p>
          <a:p>
            <a:pPr algn="ctr">
              <a:buFont typeface="Wingdings" pitchFamily="2" charset="2"/>
              <a:buChar char="q"/>
            </a:pPr>
            <a:endParaRPr lang="bn-BD" sz="2400" dirty="0" smtClean="0">
              <a:solidFill>
                <a:schemeClr val="tx1"/>
              </a:solidFill>
            </a:endParaRPr>
          </a:p>
          <a:p>
            <a:pPr algn="ctr">
              <a:buFont typeface="Wingdings" pitchFamily="2" charset="2"/>
              <a:buChar char="q"/>
            </a:pPr>
            <a:r>
              <a:rPr lang="bn-BD" sz="2400" dirty="0" smtClean="0">
                <a:solidFill>
                  <a:schemeClr val="tx1"/>
                </a:solidFill>
              </a:rPr>
              <a:t> ফিন্যান্স, ব্যাংকিং ও বিমা (প্রথম পত্র)</a:t>
            </a:r>
          </a:p>
          <a:p>
            <a:pPr algn="ctr"/>
            <a:r>
              <a:rPr lang="bn-BD" sz="2400" dirty="0" smtClean="0">
                <a:solidFill>
                  <a:schemeClr val="tx1"/>
                </a:solidFill>
              </a:rPr>
              <a:t>-মোহাম্মদ খলেকুজ্জামান</a:t>
            </a:r>
            <a:endParaRPr lang="en-US" sz="2400" dirty="0" smtClean="0">
              <a:solidFill>
                <a:schemeClr val="tx1"/>
              </a:solidFill>
            </a:endParaRPr>
          </a:p>
          <a:p>
            <a:pPr algn="ctr"/>
            <a:endParaRPr lang="en-US" sz="2400" dirty="0">
              <a:solidFill>
                <a:schemeClr val="tx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57400" y="296053"/>
            <a:ext cx="5105400" cy="132343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bn-BD" sz="8000" dirty="0" smtClean="0">
                <a:latin typeface="NikoshBAN" panose="02000000000000000000" pitchFamily="2" charset="0"/>
                <a:cs typeface="NikoshBAN" panose="02000000000000000000" pitchFamily="2" charset="0"/>
              </a:rPr>
              <a:t>ধন্যবাদ</a:t>
            </a:r>
            <a:endParaRPr lang="en-US" sz="8000" dirty="0">
              <a:latin typeface="NikoshBAN" panose="02000000000000000000" pitchFamily="2" charset="0"/>
              <a:cs typeface="NikoshBAN" panose="02000000000000000000" pitchFamily="2" charset="0"/>
            </a:endParaRPr>
          </a:p>
        </p:txBody>
      </p:sp>
      <p:pic>
        <p:nvPicPr>
          <p:cNvPr id="1026" name="Picture 2" descr="C:\Users\Shishir\Desktop\HSTTI-84\FULL.jpg"/>
          <p:cNvPicPr>
            <a:picLocks noChangeAspect="1" noChangeArrowheads="1"/>
          </p:cNvPicPr>
          <p:nvPr/>
        </p:nvPicPr>
        <p:blipFill>
          <a:blip r:embed="rId2"/>
          <a:srcRect/>
          <a:stretch>
            <a:fillRect/>
          </a:stretch>
        </p:blipFill>
        <p:spPr bwMode="auto">
          <a:xfrm>
            <a:off x="1447800" y="1809750"/>
            <a:ext cx="6324600" cy="4743450"/>
          </a:xfrm>
          <a:prstGeom prst="rect">
            <a:avLst/>
          </a:prstGeom>
          <a:noFill/>
        </p:spPr>
      </p:pic>
    </p:spTree>
    <p:extLst>
      <p:ext uri="{BB962C8B-B14F-4D97-AF65-F5344CB8AC3E}">
        <p14:creationId xmlns="" xmlns:p14="http://schemas.microsoft.com/office/powerpoint/2010/main" val="3029004923"/>
      </p:ext>
    </p:extLst>
  </p:cSld>
  <p:clrMapOvr>
    <a:masterClrMapping/>
  </p:clrMapOvr>
  <p:transition>
    <p:split orient="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1219200"/>
            <a:ext cx="5257800" cy="2815691"/>
          </a:xfrm>
          <a:prstGeom prst="rect">
            <a:avLst/>
          </a:prstGeom>
        </p:spPr>
        <p:style>
          <a:lnRef idx="1">
            <a:schemeClr val="accent6"/>
          </a:lnRef>
          <a:fillRef idx="2">
            <a:schemeClr val="accent6"/>
          </a:fillRef>
          <a:effectRef idx="1">
            <a:schemeClr val="accent6"/>
          </a:effectRef>
          <a:fontRef idx="minor">
            <a:schemeClr val="dk1"/>
          </a:fontRef>
        </p:style>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bn-BD" sz="3600" dirty="0" smtClean="0">
                <a:latin typeface="NikoshBAN" panose="02000000000000000000" pitchFamily="2" charset="0"/>
                <a:cs typeface="NikoshBAN" panose="02000000000000000000" pitchFamily="2" charset="0"/>
              </a:rPr>
              <a:t>মোঃ ইলিয়াছ জাবেদ</a:t>
            </a:r>
            <a:r>
              <a:rPr lang="en-US" sz="4000" dirty="0" smtClean="0">
                <a:latin typeface="NikoshBAN" panose="02000000000000000000" pitchFamily="2" charset="0"/>
                <a:cs typeface="NikoshBAN" panose="02000000000000000000" pitchFamily="2" charset="0"/>
              </a:rPr>
              <a:t/>
            </a:r>
            <a:br>
              <a:rPr lang="en-US" sz="4000" dirty="0" smtClean="0">
                <a:latin typeface="NikoshBAN" panose="02000000000000000000" pitchFamily="2" charset="0"/>
                <a:cs typeface="NikoshBAN" panose="02000000000000000000" pitchFamily="2" charset="0"/>
              </a:rPr>
            </a:br>
            <a:r>
              <a:rPr lang="en-US" sz="2800" dirty="0" err="1" smtClean="0">
                <a:latin typeface="NikoshBAN" panose="02000000000000000000" pitchFamily="2" charset="0"/>
                <a:cs typeface="NikoshBAN" panose="02000000000000000000" pitchFamily="2" charset="0"/>
              </a:rPr>
              <a:t>প্রভাষক</a:t>
            </a:r>
            <a:endParaRPr lang="en-US" sz="2800" dirty="0" smtClean="0">
              <a:latin typeface="NikoshBAN" panose="02000000000000000000" pitchFamily="2" charset="0"/>
              <a:cs typeface="NikoshBAN" panose="02000000000000000000" pitchFamily="2" charset="0"/>
            </a:endParaRPr>
          </a:p>
          <a:p>
            <a:pPr algn="ctr"/>
            <a:r>
              <a:rPr lang="bn-BD" sz="2800" dirty="0" smtClean="0">
                <a:latin typeface="NikoshBAN" panose="02000000000000000000" pitchFamily="2" charset="0"/>
                <a:cs typeface="NikoshBAN" panose="02000000000000000000" pitchFamily="2" charset="0"/>
              </a:rPr>
              <a:t>আবেদা-নূর উচ্চ মাধ্যমিক বিজনেস ম্যানেজমেন্ট ইনিস্টিটিউট </a:t>
            </a:r>
            <a:r>
              <a:rPr lang="en-US" sz="2800" dirty="0" smtClean="0">
                <a:latin typeface="NikoshBAN" panose="02000000000000000000" pitchFamily="2" charset="0"/>
                <a:cs typeface="NikoshBAN" panose="02000000000000000000" pitchFamily="2" charset="0"/>
              </a:rPr>
              <a:t/>
            </a:r>
            <a:br>
              <a:rPr lang="en-US" sz="2800" dirty="0" smtClean="0">
                <a:latin typeface="NikoshBAN" panose="02000000000000000000" pitchFamily="2" charset="0"/>
                <a:cs typeface="NikoshBAN" panose="02000000000000000000" pitchFamily="2" charset="0"/>
              </a:rPr>
            </a:br>
            <a:r>
              <a:rPr lang="bn-BD" sz="2800" dirty="0" smtClean="0">
                <a:latin typeface="NikoshBAN" panose="02000000000000000000" pitchFamily="2" charset="0"/>
                <a:cs typeface="NikoshBAN" panose="02000000000000000000" pitchFamily="2" charset="0"/>
              </a:rPr>
              <a:t>গল্লাই, চান্দিনা, কুমিল্লা</a:t>
            </a:r>
            <a:r>
              <a:rPr lang="en-US" sz="2800" dirty="0" smtClean="0">
                <a:latin typeface="NikoshBAN" panose="02000000000000000000" pitchFamily="2" charset="0"/>
                <a:cs typeface="NikoshBAN" panose="02000000000000000000" pitchFamily="2" charset="0"/>
              </a:rPr>
              <a:t>।</a:t>
            </a:r>
            <a:br>
              <a:rPr lang="en-US" sz="2800" dirty="0" smtClean="0">
                <a:latin typeface="NikoshBAN" panose="02000000000000000000" pitchFamily="2" charset="0"/>
                <a:cs typeface="NikoshBAN" panose="02000000000000000000" pitchFamily="2" charset="0"/>
              </a:rPr>
            </a:br>
            <a:r>
              <a:rPr lang="en-US" sz="2800" dirty="0" err="1" smtClean="0">
                <a:latin typeface="NikoshBAN" panose="02000000000000000000" pitchFamily="2" charset="0"/>
                <a:cs typeface="NikoshBAN" panose="02000000000000000000" pitchFamily="2" charset="0"/>
              </a:rPr>
              <a:t>মোবাইল</a:t>
            </a:r>
            <a:r>
              <a:rPr lang="en-US" sz="2800" dirty="0" smtClean="0">
                <a:latin typeface="NikoshBAN" panose="02000000000000000000" pitchFamily="2" charset="0"/>
                <a:cs typeface="NikoshBAN" panose="02000000000000000000" pitchFamily="2" charset="0"/>
              </a:rPr>
              <a:t>: ০১৮</a:t>
            </a:r>
            <a:r>
              <a:rPr lang="bn-BD" sz="2800" dirty="0" smtClean="0">
                <a:latin typeface="NikoshBAN" panose="02000000000000000000" pitchFamily="2" charset="0"/>
                <a:cs typeface="NikoshBAN" panose="02000000000000000000" pitchFamily="2" charset="0"/>
              </a:rPr>
              <a:t>৪০</a:t>
            </a:r>
            <a:r>
              <a:rPr lang="en-US" sz="2800" dirty="0" smtClean="0">
                <a:latin typeface="NikoshBAN" panose="02000000000000000000" pitchFamily="2" charset="0"/>
                <a:cs typeface="NikoshBAN" panose="02000000000000000000" pitchFamily="2" charset="0"/>
              </a:rPr>
              <a:t>-৮</a:t>
            </a:r>
            <a:r>
              <a:rPr lang="bn-BD" sz="2800" dirty="0" smtClean="0">
                <a:latin typeface="NikoshBAN" panose="02000000000000000000" pitchFamily="2" charset="0"/>
                <a:cs typeface="NikoshBAN" panose="02000000000000000000" pitchFamily="2" charset="0"/>
              </a:rPr>
              <a:t>২১১৯৮</a:t>
            </a:r>
            <a:r>
              <a:rPr lang="en-US" sz="2800" dirty="0" smtClean="0">
                <a:latin typeface="NikoshBAN" panose="02000000000000000000" pitchFamily="2" charset="0"/>
                <a:cs typeface="NikoshBAN" panose="02000000000000000000" pitchFamily="2" charset="0"/>
              </a:rPr>
              <a:t/>
            </a:r>
            <a:br>
              <a:rPr lang="en-US" sz="2800" dirty="0" smtClean="0">
                <a:latin typeface="NikoshBAN" panose="02000000000000000000" pitchFamily="2" charset="0"/>
                <a:cs typeface="NikoshBAN" panose="02000000000000000000" pitchFamily="2" charset="0"/>
              </a:rPr>
            </a:br>
            <a:r>
              <a:rPr lang="en-US" sz="2800" dirty="0" smtClean="0">
                <a:latin typeface="NikoshBAN" panose="02000000000000000000" pitchFamily="2" charset="0"/>
                <a:cs typeface="NikoshBAN" panose="02000000000000000000" pitchFamily="2" charset="0"/>
              </a:rPr>
              <a:t>ই-</a:t>
            </a:r>
            <a:r>
              <a:rPr lang="en-US" sz="2800" dirty="0" err="1" smtClean="0">
                <a:latin typeface="NikoshBAN" panose="02000000000000000000" pitchFamily="2" charset="0"/>
                <a:cs typeface="NikoshBAN" panose="02000000000000000000" pitchFamily="2" charset="0"/>
              </a:rPr>
              <a:t>মেইল</a:t>
            </a:r>
            <a:r>
              <a:rPr lang="en-US" sz="2800" dirty="0" smtClean="0">
                <a:latin typeface="NikoshBAN" panose="02000000000000000000" pitchFamily="2" charset="0"/>
                <a:cs typeface="NikoshBAN" panose="02000000000000000000" pitchFamily="2" charset="0"/>
              </a:rPr>
              <a:t>: </a:t>
            </a:r>
            <a:r>
              <a:rPr lang="bn-BD" sz="2400" i="1" dirty="0" smtClean="0">
                <a:solidFill>
                  <a:srgbClr val="0070C0"/>
                </a:solidFill>
                <a:latin typeface="NikoshBAN" panose="02000000000000000000" pitchFamily="2" charset="0"/>
                <a:cs typeface="NikoshBAN" panose="02000000000000000000" pitchFamily="2" charset="0"/>
              </a:rPr>
              <a:t>ejabed</a:t>
            </a:r>
            <a:r>
              <a:rPr lang="en-US" sz="2400" i="1" dirty="0" smtClean="0">
                <a:solidFill>
                  <a:srgbClr val="0070C0"/>
                </a:solidFill>
                <a:latin typeface="+mn-lt"/>
                <a:cs typeface="NikoshBAN" panose="02000000000000000000" pitchFamily="2" charset="0"/>
              </a:rPr>
              <a:t>09</a:t>
            </a:r>
            <a:r>
              <a:rPr lang="en-US" sz="2400" i="1" dirty="0" smtClean="0">
                <a:solidFill>
                  <a:srgbClr val="0070C0"/>
                </a:solidFill>
                <a:latin typeface="NikoshBAN" panose="02000000000000000000" pitchFamily="2" charset="0"/>
                <a:cs typeface="NikoshBAN" panose="02000000000000000000" pitchFamily="2" charset="0"/>
              </a:rPr>
              <a:t>@gmail.com</a:t>
            </a:r>
            <a:endParaRPr lang="en-US" sz="2400" i="1" dirty="0">
              <a:solidFill>
                <a:srgbClr val="0070C0"/>
              </a:solidFill>
              <a:latin typeface="NikoshBAN" panose="02000000000000000000" pitchFamily="2" charset="0"/>
              <a:cs typeface="NikoshBAN" panose="02000000000000000000" pitchFamily="2" charset="0"/>
            </a:endParaRPr>
          </a:p>
        </p:txBody>
      </p:sp>
      <p:sp>
        <p:nvSpPr>
          <p:cNvPr id="3" name="Title 1"/>
          <p:cNvSpPr txBox="1">
            <a:spLocks/>
          </p:cNvSpPr>
          <p:nvPr/>
        </p:nvSpPr>
        <p:spPr bwMode="auto">
          <a:xfrm>
            <a:off x="1694260" y="327547"/>
            <a:ext cx="4744640" cy="775767"/>
          </a:xfrm>
          <a:prstGeom prst="rect">
            <a:avLst/>
          </a:prstGeom>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style>
          <a:lnRef idx="1">
            <a:schemeClr val="accent3"/>
          </a:lnRef>
          <a:fillRef idx="2">
            <a:schemeClr val="accent3"/>
          </a:fillRef>
          <a:effectRef idx="1">
            <a:schemeClr val="accent3"/>
          </a:effectRef>
          <a:fontRef idx="minor">
            <a:schemeClr val="dk1"/>
          </a:fontRef>
        </p:style>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gn="ctr" eaLnBrk="1" hangingPunct="1"/>
            <a:r>
              <a:rPr lang="en-US" sz="5400" dirty="0" err="1">
                <a:latin typeface="NikoshBAN" panose="02000000000000000000" pitchFamily="2" charset="0"/>
                <a:cs typeface="NikoshBAN" panose="02000000000000000000" pitchFamily="2" charset="0"/>
              </a:rPr>
              <a:t>পরিচিতি</a:t>
            </a:r>
            <a:endParaRPr lang="en-US" sz="3600" dirty="0">
              <a:latin typeface="NikoshBAN" panose="02000000000000000000" pitchFamily="2" charset="0"/>
              <a:cs typeface="NikoshBAN" panose="02000000000000000000" pitchFamily="2" charset="0"/>
            </a:endParaRPr>
          </a:p>
        </p:txBody>
      </p:sp>
      <p:sp>
        <p:nvSpPr>
          <p:cNvPr id="4" name="Title 1"/>
          <p:cNvSpPr txBox="1">
            <a:spLocks/>
          </p:cNvSpPr>
          <p:nvPr/>
        </p:nvSpPr>
        <p:spPr bwMode="auto">
          <a:xfrm>
            <a:off x="3666698" y="4411449"/>
            <a:ext cx="5248702" cy="2217951"/>
          </a:xfrm>
          <a:prstGeom prst="rect">
            <a:avLst/>
          </a:prstGeom>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style>
          <a:lnRef idx="1">
            <a:schemeClr val="accent1"/>
          </a:lnRef>
          <a:fillRef idx="2">
            <a:schemeClr val="accent1"/>
          </a:fillRef>
          <a:effectRef idx="1">
            <a:schemeClr val="accent1"/>
          </a:effectRef>
          <a:fontRef idx="minor">
            <a:schemeClr val="dk1"/>
          </a:fontRef>
        </p:style>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eaLnBrk="1" hangingPunct="1"/>
            <a:r>
              <a:rPr lang="en-US" sz="2800" dirty="0" err="1">
                <a:latin typeface="NikoshBAN" panose="02000000000000000000" pitchFamily="2" charset="0"/>
                <a:cs typeface="NikoshBAN" panose="02000000000000000000" pitchFamily="2" charset="0"/>
              </a:rPr>
              <a:t>পাঠ</a:t>
            </a:r>
            <a:r>
              <a:rPr lang="en-US" sz="2800" dirty="0">
                <a:latin typeface="NikoshBAN" panose="02000000000000000000" pitchFamily="2" charset="0"/>
                <a:cs typeface="NikoshBAN" panose="02000000000000000000" pitchFamily="2" charset="0"/>
              </a:rPr>
              <a:t> </a:t>
            </a:r>
            <a:r>
              <a:rPr lang="en-US" sz="2800" dirty="0" err="1">
                <a:latin typeface="NikoshBAN" panose="02000000000000000000" pitchFamily="2" charset="0"/>
                <a:cs typeface="NikoshBAN" panose="02000000000000000000" pitchFamily="2" charset="0"/>
              </a:rPr>
              <a:t>পরিচিতি</a:t>
            </a:r>
            <a:endParaRPr lang="en-US" sz="2800" dirty="0">
              <a:latin typeface="NikoshBAN" panose="02000000000000000000" pitchFamily="2" charset="0"/>
              <a:cs typeface="NikoshBAN" panose="02000000000000000000" pitchFamily="2" charset="0"/>
            </a:endParaRPr>
          </a:p>
          <a:p>
            <a:pPr eaLnBrk="1" hangingPunct="1"/>
            <a:r>
              <a:rPr lang="en-US" sz="2800" dirty="0" err="1" smtClean="0">
                <a:latin typeface="NikoshBAN" panose="02000000000000000000" pitchFamily="2" charset="0"/>
                <a:cs typeface="NikoshBAN" panose="02000000000000000000" pitchFamily="2" charset="0"/>
              </a:rPr>
              <a:t>শ্রেণি</a:t>
            </a:r>
            <a:r>
              <a:rPr lang="bn-BD" sz="2800" dirty="0" smtClean="0">
                <a:latin typeface="NikoshBAN" panose="02000000000000000000" pitchFamily="2" charset="0"/>
                <a:cs typeface="NikoshBAN" panose="02000000000000000000" pitchFamily="2" charset="0"/>
              </a:rPr>
              <a:t> </a:t>
            </a:r>
            <a:r>
              <a:rPr lang="en-US" sz="2800" dirty="0" smtClean="0">
                <a:latin typeface="NikoshBAN" panose="02000000000000000000" pitchFamily="2" charset="0"/>
                <a:cs typeface="NikoshBAN" panose="02000000000000000000" pitchFamily="2" charset="0"/>
              </a:rPr>
              <a:t>-</a:t>
            </a:r>
            <a:r>
              <a:rPr lang="bn-BD" sz="2800" dirty="0" smtClean="0">
                <a:latin typeface="NikoshBAN" panose="02000000000000000000" pitchFamily="2" charset="0"/>
                <a:cs typeface="NikoshBAN" panose="02000000000000000000" pitchFamily="2" charset="0"/>
              </a:rPr>
              <a:t> একাদশ</a:t>
            </a:r>
            <a:endParaRPr lang="en-US" sz="2800" dirty="0" smtClean="0">
              <a:latin typeface="NikoshBAN" panose="02000000000000000000" pitchFamily="2" charset="0"/>
              <a:cs typeface="NikoshBAN" panose="02000000000000000000" pitchFamily="2" charset="0"/>
            </a:endParaRPr>
          </a:p>
          <a:p>
            <a:pPr eaLnBrk="1" hangingPunct="1"/>
            <a:r>
              <a:rPr lang="en-US" sz="2800" dirty="0" err="1" smtClean="0">
                <a:latin typeface="NikoshBAN" panose="02000000000000000000" pitchFamily="2" charset="0"/>
                <a:cs typeface="NikoshBAN" panose="02000000000000000000" pitchFamily="2" charset="0"/>
              </a:rPr>
              <a:t>বিষয়</a:t>
            </a:r>
            <a:r>
              <a:rPr lang="bn-BD" sz="2800" dirty="0" smtClean="0">
                <a:latin typeface="NikoshBAN" panose="02000000000000000000" pitchFamily="2" charset="0"/>
                <a:cs typeface="NikoshBAN" panose="02000000000000000000" pitchFamily="2" charset="0"/>
              </a:rPr>
              <a:t> </a:t>
            </a:r>
            <a:r>
              <a:rPr lang="en-US" sz="2800" dirty="0" smtClean="0">
                <a:latin typeface="NikoshBAN" panose="02000000000000000000" pitchFamily="2" charset="0"/>
                <a:cs typeface="NikoshBAN" panose="02000000000000000000" pitchFamily="2" charset="0"/>
              </a:rPr>
              <a:t>-</a:t>
            </a:r>
            <a:r>
              <a:rPr lang="bn-BD"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ফিন্যন্স</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ব্যাংকিং</a:t>
            </a:r>
            <a:r>
              <a:rPr lang="en-US" sz="2800" dirty="0" smtClean="0">
                <a:latin typeface="NikoshBAN" panose="02000000000000000000" pitchFamily="2" charset="0"/>
                <a:cs typeface="NikoshBAN" panose="02000000000000000000" pitchFamily="2" charset="0"/>
              </a:rPr>
              <a:t> ও </a:t>
            </a:r>
            <a:r>
              <a:rPr lang="en-US" sz="2800" dirty="0" err="1" smtClean="0">
                <a:latin typeface="NikoshBAN" panose="02000000000000000000" pitchFamily="2" charset="0"/>
                <a:cs typeface="NikoshBAN" panose="02000000000000000000" pitchFamily="2" charset="0"/>
              </a:rPr>
              <a:t>বিমা</a:t>
            </a:r>
            <a:r>
              <a:rPr lang="en-US" sz="2800" dirty="0" smtClean="0">
                <a:latin typeface="NikoshBAN" panose="02000000000000000000" pitchFamily="2" charset="0"/>
                <a:cs typeface="NikoshBAN" panose="02000000000000000000" pitchFamily="2" charset="0"/>
              </a:rPr>
              <a:t> </a:t>
            </a:r>
            <a:r>
              <a:rPr lang="bn-BD" sz="2800" dirty="0" smtClean="0">
                <a:latin typeface="NikoshBAN" panose="02000000000000000000" pitchFamily="2" charset="0"/>
                <a:cs typeface="NikoshBAN" panose="02000000000000000000" pitchFamily="2" charset="0"/>
              </a:rPr>
              <a:t>( ১ম</a:t>
            </a:r>
            <a:r>
              <a:rPr lang="en-US" sz="2800" dirty="0" smtClean="0">
                <a:latin typeface="NikoshBAN" panose="02000000000000000000" pitchFamily="2" charset="0"/>
                <a:cs typeface="NikoshBAN" panose="02000000000000000000" pitchFamily="2" charset="0"/>
              </a:rPr>
              <a:t> </a:t>
            </a:r>
            <a:r>
              <a:rPr lang="en-US" sz="2800" dirty="0" err="1" smtClean="0">
                <a:latin typeface="NikoshBAN" panose="02000000000000000000" pitchFamily="2" charset="0"/>
                <a:cs typeface="NikoshBAN" panose="02000000000000000000" pitchFamily="2" charset="0"/>
              </a:rPr>
              <a:t>পত্র</a:t>
            </a:r>
            <a:r>
              <a:rPr lang="bn-BD" sz="2800" dirty="0" smtClean="0">
                <a:latin typeface="NikoshBAN" panose="02000000000000000000" pitchFamily="2" charset="0"/>
                <a:cs typeface="NikoshBAN" panose="02000000000000000000" pitchFamily="2" charset="0"/>
              </a:rPr>
              <a:t> )</a:t>
            </a:r>
            <a:endParaRPr lang="en-US" sz="2800" dirty="0" smtClean="0">
              <a:latin typeface="NikoshBAN" panose="02000000000000000000" pitchFamily="2" charset="0"/>
              <a:cs typeface="NikoshBAN" panose="02000000000000000000" pitchFamily="2" charset="0"/>
            </a:endParaRPr>
          </a:p>
          <a:p>
            <a:pPr eaLnBrk="1" hangingPunct="1"/>
            <a:r>
              <a:rPr lang="en-US" sz="2800" dirty="0" err="1" smtClean="0">
                <a:latin typeface="NikoshBAN" panose="02000000000000000000" pitchFamily="2" charset="0"/>
                <a:cs typeface="NikoshBAN" panose="02000000000000000000" pitchFamily="2" charset="0"/>
              </a:rPr>
              <a:t>অধ্যায়</a:t>
            </a:r>
            <a:r>
              <a:rPr lang="bn-BD" sz="2800" dirty="0" smtClean="0">
                <a:latin typeface="NikoshBAN" panose="02000000000000000000" pitchFamily="2" charset="0"/>
                <a:cs typeface="NikoshBAN" panose="02000000000000000000" pitchFamily="2" charset="0"/>
              </a:rPr>
              <a:t> </a:t>
            </a:r>
            <a:r>
              <a:rPr lang="en-US" sz="2800" dirty="0" smtClean="0">
                <a:latin typeface="NikoshBAN" panose="02000000000000000000" pitchFamily="2" charset="0"/>
                <a:cs typeface="NikoshBAN" panose="02000000000000000000" pitchFamily="2" charset="0"/>
              </a:rPr>
              <a:t>- </a:t>
            </a:r>
            <a:r>
              <a:rPr lang="bn-BD" sz="2800" dirty="0" smtClean="0">
                <a:latin typeface="NikoshBAN" panose="02000000000000000000" pitchFamily="2" charset="0"/>
                <a:cs typeface="NikoshBAN" panose="02000000000000000000" pitchFamily="2" charset="0"/>
              </a:rPr>
              <a:t>প্রথম</a:t>
            </a:r>
            <a:endParaRPr lang="en-US" sz="2800" dirty="0">
              <a:latin typeface="NikoshBAN" panose="02000000000000000000" pitchFamily="2" charset="0"/>
              <a:cs typeface="NikoshBAN" panose="02000000000000000000" pitchFamily="2" charset="0"/>
            </a:endParaRPr>
          </a:p>
          <a:p>
            <a:pPr eaLnBrk="1" hangingPunct="1"/>
            <a:r>
              <a:rPr lang="en-US" sz="2800" dirty="0" err="1" smtClean="0">
                <a:latin typeface="NikoshBAN" panose="02000000000000000000" pitchFamily="2" charset="0"/>
                <a:cs typeface="NikoshBAN" panose="02000000000000000000" pitchFamily="2" charset="0"/>
              </a:rPr>
              <a:t>সময়</a:t>
            </a:r>
            <a:r>
              <a:rPr lang="en-US" sz="2800" dirty="0" smtClean="0">
                <a:latin typeface="NikoshBAN" panose="02000000000000000000" pitchFamily="2" charset="0"/>
                <a:cs typeface="NikoshBAN" panose="02000000000000000000" pitchFamily="2" charset="0"/>
              </a:rPr>
              <a:t>: ৬০ </a:t>
            </a:r>
            <a:r>
              <a:rPr lang="en-US" sz="2800" dirty="0" err="1" smtClean="0">
                <a:latin typeface="NikoshBAN" panose="02000000000000000000" pitchFamily="2" charset="0"/>
                <a:cs typeface="NikoshBAN" panose="02000000000000000000" pitchFamily="2" charset="0"/>
              </a:rPr>
              <a:t>মিনিট</a:t>
            </a:r>
            <a:endParaRPr lang="en-US" sz="2800" dirty="0">
              <a:latin typeface="NikoshBAN" panose="02000000000000000000" pitchFamily="2" charset="0"/>
              <a:cs typeface="NikoshBAN" panose="02000000000000000000" pitchFamily="2" charset="0"/>
            </a:endParaRPr>
          </a:p>
        </p:txBody>
      </p:sp>
      <p:cxnSp>
        <p:nvCxnSpPr>
          <p:cNvPr id="7" name="Straight Connector 6"/>
          <p:cNvCxnSpPr/>
          <p:nvPr/>
        </p:nvCxnSpPr>
        <p:spPr>
          <a:xfrm>
            <a:off x="2579427" y="4191000"/>
            <a:ext cx="3684896" cy="0"/>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pic>
        <p:nvPicPr>
          <p:cNvPr id="18434" name="Picture 2"/>
          <p:cNvPicPr>
            <a:picLocks noChangeAspect="1" noChangeArrowheads="1"/>
          </p:cNvPicPr>
          <p:nvPr/>
        </p:nvPicPr>
        <p:blipFill>
          <a:blip r:embed="rId2"/>
          <a:srcRect/>
          <a:stretch>
            <a:fillRect/>
          </a:stretch>
        </p:blipFill>
        <p:spPr bwMode="auto">
          <a:xfrm>
            <a:off x="6477000" y="1503218"/>
            <a:ext cx="2324100" cy="2535382"/>
          </a:xfrm>
          <a:prstGeom prst="rect">
            <a:avLst/>
          </a:prstGeom>
          <a:noFill/>
          <a:ln w="9525">
            <a:solidFill>
              <a:schemeClr val="accent5">
                <a:lumMod val="75000"/>
              </a:schemeClr>
            </a:solidFill>
            <a:miter lim="800000"/>
            <a:headEnd/>
            <a:tailEnd/>
          </a:ln>
          <a:effectLst/>
        </p:spPr>
      </p:pic>
    </p:spTree>
    <p:extLst>
      <p:ext uri="{BB962C8B-B14F-4D97-AF65-F5344CB8AC3E}">
        <p14:creationId xmlns="" xmlns:p14="http://schemas.microsoft.com/office/powerpoint/2010/main" val="4240662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600" decel="100000"/>
                                        <p:tgtEl>
                                          <p:spTgt spid="4"/>
                                        </p:tgtEl>
                                      </p:cBhvr>
                                    </p:animEffect>
                                    <p:anim calcmode="lin" valueType="num">
                                      <p:cBhvr>
                                        <p:cTn id="8" dur="1600" decel="100000" fill="hold"/>
                                        <p:tgtEl>
                                          <p:spTgt spid="4"/>
                                        </p:tgtEl>
                                        <p:attrNameLst>
                                          <p:attrName>style.rotation</p:attrName>
                                        </p:attrNameLst>
                                      </p:cBhvr>
                                      <p:tavLst>
                                        <p:tav tm="0">
                                          <p:val>
                                            <p:fltVal val="-90"/>
                                          </p:val>
                                        </p:tav>
                                        <p:tav tm="100000">
                                          <p:val>
                                            <p:fltVal val="0"/>
                                          </p:val>
                                        </p:tav>
                                      </p:tavLst>
                                    </p:anim>
                                    <p:anim calcmode="lin" valueType="num">
                                      <p:cBhvr>
                                        <p:cTn id="9" dur="1600" decel="100000" fill="hold"/>
                                        <p:tgtEl>
                                          <p:spTgt spid="4"/>
                                        </p:tgtEl>
                                        <p:attrNameLst>
                                          <p:attrName>ppt_x</p:attrName>
                                        </p:attrNameLst>
                                      </p:cBhvr>
                                      <p:tavLst>
                                        <p:tav tm="0">
                                          <p:val>
                                            <p:strVal val="#ppt_x+0.4"/>
                                          </p:val>
                                        </p:tav>
                                        <p:tav tm="100000">
                                          <p:val>
                                            <p:strVal val="#ppt_x-0.05"/>
                                          </p:val>
                                        </p:tav>
                                      </p:tavLst>
                                    </p:anim>
                                    <p:anim calcmode="lin" valueType="num">
                                      <p:cBhvr>
                                        <p:cTn id="10" dur="1600" decel="100000" fill="hold"/>
                                        <p:tgtEl>
                                          <p:spTgt spid="4"/>
                                        </p:tgtEl>
                                        <p:attrNameLst>
                                          <p:attrName>ppt_y</p:attrName>
                                        </p:attrNameLst>
                                      </p:cBhvr>
                                      <p:tavLst>
                                        <p:tav tm="0">
                                          <p:val>
                                            <p:strVal val="#ppt_y-0.4"/>
                                          </p:val>
                                        </p:tav>
                                        <p:tav tm="100000">
                                          <p:val>
                                            <p:strVal val="#ppt_y+0.1"/>
                                          </p:val>
                                        </p:tav>
                                      </p:tavLst>
                                    </p:anim>
                                    <p:anim calcmode="lin" valueType="num">
                                      <p:cBhvr>
                                        <p:cTn id="11" dur="400" accel="100000" fill="hold">
                                          <p:stCondLst>
                                            <p:cond delay="1600"/>
                                          </p:stCondLst>
                                        </p:cTn>
                                        <p:tgtEl>
                                          <p:spTgt spid="4"/>
                                        </p:tgtEl>
                                        <p:attrNameLst>
                                          <p:attrName>ppt_x</p:attrName>
                                        </p:attrNameLst>
                                      </p:cBhvr>
                                      <p:tavLst>
                                        <p:tav tm="0">
                                          <p:val>
                                            <p:strVal val="#ppt_x-0.05"/>
                                          </p:val>
                                        </p:tav>
                                        <p:tav tm="100000">
                                          <p:val>
                                            <p:strVal val="#ppt_x"/>
                                          </p:val>
                                        </p:tav>
                                      </p:tavLst>
                                    </p:anim>
                                    <p:anim calcmode="lin" valueType="num">
                                      <p:cBhvr>
                                        <p:cTn id="12" dur="400" accel="100000" fill="hold">
                                          <p:stCondLst>
                                            <p:cond delay="1600"/>
                                          </p:stCondLst>
                                        </p:cTn>
                                        <p:tgtEl>
                                          <p:spTgt spid="4"/>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Screenshot_2019-04-27-10-41-06.png"/>
          <p:cNvPicPr>
            <a:picLocks noGrp="1" noChangeAspect="1"/>
          </p:cNvPicPr>
          <p:nvPr>
            <p:ph sz="half" idx="2"/>
          </p:nvPr>
        </p:nvPicPr>
        <p:blipFill>
          <a:blip r:embed="rId2"/>
          <a:stretch>
            <a:fillRect/>
          </a:stretch>
        </p:blipFill>
        <p:spPr>
          <a:xfrm>
            <a:off x="4419600" y="4114800"/>
            <a:ext cx="4572000" cy="2514601"/>
          </a:xfrm>
        </p:spPr>
      </p:pic>
      <p:pic>
        <p:nvPicPr>
          <p:cNvPr id="7" name="Content Placeholder 6" descr="Screenshot_2019-04-27-10-41-11.png"/>
          <p:cNvPicPr>
            <a:picLocks noGrp="1" noChangeAspect="1"/>
          </p:cNvPicPr>
          <p:nvPr>
            <p:ph sz="half" idx="1"/>
          </p:nvPr>
        </p:nvPicPr>
        <p:blipFill>
          <a:blip r:embed="rId3"/>
          <a:stretch>
            <a:fillRect/>
          </a:stretch>
        </p:blipFill>
        <p:spPr>
          <a:xfrm>
            <a:off x="228600" y="1752600"/>
            <a:ext cx="4419600" cy="4724400"/>
          </a:xfrm>
        </p:spPr>
      </p:pic>
      <p:pic>
        <p:nvPicPr>
          <p:cNvPr id="1026" name="Picture 2" descr="E:\ELIAS\HSTTI-84\Screenshot_2019-04-27-10-41-23.png"/>
          <p:cNvPicPr>
            <a:picLocks noChangeAspect="1" noChangeArrowheads="1"/>
          </p:cNvPicPr>
          <p:nvPr/>
        </p:nvPicPr>
        <p:blipFill>
          <a:blip r:embed="rId4"/>
          <a:srcRect/>
          <a:stretch>
            <a:fillRect/>
          </a:stretch>
        </p:blipFill>
        <p:spPr bwMode="auto">
          <a:xfrm>
            <a:off x="4724400" y="1725618"/>
            <a:ext cx="4210050" cy="2541582"/>
          </a:xfrm>
          <a:prstGeom prst="rect">
            <a:avLst/>
          </a:prstGeom>
          <a:noFill/>
        </p:spPr>
      </p:pic>
      <p:sp>
        <p:nvSpPr>
          <p:cNvPr id="5" name="Title 1"/>
          <p:cNvSpPr>
            <a:spLocks noGrp="1"/>
          </p:cNvSpPr>
          <p:nvPr>
            <p:ph type="title"/>
          </p:nvPr>
        </p:nvSpPr>
        <p:spPr>
          <a:xfrm>
            <a:off x="457200" y="274638"/>
            <a:ext cx="8229600" cy="1143000"/>
          </a:xfrm>
          <a:effectLst>
            <a:glow rad="228600">
              <a:schemeClr val="accent2">
                <a:satMod val="175000"/>
                <a:alpha val="40000"/>
              </a:schemeClr>
            </a:glow>
            <a:outerShdw blurRad="40000" dist="20000" dir="5400000" rotWithShape="0">
              <a:srgbClr val="000000">
                <a:alpha val="38000"/>
              </a:srgbClr>
            </a:outerShdw>
          </a:effectLst>
        </p:spPr>
        <p:style>
          <a:lnRef idx="1">
            <a:schemeClr val="accent3"/>
          </a:lnRef>
          <a:fillRef idx="2">
            <a:schemeClr val="accent3"/>
          </a:fillRef>
          <a:effectRef idx="1">
            <a:schemeClr val="accent3"/>
          </a:effectRef>
          <a:fontRef idx="minor">
            <a:schemeClr val="dk1"/>
          </a:fontRef>
        </p:style>
        <p:txBody>
          <a:bodyPr>
            <a:normAutofit/>
          </a:bodyPr>
          <a:lstStyle/>
          <a:p>
            <a:r>
              <a:rPr lang="en-US" dirty="0" err="1" smtClean="0">
                <a:latin typeface="NikoshBAN" pitchFamily="2" charset="0"/>
                <a:cs typeface="NikoshBAN" pitchFamily="2" charset="0"/>
              </a:rPr>
              <a:t>এসো</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আমরা</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কিছু</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ছবি</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দেখি</a:t>
            </a:r>
            <a:endParaRPr lang="en-US"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4)">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nodeType="clickEffect">
                                  <p:stCondLst>
                                    <p:cond delay="0"/>
                                  </p:stCondLst>
                                  <p:childTnLst>
                                    <p:set>
                                      <p:cBhvr>
                                        <p:cTn id="11" dur="1" fill="hold">
                                          <p:stCondLst>
                                            <p:cond delay="0"/>
                                          </p:stCondLst>
                                        </p:cTn>
                                        <p:tgtEl>
                                          <p:spTgt spid="1026"/>
                                        </p:tgtEl>
                                        <p:attrNameLst>
                                          <p:attrName>style.visibility</p:attrName>
                                        </p:attrNameLst>
                                      </p:cBhvr>
                                      <p:to>
                                        <p:strVal val="visible"/>
                                      </p:to>
                                    </p:set>
                                    <p:animEffect transition="in" filter="wheel(4)">
                                      <p:cBhvr>
                                        <p:cTn id="12" dur="2000"/>
                                        <p:tgtEl>
                                          <p:spTgt spid="1026"/>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heel(4)">
                                      <p:cBhvr>
                                        <p:cTn id="1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914400"/>
            <a:ext cx="4191000" cy="761028"/>
          </a:xfrm>
        </p:spPr>
        <p:style>
          <a:lnRef idx="2">
            <a:schemeClr val="accent3"/>
          </a:lnRef>
          <a:fillRef idx="1">
            <a:schemeClr val="lt1"/>
          </a:fillRef>
          <a:effectRef idx="0">
            <a:schemeClr val="accent3"/>
          </a:effectRef>
          <a:fontRef idx="minor">
            <a:schemeClr val="dk1"/>
          </a:fontRef>
        </p:style>
        <p:txBody>
          <a:bodyPr>
            <a:noAutofit/>
          </a:bodyPr>
          <a:lstStyle/>
          <a:p>
            <a:pPr algn="l"/>
            <a:r>
              <a:rPr lang="bn-BD" sz="4800" dirty="0" smtClean="0">
                <a:latin typeface="NikoshBAN" panose="02000000000000000000" pitchFamily="2" charset="0"/>
                <a:cs typeface="NikoshBAN" panose="02000000000000000000" pitchFamily="2" charset="0"/>
              </a:rPr>
              <a:t>আজকের পাঠ </a:t>
            </a:r>
            <a:endParaRPr lang="en-US" sz="4800" dirty="0">
              <a:latin typeface="NikoshBAN" panose="02000000000000000000" pitchFamily="2" charset="0"/>
              <a:cs typeface="NikoshBAN" panose="02000000000000000000" pitchFamily="2" charset="0"/>
            </a:endParaRPr>
          </a:p>
        </p:txBody>
      </p:sp>
      <p:sp>
        <p:nvSpPr>
          <p:cNvPr id="4" name="Title 1"/>
          <p:cNvSpPr txBox="1">
            <a:spLocks/>
          </p:cNvSpPr>
          <p:nvPr/>
        </p:nvSpPr>
        <p:spPr>
          <a:xfrm>
            <a:off x="533400" y="2286000"/>
            <a:ext cx="7938448" cy="761028"/>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bn-BD" sz="3200" dirty="0" smtClean="0">
                <a:latin typeface="NikoshBAN" panose="02000000000000000000" pitchFamily="2" charset="0"/>
                <a:cs typeface="NikoshBAN" panose="02000000000000000000" pitchFamily="2" charset="0"/>
              </a:rPr>
              <a:t>সামাজিক দায়বদ্ধতা (গুরুত্ব ও দায়িত্বের ধরণ)</a:t>
            </a:r>
            <a:endParaRPr lang="en-US" sz="3200" dirty="0">
              <a:latin typeface="NikoshBAN" panose="02000000000000000000" pitchFamily="2" charset="0"/>
              <a:cs typeface="NikoshBAN" panose="02000000000000000000" pitchFamily="2" charset="0"/>
            </a:endParaRPr>
          </a:p>
        </p:txBody>
      </p:sp>
    </p:spTree>
    <p:extLst>
      <p:ext uri="{BB962C8B-B14F-4D97-AF65-F5344CB8AC3E}">
        <p14:creationId xmlns="" xmlns:p14="http://schemas.microsoft.com/office/powerpoint/2010/main" val="697194532"/>
      </p:ext>
    </p:extLst>
  </p:cSld>
  <p:clrMapOvr>
    <a:masterClrMapping/>
  </p:clrMapOvr>
  <p:transition>
    <p:split orient="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2999" y="762000"/>
            <a:ext cx="6561162" cy="761028"/>
          </a:xfrm>
        </p:spPr>
        <p:style>
          <a:lnRef idx="1">
            <a:schemeClr val="accent4"/>
          </a:lnRef>
          <a:fillRef idx="2">
            <a:schemeClr val="accent4"/>
          </a:fillRef>
          <a:effectRef idx="1">
            <a:schemeClr val="accent4"/>
          </a:effectRef>
          <a:fontRef idx="minor">
            <a:schemeClr val="dk1"/>
          </a:fontRef>
        </p:style>
        <p:txBody>
          <a:bodyPr>
            <a:noAutofit/>
          </a:bodyPr>
          <a:lstStyle/>
          <a:p>
            <a:pPr algn="l"/>
            <a:r>
              <a:rPr lang="bn-BD" sz="4800" dirty="0" smtClean="0">
                <a:latin typeface="NikoshBAN" panose="02000000000000000000" pitchFamily="2" charset="0"/>
                <a:cs typeface="NikoshBAN" panose="02000000000000000000" pitchFamily="2" charset="0"/>
              </a:rPr>
              <a:t>এই পাঠ শেষে শিক্ষার্থীরা-</a:t>
            </a:r>
            <a:endParaRPr lang="en-US" sz="4800" dirty="0">
              <a:latin typeface="NikoshBAN" panose="02000000000000000000" pitchFamily="2" charset="0"/>
              <a:cs typeface="NikoshBAN" panose="02000000000000000000" pitchFamily="2" charset="0"/>
            </a:endParaRPr>
          </a:p>
        </p:txBody>
      </p:sp>
      <p:sp>
        <p:nvSpPr>
          <p:cNvPr id="4" name="Title 1"/>
          <p:cNvSpPr txBox="1">
            <a:spLocks/>
          </p:cNvSpPr>
          <p:nvPr/>
        </p:nvSpPr>
        <p:spPr>
          <a:xfrm>
            <a:off x="609601" y="2133600"/>
            <a:ext cx="8153400" cy="2617123"/>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50000"/>
              </a:lnSpc>
            </a:pPr>
            <a:endParaRPr lang="bn-IN" sz="3200" dirty="0" smtClean="0">
              <a:latin typeface="NikoshBAN"/>
            </a:endParaRPr>
          </a:p>
        </p:txBody>
      </p:sp>
      <p:sp>
        <p:nvSpPr>
          <p:cNvPr id="5" name="Rectangle 4"/>
          <p:cNvSpPr/>
          <p:nvPr/>
        </p:nvSpPr>
        <p:spPr>
          <a:xfrm>
            <a:off x="381000" y="2286000"/>
            <a:ext cx="8534400" cy="2246769"/>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nSpc>
                <a:spcPct val="150000"/>
              </a:lnSpc>
            </a:pPr>
            <a:r>
              <a:rPr lang="bn-BD" sz="3200" dirty="0" smtClean="0">
                <a:latin typeface="NikoshBAN" panose="02000000000000000000" pitchFamily="2" charset="0"/>
                <a:cs typeface="NikoshBAN" panose="02000000000000000000" pitchFamily="2" charset="0"/>
              </a:rPr>
              <a:t>১। সামাজিক দায়বদ্ধতার ধারণা ব্যাখ্যা করতে পারবে;</a:t>
            </a:r>
          </a:p>
          <a:p>
            <a:pPr>
              <a:lnSpc>
                <a:spcPct val="150000"/>
              </a:lnSpc>
            </a:pPr>
            <a:r>
              <a:rPr lang="bn-BD" sz="3200" dirty="0" smtClean="0">
                <a:latin typeface="NikoshBAN" panose="02000000000000000000" pitchFamily="2" charset="0"/>
                <a:cs typeface="NikoshBAN" panose="02000000000000000000" pitchFamily="2" charset="0"/>
              </a:rPr>
              <a:t>২। অর্থায়নে সামাজিক দায়বদ্ধতার গুরুত্ব বিশ্লেষণ </a:t>
            </a:r>
            <a:r>
              <a:rPr lang="en-US" sz="3200" dirty="0" err="1" smtClean="0">
                <a:latin typeface="NikoshBAN" panose="02000000000000000000" pitchFamily="2" charset="0"/>
                <a:cs typeface="NikoshBAN" panose="02000000000000000000" pitchFamily="2" charset="0"/>
              </a:rPr>
              <a:t>করতে</a:t>
            </a:r>
            <a:r>
              <a:rPr lang="bn-BD" sz="3200" dirty="0" smtClean="0">
                <a:latin typeface="NikoshBAN" panose="02000000000000000000" pitchFamily="2" charset="0"/>
                <a:cs typeface="NikoshBAN" panose="02000000000000000000" pitchFamily="2" charset="0"/>
              </a:rPr>
              <a:t> পারবে;</a:t>
            </a:r>
          </a:p>
          <a:p>
            <a:pPr>
              <a:lnSpc>
                <a:spcPct val="150000"/>
              </a:lnSpc>
            </a:pPr>
            <a:r>
              <a:rPr lang="bn-BD" sz="3200" dirty="0" smtClean="0">
                <a:latin typeface="NikoshBAN" panose="02000000000000000000" pitchFamily="2" charset="0"/>
                <a:cs typeface="NikoshBAN" panose="02000000000000000000" pitchFamily="2" charset="0"/>
              </a:rPr>
              <a:t>৩। অর্থায়নে সামাজিক দায়িত্বের ধরণ ব্যাখ্যা করতে পারবে;</a:t>
            </a:r>
            <a:endParaRPr lang="en-US" sz="3200" dirty="0">
              <a:latin typeface="NikoshBAN" panose="02000000000000000000" pitchFamily="2" charset="0"/>
              <a:cs typeface="NikoshBAN" panose="02000000000000000000" pitchFamily="2" charset="0"/>
            </a:endParaRPr>
          </a:p>
        </p:txBody>
      </p:sp>
    </p:spTree>
    <p:extLst>
      <p:ext uri="{BB962C8B-B14F-4D97-AF65-F5344CB8AC3E}">
        <p14:creationId xmlns="" xmlns:p14="http://schemas.microsoft.com/office/powerpoint/2010/main" val="2852211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20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28600"/>
            <a:ext cx="5791200" cy="923336"/>
          </a:xfrm>
        </p:spPr>
        <p:style>
          <a:lnRef idx="1">
            <a:schemeClr val="accent3"/>
          </a:lnRef>
          <a:fillRef idx="2">
            <a:schemeClr val="accent3"/>
          </a:fillRef>
          <a:effectRef idx="1">
            <a:schemeClr val="accent3"/>
          </a:effectRef>
          <a:fontRef idx="minor">
            <a:schemeClr val="dk1"/>
          </a:fontRef>
        </p:style>
        <p:txBody>
          <a:bodyPr>
            <a:noAutofit/>
          </a:bodyPr>
          <a:lstStyle/>
          <a:p>
            <a:r>
              <a:rPr lang="bn-BD" sz="4000" dirty="0" smtClean="0">
                <a:latin typeface="NikoshBAN" panose="02000000000000000000" pitchFamily="2" charset="0"/>
                <a:cs typeface="NikoshBAN" panose="02000000000000000000" pitchFamily="2" charset="0"/>
              </a:rPr>
              <a:t>সামাজিক দায়বদ্ধতার ধারণা</a:t>
            </a:r>
            <a:endParaRPr lang="en-US" sz="4000" dirty="0"/>
          </a:p>
        </p:txBody>
      </p:sp>
      <p:sp>
        <p:nvSpPr>
          <p:cNvPr id="3" name="Content Placeholder 2"/>
          <p:cNvSpPr>
            <a:spLocks noGrp="1"/>
          </p:cNvSpPr>
          <p:nvPr>
            <p:ph idx="1"/>
          </p:nvPr>
        </p:nvSpPr>
        <p:spPr>
          <a:xfrm>
            <a:off x="304800" y="1447800"/>
            <a:ext cx="8534400" cy="4800600"/>
          </a:xfrm>
        </p:spPr>
        <p:style>
          <a:lnRef idx="1">
            <a:schemeClr val="accent4"/>
          </a:lnRef>
          <a:fillRef idx="2">
            <a:schemeClr val="accent4"/>
          </a:fillRef>
          <a:effectRef idx="1">
            <a:schemeClr val="accent4"/>
          </a:effectRef>
          <a:fontRef idx="minor">
            <a:schemeClr val="dk1"/>
          </a:fontRef>
        </p:style>
        <p:txBody>
          <a:bodyPr>
            <a:normAutofit/>
          </a:bodyPr>
          <a:lstStyle/>
          <a:p>
            <a:pPr algn="just"/>
            <a:r>
              <a:rPr lang="bn-BD" sz="2400" dirty="0" smtClean="0">
                <a:solidFill>
                  <a:schemeClr val="tx1"/>
                </a:solidFill>
                <a:latin typeface="SutonnyMJ" pitchFamily="2" charset="0"/>
                <a:cs typeface="SutonnyMJ" pitchFamily="2" charset="0"/>
              </a:rPr>
              <a:t>সামাজিক দায়বদ্ধতা হচ্ছে এমন একটি ধারণা যেখানে একটি ফার্ম শুধু শেয়ারহোল্ডারদের সম্পদ সর্বাধিকরণের বিষয়টিই চিন্তা করবে না বরং ফার্মের সাথে স্বার্থসংশ্লিষ্ট পক্ষগুলোর (যেমনঃ কর্মচারী, ক্রেতা, ঋণদাতা, ব্যবসায়ের এলাকা এবং অন্যান্য) কল্যানের কথাও চিন্তা করবে।একটি ফার্ম স্বার্থসংশ্লিষ্ট পক্ষগুলোওর জন্য যে দায়িত্ব পালন করবে তা হলো-</a:t>
            </a:r>
          </a:p>
          <a:p>
            <a:pPr algn="just"/>
            <a:endParaRPr lang="bn-BD" sz="2400" dirty="0" smtClean="0">
              <a:solidFill>
                <a:schemeClr val="tx1"/>
              </a:solidFill>
              <a:latin typeface="SutonnyMJ" pitchFamily="2" charset="0"/>
              <a:cs typeface="SutonnyMJ" pitchFamily="2" charset="0"/>
            </a:endParaRPr>
          </a:p>
          <a:p>
            <a:pPr algn="just"/>
            <a:r>
              <a:rPr lang="bn-BD" sz="2000" dirty="0" smtClean="0">
                <a:latin typeface="SutonnyMJ" pitchFamily="2" charset="0"/>
                <a:cs typeface="SutonnyMJ" pitchFamily="2" charset="0"/>
              </a:rPr>
              <a:t>নিরাপদ কাজের পরিবেশ নিশ্চিত করা;</a:t>
            </a:r>
          </a:p>
          <a:p>
            <a:pPr algn="just"/>
            <a:r>
              <a:rPr lang="bn-BD" sz="2000" dirty="0" smtClean="0">
                <a:solidFill>
                  <a:schemeClr val="tx1"/>
                </a:solidFill>
                <a:latin typeface="SutonnyMJ" pitchFamily="2" charset="0"/>
                <a:cs typeface="SutonnyMJ" pitchFamily="2" charset="0"/>
              </a:rPr>
              <a:t>কর্মচারীদের ন্যায্য মজুরি প্রদান;</a:t>
            </a:r>
          </a:p>
          <a:p>
            <a:pPr algn="just"/>
            <a:r>
              <a:rPr lang="bn-BD" sz="2000" dirty="0" smtClean="0">
                <a:latin typeface="SutonnyMJ" pitchFamily="2" charset="0"/>
                <a:cs typeface="SutonnyMJ" pitchFamily="2" charset="0"/>
              </a:rPr>
              <a:t>এমন কোন পণ্য উৎপাদন না করা যা সমাজের ও মানুষের জন্য ক্ষতিকর;</a:t>
            </a:r>
          </a:p>
          <a:p>
            <a:pPr algn="just"/>
            <a:r>
              <a:rPr lang="bn-BD" sz="2000" dirty="0" smtClean="0">
                <a:latin typeface="SutonnyMJ" pitchFamily="2" charset="0"/>
                <a:cs typeface="SutonnyMJ" pitchFamily="2" charset="0"/>
              </a:rPr>
              <a:t>শিক্ষা ও চিকিৎসা বিস্তারে কাজ করা;</a:t>
            </a:r>
          </a:p>
          <a:p>
            <a:pPr algn="just">
              <a:buNone/>
            </a:pPr>
            <a:endParaRPr lang="en-US" sz="2000" dirty="0" smtClean="0">
              <a:solidFill>
                <a:schemeClr val="tx1"/>
              </a:solidFill>
              <a:latin typeface="SutonnyMJ" pitchFamily="2" charset="0"/>
              <a:cs typeface="SutonnyMJ" pitchFamily="2" charset="0"/>
            </a:endParaRPr>
          </a:p>
          <a:p>
            <a:pPr algn="just">
              <a:buNone/>
            </a:pPr>
            <a:endParaRPr lang="bn-BD" sz="2800" dirty="0" smtClean="0"/>
          </a:p>
          <a:p>
            <a:pPr algn="just">
              <a:buNone/>
            </a:pP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Autofit/>
          </a:bodyPr>
          <a:lstStyle/>
          <a:p>
            <a:r>
              <a:rPr lang="en-US" sz="5400" b="1" dirty="0" err="1" smtClean="0"/>
              <a:t>একক</a:t>
            </a:r>
            <a:r>
              <a:rPr lang="en-US" sz="5400" dirty="0" smtClean="0"/>
              <a:t> </a:t>
            </a:r>
            <a:r>
              <a:rPr lang="en-US" sz="5400" b="1" dirty="0" err="1" smtClean="0"/>
              <a:t>কাজ</a:t>
            </a:r>
            <a:r>
              <a:rPr lang="en-US" sz="5400" dirty="0" smtClean="0"/>
              <a:t> </a:t>
            </a:r>
            <a:endParaRPr lang="en-US" sz="5400" dirty="0"/>
          </a:p>
        </p:txBody>
      </p:sp>
      <p:sp>
        <p:nvSpPr>
          <p:cNvPr id="4" name="Content Placeholder 3"/>
          <p:cNvSpPr>
            <a:spLocks noGrp="1"/>
          </p:cNvSpPr>
          <p:nvPr>
            <p:ph idx="1"/>
          </p:nvPr>
        </p:nvSpPr>
        <p:spPr>
          <a:xfrm>
            <a:off x="533400" y="2133600"/>
            <a:ext cx="8095059" cy="961292"/>
          </a:xfrm>
        </p:spPr>
        <p:style>
          <a:lnRef idx="1">
            <a:schemeClr val="accent4"/>
          </a:lnRef>
          <a:fillRef idx="2">
            <a:schemeClr val="accent4"/>
          </a:fillRef>
          <a:effectRef idx="1">
            <a:schemeClr val="accent4"/>
          </a:effectRef>
          <a:fontRef idx="minor">
            <a:schemeClr val="dk1"/>
          </a:fontRef>
        </p:style>
        <p:txBody>
          <a:bodyPr/>
          <a:lstStyle/>
          <a:p>
            <a:r>
              <a:rPr lang="en-US" sz="3200" dirty="0" smtClean="0"/>
              <a:t> </a:t>
            </a:r>
            <a:r>
              <a:rPr lang="bn-BD" dirty="0" smtClean="0"/>
              <a:t>সামাজিক দায়বদ্ধতা</a:t>
            </a:r>
            <a:r>
              <a:rPr lang="en-US" sz="3200" dirty="0" smtClean="0"/>
              <a:t> </a:t>
            </a:r>
            <a:r>
              <a:rPr lang="bn-BD" sz="3200" dirty="0" smtClean="0"/>
              <a:t>কী</a:t>
            </a:r>
            <a:r>
              <a:rPr lang="en-US" sz="3200" dirty="0" smtClean="0"/>
              <a:t> ?</a:t>
            </a:r>
          </a:p>
        </p:txBody>
      </p:sp>
      <p:sp>
        <p:nvSpPr>
          <p:cNvPr id="5" name="Title 1"/>
          <p:cNvSpPr txBox="1">
            <a:spLocks/>
          </p:cNvSpPr>
          <p:nvPr/>
        </p:nvSpPr>
        <p:spPr>
          <a:xfrm>
            <a:off x="6185789" y="4953000"/>
            <a:ext cx="2221173" cy="1066800"/>
          </a:xfrm>
          <a:prstGeom prst="rect">
            <a:avLst/>
          </a:prstGeom>
          <a:ln>
            <a:solidFill>
              <a:schemeClr val="accent6">
                <a:lumMod val="75000"/>
              </a:schemeClr>
            </a:solidFill>
          </a:ln>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bn-BD" sz="3600" dirty="0" smtClean="0">
                <a:latin typeface="NikoshBAN" panose="02000000000000000000" pitchFamily="2" charset="0"/>
                <a:cs typeface="NikoshBAN" panose="02000000000000000000" pitchFamily="2" charset="0"/>
              </a:rPr>
              <a:t>সময়: </a:t>
            </a:r>
            <a:r>
              <a:rPr lang="en-US" sz="3600" dirty="0" smtClean="0">
                <a:latin typeface="NikoshBAN" panose="02000000000000000000" pitchFamily="2" charset="0"/>
                <a:cs typeface="NikoshBAN" panose="02000000000000000000" pitchFamily="2" charset="0"/>
              </a:rPr>
              <a:t>২</a:t>
            </a:r>
            <a:r>
              <a:rPr lang="bn-BD" sz="3600" dirty="0" smtClean="0">
                <a:latin typeface="NikoshBAN" panose="02000000000000000000" pitchFamily="2" charset="0"/>
                <a:cs typeface="NikoshBAN" panose="02000000000000000000" pitchFamily="2" charset="0"/>
              </a:rPr>
              <a:t> মিনিট</a:t>
            </a:r>
            <a:endParaRPr lang="en-US" sz="3600" dirty="0">
              <a:latin typeface="NikoshBAN" panose="02000000000000000000" pitchFamily="2" charset="0"/>
              <a:cs typeface="NikoshBAN" panose="02000000000000000000"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4">
                                            <p:txEl>
                                              <p:pRg st="0" end="0"/>
                                            </p:txEl>
                                          </p:spTgt>
                                        </p:tgtEl>
                                        <p:attrNameLst>
                                          <p:attrName>style.visibility</p:attrName>
                                        </p:attrNameLst>
                                      </p:cBhvr>
                                      <p:to>
                                        <p:strVal val="visible"/>
                                      </p:to>
                                    </p:set>
                                    <p:anim calcmode="discrete" valueType="clr">
                                      <p:cBhvr override="childStyle">
                                        <p:cTn id="7" dur="80"/>
                                        <p:tgtEl>
                                          <p:spTgt spid="4">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4">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4">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8" presetClass="entr" presetSubtype="16"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diamond(in)">
                                      <p:cBhvr>
                                        <p:cTn id="14"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 xmlns:p14="http://schemas.microsoft.com/office/powerpoint/2010/main" val="844011233"/>
              </p:ext>
            </p:extLst>
          </p:nvPr>
        </p:nvGraphicFramePr>
        <p:xfrm>
          <a:off x="86711" y="250551"/>
          <a:ext cx="8970579" cy="62746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ight Arrow 2"/>
          <p:cNvSpPr/>
          <p:nvPr/>
        </p:nvSpPr>
        <p:spPr>
          <a:xfrm>
            <a:off x="284870" y="225077"/>
            <a:ext cx="1772529" cy="151931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600" dirty="0" smtClean="0"/>
              <a:t>গুরুত্ব</a:t>
            </a:r>
            <a:endParaRPr lang="en-US" dirty="0"/>
          </a:p>
        </p:txBody>
      </p:sp>
    </p:spTree>
    <p:extLst>
      <p:ext uri="{BB962C8B-B14F-4D97-AF65-F5344CB8AC3E}">
        <p14:creationId xmlns="" xmlns:p14="http://schemas.microsoft.com/office/powerpoint/2010/main" val="3997458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24110"/>
            <a:ext cx="4267200" cy="1280890"/>
          </a:xfrm>
        </p:spPr>
        <p:style>
          <a:lnRef idx="1">
            <a:schemeClr val="accent3"/>
          </a:lnRef>
          <a:fillRef idx="2">
            <a:schemeClr val="accent3"/>
          </a:fillRef>
          <a:effectRef idx="1">
            <a:schemeClr val="accent3"/>
          </a:effectRef>
          <a:fontRef idx="minor">
            <a:schemeClr val="dk1"/>
          </a:fontRef>
        </p:style>
        <p:txBody>
          <a:bodyPr>
            <a:normAutofit/>
          </a:bodyPr>
          <a:lstStyle/>
          <a:p>
            <a:r>
              <a:rPr lang="en-US" sz="4400" dirty="0" err="1" smtClean="0"/>
              <a:t>জোড়ায়</a:t>
            </a:r>
            <a:r>
              <a:rPr lang="en-US" sz="4400" dirty="0" smtClean="0"/>
              <a:t> </a:t>
            </a:r>
            <a:r>
              <a:rPr lang="en-US" sz="4400" dirty="0" err="1" smtClean="0"/>
              <a:t>কাজ</a:t>
            </a:r>
            <a:endParaRPr lang="en-US" sz="4400" dirty="0"/>
          </a:p>
        </p:txBody>
      </p:sp>
      <p:sp>
        <p:nvSpPr>
          <p:cNvPr id="3" name="Content Placeholder 2"/>
          <p:cNvSpPr>
            <a:spLocks noGrp="1"/>
          </p:cNvSpPr>
          <p:nvPr>
            <p:ph idx="1"/>
          </p:nvPr>
        </p:nvSpPr>
        <p:spPr>
          <a:xfrm>
            <a:off x="685800" y="2881532"/>
            <a:ext cx="7942659" cy="776068"/>
          </a:xfrm>
        </p:spPr>
        <p:style>
          <a:lnRef idx="1">
            <a:schemeClr val="accent5"/>
          </a:lnRef>
          <a:fillRef idx="2">
            <a:schemeClr val="accent5"/>
          </a:fillRef>
          <a:effectRef idx="1">
            <a:schemeClr val="accent5"/>
          </a:effectRef>
          <a:fontRef idx="minor">
            <a:schemeClr val="dk1"/>
          </a:fontRef>
        </p:style>
        <p:txBody>
          <a:bodyPr>
            <a:normAutofit/>
          </a:bodyPr>
          <a:lstStyle/>
          <a:p>
            <a:r>
              <a:rPr lang="en-US" sz="3200" dirty="0" smtClean="0"/>
              <a:t> </a:t>
            </a:r>
            <a:r>
              <a:rPr lang="bn-BD" dirty="0" smtClean="0"/>
              <a:t>সামাজিক দায়বদ্ধতার ৫টি গুরুত্ব </a:t>
            </a:r>
            <a:r>
              <a:rPr lang="en-US" sz="3200" dirty="0" err="1" smtClean="0"/>
              <a:t>খাতায়</a:t>
            </a:r>
            <a:r>
              <a:rPr lang="en-US" sz="3200" dirty="0" smtClean="0"/>
              <a:t> </a:t>
            </a:r>
            <a:r>
              <a:rPr lang="en-US" sz="3200" dirty="0" err="1" smtClean="0"/>
              <a:t>লিখ</a:t>
            </a:r>
            <a:r>
              <a:rPr lang="en-US" sz="3200" dirty="0" smtClean="0"/>
              <a:t>।</a:t>
            </a:r>
            <a:endParaRPr lang="en-US" sz="3200" dirty="0"/>
          </a:p>
        </p:txBody>
      </p:sp>
      <p:sp>
        <p:nvSpPr>
          <p:cNvPr id="4" name="Title 1"/>
          <p:cNvSpPr txBox="1">
            <a:spLocks/>
          </p:cNvSpPr>
          <p:nvPr/>
        </p:nvSpPr>
        <p:spPr>
          <a:xfrm>
            <a:off x="5334001" y="5366816"/>
            <a:ext cx="3072962" cy="761028"/>
          </a:xfrm>
          <a:prstGeom prst="rect">
            <a:avLst/>
          </a:prstGeom>
          <a:ln>
            <a:solidFill>
              <a:srgbClr val="00B0F0"/>
            </a:solidFill>
          </a:ln>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bn-BD" sz="3600" dirty="0" smtClean="0">
                <a:latin typeface="NikoshBAN" panose="02000000000000000000" pitchFamily="2" charset="0"/>
                <a:cs typeface="NikoshBAN" panose="02000000000000000000" pitchFamily="2" charset="0"/>
              </a:rPr>
              <a:t>সময়: </a:t>
            </a:r>
            <a:r>
              <a:rPr lang="en-US" sz="3600" dirty="0" smtClean="0">
                <a:latin typeface="NikoshBAN" panose="02000000000000000000" pitchFamily="2" charset="0"/>
                <a:cs typeface="NikoshBAN" panose="02000000000000000000" pitchFamily="2" charset="0"/>
              </a:rPr>
              <a:t>৫</a:t>
            </a:r>
            <a:r>
              <a:rPr lang="bn-BD" sz="3600" dirty="0" smtClean="0">
                <a:latin typeface="NikoshBAN" panose="02000000000000000000" pitchFamily="2" charset="0"/>
                <a:cs typeface="NikoshBAN" panose="02000000000000000000" pitchFamily="2" charset="0"/>
              </a:rPr>
              <a:t> মিনিট</a:t>
            </a:r>
            <a:endParaRPr lang="en-US" sz="3600" dirty="0">
              <a:latin typeface="NikoshBAN" panose="02000000000000000000" pitchFamily="2" charset="0"/>
              <a:cs typeface="NikoshBAN" panose="02000000000000000000" pitchFamily="2"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TotalTime>
  <Words>331</Words>
  <Application>Microsoft Office PowerPoint</Application>
  <PresentationFormat>On-screen Show (4:3)</PresentationFormat>
  <Paragraphs>74</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আজকের ক্লাসে তোমাদের স্বাগতম</vt:lpstr>
      <vt:lpstr>Slide 2</vt:lpstr>
      <vt:lpstr>এসো আমরা কিছু ছবি দেখি</vt:lpstr>
      <vt:lpstr>আজকের পাঠ </vt:lpstr>
      <vt:lpstr>এই পাঠ শেষে শিক্ষার্থীরা-</vt:lpstr>
      <vt:lpstr>সামাজিক দায়বদ্ধতার ধারণা</vt:lpstr>
      <vt:lpstr>একক কাজ </vt:lpstr>
      <vt:lpstr>Slide 8</vt:lpstr>
      <vt:lpstr>জোড়ায় কাজ</vt:lpstr>
      <vt:lpstr>Slide 10</vt:lpstr>
      <vt:lpstr>Slide 11</vt:lpstr>
      <vt:lpstr>Slide 12</vt:lpstr>
      <vt:lpstr>Slide 13</vt:lpstr>
      <vt:lpstr>Slide 14</vt:lpstr>
      <vt:lpstr>Slide 15</vt:lpstr>
      <vt:lpstr>Slide 16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আজকের ক্লাসে তোমাদের স্বাগতম</dc:title>
  <dc:creator>UITRCA</dc:creator>
  <cp:lastModifiedBy>UITRCA</cp:lastModifiedBy>
  <cp:revision>15</cp:revision>
  <dcterms:created xsi:type="dcterms:W3CDTF">2006-08-16T00:00:00Z</dcterms:created>
  <dcterms:modified xsi:type="dcterms:W3CDTF">2022-10-30T08:49:25Z</dcterms:modified>
</cp:coreProperties>
</file>