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n-IN" sz="115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স্বাগতম</a:t>
            </a:r>
            <a:endParaRPr lang="en-GB" sz="115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algn="ctr">
              <a:buNone/>
            </a:pP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আলিম</a:t>
            </a: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১ম </a:t>
            </a:r>
            <a:r>
              <a:rPr lang="en-GB" sz="4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বর্ষ</a:t>
            </a:r>
            <a:endParaRPr lang="en-GB" sz="4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চন্দ্রগঞ্জ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কারামতিয়া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কামিল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এম.এ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GB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মাদরাসা</a:t>
            </a:r>
            <a:endParaRPr lang="en-GB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51037"/>
            <a:ext cx="8229600" cy="4525963"/>
          </a:xfrm>
        </p:spPr>
        <p:txBody>
          <a:bodyPr>
            <a:noAutofit/>
          </a:bodyPr>
          <a:lstStyle/>
          <a:p>
            <a:r>
              <a:rPr lang="bn-IN" sz="2400" dirty="0" smtClean="0"/>
              <a:t>জনগনের সন্তুষ্টি সুশাসনের মানদন্ড</a:t>
            </a:r>
          </a:p>
          <a:p>
            <a:r>
              <a:rPr lang="bn-IN" sz="2400" dirty="0" smtClean="0"/>
              <a:t>সুশাসন আঈনের শাসন কে সুনিষচিত করতে পারে</a:t>
            </a:r>
          </a:p>
          <a:p>
            <a:r>
              <a:rPr lang="bn-IN" sz="2400" dirty="0" smtClean="0"/>
              <a:t>সুশাসন দুর্নীতি দুরকরনে সহায়ক শক্তি হিসেবে কাজ করে </a:t>
            </a:r>
          </a:p>
          <a:p>
            <a:r>
              <a:rPr lang="bn-IN" sz="2400" dirty="0" smtClean="0"/>
              <a:t>নারী পুরুষের সমান অধিকার রক্ষা করে</a:t>
            </a:r>
          </a:p>
          <a:p>
            <a:r>
              <a:rPr lang="bn-IN" sz="2400" dirty="0" smtClean="0"/>
              <a:t>সমাজ সেবা ও সমাজ কল্যান মুলক কাজ কে অগ্রাধিকার দেয়</a:t>
            </a:r>
          </a:p>
          <a:p>
            <a:r>
              <a:rPr lang="bn-IN" sz="2400" dirty="0" smtClean="0"/>
              <a:t>নাগরিক গোষ্ঠীর বিশেষ চাহিদার জনগোষ্ঠীকে সহায়তা দেয়</a:t>
            </a:r>
          </a:p>
          <a:p>
            <a:r>
              <a:rPr lang="bn-IN" sz="2400" dirty="0" smtClean="0"/>
              <a:t>উন্নত অর্থনৈতিক ব্যবস্থার সহায়ক।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সুশাসন প্রতিষ্ঠার গুরুত্ব</a:t>
            </a:r>
            <a:endParaRPr lang="en-GB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8000" dirty="0" smtClean="0"/>
          </a:p>
          <a:p>
            <a:pPr algn="ctr">
              <a:buNone/>
            </a:pPr>
            <a:r>
              <a:rPr lang="en-GB" sz="8000" dirty="0" err="1" smtClean="0"/>
              <a:t>ধন্যবাদ</a:t>
            </a:r>
            <a:endParaRPr lang="en-GB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শিক্ষক</a:t>
            </a:r>
            <a:r>
              <a:rPr lang="en-GB" dirty="0" smtClean="0"/>
              <a:t> </a:t>
            </a:r>
            <a:r>
              <a:rPr lang="en-GB" dirty="0" err="1" smtClean="0"/>
              <a:t>পরিচিতি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sz="2800" dirty="0" smtClean="0"/>
          </a:p>
          <a:p>
            <a:pPr algn="ctr">
              <a:buNone/>
            </a:pPr>
            <a:endParaRPr lang="en-GB" sz="3200" dirty="0" smtClean="0">
              <a:latin typeface="NSimSun" pitchFamily="49" charset="-122"/>
              <a:ea typeface="NSimSun" pitchFamily="49" charset="-122"/>
            </a:endParaRPr>
          </a:p>
          <a:p>
            <a:pPr algn="ctr">
              <a:buNone/>
            </a:pPr>
            <a:r>
              <a:rPr lang="en-GB" sz="3200" dirty="0" err="1" smtClean="0">
                <a:latin typeface="NSimSun" pitchFamily="49" charset="-122"/>
                <a:ea typeface="NSimSun" pitchFamily="49" charset="-122"/>
              </a:rPr>
              <a:t>আনোয়ার</a:t>
            </a:r>
            <a:r>
              <a:rPr lang="en-GB" sz="3200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GB" sz="3200" dirty="0" err="1" smtClean="0">
                <a:latin typeface="NSimSun" pitchFamily="49" charset="-122"/>
                <a:ea typeface="NSimSun" pitchFamily="49" charset="-122"/>
              </a:rPr>
              <a:t>হোসাইন</a:t>
            </a:r>
            <a:endParaRPr lang="en-GB" sz="3200" dirty="0" smtClean="0">
              <a:latin typeface="NSimSun" pitchFamily="49" charset="-122"/>
              <a:ea typeface="NSimSun" pitchFamily="49" charset="-122"/>
            </a:endParaRPr>
          </a:p>
          <a:p>
            <a:pPr algn="ctr">
              <a:buNone/>
            </a:pPr>
            <a:r>
              <a:rPr lang="en-GB" sz="3200" dirty="0" err="1" smtClean="0"/>
              <a:t>প্রভাষক</a:t>
            </a:r>
            <a:endParaRPr lang="en-GB" sz="3200" dirty="0" smtClean="0"/>
          </a:p>
          <a:p>
            <a:pPr algn="ctr">
              <a:buNone/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চন্দ্রগঞ্জ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কারামতিয়া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কামিল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এম.এ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মাদরাসা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বেগমগঞ্জ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নোয়াখালী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।</a:t>
            </a:r>
          </a:p>
        </p:txBody>
      </p:sp>
      <p:pic>
        <p:nvPicPr>
          <p:cNvPr id="8" name="Picture 7" descr="AnoW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3716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sz="4400" dirty="0" smtClean="0"/>
              <a:t>সুশাসন কি</a:t>
            </a:r>
          </a:p>
          <a:p>
            <a:r>
              <a:rPr lang="bn-IN" sz="4400" dirty="0" smtClean="0"/>
              <a:t>সুশাসনের ধারণা</a:t>
            </a:r>
          </a:p>
          <a:p>
            <a:r>
              <a:rPr lang="bn-IN" sz="4400" dirty="0" smtClean="0"/>
              <a:t>সুশাসনের বৈশিষ্ট </a:t>
            </a:r>
          </a:p>
          <a:p>
            <a:r>
              <a:rPr lang="bn-IN" sz="4400" dirty="0" smtClean="0"/>
              <a:t>সুশা</a:t>
            </a:r>
            <a:r>
              <a:rPr lang="en-US" sz="4400" dirty="0" smtClean="0"/>
              <a:t>স</a:t>
            </a:r>
            <a:r>
              <a:rPr lang="bn-IN" sz="4400" dirty="0" smtClean="0"/>
              <a:t>ন</a:t>
            </a:r>
            <a:r>
              <a:rPr lang="en-US" sz="4400" dirty="0" smtClean="0"/>
              <a:t> </a:t>
            </a:r>
            <a:r>
              <a:rPr lang="bn-IN" sz="4400" dirty="0" smtClean="0"/>
              <a:t>প্রতিষ্ঠার গুরুত্ব</a:t>
            </a:r>
            <a:endParaRPr lang="en-US" sz="44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বিষয়</a:t>
            </a:r>
            <a:endParaRPr lang="en-GB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/>
          </a:p>
          <a:p>
            <a:endParaRPr lang="en-GB" sz="3200" dirty="0" smtClean="0"/>
          </a:p>
          <a:p>
            <a:r>
              <a:rPr lang="bn-IN" sz="3200" dirty="0" smtClean="0"/>
              <a:t>সুশাসন কাকে বলে </a:t>
            </a:r>
            <a:r>
              <a:rPr lang="en-US" sz="3200" dirty="0" err="1" smtClean="0"/>
              <a:t>জানবে</a:t>
            </a:r>
            <a:r>
              <a:rPr lang="en-US" sz="3200" dirty="0" smtClean="0"/>
              <a:t>।</a:t>
            </a:r>
            <a:endParaRPr lang="bn-IN" sz="3200" dirty="0" smtClean="0"/>
          </a:p>
          <a:p>
            <a:r>
              <a:rPr lang="bn-IN" sz="3200" dirty="0" smtClean="0"/>
              <a:t>সুশাসনের ধারণা</a:t>
            </a:r>
            <a:r>
              <a:rPr lang="en-US" sz="3200" dirty="0" smtClean="0"/>
              <a:t> </a:t>
            </a:r>
            <a:r>
              <a:rPr lang="en-US" sz="3200" dirty="0" err="1" smtClean="0"/>
              <a:t>লাভ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করবে</a:t>
            </a:r>
            <a:r>
              <a:rPr lang="en-US" sz="3200" dirty="0" smtClean="0"/>
              <a:t>।</a:t>
            </a:r>
            <a:endParaRPr lang="bn-IN" sz="3200" dirty="0" smtClean="0"/>
          </a:p>
          <a:p>
            <a:r>
              <a:rPr lang="bn-IN" sz="3200" dirty="0" smtClean="0"/>
              <a:t>সুশা</a:t>
            </a:r>
            <a:r>
              <a:rPr lang="en-US" sz="3200" dirty="0" smtClean="0"/>
              <a:t>স</a:t>
            </a:r>
            <a:r>
              <a:rPr lang="bn-IN" sz="3200" dirty="0" smtClean="0"/>
              <a:t>ন</a:t>
            </a:r>
            <a:r>
              <a:rPr lang="en-US" sz="3200" dirty="0" smtClean="0"/>
              <a:t> </a:t>
            </a:r>
            <a:r>
              <a:rPr lang="bn-IN" sz="3200" dirty="0" smtClean="0"/>
              <a:t>প্রতিষ্ঠার গুরুত্ব </a:t>
            </a:r>
            <a:r>
              <a:rPr lang="en-US" sz="3200" dirty="0" err="1" smtClean="0"/>
              <a:t>বর্ণনা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 ।</a:t>
            </a:r>
            <a:r>
              <a:rPr lang="bn-IN" sz="3200" dirty="0" smtClean="0"/>
              <a:t> </a:t>
            </a:r>
            <a:endParaRPr lang="en-US" sz="32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শিখনফল </a:t>
            </a:r>
            <a:endParaRPr lang="en-GB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নিচের ছবিটিতে কি দেখতে পাও?</a:t>
            </a:r>
            <a:endParaRPr lang="en-GB" dirty="0"/>
          </a:p>
        </p:txBody>
      </p:sp>
      <p:pic>
        <p:nvPicPr>
          <p:cNvPr id="6" name="Content Placeholder 3" descr="raihanulfraj-1484157688-d237edb_x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600201"/>
            <a:ext cx="6781800" cy="4267200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>
                <a:solidFill>
                  <a:srgbClr val="0070C0"/>
                </a:solidFill>
              </a:rPr>
              <a:t>সুশাসন </a:t>
            </a:r>
            <a:r>
              <a:rPr lang="en-US" dirty="0" err="1" smtClean="0">
                <a:solidFill>
                  <a:srgbClr val="0070C0"/>
                </a:solidFill>
              </a:rPr>
              <a:t>বা</a:t>
            </a:r>
            <a:r>
              <a:rPr lang="en-US" dirty="0" smtClean="0">
                <a:solidFill>
                  <a:srgbClr val="0070C0"/>
                </a:solidFill>
              </a:rPr>
              <a:t> Good Governance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676400"/>
            <a:ext cx="6324599" cy="434339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s-IN" sz="2800" dirty="0" smtClean="0"/>
              <a:t>আইনের শাসন, জাতি-ধর্ম-বর্ণ-লিঙ্গ নির্বিশেষে সকলের জন্য সমানাধিকার, জনগণের মৌলিক অধিকারের স্বীকৃতি ও সুরক্ষা এবং কার্যকর সংসদ, স্বাধীন বিচার বিভাগ ও দক্ষ প্রশাসন ব্যবস্থার মাধ্যমে জনগণের কাঙ্খিত সেবা তাদের দোরগোড়ায় পৌঁছে দেয়াই হচ্ছে সুশাসন</a:t>
            </a:r>
            <a:r>
              <a:rPr lang="en-US" sz="2800" dirty="0" smtClean="0"/>
              <a:t>।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সুশাসন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endParaRPr lang="en-GB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সুশাসনের ধারণা </a:t>
            </a:r>
            <a:endParaRPr lang="en-GB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752600"/>
            <a:ext cx="8305800" cy="40386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9472"/>
          </a:xfrm>
        </p:spPr>
        <p:txBody>
          <a:bodyPr>
            <a:normAutofit fontScale="92500"/>
          </a:bodyPr>
          <a:lstStyle/>
          <a:p>
            <a:r>
              <a:rPr lang="as-IN" dirty="0" smtClean="0"/>
              <a:t>১।    জবাবদিহিতা,</a:t>
            </a:r>
          </a:p>
          <a:p>
            <a:r>
              <a:rPr lang="as-IN" dirty="0" smtClean="0"/>
              <a:t>২।    অংশগ্রহণ,</a:t>
            </a:r>
          </a:p>
          <a:p>
            <a:r>
              <a:rPr lang="as-IN" dirty="0" smtClean="0"/>
              <a:t>৩।    আইনের শাসন,</a:t>
            </a:r>
          </a:p>
          <a:p>
            <a:r>
              <a:rPr lang="as-IN" dirty="0" smtClean="0"/>
              <a:t>৪।    একতা,</a:t>
            </a:r>
          </a:p>
          <a:p>
            <a:r>
              <a:rPr lang="as-IN" dirty="0" smtClean="0"/>
              <a:t>৫।    মানবাধিকারের প্রতি সম্মান,</a:t>
            </a:r>
          </a:p>
          <a:p>
            <a:r>
              <a:rPr lang="as-IN" dirty="0" smtClean="0"/>
              <a:t>৬।    স্বাধীন বিচার ব্যবস্থা,</a:t>
            </a:r>
          </a:p>
          <a:p>
            <a:r>
              <a:rPr lang="as-IN" dirty="0" smtClean="0"/>
              <a:t>৭।    স্বচ্ছতা,</a:t>
            </a:r>
          </a:p>
          <a:p>
            <a:r>
              <a:rPr lang="as-IN" dirty="0" smtClean="0"/>
              <a:t>৮।    দূর্নীতির অপব্যবহার,</a:t>
            </a:r>
          </a:p>
          <a:p>
            <a:r>
              <a:rPr lang="as-IN" dirty="0" smtClean="0"/>
              <a:t>৯।    ‌তথ্য অধিকার,</a:t>
            </a:r>
          </a:p>
          <a:p>
            <a:r>
              <a:rPr lang="as-IN" dirty="0" smtClean="0"/>
              <a:t>১০।  প্রশাসনিক দক্ষতা,</a:t>
            </a:r>
          </a:p>
          <a:p>
            <a:r>
              <a:rPr lang="as-IN" dirty="0" smtClean="0"/>
              <a:t>১১।  প্রশাসনিক নিরপেক্ষতা: মেধাভিত্তিক সরকারী চাকুরী।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s-IN" sz="3600" dirty="0" smtClean="0"/>
              <a:t>সুশাসনের প্রধান বৈশিষ্ট</a:t>
            </a:r>
            <a:endParaRPr lang="en-GB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167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শিক্ষক পরিচিতি</vt:lpstr>
      <vt:lpstr>বিষয়</vt:lpstr>
      <vt:lpstr>শিখনফল </vt:lpstr>
      <vt:lpstr>নিচের ছবিটিতে কি দেখতে পাও?</vt:lpstr>
      <vt:lpstr>সুশাসন বা Good Governance</vt:lpstr>
      <vt:lpstr>সুশাসন কি?</vt:lpstr>
      <vt:lpstr>সুশাসনের ধারণা </vt:lpstr>
      <vt:lpstr>সুশাসনের প্রধান বৈশিষ্ট</vt:lpstr>
      <vt:lpstr>সুশাসন প্রতিষ্ঠার গুরুত্ব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DYNAMIC COMPUTER</dc:creator>
  <cp:lastModifiedBy>DYNAMIC COMPUTER</cp:lastModifiedBy>
  <cp:revision>25</cp:revision>
  <dcterms:created xsi:type="dcterms:W3CDTF">2006-08-16T00:00:00Z</dcterms:created>
  <dcterms:modified xsi:type="dcterms:W3CDTF">2022-10-05T08:57:07Z</dcterms:modified>
</cp:coreProperties>
</file>