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0" r:id="rId3"/>
    <p:sldId id="269" r:id="rId4"/>
    <p:sldId id="281" r:id="rId5"/>
    <p:sldId id="261" r:id="rId6"/>
    <p:sldId id="263" r:id="rId7"/>
    <p:sldId id="279" r:id="rId8"/>
    <p:sldId id="271" r:id="rId9"/>
    <p:sldId id="280" r:id="rId10"/>
    <p:sldId id="28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8B7D-D02C-4AA4-83CC-0EF1A312576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2E38-3620-45BB-BA38-BCAE0DF38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20A2-78E2-4D61-BB4E-FFACF99BC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8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9144000" cy="9936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mtClean="0"/>
              <a:t>মোঃ মুমিনুর হক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mominulhabi@gmail.com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65D51FA-0338-4F41-AEEB-CD9171454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233" y="3322225"/>
            <a:ext cx="1636154" cy="247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CC2B2F5-3613-4509-AABD-226DD4F489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20" y="1701175"/>
            <a:ext cx="2357081" cy="356680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="" xmlns:a16="http://schemas.microsoft.com/office/drawing/2014/main" id="{9FDE94B3-7CA7-4631-9BF1-CC52968069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58" y="1603983"/>
            <a:ext cx="2726642" cy="3761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2919A6B-AFB6-4107-BD3C-05213C4C30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328" y="3255806"/>
            <a:ext cx="1892857" cy="2611594"/>
          </a:xfrm>
          <a:prstGeom prst="rect">
            <a:avLst/>
          </a:prstGeom>
        </p:spPr>
      </p:pic>
      <p:grpSp>
        <p:nvGrpSpPr>
          <p:cNvPr id="13" name="Google Shape;95;p1">
            <a:extLst>
              <a:ext uri="{FF2B5EF4-FFF2-40B4-BE49-F238E27FC236}">
                <a16:creationId xmlns="" xmlns:a16="http://schemas.microsoft.com/office/drawing/2014/main" id="{2712FFAA-BE3A-4E8B-9905-CF7F8DE21111}"/>
              </a:ext>
            </a:extLst>
          </p:cNvPr>
          <p:cNvGrpSpPr/>
          <p:nvPr/>
        </p:nvGrpSpPr>
        <p:grpSpPr>
          <a:xfrm>
            <a:off x="4066214" y="2055430"/>
            <a:ext cx="924203" cy="1739893"/>
            <a:chOff x="4662276" y="338138"/>
            <a:chExt cx="3008244" cy="4435085"/>
          </a:xfrm>
        </p:grpSpPr>
        <p:sp>
          <p:nvSpPr>
            <p:cNvPr id="14" name="Google Shape;96;p1">
              <a:extLst>
                <a:ext uri="{FF2B5EF4-FFF2-40B4-BE49-F238E27FC236}">
                  <a16:creationId xmlns="" xmlns:a16="http://schemas.microsoft.com/office/drawing/2014/main" id="{0D74B381-AF94-4E57-9384-0865ADBBE9DD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;p1">
              <a:extLst>
                <a:ext uri="{FF2B5EF4-FFF2-40B4-BE49-F238E27FC236}">
                  <a16:creationId xmlns="" xmlns:a16="http://schemas.microsoft.com/office/drawing/2014/main" id="{4663C9DA-5F66-46CD-B6B2-0A0F776307BC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8;p1">
              <a:extLst>
                <a:ext uri="{FF2B5EF4-FFF2-40B4-BE49-F238E27FC236}">
                  <a16:creationId xmlns="" xmlns:a16="http://schemas.microsoft.com/office/drawing/2014/main" id="{4AE29916-C939-4D58-8452-6AA8EEBA5097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9;p1">
              <a:extLst>
                <a:ext uri="{FF2B5EF4-FFF2-40B4-BE49-F238E27FC236}">
                  <a16:creationId xmlns="" xmlns:a16="http://schemas.microsoft.com/office/drawing/2014/main" id="{078A41B1-5ECD-4E15-BDAB-4E2E0B70F2A2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0;p1">
              <a:extLst>
                <a:ext uri="{FF2B5EF4-FFF2-40B4-BE49-F238E27FC236}">
                  <a16:creationId xmlns="" xmlns:a16="http://schemas.microsoft.com/office/drawing/2014/main" id="{C8296CB4-9685-477A-BE29-BCEC946B6237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1;p1">
              <a:extLst>
                <a:ext uri="{FF2B5EF4-FFF2-40B4-BE49-F238E27FC236}">
                  <a16:creationId xmlns="" xmlns:a16="http://schemas.microsoft.com/office/drawing/2014/main" id="{BA72D5F3-03C7-46FF-9919-1CB548A0F56E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2;p1">
              <a:extLst>
                <a:ext uri="{FF2B5EF4-FFF2-40B4-BE49-F238E27FC236}">
                  <a16:creationId xmlns="" xmlns:a16="http://schemas.microsoft.com/office/drawing/2014/main" id="{E4DE3F78-9F02-44A8-B28F-88D3B5B87649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3;p1">
              <a:extLst>
                <a:ext uri="{FF2B5EF4-FFF2-40B4-BE49-F238E27FC236}">
                  <a16:creationId xmlns="" xmlns:a16="http://schemas.microsoft.com/office/drawing/2014/main" id="{4D1863E1-BA53-48AC-9439-310899F58AE2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104;p1">
              <a:extLst>
                <a:ext uri="{FF2B5EF4-FFF2-40B4-BE49-F238E27FC236}">
                  <a16:creationId xmlns="" xmlns:a16="http://schemas.microsoft.com/office/drawing/2014/main" id="{80DE228E-FC0E-498D-B80A-DFFDA5F2F154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5;p1">
              <a:extLst>
                <a:ext uri="{FF2B5EF4-FFF2-40B4-BE49-F238E27FC236}">
                  <a16:creationId xmlns="" xmlns:a16="http://schemas.microsoft.com/office/drawing/2014/main" id="{851CEDC6-E51B-4FE2-AC84-954D658ABEC7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106;p1">
            <a:extLst>
              <a:ext uri="{FF2B5EF4-FFF2-40B4-BE49-F238E27FC236}">
                <a16:creationId xmlns="" xmlns:a16="http://schemas.microsoft.com/office/drawing/2014/main" id="{C29E6F9A-F0EF-4AF2-8978-6409AC69AEAC}"/>
              </a:ext>
            </a:extLst>
          </p:cNvPr>
          <p:cNvGrpSpPr/>
          <p:nvPr/>
        </p:nvGrpSpPr>
        <p:grpSpPr>
          <a:xfrm>
            <a:off x="4297265" y="4336587"/>
            <a:ext cx="494738" cy="931388"/>
            <a:chOff x="4662276" y="338138"/>
            <a:chExt cx="3008244" cy="4435085"/>
          </a:xfrm>
        </p:grpSpPr>
        <p:sp>
          <p:nvSpPr>
            <p:cNvPr id="25" name="Google Shape;107;p1">
              <a:extLst>
                <a:ext uri="{FF2B5EF4-FFF2-40B4-BE49-F238E27FC236}">
                  <a16:creationId xmlns="" xmlns:a16="http://schemas.microsoft.com/office/drawing/2014/main" id="{58697B04-A429-41B4-B464-FC0AD90AFA7F}"/>
                </a:ext>
              </a:extLst>
            </p:cNvPr>
            <p:cNvSpPr/>
            <p:nvPr/>
          </p:nvSpPr>
          <p:spPr>
            <a:xfrm>
              <a:off x="6166398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66"/>
                </a:gs>
                <a:gs pos="90000">
                  <a:srgbClr val="339933"/>
                </a:gs>
                <a:gs pos="100000">
                  <a:srgbClr val="339933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8;p1">
              <a:extLst>
                <a:ext uri="{FF2B5EF4-FFF2-40B4-BE49-F238E27FC236}">
                  <a16:creationId xmlns="" xmlns:a16="http://schemas.microsoft.com/office/drawing/2014/main" id="{4A1C47BE-ECC4-4717-955C-EB151F147DB3}"/>
                </a:ext>
              </a:extLst>
            </p:cNvPr>
            <p:cNvSpPr/>
            <p:nvPr/>
          </p:nvSpPr>
          <p:spPr>
            <a:xfrm>
              <a:off x="6189580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56000">
                  <a:srgbClr val="FF9900"/>
                </a:gs>
                <a:gs pos="100000">
                  <a:srgbClr val="FF99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9;p1">
              <a:extLst>
                <a:ext uri="{FF2B5EF4-FFF2-40B4-BE49-F238E27FC236}">
                  <a16:creationId xmlns="" xmlns:a16="http://schemas.microsoft.com/office/drawing/2014/main" id="{54056A1D-D4FE-4868-9B33-B6EF3BF50314}"/>
                </a:ext>
              </a:extLst>
            </p:cNvPr>
            <p:cNvSpPr/>
            <p:nvPr/>
          </p:nvSpPr>
          <p:spPr>
            <a:xfrm>
              <a:off x="6166398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66FF"/>
                </a:gs>
                <a:gs pos="84000">
                  <a:srgbClr val="FF3399"/>
                </a:gs>
                <a:gs pos="100000">
                  <a:srgbClr val="FF3399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0;p1">
              <a:extLst>
                <a:ext uri="{FF2B5EF4-FFF2-40B4-BE49-F238E27FC236}">
                  <a16:creationId xmlns="" xmlns:a16="http://schemas.microsoft.com/office/drawing/2014/main" id="{A0147199-C540-4168-9433-6EA3F2B451BD}"/>
                </a:ext>
              </a:extLst>
            </p:cNvPr>
            <p:cNvSpPr/>
            <p:nvPr/>
          </p:nvSpPr>
          <p:spPr>
            <a:xfrm flipH="1">
              <a:off x="4662276" y="338138"/>
              <a:ext cx="150412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0000">
                  <a:srgbClr val="CC3300"/>
                </a:gs>
                <a:gs pos="100000">
                  <a:srgbClr val="CC3300"/>
                </a:gs>
              </a:gsLst>
              <a:lin ang="1080000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1;p1">
              <a:extLst>
                <a:ext uri="{FF2B5EF4-FFF2-40B4-BE49-F238E27FC236}">
                  <a16:creationId xmlns="" xmlns:a16="http://schemas.microsoft.com/office/drawing/2014/main" id="{AF898911-405F-4F3F-ABEE-7CC35A83E222}"/>
                </a:ext>
              </a:extLst>
            </p:cNvPr>
            <p:cNvSpPr/>
            <p:nvPr/>
          </p:nvSpPr>
          <p:spPr>
            <a:xfrm flipH="1">
              <a:off x="5076874" y="338138"/>
              <a:ext cx="1066342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90000">
                  <a:srgbClr val="008080"/>
                </a:gs>
                <a:gs pos="100000">
                  <a:srgbClr val="00808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2;p1">
              <a:extLst>
                <a:ext uri="{FF2B5EF4-FFF2-40B4-BE49-F238E27FC236}">
                  <a16:creationId xmlns="" xmlns:a16="http://schemas.microsoft.com/office/drawing/2014/main" id="{9A7EF043-8FA3-4CF2-B223-2EEC131483E7}"/>
                </a:ext>
              </a:extLst>
            </p:cNvPr>
            <p:cNvSpPr/>
            <p:nvPr/>
          </p:nvSpPr>
          <p:spPr>
            <a:xfrm flipH="1">
              <a:off x="5526140" y="338138"/>
              <a:ext cx="640258" cy="3617846"/>
            </a:xfrm>
            <a:custGeom>
              <a:avLst/>
              <a:gdLst/>
              <a:ahLst/>
              <a:cxnLst/>
              <a:rect l="l" t="t" r="r" b="b"/>
              <a:pathLst>
                <a:path w="880002" h="5234610" extrusionOk="0">
                  <a:moveTo>
                    <a:pt x="1" y="0"/>
                  </a:moveTo>
                  <a:cubicBezTo>
                    <a:pt x="542883" y="0"/>
                    <a:pt x="1066802" y="1171807"/>
                    <a:pt x="815010" y="2617305"/>
                  </a:cubicBezTo>
                  <a:cubicBezTo>
                    <a:pt x="563218" y="4062803"/>
                    <a:pt x="52553" y="5234610"/>
                    <a:pt x="1" y="5234610"/>
                  </a:cubicBezTo>
                  <a:lnTo>
                    <a:pt x="0" y="5234609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3366CC"/>
                </a:gs>
                <a:gs pos="90000">
                  <a:srgbClr val="003399"/>
                </a:gs>
                <a:gs pos="100000">
                  <a:srgbClr val="0033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3;p1">
              <a:extLst>
                <a:ext uri="{FF2B5EF4-FFF2-40B4-BE49-F238E27FC236}">
                  <a16:creationId xmlns="" xmlns:a16="http://schemas.microsoft.com/office/drawing/2014/main" id="{6BD04EE3-818D-4221-9D15-972538ECBE1C}"/>
                </a:ext>
              </a:extLst>
            </p:cNvPr>
            <p:cNvSpPr/>
            <p:nvPr/>
          </p:nvSpPr>
          <p:spPr>
            <a:xfrm>
              <a:off x="5994120" y="3902976"/>
              <a:ext cx="344556" cy="10601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4;p1">
              <a:extLst>
                <a:ext uri="{FF2B5EF4-FFF2-40B4-BE49-F238E27FC236}">
                  <a16:creationId xmlns="" xmlns:a16="http://schemas.microsoft.com/office/drawing/2014/main" id="{910E94FE-9DCF-405A-A759-1DB7D40988CF}"/>
                </a:ext>
              </a:extLst>
            </p:cNvPr>
            <p:cNvSpPr/>
            <p:nvPr/>
          </p:nvSpPr>
          <p:spPr>
            <a:xfrm>
              <a:off x="5846269" y="4387528"/>
              <a:ext cx="640258" cy="385695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1000">
                  <a:srgbClr val="E7ECF7"/>
                </a:gs>
                <a:gs pos="38000">
                  <a:srgbClr val="DDE5F4"/>
                </a:gs>
                <a:gs pos="52999">
                  <a:srgbClr val="A9BEE4"/>
                </a:gs>
                <a:gs pos="75000">
                  <a:srgbClr val="A9BEE4"/>
                </a:gs>
                <a:gs pos="100000">
                  <a:srgbClr val="7F7F7F"/>
                </a:gs>
              </a:gsLst>
              <a:lin ang="0" scaled="0"/>
            </a:gra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115;p1">
              <a:extLst>
                <a:ext uri="{FF2B5EF4-FFF2-40B4-BE49-F238E27FC236}">
                  <a16:creationId xmlns="" xmlns:a16="http://schemas.microsoft.com/office/drawing/2014/main" id="{C08E1D83-61D8-4835-9505-39206CAC049F}"/>
                </a:ext>
              </a:extLst>
            </p:cNvPr>
            <p:cNvCxnSpPr/>
            <p:nvPr/>
          </p:nvCxnSpPr>
          <p:spPr>
            <a:xfrm rot="10800000" flipH="1">
              <a:off x="5846269" y="4008991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116;p1">
              <a:extLst>
                <a:ext uri="{FF2B5EF4-FFF2-40B4-BE49-F238E27FC236}">
                  <a16:creationId xmlns="" xmlns:a16="http://schemas.microsoft.com/office/drawing/2014/main" id="{7B4A99CE-069A-497E-8794-3DC1F7F5F455}"/>
                </a:ext>
              </a:extLst>
            </p:cNvPr>
            <p:cNvCxnSpPr/>
            <p:nvPr/>
          </p:nvCxnSpPr>
          <p:spPr>
            <a:xfrm>
              <a:off x="6338676" y="4008394"/>
              <a:ext cx="147851" cy="378537"/>
            </a:xfrm>
            <a:prstGeom prst="straightConnector1">
              <a:avLst/>
            </a:prstGeom>
            <a:noFill/>
            <a:ln w="12700" cap="flat" cmpd="sng">
              <a:solidFill>
                <a:srgbClr val="A5A5A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F858621-DDA5-4A22-B9A1-8A40294CB6A1}"/>
              </a:ext>
            </a:extLst>
          </p:cNvPr>
          <p:cNvSpPr txBox="1"/>
          <p:nvPr/>
        </p:nvSpPr>
        <p:spPr>
          <a:xfrm>
            <a:off x="31954" y="0"/>
            <a:ext cx="9144000" cy="11079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আজকের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ক্লাসে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1143000"/>
            <a:ext cx="8153400" cy="297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লেখালেখি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সাজসজ্জা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8991600" cy="5049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57225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750" y="1629081"/>
            <a:ext cx="1771650" cy="3933519"/>
            <a:chOff x="457200" y="1953193"/>
            <a:chExt cx="2362200" cy="4411114"/>
          </a:xfrm>
        </p:grpSpPr>
        <p:sp>
          <p:nvSpPr>
            <p:cNvPr id="5" name="Left Arrow 4"/>
            <p:cNvSpPr/>
            <p:nvPr/>
          </p:nvSpPr>
          <p:spPr>
            <a:xfrm rot="5918283">
              <a:off x="430786" y="3540011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5410200"/>
              <a:ext cx="236220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ফন্ট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স্টাইল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23545" y="4299268"/>
            <a:ext cx="2577456" cy="806132"/>
            <a:chOff x="5707393" y="5044055"/>
            <a:chExt cx="3436607" cy="904010"/>
          </a:xfrm>
        </p:grpSpPr>
        <p:sp>
          <p:nvSpPr>
            <p:cNvPr id="8" name="Left Arrow 7"/>
            <p:cNvSpPr/>
            <p:nvPr/>
          </p:nvSpPr>
          <p:spPr>
            <a:xfrm rot="2110438">
              <a:off x="5707393" y="5044055"/>
              <a:ext cx="1624066" cy="391287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773" y="5486400"/>
              <a:ext cx="3225227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লেখাকে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71850" y="1676400"/>
            <a:ext cx="1771650" cy="3968291"/>
            <a:chOff x="2971800" y="1914200"/>
            <a:chExt cx="2362200" cy="4450107"/>
          </a:xfrm>
        </p:grpSpPr>
        <p:sp>
          <p:nvSpPr>
            <p:cNvPr id="10" name="Left Arrow 9"/>
            <p:cNvSpPr/>
            <p:nvPr/>
          </p:nvSpPr>
          <p:spPr>
            <a:xfrm rot="4907107">
              <a:off x="1967715" y="3501018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5410200"/>
              <a:ext cx="2362200" cy="9541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ফন্ট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সাইজ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0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/>
          <a:stretch/>
        </p:blipFill>
        <p:spPr>
          <a:xfrm>
            <a:off x="152400" y="838200"/>
            <a:ext cx="8839200" cy="4471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57225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1" y="1342023"/>
            <a:ext cx="1721282" cy="4218599"/>
            <a:chOff x="197907" y="1586351"/>
            <a:chExt cx="2334612" cy="4842603"/>
          </a:xfrm>
        </p:grpSpPr>
        <p:sp>
          <p:nvSpPr>
            <p:cNvPr id="5" name="Left Arrow 4"/>
            <p:cNvSpPr/>
            <p:nvPr/>
          </p:nvSpPr>
          <p:spPr>
            <a:xfrm rot="6476240">
              <a:off x="-349055" y="3604754"/>
              <a:ext cx="4421057" cy="384251"/>
            </a:xfrm>
            <a:prstGeom prst="leftArrow">
              <a:avLst>
                <a:gd name="adj1" fmla="val 50000"/>
                <a:gd name="adj2" fmla="val 53606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7907" y="5875652"/>
              <a:ext cx="2334612" cy="55330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বুলেট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আইকন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69447" y="3810222"/>
            <a:ext cx="5069337" cy="1093890"/>
            <a:chOff x="1958292" y="4350325"/>
            <a:chExt cx="6875652" cy="1255696"/>
          </a:xfrm>
        </p:grpSpPr>
        <p:sp>
          <p:nvSpPr>
            <p:cNvPr id="8" name="Left Arrow 7"/>
            <p:cNvSpPr/>
            <p:nvPr/>
          </p:nvSpPr>
          <p:spPr>
            <a:xfrm rot="1269597">
              <a:off x="1958292" y="4350325"/>
              <a:ext cx="4484950" cy="391287"/>
            </a:xfrm>
            <a:prstGeom prst="lef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08717" y="5117811"/>
              <a:ext cx="3225227" cy="48821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লেখায়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বুলেট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84254" y="4547724"/>
            <a:ext cx="5059546" cy="993126"/>
            <a:chOff x="1598460" y="5013195"/>
            <a:chExt cx="6862374" cy="1140026"/>
          </a:xfrm>
        </p:grpSpPr>
        <p:sp>
          <p:nvSpPr>
            <p:cNvPr id="17" name="Left Arrow 16"/>
            <p:cNvSpPr/>
            <p:nvPr/>
          </p:nvSpPr>
          <p:spPr>
            <a:xfrm rot="1269597">
              <a:off x="1598460" y="5013195"/>
              <a:ext cx="4484952" cy="391287"/>
            </a:xfrm>
            <a:prstGeom prst="lef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5606" y="5665013"/>
              <a:ext cx="3225228" cy="48820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লেখায়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নাম্বার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84629" y="1418177"/>
            <a:ext cx="1873184" cy="4217936"/>
            <a:chOff x="2667000" y="1655061"/>
            <a:chExt cx="2540640" cy="4841841"/>
          </a:xfrm>
        </p:grpSpPr>
        <p:sp>
          <p:nvSpPr>
            <p:cNvPr id="10" name="Left Arrow 9"/>
            <p:cNvSpPr/>
            <p:nvPr/>
          </p:nvSpPr>
          <p:spPr>
            <a:xfrm rot="4928482">
              <a:off x="1159452" y="3655966"/>
              <a:ext cx="4386062" cy="384251"/>
            </a:xfrm>
            <a:prstGeom prst="leftArrow">
              <a:avLst>
                <a:gd name="adj1" fmla="val 50000"/>
                <a:gd name="adj2" fmla="val 53606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5943600"/>
              <a:ext cx="2540640" cy="55330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নাম্বার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আইকন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2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35" y="152400"/>
            <a:ext cx="6819684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বুলেটিংকরা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/>
          <a:stretch/>
        </p:blipFill>
        <p:spPr>
          <a:xfrm>
            <a:off x="304800" y="1076327"/>
            <a:ext cx="5028253" cy="448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5226"/>
          <a:stretch/>
        </p:blipFill>
        <p:spPr>
          <a:xfrm>
            <a:off x="3543478" y="1076325"/>
            <a:ext cx="5371921" cy="3771900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 rot="2110438">
            <a:off x="2273818" y="4738654"/>
            <a:ext cx="1218050" cy="37727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8652" y="5295885"/>
            <a:ext cx="368891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 rot="4303048">
            <a:off x="5486510" y="3761043"/>
            <a:ext cx="2285948" cy="28295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8057397">
            <a:off x="4590313" y="1703632"/>
            <a:ext cx="1453660" cy="610086"/>
          </a:xfrm>
          <a:prstGeom prst="leftArrow">
            <a:avLst>
              <a:gd name="adj1" fmla="val 40405"/>
              <a:gd name="adj2" fmla="val 6581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7875" y="2639111"/>
            <a:ext cx="241892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3619" y="4926322"/>
            <a:ext cx="325663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6797" y="3319464"/>
            <a:ext cx="401054" cy="1528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 animBg="1"/>
      <p:bldP spid="27" grpId="0" animBg="1"/>
      <p:bldP spid="2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"/>
            <a:ext cx="6572250" cy="6858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নাম্বারিং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r="7272"/>
          <a:stretch/>
        </p:blipFill>
        <p:spPr>
          <a:xfrm>
            <a:off x="3428845" y="914400"/>
            <a:ext cx="556275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228601" y="914401"/>
            <a:ext cx="4386264" cy="483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 rot="2110438">
            <a:off x="2133916" y="4955527"/>
            <a:ext cx="1315218" cy="45403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265" y="5257800"/>
            <a:ext cx="319173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5400000">
            <a:off x="5765365" y="3055076"/>
            <a:ext cx="2412077" cy="7024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057397">
            <a:off x="4444853" y="1556780"/>
            <a:ext cx="1428030" cy="70247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91525" y="2276474"/>
            <a:ext cx="2771075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486274"/>
            <a:ext cx="3200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3897" y="3429000"/>
            <a:ext cx="401054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5386090"/>
          </a:xfrm>
          <a:prstGeom prst="rect">
            <a:avLst/>
          </a:prstGeom>
          <a:gradFill>
            <a:gsLst>
              <a:gs pos="32000">
                <a:schemeClr val="accent6">
                  <a:lumMod val="60000"/>
                  <a:lumOff val="40000"/>
                </a:schemeClr>
              </a:gs>
              <a:gs pos="0">
                <a:schemeClr val="accent3">
                  <a:tint val="50000"/>
                  <a:satMod val="300000"/>
                </a:schemeClr>
              </a:gs>
              <a:gs pos="79000">
                <a:schemeClr val="tx2">
                  <a:lumMod val="60000"/>
                  <a:lumOff val="40000"/>
                </a:schemeClr>
              </a:gs>
              <a:gs pos="58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 সাজসজ্জা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ফল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034" y="2133600"/>
            <a:ext cx="15071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নদী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</a:p>
          <a:p>
            <a:pPr marL="342900" indent="-342900">
              <a:buFont typeface="+mj-lt"/>
              <a:buAutoNum type="arabicPeriod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</a:p>
        </p:txBody>
      </p:sp>
    </p:spTree>
    <p:extLst>
      <p:ext uri="{BB962C8B-B14F-4D97-AF65-F5344CB8AC3E}">
        <p14:creationId xmlns:p14="http://schemas.microsoft.com/office/powerpoint/2010/main" val="13795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9721" y="304800"/>
            <a:ext cx="3487783" cy="864326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4582" y="1445622"/>
            <a:ext cx="7611628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(খ)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(ঘ)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4582" y="3679371"/>
            <a:ext cx="7611628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(খ)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ভিউ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(ঘ)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691" y="2730532"/>
            <a:ext cx="484909" cy="4433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01046" y="4902925"/>
            <a:ext cx="484909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1" y="457200"/>
            <a:ext cx="8686798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Home                  (খ) Insert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Review                (ঘ) Tools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276600"/>
            <a:ext cx="8686799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Home                            (খ) Insert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page Layout                (ঘ) Reference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7084" y="4346749"/>
            <a:ext cx="511116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1219200"/>
            <a:ext cx="551822" cy="487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" y="34636"/>
            <a:ext cx="8534400" cy="126076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285" l="9839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89" r="11603" b="8919"/>
          <a:stretch/>
        </p:blipFill>
        <p:spPr>
          <a:xfrm>
            <a:off x="900545" y="914400"/>
            <a:ext cx="7024255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618413"/>
            <a:ext cx="4267200" cy="2401387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মুমিনুল হক </a:t>
            </a:r>
          </a:p>
          <a:p>
            <a:pPr marL="0" indent="0" algn="ctr">
              <a:buNone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0" indent="0" algn="ctr">
              <a:buNone/>
            </a:pPr>
            <a:r>
              <a:rPr lang="bn-BD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বামৈ </a:t>
            </a:r>
            <a:r>
              <a:rPr lang="en-US" sz="29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29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বিদ্যালয়, লাখাই, হবিগঞ্জ</a:t>
            </a:r>
          </a:p>
          <a:p>
            <a:pPr marL="0" indent="0" algn="ctr">
              <a:buNone/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914-021055</a:t>
            </a:r>
          </a:p>
          <a:p>
            <a:pPr marL="0" indent="0" algn="ctr">
              <a:buNone/>
            </a:pPr>
            <a:r>
              <a:rPr lang="en-US" sz="2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mominulhabi@gmail.com</a:t>
            </a:r>
            <a:endParaRPr lang="en-US" sz="2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10200" y="471547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as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41" r="99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2" b="8687"/>
          <a:stretch/>
        </p:blipFill>
        <p:spPr>
          <a:xfrm>
            <a:off x="4450772" y="755073"/>
            <a:ext cx="883228" cy="5417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70" y="1605821"/>
            <a:ext cx="2103030" cy="2813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72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pPr lvl="0"/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9" y="762000"/>
            <a:ext cx="8552491" cy="50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9150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5130" l="2878" r="97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032"/>
          <a:stretch/>
        </p:blipFill>
        <p:spPr>
          <a:xfrm>
            <a:off x="3733800" y="1"/>
            <a:ext cx="2808830" cy="2362200"/>
          </a:xfrm>
        </p:spPr>
      </p:pic>
    </p:spTree>
    <p:extLst>
      <p:ext uri="{BB962C8B-B14F-4D97-AF65-F5344CB8AC3E}">
        <p14:creationId xmlns:p14="http://schemas.microsoft.com/office/powerpoint/2010/main" val="186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52401"/>
            <a:ext cx="9144000" cy="6019801"/>
            <a:chOff x="0" y="-152401"/>
            <a:chExt cx="9144000" cy="60198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2401"/>
              <a:ext cx="9144000" cy="6019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4" r="21250"/>
            <a:stretch/>
          </p:blipFill>
          <p:spPr>
            <a:xfrm>
              <a:off x="6477000" y="392546"/>
              <a:ext cx="1937904" cy="19511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19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4975"/>
            <a:ext cx="8382000" cy="10128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229600" cy="281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অপশনসমুহ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লেখালেখির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সাজসজ্জা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262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6002"/>
            <a:ext cx="8839200" cy="558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2710612"/>
            <a:ext cx="784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র্ড ২০০৭ চালু করার পরে একটি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ন্ডো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খুলবে। এ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ন্ডোর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বাম দিকের কোনা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আইকনটি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অফিস বাটন। এ বাটনটি ক্লিক করলে যে অপশনগু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পাওয়া যায় সেগু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bn-I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533400"/>
            <a:ext cx="1752600" cy="2045732"/>
            <a:chOff x="609600" y="533400"/>
            <a:chExt cx="1752600" cy="2045732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609600" y="533400"/>
              <a:ext cx="9144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6800" y="2209800"/>
              <a:ext cx="1295400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অফিস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বাটন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228600" y="1524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440" y="4312384"/>
            <a:ext cx="9067560" cy="1631216"/>
          </a:xfrm>
          <a:prstGeom prst="rect">
            <a:avLst/>
          </a:prstGeom>
          <a:noFill/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 </a:t>
            </a:r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ডকুমেন্ট খুলতে এটা ক্লিক করতে 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ওপেন </a:t>
            </a:r>
            <a:r>
              <a:rPr lang="as-I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as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 সংরক্ষণ করা কো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ডকুমেন্ট খুলতে এটা ক্লিক করতে হ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as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সেইভ </a:t>
            </a:r>
            <a:r>
              <a:rPr lang="as-IN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as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ডকুমেন্টকে সংরক্ষণ করতে এখানে ক্লিক করতে হ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সেইভ </a:t>
            </a:r>
            <a:r>
              <a:rPr lang="as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 : </a:t>
            </a: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ডকুমেন্টকে ভিন্ন নামে সংরক্ষণ করতে এখানে ক্লিক করতে হ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এর মাধ্যমে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ডকুমেন্টকে অপরিবর্তিত রেখে নতুন নামে সংরক্ষণ করে তার ওপর কাজ করা যা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6" descr="https://www.esoamrapori.com/wp-content/uploads/2020/09/ICT-591.jpg"/>
          <p:cNvSpPr>
            <a:spLocks noChangeAspect="1" noChangeArrowheads="1"/>
          </p:cNvSpPr>
          <p:nvPr/>
        </p:nvSpPr>
        <p:spPr bwMode="auto">
          <a:xfrm flipV="1">
            <a:off x="4215783" y="2032562"/>
            <a:ext cx="22842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57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263</Words>
  <Application>Microsoft Office PowerPoint</Application>
  <PresentationFormat>On-screen Show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পরিচিতি</vt:lpstr>
      <vt:lpstr>এসো কিছু ছবি দেখি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ফন্ট স্টাইল ও ফন্ট সাইজ পরিবর্তন করা</vt:lpstr>
      <vt:lpstr>বুলেট ও নাম্বার ব্যবহার করা</vt:lpstr>
      <vt:lpstr>বুলেটিংকরা</vt:lpstr>
      <vt:lpstr>নাম্বারিং ব্যবহার করা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RAJEEN MULTICOM</dc:creator>
  <cp:lastModifiedBy>Windows User</cp:lastModifiedBy>
  <cp:revision>26</cp:revision>
  <dcterms:created xsi:type="dcterms:W3CDTF">2006-08-16T00:00:00Z</dcterms:created>
  <dcterms:modified xsi:type="dcterms:W3CDTF">2023-04-06T17:13:48Z</dcterms:modified>
</cp:coreProperties>
</file>