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3" r:id="rId3"/>
    <p:sldId id="258" r:id="rId4"/>
    <p:sldId id="260" r:id="rId5"/>
    <p:sldId id="269" r:id="rId6"/>
    <p:sldId id="271" r:id="rId7"/>
    <p:sldId id="272" r:id="rId8"/>
    <p:sldId id="275" r:id="rId9"/>
    <p:sldId id="274" r:id="rId10"/>
    <p:sldId id="266" r:id="rId11"/>
    <p:sldId id="267" r:id="rId12"/>
    <p:sldId id="270" r:id="rId13"/>
  </p:sldIdLst>
  <p:sldSz cx="15452725" cy="8229600"/>
  <p:notesSz cx="6858000" cy="9144000"/>
  <p:defaultTextStyle>
    <a:defPPr>
      <a:defRPr lang="en-US"/>
    </a:defPPr>
    <a:lvl1pPr marL="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6610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322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2983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0644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83051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5966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3627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12882" algn="l" defTabSz="135322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5" autoAdjust="0"/>
    <p:restoredTop sz="94660"/>
  </p:normalViewPr>
  <p:slideViewPr>
    <p:cSldViewPr>
      <p:cViewPr varScale="1">
        <p:scale>
          <a:sx n="51" d="100"/>
          <a:sy n="51" d="100"/>
        </p:scale>
        <p:origin x="-246" y="-108"/>
      </p:cViewPr>
      <p:guideLst>
        <p:guide orient="horz" pos="2592"/>
        <p:guide pos="48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74ED2-C4E7-4154-A09D-5B41B6868A48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8" y="685800"/>
            <a:ext cx="64357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51706-8315-4B79-B49C-28667A382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51706-8315-4B79-B49C-28667A382D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707399" y="520994"/>
            <a:ext cx="14037930" cy="373075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0765" y="2184247"/>
            <a:ext cx="13134816" cy="2194560"/>
          </a:xfrm>
        </p:spPr>
        <p:txBody>
          <a:bodyPr lIns="67661" rIns="67661" bIns="67661"/>
          <a:lstStyle>
            <a:lvl1pPr algn="r">
              <a:defRPr sz="67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1220765" y="4422038"/>
            <a:ext cx="13134816" cy="1097280"/>
          </a:xfrm>
        </p:spPr>
        <p:txBody>
          <a:bodyPr lIns="270644" tIns="0"/>
          <a:lstStyle>
            <a:lvl1pPr marL="54129" indent="0" algn="r">
              <a:spcBef>
                <a:spcPts val="0"/>
              </a:spcBef>
              <a:buNone/>
              <a:defRPr sz="3000">
                <a:solidFill>
                  <a:schemeClr val="bg2">
                    <a:shade val="25000"/>
                  </a:schemeClr>
                </a:solidFill>
              </a:defRPr>
            </a:lvl1pPr>
            <a:lvl2pPr marL="676610" indent="0" algn="ctr">
              <a:buNone/>
            </a:lvl2pPr>
            <a:lvl3pPr marL="1353221" indent="0" algn="ctr">
              <a:buNone/>
            </a:lvl3pPr>
            <a:lvl4pPr marL="2029831" indent="0" algn="ctr">
              <a:buNone/>
            </a:lvl4pPr>
            <a:lvl5pPr marL="2706441" indent="0" algn="ctr">
              <a:buNone/>
            </a:lvl5pPr>
            <a:lvl6pPr marL="3383051" indent="0" algn="ctr">
              <a:buNone/>
            </a:lvl6pPr>
            <a:lvl7pPr marL="4059662" indent="0" algn="ctr">
              <a:buNone/>
            </a:lvl7pPr>
            <a:lvl8pPr marL="4736272" indent="0" algn="ctr">
              <a:buNone/>
            </a:lvl8pPr>
            <a:lvl9pPr marL="5412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9900" y="636423"/>
            <a:ext cx="13830189" cy="502554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3226" y="640085"/>
            <a:ext cx="3348090" cy="630935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1409" y="640083"/>
            <a:ext cx="10044271" cy="630936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900" y="636423"/>
            <a:ext cx="13830189" cy="502554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707399" y="520995"/>
            <a:ext cx="14037930" cy="5209595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69" y="5914339"/>
            <a:ext cx="13830189" cy="811987"/>
          </a:xfrm>
        </p:spPr>
        <p:txBody>
          <a:bodyPr lIns="135322" bIns="0" anchor="b"/>
          <a:lstStyle>
            <a:lvl1pPr algn="l">
              <a:buNone/>
              <a:defRPr sz="53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469" y="6749381"/>
            <a:ext cx="13830189" cy="504749"/>
          </a:xfrm>
        </p:spPr>
        <p:txBody>
          <a:bodyPr lIns="175919" tIns="0" anchor="t"/>
          <a:lstStyle>
            <a:lvl1pPr marL="0" marR="54129" indent="0" algn="l">
              <a:spcBef>
                <a:spcPts val="0"/>
              </a:spcBef>
              <a:spcAft>
                <a:spcPts val="0"/>
              </a:spcAft>
              <a:buNone/>
              <a:defRPr sz="27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9219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36228" y="636422"/>
            <a:ext cx="6644672" cy="526694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900" y="5980176"/>
            <a:ext cx="13830189" cy="126187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166" y="695326"/>
            <a:ext cx="6644672" cy="950594"/>
          </a:xfrm>
        </p:spPr>
        <p:txBody>
          <a:bodyPr lIns="216515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861842" y="695326"/>
            <a:ext cx="6644672" cy="950594"/>
          </a:xfrm>
        </p:spPr>
        <p:txBody>
          <a:bodyPr lIns="202983" anchor="ctr"/>
          <a:lstStyle>
            <a:lvl1pPr marL="0" indent="0" algn="l">
              <a:buNone/>
              <a:defRPr sz="3600" b="1">
                <a:solidFill>
                  <a:schemeClr val="tx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26166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1842" y="1737360"/>
            <a:ext cx="6644672" cy="4187952"/>
          </a:xfrm>
        </p:spPr>
        <p:txBody>
          <a:bodyPr anchor="t"/>
          <a:lstStyle>
            <a:lvl1pPr algn="l">
              <a:defRPr sz="3600"/>
            </a:lvl1pPr>
            <a:lvl2pPr algn="l">
              <a:defRPr sz="3000"/>
            </a:lvl2pPr>
            <a:lvl3pPr algn="l">
              <a:defRPr sz="2700"/>
            </a:lvl3pPr>
            <a:lvl4pPr algn="l">
              <a:defRPr sz="2400"/>
            </a:lvl4pPr>
            <a:lvl5pPr algn="l"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0160" y="640080"/>
            <a:ext cx="5022136" cy="1097280"/>
          </a:xfrm>
        </p:spPr>
        <p:txBody>
          <a:bodyPr anchor="b"/>
          <a:lstStyle>
            <a:lvl1pPr algn="l">
              <a:buNone/>
              <a:defRPr sz="33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360267" y="1737363"/>
            <a:ext cx="5022136" cy="5047334"/>
          </a:xfrm>
        </p:spPr>
        <p:txBody>
          <a:bodyPr lIns="135322"/>
          <a:lstStyle>
            <a:lvl1pPr marL="27064" marR="27064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/>
                </a:solidFill>
              </a:defRPr>
            </a:lvl2pPr>
            <a:lvl3pPr>
              <a:buNone/>
              <a:defRPr sz="15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86667" y="1116173"/>
            <a:ext cx="7817887" cy="5669282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  <a:lvl2pPr>
              <a:defRPr sz="3800">
                <a:solidFill>
                  <a:schemeClr val="tx1"/>
                </a:solidFill>
              </a:defRPr>
            </a:lvl2pPr>
            <a:lvl3pPr>
              <a:defRPr sz="36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10816908" y="520994"/>
            <a:ext cx="3928421" cy="52120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636" y="6014467"/>
            <a:ext cx="13907453" cy="1261872"/>
          </a:xfrm>
        </p:spPr>
        <p:txBody>
          <a:bodyPr anchor="t"/>
          <a:lstStyle>
            <a:lvl1pPr algn="l">
              <a:buNone/>
              <a:defRPr sz="53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0921534" y="640080"/>
            <a:ext cx="3785918" cy="5053776"/>
          </a:xfrm>
        </p:spPr>
        <p:txBody>
          <a:bodyPr lIns="135322"/>
          <a:lstStyle>
            <a:lvl1pPr marL="67661" indent="0" algn="l">
              <a:spcBef>
                <a:spcPts val="0"/>
              </a:spcBef>
              <a:buNone/>
              <a:defRPr sz="21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5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2272" y="522922"/>
            <a:ext cx="10013366" cy="52120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7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5092" y="395021"/>
            <a:ext cx="14418580" cy="7436183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707399" y="520994"/>
            <a:ext cx="14037930" cy="65836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322" tIns="67661" rIns="135322" bIns="6766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49900" y="5982708"/>
            <a:ext cx="13830189" cy="1261872"/>
          </a:xfrm>
          <a:prstGeom prst="rect">
            <a:avLst/>
          </a:prstGeom>
        </p:spPr>
        <p:txBody>
          <a:bodyPr vert="horz" lIns="135322" tIns="67661" rIns="135322" bIns="67661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9900" y="636423"/>
            <a:ext cx="13830189" cy="5025542"/>
          </a:xfrm>
          <a:prstGeom prst="rect">
            <a:avLst/>
          </a:prstGeom>
        </p:spPr>
        <p:txBody>
          <a:bodyPr vert="horz" lIns="270644" tIns="135322" rIns="135322" bIns="6766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381732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0244913" y="7334251"/>
            <a:ext cx="3863181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l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4108095" y="7334251"/>
            <a:ext cx="772636" cy="438150"/>
          </a:xfrm>
          <a:prstGeom prst="rect">
            <a:avLst/>
          </a:prstGeom>
        </p:spPr>
        <p:txBody>
          <a:bodyPr vert="horz" lIns="135322" tIns="67661" rIns="135322" bIns="67661" anchor="b"/>
          <a:lstStyle>
            <a:lvl1pPr algn="r" eaLnBrk="1" latinLnBrk="0" hangingPunct="1">
              <a:defRPr kumimoji="0" sz="15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2434" indent="-392434" algn="l" rtl="0" eaLnBrk="1" latinLnBrk="0" hangingPunct="1">
        <a:spcBef>
          <a:spcPts val="370"/>
        </a:spcBef>
        <a:buClr>
          <a:schemeClr val="accent1"/>
        </a:buClr>
        <a:buSzPct val="80000"/>
        <a:buFont typeface="Wingdings 2"/>
        <a:buChar char=""/>
        <a:defRPr kumimoji="0" sz="41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1932" indent="-297709" algn="l" rtl="0" eaLnBrk="1" latinLnBrk="0" hangingPunct="1">
        <a:spcBef>
          <a:spcPts val="370"/>
        </a:spcBef>
        <a:buClr>
          <a:schemeClr val="accent1"/>
        </a:buClr>
        <a:buSzPct val="100000"/>
        <a:buFont typeface="Verdana"/>
        <a:buChar char="◦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3770" indent="-270644" algn="l" rtl="0" eaLnBrk="1" latinLnBrk="0" hangingPunct="1">
        <a:spcBef>
          <a:spcPts val="37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607" indent="-270644" algn="l" rtl="0" eaLnBrk="1" latinLnBrk="0" hangingPunct="1">
        <a:spcBef>
          <a:spcPts val="34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94509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5750" indent="-270644" algn="l" rtl="0" eaLnBrk="1" latinLnBrk="0" hangingPunct="1">
        <a:spcBef>
          <a:spcPts val="37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16990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41763" indent="-270644" algn="l" rtl="0" eaLnBrk="1" latinLnBrk="0" hangingPunct="1">
        <a:spcBef>
          <a:spcPts val="3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80068" indent="-270644" algn="l" rtl="0" eaLnBrk="1" latinLnBrk="0" hangingPunct="1">
        <a:spcBef>
          <a:spcPts val="37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532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298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06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383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59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362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1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9762" y="3429000"/>
            <a:ext cx="5960242" cy="3146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517AE8B-76DE-4A00-9CB4-098A6BC6CB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62" y="3352800"/>
            <a:ext cx="2971800" cy="3766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personal\Desktop\MODERN EDUCATION\6. class 7 science\৭ম বিজ্ঞান-২-৪\l;'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5262" y="2438400"/>
            <a:ext cx="2362200" cy="5334000"/>
          </a:xfrm>
          <a:prstGeom prst="rect">
            <a:avLst/>
          </a:prstGeom>
          <a:noFill/>
        </p:spPr>
      </p:pic>
      <p:pic>
        <p:nvPicPr>
          <p:cNvPr id="9" name="Picture 8" descr="Picture3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3762" y="381000"/>
            <a:ext cx="3096512" cy="1139858"/>
          </a:xfrm>
          <a:prstGeom prst="rect">
            <a:avLst/>
          </a:prstGeom>
        </p:spPr>
      </p:pic>
      <p:pic>
        <p:nvPicPr>
          <p:cNvPr id="8" name="Picture 7" descr="5.png"/>
          <p:cNvPicPr>
            <a:picLocks noChangeAspect="1"/>
          </p:cNvPicPr>
          <p:nvPr/>
        </p:nvPicPr>
        <p:blipFill>
          <a:blip r:embed="rId6" cstate="print"/>
          <a:srcRect r="51807"/>
          <a:stretch>
            <a:fillRect/>
          </a:stretch>
        </p:blipFill>
        <p:spPr>
          <a:xfrm>
            <a:off x="0" y="0"/>
            <a:ext cx="7726362" cy="8640185"/>
          </a:xfrm>
          <a:prstGeom prst="rect">
            <a:avLst/>
          </a:prstGeom>
        </p:spPr>
      </p:pic>
      <p:pic>
        <p:nvPicPr>
          <p:cNvPr id="10" name="Picture 9" descr="5.png"/>
          <p:cNvPicPr>
            <a:picLocks noChangeAspect="1"/>
          </p:cNvPicPr>
          <p:nvPr/>
        </p:nvPicPr>
        <p:blipFill>
          <a:blip r:embed="rId6" cstate="print"/>
          <a:srcRect l="48193"/>
          <a:stretch>
            <a:fillRect/>
          </a:stretch>
        </p:blipFill>
        <p:spPr>
          <a:xfrm>
            <a:off x="7726362" y="0"/>
            <a:ext cx="8305800" cy="864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162" y="2971800"/>
            <a:ext cx="5760720" cy="475398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162" y="3962370"/>
            <a:ext cx="5760720" cy="452781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04875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7162" y="4800600"/>
            <a:ext cx="5760720" cy="44604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904875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Picture3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40362" y="914400"/>
            <a:ext cx="3236709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2" y="1066800"/>
            <a:ext cx="5638800" cy="3759200"/>
          </a:xfrm>
          <a:prstGeom prst="roundRect">
            <a:avLst>
              <a:gd name="adj" fmla="val 11421"/>
            </a:avLst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2" y="4952999"/>
            <a:ext cx="11919371" cy="655409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6200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762" y="6553200"/>
            <a:ext cx="12649200" cy="655899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0485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Picture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7162" y="2133600"/>
            <a:ext cx="3821876" cy="1389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0162" y="304800"/>
            <a:ext cx="7058585" cy="1213004"/>
          </a:xfrm>
          <a:prstGeom prst="rect">
            <a:avLst/>
          </a:prstGeom>
        </p:spPr>
      </p:pic>
      <p:pic>
        <p:nvPicPr>
          <p:cNvPr id="7" name="Picture 6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3762" y="2971800"/>
            <a:ext cx="10490349" cy="347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6162" y="457200"/>
            <a:ext cx="3114799" cy="1054521"/>
          </a:xfrm>
          <a:prstGeom prst="rect">
            <a:avLst/>
          </a:prstGeom>
        </p:spPr>
      </p:pic>
      <p:pic>
        <p:nvPicPr>
          <p:cNvPr id="13" name="Picture 12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62" y="1981200"/>
            <a:ext cx="5260413" cy="908229"/>
          </a:xfrm>
          <a:prstGeom prst="rect">
            <a:avLst/>
          </a:prstGeom>
        </p:spPr>
      </p:pic>
      <p:pic>
        <p:nvPicPr>
          <p:cNvPr id="14" name="Picture 13" descr="Picture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9162" y="3048000"/>
            <a:ext cx="6778192" cy="780224"/>
          </a:xfrm>
          <a:prstGeom prst="rect">
            <a:avLst/>
          </a:prstGeom>
        </p:spPr>
      </p:pic>
      <p:pic>
        <p:nvPicPr>
          <p:cNvPr id="15" name="Picture 14" descr="Picture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9162" y="4114800"/>
            <a:ext cx="8167965" cy="700982"/>
          </a:xfrm>
          <a:prstGeom prst="rect">
            <a:avLst/>
          </a:prstGeom>
        </p:spPr>
      </p:pic>
      <p:pic>
        <p:nvPicPr>
          <p:cNvPr id="16" name="Picture 15" descr="Picture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9162" y="5181600"/>
            <a:ext cx="11343719" cy="700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162" y="304800"/>
            <a:ext cx="3309855" cy="1310532"/>
          </a:xfrm>
          <a:prstGeom prst="rect">
            <a:avLst/>
          </a:prstGeom>
        </p:spPr>
      </p:pic>
      <p:pic>
        <p:nvPicPr>
          <p:cNvPr id="9" name="Picture 8" descr="Pictur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962" y="1905000"/>
            <a:ext cx="14696242" cy="1481206"/>
          </a:xfrm>
          <a:prstGeom prst="rect">
            <a:avLst/>
          </a:prstGeom>
        </p:spPr>
      </p:pic>
      <p:pic>
        <p:nvPicPr>
          <p:cNvPr id="10" name="Picture 9" descr="Picture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762" y="4419600"/>
            <a:ext cx="14763293" cy="221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Picture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362" y="609600"/>
            <a:ext cx="6253979" cy="640027"/>
          </a:xfrm>
          <a:prstGeom prst="rect">
            <a:avLst/>
          </a:prstGeom>
        </p:spPr>
      </p:pic>
      <p:pic>
        <p:nvPicPr>
          <p:cNvPr id="29" name="Picture 28" descr="Pictur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162" y="1447800"/>
            <a:ext cx="3443956" cy="609550"/>
          </a:xfrm>
          <a:prstGeom prst="rect">
            <a:avLst/>
          </a:prstGeom>
        </p:spPr>
      </p:pic>
      <p:pic>
        <p:nvPicPr>
          <p:cNvPr id="30" name="Picture 29" descr="Picture1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4562" y="2209800"/>
            <a:ext cx="4669150" cy="597359"/>
          </a:xfrm>
          <a:prstGeom prst="rect">
            <a:avLst/>
          </a:prstGeom>
        </p:spPr>
      </p:pic>
      <p:pic>
        <p:nvPicPr>
          <p:cNvPr id="31" name="Picture 30" descr="Pictur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4562" y="2895600"/>
            <a:ext cx="4687437" cy="597359"/>
          </a:xfrm>
          <a:prstGeom prst="rect">
            <a:avLst/>
          </a:prstGeom>
        </p:spPr>
      </p:pic>
      <p:pic>
        <p:nvPicPr>
          <p:cNvPr id="32" name="Picture 31" descr="Picture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8362" y="3429000"/>
            <a:ext cx="3907213" cy="1225195"/>
          </a:xfrm>
          <a:prstGeom prst="rect">
            <a:avLst/>
          </a:prstGeom>
        </p:spPr>
      </p:pic>
      <p:pic>
        <p:nvPicPr>
          <p:cNvPr id="33" name="Picture 32" descr="Picture1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7962" y="4419600"/>
            <a:ext cx="4279039" cy="603454"/>
          </a:xfrm>
          <a:prstGeom prst="rect">
            <a:avLst/>
          </a:prstGeom>
        </p:spPr>
      </p:pic>
      <p:pic>
        <p:nvPicPr>
          <p:cNvPr id="34" name="Picture 33" descr="Picture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162" y="5105400"/>
            <a:ext cx="5309177" cy="640027"/>
          </a:xfrm>
          <a:prstGeom prst="rect">
            <a:avLst/>
          </a:prstGeom>
        </p:spPr>
      </p:pic>
      <p:pic>
        <p:nvPicPr>
          <p:cNvPr id="35" name="Picture 34" descr="Picture1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7962" y="5791200"/>
            <a:ext cx="2864883" cy="512022"/>
          </a:xfrm>
          <a:prstGeom prst="rect">
            <a:avLst/>
          </a:prstGeom>
        </p:spPr>
      </p:pic>
      <p:pic>
        <p:nvPicPr>
          <p:cNvPr id="36" name="Picture 35" descr="Picture1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73162" y="6324600"/>
            <a:ext cx="3474433" cy="609550"/>
          </a:xfrm>
          <a:prstGeom prst="rect">
            <a:avLst/>
          </a:prstGeom>
        </p:spPr>
      </p:pic>
      <p:pic>
        <p:nvPicPr>
          <p:cNvPr id="37" name="Picture 36" descr="Picture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49362" y="6934200"/>
            <a:ext cx="2767355" cy="603454"/>
          </a:xfrm>
          <a:prstGeom prst="rect">
            <a:avLst/>
          </a:prstGeom>
        </p:spPr>
      </p:pic>
      <p:pic>
        <p:nvPicPr>
          <p:cNvPr id="38" name="Picture 37" descr="Picture2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421562" y="2209800"/>
            <a:ext cx="2084660" cy="609550"/>
          </a:xfrm>
          <a:prstGeom prst="rect">
            <a:avLst/>
          </a:prstGeom>
        </p:spPr>
      </p:pic>
      <p:pic>
        <p:nvPicPr>
          <p:cNvPr id="39" name="Picture 38" descr="Picture2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97762" y="2743200"/>
            <a:ext cx="1542161" cy="585168"/>
          </a:xfrm>
          <a:prstGeom prst="rect">
            <a:avLst/>
          </a:prstGeom>
        </p:spPr>
      </p:pic>
      <p:pic>
        <p:nvPicPr>
          <p:cNvPr id="40" name="Picture 39" descr="Picture2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92962" y="3429000"/>
            <a:ext cx="5687098" cy="640027"/>
          </a:xfrm>
          <a:prstGeom prst="rect">
            <a:avLst/>
          </a:prstGeom>
        </p:spPr>
      </p:pic>
      <p:pic>
        <p:nvPicPr>
          <p:cNvPr id="41" name="Picture 40" descr="Picture2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497762" y="4191000"/>
            <a:ext cx="2578395" cy="682696"/>
          </a:xfrm>
          <a:prstGeom prst="rect">
            <a:avLst/>
          </a:prstGeom>
        </p:spPr>
      </p:pic>
      <p:pic>
        <p:nvPicPr>
          <p:cNvPr id="42" name="Picture 41" descr="Picture2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21562" y="5181600"/>
            <a:ext cx="3767017" cy="597359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7116762" y="2057400"/>
            <a:ext cx="0" cy="525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562" y="4876800"/>
            <a:ext cx="4000500" cy="734605"/>
          </a:xfrm>
          <a:prstGeom prst="rect">
            <a:avLst/>
          </a:prstGeom>
          <a:noFill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3162" y="6858000"/>
            <a:ext cx="3124200" cy="797668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1440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7762" y="2590800"/>
            <a:ext cx="4114800" cy="405321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562" y="6096000"/>
            <a:ext cx="3581400" cy="882972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762" y="4419600"/>
            <a:ext cx="1228725" cy="47625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93345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942975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762" y="3048000"/>
            <a:ext cx="5162550" cy="485775"/>
          </a:xfrm>
          <a:prstGeom prst="rect">
            <a:avLst/>
          </a:prstGeom>
          <a:noFill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942975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762" y="2514600"/>
            <a:ext cx="3857625" cy="476250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362" y="1524000"/>
            <a:ext cx="5486400" cy="485775"/>
          </a:xfrm>
          <a:prstGeom prst="rect">
            <a:avLst/>
          </a:prstGeom>
          <a:noFill/>
        </p:spPr>
      </p:pic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8762" y="3124200"/>
            <a:ext cx="2733675" cy="971550"/>
          </a:xfrm>
          <a:prstGeom prst="rect">
            <a:avLst/>
          </a:prstGeom>
          <a:noFill/>
        </p:spPr>
      </p:pic>
      <p:cxnSp>
        <p:nvCxnSpPr>
          <p:cNvPr id="43" name="Straight Connector 42"/>
          <p:cNvCxnSpPr/>
          <p:nvPr/>
        </p:nvCxnSpPr>
        <p:spPr>
          <a:xfrm>
            <a:off x="7269162" y="2057400"/>
            <a:ext cx="76200" cy="563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4962" y="4114800"/>
            <a:ext cx="1181100" cy="476250"/>
          </a:xfrm>
          <a:prstGeom prst="rect">
            <a:avLst/>
          </a:prstGeom>
          <a:noFill/>
        </p:spPr>
      </p:pic>
      <p:pic>
        <p:nvPicPr>
          <p:cNvPr id="10264" name="Picture 2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1162" y="5257800"/>
            <a:ext cx="1019175" cy="628650"/>
          </a:xfrm>
          <a:prstGeom prst="rect">
            <a:avLst/>
          </a:prstGeom>
          <a:noFill/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2562" y="5791200"/>
            <a:ext cx="1143000" cy="476250"/>
          </a:xfrm>
          <a:prstGeom prst="rect">
            <a:avLst/>
          </a:prstGeom>
          <a:noFill/>
        </p:spPr>
      </p:pic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2562" y="4724400"/>
            <a:ext cx="3657600" cy="485775"/>
          </a:xfrm>
          <a:prstGeom prst="rect">
            <a:avLst/>
          </a:prstGeom>
          <a:noFill/>
        </p:spPr>
      </p:pic>
      <p:sp>
        <p:nvSpPr>
          <p:cNvPr id="10272" name="Rectangle 32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9362" y="5638800"/>
            <a:ext cx="3648075" cy="485775"/>
          </a:xfrm>
          <a:prstGeom prst="rect">
            <a:avLst/>
          </a:prstGeom>
          <a:noFill/>
        </p:spPr>
      </p:pic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762" y="3810000"/>
            <a:ext cx="3200400" cy="533400"/>
          </a:xfrm>
          <a:prstGeom prst="rect">
            <a:avLst/>
          </a:prstGeom>
          <a:noFill/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2" y="2057400"/>
            <a:ext cx="2990850" cy="561975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6362" y="6858000"/>
            <a:ext cx="3076575" cy="476250"/>
          </a:xfrm>
          <a:prstGeom prst="rect">
            <a:avLst/>
          </a:prstGeom>
          <a:noFill/>
        </p:spPr>
      </p:pic>
      <p:pic>
        <p:nvPicPr>
          <p:cNvPr id="44" name="Picture 43" descr="Picture33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897562" y="457200"/>
            <a:ext cx="2846597" cy="104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162" y="457200"/>
            <a:ext cx="4016932" cy="1133762"/>
          </a:xfrm>
          <a:prstGeom prst="rect">
            <a:avLst/>
          </a:prstGeom>
        </p:spPr>
      </p:pic>
      <p:pic>
        <p:nvPicPr>
          <p:cNvPr id="6" name="Picture 5" descr="Picture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62" y="5257800"/>
            <a:ext cx="14696242" cy="1328818"/>
          </a:xfrm>
          <a:prstGeom prst="rect">
            <a:avLst/>
          </a:prstGeom>
        </p:spPr>
      </p:pic>
      <p:pic>
        <p:nvPicPr>
          <p:cNvPr id="7" name="Picture 6" descr="Picture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8762" y="2362200"/>
            <a:ext cx="14702338" cy="188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5562" y="914400"/>
            <a:ext cx="8097982" cy="5334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6675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1762" y="1828800"/>
            <a:ext cx="3962400" cy="476250"/>
          </a:xfrm>
          <a:prstGeom prst="rect">
            <a:avLst/>
          </a:prstGeo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6762" y="2438400"/>
            <a:ext cx="2419350" cy="47625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93345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40970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0562" y="3200400"/>
            <a:ext cx="3019425" cy="476250"/>
          </a:xfrm>
          <a:prstGeom prst="rect">
            <a:avLst/>
          </a:prstGeom>
          <a:noFill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2" y="4572000"/>
            <a:ext cx="3714750" cy="476250"/>
          </a:xfrm>
          <a:prstGeom prst="rect">
            <a:avLst/>
          </a:prstGeom>
          <a:noFill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6762" y="5334000"/>
            <a:ext cx="3019425" cy="476250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93345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140970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234315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2162" y="3352800"/>
            <a:ext cx="1828800" cy="80386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4562" y="4419600"/>
            <a:ext cx="7467601" cy="798674"/>
          </a:xfrm>
          <a:prstGeom prst="rect">
            <a:avLst/>
          </a:prstGeom>
          <a:noFill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5962" y="5257800"/>
            <a:ext cx="8549636" cy="838200"/>
          </a:xfrm>
          <a:prstGeom prst="rect">
            <a:avLst/>
          </a:prstGeom>
          <a:noFill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1545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762" y="2514600"/>
            <a:ext cx="8077200" cy="784194"/>
          </a:xfrm>
          <a:prstGeom prst="rect">
            <a:avLst/>
          </a:prstGeom>
          <a:noFill/>
        </p:spPr>
      </p:pic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154527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562" y="1524000"/>
            <a:ext cx="12644438" cy="685800"/>
          </a:xfrm>
          <a:prstGeom prst="rect">
            <a:avLst/>
          </a:prstGeom>
          <a:noFill/>
        </p:spPr>
      </p:pic>
      <p:pic>
        <p:nvPicPr>
          <p:cNvPr id="13" name="Picture 12" descr="Picture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45162" y="381000"/>
            <a:ext cx="3029462" cy="908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3">
      <a:majorFont>
        <a:latin typeface="Nikosh ban"/>
        <a:ea typeface=""/>
        <a:cs typeface=""/>
      </a:majorFont>
      <a:minorFont>
        <a:latin typeface="Nikosh ban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456</TotalTime>
  <Words>1</Words>
  <Application>Microsoft Office PowerPoint</Application>
  <PresentationFormat>Custom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personal</cp:lastModifiedBy>
  <cp:revision>12</cp:revision>
  <dcterms:created xsi:type="dcterms:W3CDTF">2006-08-16T00:00:00Z</dcterms:created>
  <dcterms:modified xsi:type="dcterms:W3CDTF">2021-09-01T00:43:11Z</dcterms:modified>
</cp:coreProperties>
</file>