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2" r:id="rId3"/>
    <p:sldId id="259" r:id="rId4"/>
    <p:sldId id="262" r:id="rId5"/>
    <p:sldId id="264" r:id="rId6"/>
    <p:sldId id="266" r:id="rId7"/>
    <p:sldId id="263" r:id="rId8"/>
    <p:sldId id="260" r:id="rId9"/>
    <p:sldId id="261" r:id="rId10"/>
    <p:sldId id="265" r:id="rId11"/>
    <p:sldId id="257" r:id="rId12"/>
    <p:sldId id="258" r:id="rId13"/>
    <p:sldId id="267" r:id="rId14"/>
    <p:sldId id="268" r:id="rId15"/>
    <p:sldId id="269" r:id="rId16"/>
    <p:sldId id="271" r:id="rId17"/>
    <p:sldId id="272" r:id="rId18"/>
    <p:sldId id="277" r:id="rId19"/>
    <p:sldId id="273" r:id="rId20"/>
    <p:sldId id="274" r:id="rId21"/>
    <p:sldId id="275" r:id="rId22"/>
    <p:sldId id="276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52400"/>
            <a:ext cx="89916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Plaque 20"/>
          <p:cNvSpPr/>
          <p:nvPr/>
        </p:nvSpPr>
        <p:spPr>
          <a:xfrm>
            <a:off x="76200" y="3581400"/>
            <a:ext cx="8915400" cy="3200399"/>
          </a:xfrm>
          <a:prstGeom prst="plaque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en-US" sz="4400" dirty="0" err="1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RabeyaSreeMJ" pitchFamily="2" charset="0"/>
              </a:rPr>
              <a:t>ঐতিহাসিক</a:t>
            </a:r>
            <a:r>
              <a:rPr lang="en-US" sz="4400" dirty="0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RabeyaSreeMJ" pitchFamily="2" charset="0"/>
              </a:rPr>
              <a:t> ৭ই </a:t>
            </a:r>
            <a:r>
              <a:rPr lang="en-US" sz="4400" dirty="0" err="1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RabeyaSreeMJ" pitchFamily="2" charset="0"/>
              </a:rPr>
              <a:t>মার্চ</a:t>
            </a:r>
            <a:r>
              <a:rPr lang="en-US" sz="4400" dirty="0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RabeyaSreeMJ" pitchFamily="2" charset="0"/>
              </a:rPr>
              <a:t> </a:t>
            </a:r>
            <a:r>
              <a:rPr lang="en-US" sz="4400" dirty="0" err="1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RabeyaSreeMJ" pitchFamily="2" charset="0"/>
              </a:rPr>
              <a:t>উপলক্ষে</a:t>
            </a:r>
            <a:r>
              <a:rPr lang="en-US" sz="4400" dirty="0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RabeyaSreeMJ" pitchFamily="2" charset="0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en-US" sz="4400" dirty="0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BurigangaSushreeMJ" pitchFamily="2" charset="0"/>
              </a:rPr>
              <a:t>৭ই </a:t>
            </a:r>
            <a:r>
              <a:rPr lang="en-US" sz="4400" dirty="0" err="1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BurigangaSushreeMJ" pitchFamily="2" charset="0"/>
              </a:rPr>
              <a:t>মার্চ</a:t>
            </a:r>
            <a:r>
              <a:rPr lang="en-US" sz="4400" dirty="0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BurigangaSushreeMJ" pitchFamily="2" charset="0"/>
              </a:rPr>
              <a:t> </a:t>
            </a:r>
            <a:r>
              <a:rPr lang="en-US" sz="4400" dirty="0" err="1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BurigangaSushreeMJ" pitchFamily="2" charset="0"/>
              </a:rPr>
              <a:t>এর</a:t>
            </a:r>
            <a:r>
              <a:rPr lang="en-US" sz="4400" dirty="0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BurigangaSushreeMJ" pitchFamily="2" charset="0"/>
              </a:rPr>
              <a:t> </a:t>
            </a:r>
            <a:r>
              <a:rPr lang="en-US" sz="4400" dirty="0" err="1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BurigangaSushreeMJ" pitchFamily="2" charset="0"/>
              </a:rPr>
              <a:t>ভাষন</a:t>
            </a:r>
            <a:r>
              <a:rPr lang="en-US" sz="4400" dirty="0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BurigangaSushreeMJ" pitchFamily="2" charset="0"/>
              </a:rPr>
              <a:t>  </a:t>
            </a:r>
            <a:r>
              <a:rPr lang="en-US" sz="4400" dirty="0" err="1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BurigangaSushreeMJ" pitchFamily="2" charset="0"/>
              </a:rPr>
              <a:t>কুইজ</a:t>
            </a:r>
            <a:r>
              <a:rPr lang="en-US" sz="4400" dirty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BurigangaSushreeMJ" pitchFamily="2" charset="0"/>
              </a:rPr>
              <a:t> </a:t>
            </a:r>
            <a:r>
              <a:rPr lang="en-US" sz="4400" dirty="0" err="1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BurigangaSushreeMJ" pitchFamily="2" charset="0"/>
              </a:rPr>
              <a:t>প্রতিযোগিতা</a:t>
            </a:r>
            <a:endParaRPr lang="en-US" sz="4400" dirty="0" smtClean="0">
              <a:ln w="57150">
                <a:solidFill>
                  <a:schemeClr val="tx1"/>
                </a:solidFill>
              </a:ln>
              <a:solidFill>
                <a:srgbClr val="0070C0"/>
              </a:solidFill>
              <a:latin typeface="BurigangaSushreeMJ" pitchFamily="2" charset="0"/>
            </a:endParaRPr>
          </a:p>
          <a:p>
            <a:pPr algn="ctr"/>
            <a:r>
              <a:rPr lang="en-US" sz="4000" dirty="0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BurigangaSushreeMJ" pitchFamily="2" charset="0"/>
              </a:rPr>
              <a:t> </a:t>
            </a:r>
            <a:r>
              <a:rPr lang="en-US" sz="3200" dirty="0" smtClean="0">
                <a:ln w="57150">
                  <a:solidFill>
                    <a:schemeClr val="tx1"/>
                  </a:solidFill>
                </a:ln>
                <a:solidFill>
                  <a:srgbClr val="0070C0"/>
                </a:solidFill>
                <a:latin typeface="Bodoni MT Black" pitchFamily="18" charset="0"/>
              </a:rPr>
              <a:t> </a:t>
            </a:r>
            <a:endParaRPr lang="en-US" sz="3600" dirty="0" smtClean="0">
              <a:ln w="57150">
                <a:solidFill>
                  <a:schemeClr val="tx1"/>
                </a:solidFill>
              </a:ln>
              <a:solidFill>
                <a:srgbClr val="0070C0"/>
              </a:solidFill>
              <a:latin typeface="Bodoni MT Black" pitchFamily="18" charset="0"/>
            </a:endParaRPr>
          </a:p>
          <a:p>
            <a:pPr algn="ctr"/>
            <a:r>
              <a:rPr lang="en-US" sz="6000" b="1" dirty="0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5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ইউনেস্কো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ভাষনকে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সংস্থা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 “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ঐতিহ্য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স্বীকৃতি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৩০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অক্টোবর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২০১৬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০৮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৩০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অক্টোবর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২০১৭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৩০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অক্টোবর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২০১৮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৩০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অক্টোবর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২০১৯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48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11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১৯৭১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নির্মিত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চলচিত্রের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গ্রেট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ভয়েজ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০৯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স্পিচ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স্পিচ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ভয়েস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অব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লির্বাটি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য়েজ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মুজিব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61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12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092" y="262772"/>
            <a:ext cx="2256947" cy="242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50056" y="2987896"/>
            <a:ext cx="2614336" cy="3870104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r>
              <a:rPr lang="en-US" sz="8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</a:t>
            </a:r>
            <a:r>
              <a:rPr lang="en-US" sz="96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z</a:t>
            </a:r>
            <a:r>
              <a:rPr lang="en-US" sz="54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5400" b="1" dirty="0" smtClean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4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16600" b="1" dirty="0" smtClean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sz="4000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ভাষণ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বেতার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প্রচারিত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হতো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বজ্রবানী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১০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বজ্রকন্ঠ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বানী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ভাষণ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6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13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অফিস-আদালত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ঘোষনা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৭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১১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১৫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অনির্দিষ্টকালের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1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14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ঘন্টা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ঘন্টা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১২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ঘন্টা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ঘন্টা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ঘন্টা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15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কাদেরকে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বাঙ্গালী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মিলিটারি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১৩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কৃষক-শ্রমিক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পাকিস্তানী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মিলিটারী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সংসদ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সদস্য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16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ভাষনটি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জাপানী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অনুবাদ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76563" y="28065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২০১৭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১৪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২০১৮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২০১৯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২০২০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17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দুর্গ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তোলার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মহল্লায়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মহল্লায়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১৫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বাড়িবাড়ি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ঘরে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গ্রামে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18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শেষের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4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?</a:t>
            </a:r>
            <a:endParaRPr lang="en-US" sz="44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বিকাল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২:৩৫-২:৫৩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১৬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বিকাল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২:৪০-২:৫৮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বিকাল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২:৪২-৩:০০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বিকাল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২:৪৫-৩:০৩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92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19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ভাষনটি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খোন্দকার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১৭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সালা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উদ্দিন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সংসদ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খায়ের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অভিনেতা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খায়ের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1066800"/>
            <a:ext cx="8839200" cy="56388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Bef>
                <a:spcPct val="20000"/>
              </a:spcBef>
              <a:defRPr/>
            </a:pP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মোস্তাফিজুর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bn-BD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শিক্ষক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বাক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সার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উচ্চ বিদ্যালয়</a:t>
            </a:r>
          </a:p>
          <a:p>
            <a:pPr marL="342900" indent="-342900" algn="r">
              <a:lnSpc>
                <a:spcPct val="150000"/>
              </a:lnSpc>
              <a:spcBef>
                <a:spcPct val="20000"/>
              </a:spcBef>
              <a:defRPr/>
            </a:pP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০১৮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20113790</a:t>
            </a:r>
          </a:p>
          <a:p>
            <a:pPr marL="342900" indent="-342900" algn="r">
              <a:lnSpc>
                <a:spcPct val="150000"/>
              </a:lnSpc>
              <a:spcBef>
                <a:spcPct val="20000"/>
              </a:spcBef>
              <a:defRPr/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ই-মেইল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mrahman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551974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@gmail.com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447800"/>
            <a:ext cx="2590800" cy="2738120"/>
          </a:xfrm>
          <a:prstGeom prst="ellipse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0" y="76200"/>
            <a:ext cx="8839200" cy="914400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n>
                  <a:solidFill>
                    <a:srgbClr val="C00000"/>
                  </a:solidFill>
                </a:ln>
                <a:latin typeface="NikoshBAN" pitchFamily="2" charset="0"/>
                <a:cs typeface="NikoshBAN" pitchFamily="2" charset="0"/>
              </a:rPr>
              <a:t>উপস্থাপনায়</a:t>
            </a:r>
            <a:r>
              <a:rPr lang="en-US" sz="7200" dirty="0" smtClean="0">
                <a:ln>
                  <a:solidFill>
                    <a:srgbClr val="C00000"/>
                  </a:solidFill>
                </a:ln>
                <a:latin typeface="NikoshBAN" pitchFamily="2" charset="0"/>
                <a:cs typeface="NikoshBAN" pitchFamily="2" charset="0"/>
              </a:rPr>
              <a:t>-</a:t>
            </a:r>
            <a:endParaRPr lang="en-US" sz="7200" dirty="0">
              <a:ln>
                <a:solidFill>
                  <a:srgbClr val="C0000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88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20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ভাষনটি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ডিও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অভিনেতা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খায়ের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১৮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সালা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উদ্দিন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সংসদ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খায়ের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এন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খোন্দকার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9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21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ভাষনটির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অডিওর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অনুলিপি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বিশ্বে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বিতরণ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২০০০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৯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২৫০০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২৮০০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৩০০০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27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22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29853" y="2776291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জিন্দাবাদ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২০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চিরজীবী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হউক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হউক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6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1524000"/>
            <a:ext cx="7620000" cy="3581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239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39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84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১৯৭১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০১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১৯৭২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১৯৭৩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১৯৭৪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9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রেসকোর্স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ময়দানে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০২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পল্টন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ময়দানে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রমনা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বটমূলে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সোহরাওয়ার্দী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উদ্যানে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১৯৭১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ব্যাপ্তি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কাল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১৮মিনিট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০৩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১৯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২০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২১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ভাষনটি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অনুবাদ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১২টি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০৪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১৩টি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১৪টি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১৫টি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85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7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৭ই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ভাষনের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8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০৫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8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ম্যাগাজিন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বঙ্গবন্ধুকে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“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আখ্যা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নিউজ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ষ্টার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০৬</a:t>
            </a:r>
            <a:endParaRPr lang="en-US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নিউজউইক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মালচিনি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য়েজ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আমেরিকা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9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B296D-B6D0-4D63-ABDA-FC1B03B5FFC2}" type="slidenum">
              <a:rPr lang="en-US" smtClean="0"/>
              <a:t>9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04800"/>
            <a:ext cx="253813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>
            <a:off x="2686050" y="682583"/>
            <a:ext cx="0" cy="5486400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63491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14336" y="463640"/>
            <a:ext cx="0" cy="59114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laque 20"/>
          <p:cNvSpPr/>
          <p:nvPr/>
        </p:nvSpPr>
        <p:spPr>
          <a:xfrm>
            <a:off x="76200" y="2605930"/>
            <a:ext cx="2538136" cy="4175869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৭ই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মার্চ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এর</a:t>
            </a:r>
            <a:r>
              <a:rPr lang="en-US" sz="4000" b="1" dirty="0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 </a:t>
            </a:r>
            <a:r>
              <a:rPr lang="en-US" sz="4000" b="1" dirty="0" err="1" smtClean="0">
                <a:ln w="57150">
                  <a:solidFill>
                    <a:schemeClr val="tx1"/>
                  </a:solidFill>
                </a:ln>
                <a:solidFill>
                  <a:srgbClr val="FFC000"/>
                </a:solidFill>
                <a:latin typeface="BurigangaSushreeMJ" pitchFamily="2" charset="0"/>
              </a:rPr>
              <a:t>ভাষন</a:t>
            </a:r>
            <a:endParaRPr lang="en-US" sz="4000" b="1" dirty="0" smtClean="0">
              <a:ln w="57150">
                <a:solidFill>
                  <a:schemeClr val="tx1"/>
                </a:solidFill>
              </a:ln>
              <a:solidFill>
                <a:srgbClr val="FFC000"/>
              </a:solidFill>
              <a:latin typeface="BurigangaSushreeMJ" pitchFamily="2" charset="0"/>
            </a:endParaRPr>
          </a:p>
          <a:p>
            <a:pPr algn="ctr"/>
            <a:r>
              <a:rPr lang="en-US" sz="6000" b="1" dirty="0" err="1" smtClean="0">
                <a:ln w="5715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Kz</a:t>
            </a:r>
            <a:r>
              <a:rPr lang="en-US" sz="6000" b="1" dirty="0" err="1" smtClean="0">
                <a:ln w="38100">
                  <a:solidFill>
                    <a:schemeClr val="tx1"/>
                  </a:solidFill>
                </a:ln>
                <a:solidFill>
                  <a:srgbClr val="7030A0"/>
                </a:solidFill>
                <a:latin typeface="BurigangaSushreeMJ" pitchFamily="2" charset="0"/>
              </a:rPr>
              <a:t>BR</a:t>
            </a:r>
            <a:endParaRPr lang="en-US" sz="6000" b="1" dirty="0">
              <a:ln w="38100">
                <a:solidFill>
                  <a:schemeClr val="tx1"/>
                </a:solidFill>
              </a:ln>
              <a:solidFill>
                <a:srgbClr val="7030A0"/>
              </a:solidFill>
              <a:latin typeface="BurigangaSushreeMJ" pitchFamily="2" charset="0"/>
            </a:endParaRPr>
          </a:p>
          <a:p>
            <a:pPr algn="ctr"/>
            <a:r>
              <a:rPr lang="en-US" sz="4000" b="1" dirty="0" smtClean="0">
                <a:ln w="57150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ParashSushreeMJ" pitchFamily="2" charset="0"/>
              </a:rPr>
              <a:t> </a:t>
            </a:r>
            <a:endParaRPr lang="en-US" sz="4000" b="1" dirty="0">
              <a:ln w="57150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Bernard MT Condensed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33264" y="463641"/>
            <a:ext cx="4840942" cy="21675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ভাষনকে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সংস্থা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ঐতিহ্য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স্বীকৃতি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600" dirty="0" smtClean="0">
                <a:ln w="28575" cmpd="sng">
                  <a:solidFill>
                    <a:srgbClr val="00206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 w="28575" cmpd="sng">
                <a:solidFill>
                  <a:srgbClr val="00206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2787573" y="279465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3546309" y="2765613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জাতিসংঘ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63490" y="786368"/>
            <a:ext cx="1169774" cy="159376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5715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০৭</a:t>
            </a:r>
            <a:endParaRPr lang="en-US" sz="2000" b="1" dirty="0">
              <a:ln w="5715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2815934" y="555976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2815934" y="4665293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Hexagon 35"/>
          <p:cNvSpPr/>
          <p:nvPr/>
        </p:nvSpPr>
        <p:spPr>
          <a:xfrm>
            <a:off x="2815934" y="3710306"/>
            <a:ext cx="742281" cy="77260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76563" y="3644709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ইউনেস্কো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3576563" y="462116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সার্ক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Terminator 38"/>
          <p:cNvSpPr/>
          <p:nvPr/>
        </p:nvSpPr>
        <p:spPr>
          <a:xfrm>
            <a:off x="3546309" y="5547956"/>
            <a:ext cx="5197643" cy="8382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ওআইসি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23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687</Words>
  <Application>Microsoft Office PowerPoint</Application>
  <PresentationFormat>On-screen Show (4:3)</PresentationFormat>
  <Paragraphs>316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ismail - [2010]</cp:lastModifiedBy>
  <cp:revision>28</cp:revision>
  <dcterms:created xsi:type="dcterms:W3CDTF">2006-08-16T00:00:00Z</dcterms:created>
  <dcterms:modified xsi:type="dcterms:W3CDTF">2023-04-15T19:31:29Z</dcterms:modified>
</cp:coreProperties>
</file>