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9" r:id="rId3"/>
    <p:sldId id="292" r:id="rId4"/>
    <p:sldId id="303" r:id="rId5"/>
    <p:sldId id="301" r:id="rId6"/>
    <p:sldId id="29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81" r:id="rId15"/>
    <p:sldId id="283" r:id="rId16"/>
    <p:sldId id="284" r:id="rId17"/>
    <p:sldId id="287" r:id="rId18"/>
    <p:sldId id="277" r:id="rId19"/>
  </p:sldIdLst>
  <p:sldSz cx="1152207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6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1ABC"/>
    <a:srgbClr val="007A37"/>
    <a:srgbClr val="009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953" autoAdjust="0"/>
  </p:normalViewPr>
  <p:slideViewPr>
    <p:cSldViewPr>
      <p:cViewPr varScale="1">
        <p:scale>
          <a:sx n="71" d="100"/>
          <a:sy n="71" d="100"/>
        </p:scale>
        <p:origin x="-828" y="-102"/>
      </p:cViewPr>
      <p:guideLst>
        <p:guide orient="horz" pos="2160"/>
        <p:guide pos="362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4156" y="2130426"/>
            <a:ext cx="9793764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8311" y="3886200"/>
            <a:ext cx="806545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53504" y="274639"/>
            <a:ext cx="259246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6104" y="274639"/>
            <a:ext cx="7585366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164" y="4406901"/>
            <a:ext cx="979376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64" y="2906713"/>
            <a:ext cx="979376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104" y="1600201"/>
            <a:ext cx="508891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7055" y="1600201"/>
            <a:ext cx="508891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535113"/>
            <a:ext cx="5090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104" y="2174875"/>
            <a:ext cx="5090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53055" y="1535113"/>
            <a:ext cx="5092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53055" y="2174875"/>
            <a:ext cx="5092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105" y="273050"/>
            <a:ext cx="37906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811" y="273051"/>
            <a:ext cx="644116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105" y="1435101"/>
            <a:ext cx="37906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407" y="4800600"/>
            <a:ext cx="691324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8407" y="612775"/>
            <a:ext cx="691324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8407" y="5367338"/>
            <a:ext cx="691324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104" y="274638"/>
            <a:ext cx="103698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600201"/>
            <a:ext cx="1036986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104" y="6356351"/>
            <a:ext cx="2688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09" y="6356351"/>
            <a:ext cx="36486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487" y="6356351"/>
            <a:ext cx="2688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ytrfd.jpg"/>
          <p:cNvPicPr>
            <a:picLocks noChangeAspect="1"/>
          </p:cNvPicPr>
          <p:nvPr/>
        </p:nvPicPr>
        <p:blipFill>
          <a:blip r:embed="rId2" cstate="print"/>
          <a:srcRect l="12274" t="22222" r="12274" b="13333"/>
          <a:stretch>
            <a:fillRect/>
          </a:stretch>
        </p:blipFill>
        <p:spPr>
          <a:xfrm>
            <a:off x="1417637" y="1524000"/>
            <a:ext cx="8686800" cy="4419600"/>
          </a:xfrm>
          <a:prstGeom prst="rect">
            <a:avLst/>
          </a:prstGeom>
        </p:spPr>
      </p:pic>
      <p:pic>
        <p:nvPicPr>
          <p:cNvPr id="3" name="Picture 2" descr="343.png"/>
          <p:cNvPicPr>
            <a:picLocks noChangeAspect="1"/>
          </p:cNvPicPr>
          <p:nvPr/>
        </p:nvPicPr>
        <p:blipFill>
          <a:blip r:embed="rId3" cstate="print"/>
          <a:srcRect l="1320"/>
          <a:stretch>
            <a:fillRect/>
          </a:stretch>
        </p:blipFill>
        <p:spPr>
          <a:xfrm>
            <a:off x="3703637" y="2895600"/>
            <a:ext cx="3581400" cy="12678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6837" y="789537"/>
            <a:ext cx="7924800" cy="92333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আজকের পাঠে সবাইকে </a:t>
            </a:r>
            <a:endParaRPr lang="en-US" sz="5400" dirty="0" smtClean="0">
              <a:solidFill>
                <a:srgbClr val="7030A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36637" y="4332982"/>
            <a:ext cx="5029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মোস্তফা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কামাল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চব্বিশ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বছরের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যুবক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5275" y="4332982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বঙ্গবন্ধুর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ভাষণ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শুনে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বুক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ফুলে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ওঠে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437" y="1346372"/>
            <a:ext cx="4724400" cy="2920828"/>
          </a:xfrm>
          <a:prstGeom prst="rect">
            <a:avLst/>
          </a:prstGeom>
        </p:spPr>
      </p:pic>
      <p:pic>
        <p:nvPicPr>
          <p:cNvPr id="11" name="Picture 10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94437" y="1345325"/>
            <a:ext cx="4648200" cy="2921875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5837237" y="838200"/>
            <a:ext cx="0" cy="48768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00799" y="4561582"/>
            <a:ext cx="568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পাকিস্তানি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বাহিনী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আখাউড়া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রেললাইন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এগিয়ে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আসছে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6637" y="4596825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মোস্তফা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কামাল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খবর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পেলেন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437" y="1573016"/>
            <a:ext cx="4800600" cy="2922784"/>
          </a:xfrm>
          <a:prstGeom prst="rect">
            <a:avLst/>
          </a:prstGeom>
        </p:spPr>
      </p:pic>
      <p:pic>
        <p:nvPicPr>
          <p:cNvPr id="10" name="Picture 9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94437" y="1574172"/>
            <a:ext cx="4648200" cy="292162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5837237" y="990600"/>
            <a:ext cx="0" cy="48768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36637" y="72526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১৬ই এপ্রিল ১৯৭১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31837" y="4444425"/>
            <a:ext cx="5456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চাইছে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ব্রাহ্মণবাড়িয়া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দখল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99237" y="4419600"/>
            <a:ext cx="52276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ভোর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থেকেই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পাকিস্তানি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বাহিনী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মুক্তিযোদ্ধাদের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গোলাবর্ষণ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437" y="1400676"/>
            <a:ext cx="4800600" cy="294272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5837237" y="609600"/>
            <a:ext cx="0" cy="52578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51637" y="6858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১৭ই এপ্রিল ১৯৭১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uj8.jpg"/>
          <p:cNvPicPr>
            <a:picLocks noChangeAspect="1"/>
          </p:cNvPicPr>
          <p:nvPr/>
        </p:nvPicPr>
        <p:blipFill>
          <a:blip r:embed="rId3" cstate="print"/>
          <a:srcRect l="3434" t="5519" r="7280"/>
          <a:stretch>
            <a:fillRect/>
          </a:stretch>
        </p:blipFill>
        <p:spPr>
          <a:xfrm>
            <a:off x="6294437" y="1394520"/>
            <a:ext cx="4724400" cy="2948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324599" y="4409182"/>
            <a:ext cx="5456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খবর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পাঠালেন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জরুরি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সহায়তার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037" y="4373940"/>
            <a:ext cx="502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মোস্তফা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কামাল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ভাবতে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লাগলেন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ওদের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মোকাবেলা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437" y="1421120"/>
            <a:ext cx="4724400" cy="2922280"/>
          </a:xfrm>
          <a:prstGeom prst="rect">
            <a:avLst/>
          </a:prstGeom>
        </p:spPr>
      </p:pic>
      <p:pic>
        <p:nvPicPr>
          <p:cNvPr id="11" name="Picture 10" descr="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0637" y="1421423"/>
            <a:ext cx="4648200" cy="2921977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5837237" y="990600"/>
            <a:ext cx="0" cy="47244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1037" y="2252008"/>
            <a:ext cx="701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পারক শিক্ষার্থীদের দ্বারা সরব পাঠ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অতঃপর 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সকল শিক্ষার্থীদের নিরব পাঠ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1570037" y="1676400"/>
            <a:ext cx="24384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ক)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ঢাকার দিকে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2837" y="1066800"/>
            <a:ext cx="704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। পাকিস্তানি হানাদার বাহিনী এগিয়ে আসছিল</a:t>
            </a:r>
            <a:r>
              <a:rPr lang="en-US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-----           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837" y="1676400"/>
            <a:ext cx="31242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গ)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ব্রাহ্মণবাড়িয়ার দিকে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94637" y="1671935"/>
            <a:ext cx="29718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ঘ)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কুমিল্লার দিকে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2837" y="22098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জাতির পিতা বঙ্গবন্ধু শেখ মুজিবুর রহমান ভাষণ দেন</a:t>
            </a:r>
            <a:r>
              <a:rPr lang="en-US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-----</a:t>
            </a:r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 dirty="0" smtClean="0">
                <a:solidFill>
                  <a:srgbClr val="540AB6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2837" y="335280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 আখাউড়া রেললাইনটি কোথায় অবস্থিত?</a:t>
            </a:r>
            <a:r>
              <a:rPr lang="en-US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    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9037" y="4343400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en-US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মুক্তিযুদ্ধের সময় মোস্তফা কামালের বয়স ছিল-----।</a:t>
            </a:r>
            <a:r>
              <a:rPr lang="en-US" sz="2800" dirty="0" smtClean="0">
                <a:solidFill>
                  <a:srgbClr val="540AB6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9037" y="5334000"/>
            <a:ext cx="975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১৯৭১ সালে যদি তোমার বয়স ২৫ বয়স হতো তাহলে তুমি -----।</a:t>
            </a:r>
            <a:r>
              <a:rPr lang="en-US" sz="2800" dirty="0" smtClean="0">
                <a:solidFill>
                  <a:srgbClr val="540AB6"/>
                </a:solidFill>
                <a:latin typeface="NikoshBAN" pitchFamily="2" charset="0"/>
                <a:cs typeface="NikoshBAN" pitchFamily="2" charset="0"/>
              </a:rPr>
              <a:t>                    </a:t>
            </a:r>
          </a:p>
        </p:txBody>
      </p:sp>
      <p:sp>
        <p:nvSpPr>
          <p:cNvPr id="10" name="TextBox 4"/>
          <p:cNvSpPr txBox="1"/>
          <p:nvPr/>
        </p:nvSpPr>
        <p:spPr>
          <a:xfrm>
            <a:off x="3322637" y="1676400"/>
            <a:ext cx="28194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খ)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যশোরের দিকে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11" name="TextBox 4"/>
          <p:cNvSpPr txBox="1"/>
          <p:nvPr/>
        </p:nvSpPr>
        <p:spPr>
          <a:xfrm>
            <a:off x="1570037" y="2814935"/>
            <a:ext cx="18288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ক)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৬ মার্চ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80037" y="2895600"/>
            <a:ext cx="2133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গ)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৮ মার্চ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13" name="TextBox 4"/>
          <p:cNvSpPr txBox="1"/>
          <p:nvPr/>
        </p:nvSpPr>
        <p:spPr>
          <a:xfrm>
            <a:off x="7970837" y="2819400"/>
            <a:ext cx="23622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ঘ)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৯ মার্চ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14" name="TextBox 4"/>
          <p:cNvSpPr txBox="1"/>
          <p:nvPr/>
        </p:nvSpPr>
        <p:spPr>
          <a:xfrm>
            <a:off x="3398837" y="2895600"/>
            <a:ext cx="1905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খ)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৭ মার্চ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15" name="TextBox 4"/>
          <p:cNvSpPr txBox="1"/>
          <p:nvPr/>
        </p:nvSpPr>
        <p:spPr>
          <a:xfrm>
            <a:off x="1646237" y="3886200"/>
            <a:ext cx="19812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ক)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ঢাকায়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80037" y="3886200"/>
            <a:ext cx="2514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গ)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ব্রাহ্মণবাড়িয়ায়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17" name="TextBox 4"/>
          <p:cNvSpPr txBox="1"/>
          <p:nvPr/>
        </p:nvSpPr>
        <p:spPr>
          <a:xfrm>
            <a:off x="7970837" y="3881735"/>
            <a:ext cx="24384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ঘ)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কুমিল্লায়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18" name="TextBox 4"/>
          <p:cNvSpPr txBox="1"/>
          <p:nvPr/>
        </p:nvSpPr>
        <p:spPr>
          <a:xfrm>
            <a:off x="3398837" y="3886200"/>
            <a:ext cx="24384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খ)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রাজশাহীতে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19" name="TextBox 4"/>
          <p:cNvSpPr txBox="1"/>
          <p:nvPr/>
        </p:nvSpPr>
        <p:spPr>
          <a:xfrm>
            <a:off x="1646237" y="4876800"/>
            <a:ext cx="18288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ক)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২৪ বছর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80037" y="4876800"/>
            <a:ext cx="19812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গ)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২৬ বছর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21" name="TextBox 4"/>
          <p:cNvSpPr txBox="1"/>
          <p:nvPr/>
        </p:nvSpPr>
        <p:spPr>
          <a:xfrm>
            <a:off x="8047037" y="4800600"/>
            <a:ext cx="22098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ঘ)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২৭ বছর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22" name="TextBox 4"/>
          <p:cNvSpPr txBox="1"/>
          <p:nvPr/>
        </p:nvSpPr>
        <p:spPr>
          <a:xfrm>
            <a:off x="3475037" y="4876800"/>
            <a:ext cx="18288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খ)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২৫ বছর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23" name="TextBox 4"/>
          <p:cNvSpPr txBox="1"/>
          <p:nvPr/>
        </p:nvSpPr>
        <p:spPr>
          <a:xfrm>
            <a:off x="1646237" y="5867400"/>
            <a:ext cx="32004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ক)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ভারতে চলে যেতে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80037" y="5867400"/>
            <a:ext cx="35814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গ)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দেশে লুকিয়ে থাকতে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25" name="TextBox 4"/>
          <p:cNvSpPr txBox="1"/>
          <p:nvPr/>
        </p:nvSpPr>
        <p:spPr>
          <a:xfrm>
            <a:off x="8047037" y="5862935"/>
            <a:ext cx="2667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ঘ)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মুক্তিযুদ্ধ করতে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26" name="TextBox 4"/>
          <p:cNvSpPr txBox="1"/>
          <p:nvPr/>
        </p:nvSpPr>
        <p:spPr>
          <a:xfrm>
            <a:off x="3703637" y="5867400"/>
            <a:ext cx="2667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খ)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রাজাকার হতে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89037" y="4572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সঠিক উত্তরটি বাছাই করে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খাতায়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লিখ।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626475" y="340078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একাকী কাজ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99777" y="2667000"/>
            <a:ext cx="1089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18437" y="3657600"/>
            <a:ext cx="1089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93837" y="4648200"/>
            <a:ext cx="1089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04777" y="1515070"/>
            <a:ext cx="1089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84379" y="6296055"/>
            <a:ext cx="5114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চল</a:t>
            </a:r>
            <a:r>
              <a:rPr lang="en-US" sz="2800" dirty="0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উত্তরগুলো</a:t>
            </a:r>
            <a:r>
              <a:rPr lang="en-US" sz="2800" dirty="0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800" dirty="0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2800" dirty="0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নিই</a:t>
            </a:r>
            <a:r>
              <a:rPr lang="en-US" sz="2800" dirty="0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rgbClr val="221ABC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3437" y="1143000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 dirty="0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প্রশ্নগুলোর উত্তর  </a:t>
            </a:r>
            <a:r>
              <a:rPr lang="en-US" sz="3600" dirty="0" err="1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লি</a:t>
            </a:r>
            <a:r>
              <a:rPr lang="bn-BD" sz="3600" dirty="0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খ।</a:t>
            </a:r>
          </a:p>
        </p:txBody>
      </p:sp>
      <p:sp>
        <p:nvSpPr>
          <p:cNvPr id="3" name="Rectangle 2"/>
          <p:cNvSpPr/>
          <p:nvPr/>
        </p:nvSpPr>
        <p:spPr>
          <a:xfrm>
            <a:off x="2027237" y="2286000"/>
            <a:ext cx="7848600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কে স্বাধীনতার ডাক দিয়েছিলেন?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মুক্তযোদ্ধারা কোথায় অবস্থান নিয়েছিলেন?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কেন মুক্তিযুদ্ধ হয়েছিল?</a:t>
            </a:r>
          </a:p>
        </p:txBody>
      </p:sp>
      <p:pic>
        <p:nvPicPr>
          <p:cNvPr id="9" name="Picture 8" descr="3344.png"/>
          <p:cNvPicPr>
            <a:picLocks noChangeAspect="1"/>
          </p:cNvPicPr>
          <p:nvPr/>
        </p:nvPicPr>
        <p:blipFill>
          <a:blip r:embed="rId2" cstate="print"/>
          <a:srcRect l="14715" t="28068" r="32357" b="14361"/>
          <a:stretch>
            <a:fillRect/>
          </a:stretch>
        </p:blipFill>
        <p:spPr>
          <a:xfrm rot="2542852">
            <a:off x="9291666" y="101631"/>
            <a:ext cx="1600200" cy="1600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8"/>
          <p:cNvSpPr txBox="1"/>
          <p:nvPr/>
        </p:nvSpPr>
        <p:spPr>
          <a:xfrm>
            <a:off x="1290928" y="1219200"/>
            <a:ext cx="39367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6000" dirty="0" smtClean="0">
                <a:solidFill>
                  <a:srgbClr val="221ABC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dirty="0">
              <a:solidFill>
                <a:srgbClr val="221AB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1437" y="4038600"/>
            <a:ext cx="92964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41437" y="2806426"/>
            <a:ext cx="99822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ঙ্গ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বন্ধু, ভাষণ, মুক্তিযোদ্ধা, মোকাবেলা, জরু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রি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এই শব্দগুলো</a:t>
            </a:r>
          </a:p>
          <a:p>
            <a:pPr marL="571500" indent="-571500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দিয়ে একটি করে নতুন বাক্য গঠন করে নিয়ে আসবে।  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         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9.jpg"/>
          <p:cNvPicPr>
            <a:picLocks noChangeAspect="1"/>
          </p:cNvPicPr>
          <p:nvPr/>
        </p:nvPicPr>
        <p:blipFill>
          <a:blip r:embed="rId2" cstate="print"/>
          <a:srcRect l="14922" t="20000" r="20217"/>
          <a:stretch>
            <a:fillRect/>
          </a:stretch>
        </p:blipFill>
        <p:spPr>
          <a:xfrm>
            <a:off x="1874837" y="1371600"/>
            <a:ext cx="7467600" cy="5486400"/>
          </a:xfrm>
          <a:prstGeom prst="rect">
            <a:avLst/>
          </a:prstGeom>
        </p:spPr>
      </p:pic>
      <p:pic>
        <p:nvPicPr>
          <p:cNvPr id="3" name="Picture 2" descr="rr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2637" y="5321808"/>
            <a:ext cx="2201690" cy="1536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/>
          <p:cNvSpPr txBox="1"/>
          <p:nvPr/>
        </p:nvSpPr>
        <p:spPr>
          <a:xfrm>
            <a:off x="684878" y="2173389"/>
            <a:ext cx="6056475" cy="223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89" dirty="0">
                <a:latin typeface="NikoshBAN" pitchFamily="2" charset="0"/>
                <a:cs typeface="NikoshBAN" pitchFamily="2" charset="0"/>
              </a:rPr>
              <a:t>          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489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কওছার</a:t>
            </a:r>
            <a:r>
              <a:rPr lang="en-US" sz="3489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আলী</a:t>
            </a:r>
            <a:endParaRPr lang="en-US" sz="3489" dirty="0">
              <a:latin typeface="NikoshBAN" pitchFamily="2" charset="0"/>
              <a:cs typeface="NikoshBAN" pitchFamily="2" charset="0"/>
            </a:endParaRPr>
          </a:p>
          <a:p>
            <a:r>
              <a:rPr lang="en-US" sz="3489" dirty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bn-BD" sz="3489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489" dirty="0">
              <a:latin typeface="NikoshBAN" pitchFamily="2" charset="0"/>
              <a:cs typeface="NikoshBAN" pitchFamily="2" charset="0"/>
            </a:endParaRPr>
          </a:p>
          <a:p>
            <a:r>
              <a:rPr lang="en-US" sz="3489" dirty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দুর্লভপুর</a:t>
            </a:r>
            <a:r>
              <a:rPr lang="en-US" sz="3489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সরঃ</a:t>
            </a:r>
            <a:r>
              <a:rPr lang="bn-BD" sz="3489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প্রাথঃ</a:t>
            </a:r>
            <a:r>
              <a:rPr lang="en-US" sz="3489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489" dirty="0">
              <a:latin typeface="NikoshBAN" pitchFamily="2" charset="0"/>
              <a:cs typeface="NikoshBAN" pitchFamily="2" charset="0"/>
            </a:endParaRPr>
          </a:p>
          <a:p>
            <a:r>
              <a:rPr lang="en-US" sz="3489" dirty="0"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3489" dirty="0" err="1">
                <a:latin typeface="NikoshBAN" pitchFamily="2" charset="0"/>
                <a:cs typeface="NikoshBAN" pitchFamily="2" charset="0"/>
              </a:rPr>
              <a:t>হরিণাকুণ্ডু,ঝিনাইদহ</a:t>
            </a:r>
            <a:r>
              <a:rPr lang="bn-BD" sz="3489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557067" y="1032507"/>
            <a:ext cx="73859" cy="4095261"/>
          </a:xfrm>
          <a:prstGeom prst="line">
            <a:avLst/>
          </a:prstGeom>
          <a:ln>
            <a:solidFill>
              <a:srgbClr val="F836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663840" y="1287076"/>
            <a:ext cx="73859" cy="413612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784114" y="1508654"/>
            <a:ext cx="73859" cy="4283848"/>
          </a:xfrm>
          <a:prstGeom prst="line">
            <a:avLst/>
          </a:prstGeom>
          <a:ln>
            <a:solidFill>
              <a:srgbClr val="F721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tn.png"/>
          <p:cNvPicPr>
            <a:picLocks noChangeAspect="1"/>
          </p:cNvPicPr>
          <p:nvPr/>
        </p:nvPicPr>
        <p:blipFill rotWithShape="1">
          <a:blip r:embed="rId2" cstate="print"/>
          <a:srcRect l="4348" t="25992" b="19424"/>
          <a:stretch/>
        </p:blipFill>
        <p:spPr>
          <a:xfrm>
            <a:off x="6218237" y="2173388"/>
            <a:ext cx="3594752" cy="1585701"/>
          </a:xfrm>
          <a:prstGeom prst="rect">
            <a:avLst/>
          </a:prstGeom>
        </p:spPr>
      </p:pic>
      <p:pic>
        <p:nvPicPr>
          <p:cNvPr id="18" name="Picture 17" descr="Picture1nb.png"/>
          <p:cNvPicPr>
            <a:picLocks noChangeAspect="1"/>
          </p:cNvPicPr>
          <p:nvPr/>
        </p:nvPicPr>
        <p:blipFill>
          <a:blip r:embed="rId3" cstate="print"/>
          <a:srcRect r="25000"/>
          <a:stretch>
            <a:fillRect/>
          </a:stretch>
        </p:blipFill>
        <p:spPr>
          <a:xfrm>
            <a:off x="6174163" y="3695558"/>
            <a:ext cx="3396874" cy="123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94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49017545_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1659" y="2971800"/>
            <a:ext cx="3159578" cy="2057400"/>
          </a:xfrm>
          <a:prstGeom prst="rect">
            <a:avLst/>
          </a:prstGeom>
        </p:spPr>
      </p:pic>
      <p:pic>
        <p:nvPicPr>
          <p:cNvPr id="3" name="Picture 2" descr="idrakpur-fo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30659" y="2971801"/>
            <a:ext cx="3159578" cy="20573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8037" y="685800"/>
            <a:ext cx="107140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প্রিয় ছাত্র,ছাত্রী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-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এসো নিচের ছবিগুলো ভালো করে দেখি এবং পরস্পর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আলোচনা করে আজকের পাঠের বিষয় বলতে চেষ্টা করি। </a:t>
            </a:r>
            <a:endParaRPr lang="en-US" sz="3600" dirty="0"/>
          </a:p>
        </p:txBody>
      </p:sp>
      <p:pic>
        <p:nvPicPr>
          <p:cNvPr id="5" name="Picture 4" descr="farzul_1308691241_21-20.jpg"/>
          <p:cNvPicPr>
            <a:picLocks noChangeAspect="1"/>
          </p:cNvPicPr>
          <p:nvPr/>
        </p:nvPicPr>
        <p:blipFill>
          <a:blip r:embed="rId4" cstate="print"/>
          <a:srcRect l="4000" t="17712" r="4000"/>
          <a:stretch>
            <a:fillRect/>
          </a:stretch>
        </p:blipFill>
        <p:spPr>
          <a:xfrm>
            <a:off x="808037" y="2971460"/>
            <a:ext cx="3159578" cy="2048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579437" y="678359"/>
            <a:ext cx="98000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আমাদের আজকের পাঠের বিষয়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6037" y="46482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একাই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দুর্গ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drakpur-fort.jpg"/>
          <p:cNvPicPr>
            <a:picLocks noChangeAspect="1"/>
          </p:cNvPicPr>
          <p:nvPr/>
        </p:nvPicPr>
        <p:blipFill>
          <a:blip r:embed="rId2" cstate="print"/>
          <a:srcRect b="10000"/>
          <a:stretch>
            <a:fillRect/>
          </a:stretch>
        </p:blipFill>
        <p:spPr>
          <a:xfrm>
            <a:off x="3170237" y="1625223"/>
            <a:ext cx="4876799" cy="2946776"/>
          </a:xfrm>
          <a:prstGeom prst="rect">
            <a:avLst/>
          </a:prstGeom>
        </p:spPr>
      </p:pic>
      <p:pic>
        <p:nvPicPr>
          <p:cNvPr id="5" name="Picture 2" descr="I:\lkjj.png"/>
          <p:cNvPicPr>
            <a:picLocks noChangeAspect="1" noChangeArrowheads="1"/>
          </p:cNvPicPr>
          <p:nvPr/>
        </p:nvPicPr>
        <p:blipFill>
          <a:blip r:embed="rId3" cstate="print"/>
          <a:srcRect l="12658" r="15011" b="18519"/>
          <a:stretch>
            <a:fillRect/>
          </a:stretch>
        </p:blipFill>
        <p:spPr bwMode="auto">
          <a:xfrm>
            <a:off x="4313237" y="1676400"/>
            <a:ext cx="2438401" cy="2840084"/>
          </a:xfrm>
          <a:prstGeom prst="rect">
            <a:avLst/>
          </a:prstGeom>
          <a:noFill/>
        </p:spPr>
      </p:pic>
      <p:sp>
        <p:nvSpPr>
          <p:cNvPr id="6" name="TextBox 7"/>
          <p:cNvSpPr txBox="1"/>
          <p:nvPr/>
        </p:nvSpPr>
        <p:spPr>
          <a:xfrm>
            <a:off x="1692275" y="5410200"/>
            <a:ext cx="9829800" cy="107721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গল্পটির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এপ্রিল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১৯৭১------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খবর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পাঠালেন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জরুরি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সহায়তার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পড়বো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।)</a:t>
            </a:r>
            <a:endParaRPr lang="en-US" sz="3200" dirty="0">
              <a:effectLst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26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8637" y="2057400"/>
            <a:ext cx="807720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শোনা- ১</a:t>
            </a:r>
            <a:r>
              <a:rPr lang="en-US" sz="3200" dirty="0" smtClean="0">
                <a:latin typeface="Bookman Old Style"/>
                <a:cs typeface="NikoshBAN" pitchFamily="2" charset="0"/>
              </a:rPr>
              <a:t>.</a:t>
            </a:r>
            <a:r>
              <a:rPr lang="bn-BD" sz="3200" dirty="0" smtClean="0">
                <a:latin typeface="Bookman Old Style"/>
                <a:cs typeface="NikoshBAN" pitchFamily="2" charset="0"/>
              </a:rPr>
              <a:t>১</a:t>
            </a:r>
            <a:r>
              <a:rPr lang="en-US" sz="3200" dirty="0" smtClean="0">
                <a:latin typeface="Bookman Old Style"/>
                <a:cs typeface="NikoshBAN" pitchFamily="2" charset="0"/>
              </a:rPr>
              <a:t>.</a:t>
            </a:r>
            <a:r>
              <a:rPr lang="bn-BD" sz="3200" dirty="0" smtClean="0">
                <a:latin typeface="Bookman Old Style"/>
                <a:cs typeface="NikoshBAN" pitchFamily="2" charset="0"/>
              </a:rPr>
              <a:t>১ গল্পের বিষয়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শুনে বুঝতে পারবে।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74837" y="2819400"/>
            <a:ext cx="952500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বলা- ১</a:t>
            </a:r>
            <a:r>
              <a:rPr lang="en-US" sz="3200" dirty="0" smtClean="0">
                <a:latin typeface="Bookman Old Style"/>
                <a:cs typeface="NikoshBAN" pitchFamily="2" charset="0"/>
              </a:rPr>
              <a:t>.</a:t>
            </a:r>
            <a:r>
              <a:rPr lang="bn-BD" sz="3200" dirty="0" smtClean="0">
                <a:latin typeface="Bookman Old Style"/>
                <a:cs typeface="NikoshBAN" pitchFamily="2" charset="0"/>
              </a:rPr>
              <a:t>১</a:t>
            </a:r>
            <a:r>
              <a:rPr lang="en-US" sz="3200" dirty="0" smtClean="0">
                <a:latin typeface="Bookman Old Style"/>
                <a:cs typeface="NikoshBAN" pitchFamily="2" charset="0"/>
              </a:rPr>
              <a:t>.</a:t>
            </a:r>
            <a:r>
              <a:rPr lang="bn-BD" sz="3200" dirty="0" smtClean="0">
                <a:latin typeface="Bookman Old Style"/>
                <a:cs typeface="NikoshBAN" pitchFamily="2" charset="0"/>
              </a:rPr>
              <a:t>১ যুক্তবর্ণ সহযোগে তৈরি শব্দ শুদ্ধভাবে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বলতে পারবে।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4999" y="3581400"/>
            <a:ext cx="807720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পড়া-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200" dirty="0" smtClean="0">
                <a:latin typeface="Bookman Old Style"/>
                <a:cs typeface="NikoshBAN" pitchFamily="2" charset="0"/>
              </a:rPr>
              <a:t>.</a:t>
            </a:r>
            <a:r>
              <a:rPr lang="bn-BD" sz="3200" dirty="0" smtClean="0">
                <a:latin typeface="Bookman Old Style"/>
                <a:cs typeface="NikoshBAN" pitchFamily="2" charset="0"/>
              </a:rPr>
              <a:t>৩</a:t>
            </a:r>
            <a:r>
              <a:rPr lang="en-US" sz="3200" dirty="0" smtClean="0">
                <a:latin typeface="Bookman Old Style"/>
                <a:cs typeface="NikoshBAN" pitchFamily="2" charset="0"/>
              </a:rPr>
              <a:t>.</a:t>
            </a:r>
            <a:r>
              <a:rPr lang="bn-BD" sz="3200" dirty="0" smtClean="0">
                <a:latin typeface="Bookman Old Style"/>
                <a:cs typeface="NikoshBAN" pitchFamily="2" charset="0"/>
              </a:rPr>
              <a:t>১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প্রমিত উচ্চারণে গল্পটি পড়তে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9"/>
          <p:cNvSpPr txBox="1"/>
          <p:nvPr/>
        </p:nvSpPr>
        <p:spPr>
          <a:xfrm>
            <a:off x="1904999" y="4419600"/>
            <a:ext cx="853440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লেখা- ১</a:t>
            </a:r>
            <a:r>
              <a:rPr lang="en-US" sz="3200" dirty="0" smtClean="0">
                <a:latin typeface="Bookman Old Style"/>
                <a:cs typeface="NikoshBAN" pitchFamily="2" charset="0"/>
              </a:rPr>
              <a:t>.</a:t>
            </a:r>
            <a:r>
              <a:rPr lang="bn-BD" sz="3200" dirty="0" smtClean="0">
                <a:latin typeface="Bookman Old Style"/>
                <a:cs typeface="NikoshBAN" pitchFamily="2" charset="0"/>
              </a:rPr>
              <a:t>৫</a:t>
            </a:r>
            <a:r>
              <a:rPr lang="en-US" sz="3200" dirty="0" smtClean="0">
                <a:latin typeface="Bookman Old Style"/>
                <a:cs typeface="NikoshBAN" pitchFamily="2" charset="0"/>
              </a:rPr>
              <a:t>.</a:t>
            </a:r>
            <a:r>
              <a:rPr lang="bn-BD" sz="3200" dirty="0" smtClean="0">
                <a:latin typeface="Bookman Old Style"/>
                <a:cs typeface="NikoshBAN" pitchFamily="2" charset="0"/>
              </a:rPr>
              <a:t>১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গল্প সংশ্লিষ্ট প্রশ্নের উত্তর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1505849" y="873204"/>
            <a:ext cx="3264588" cy="110799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খনফল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65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/>
          <p:cNvSpPr txBox="1"/>
          <p:nvPr/>
        </p:nvSpPr>
        <p:spPr>
          <a:xfrm>
            <a:off x="503237" y="3200400"/>
            <a:ext cx="922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শত্রুর আক্রমণ থেকে রক্ষা পাবার জন্য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দু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র্গ তৈরি করা 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idrakpur-fo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9022" y="1219200"/>
            <a:ext cx="3391015" cy="1905000"/>
          </a:xfrm>
          <a:prstGeom prst="rect">
            <a:avLst/>
          </a:prstGeom>
        </p:spPr>
      </p:pic>
      <p:sp>
        <p:nvSpPr>
          <p:cNvPr id="4" name="Pentagon 3"/>
          <p:cNvSpPr/>
          <p:nvPr/>
        </p:nvSpPr>
        <p:spPr>
          <a:xfrm>
            <a:off x="274637" y="1828800"/>
            <a:ext cx="1614576" cy="685800"/>
          </a:xfrm>
          <a:prstGeom prst="homePlate">
            <a:avLst/>
          </a:prstGeom>
          <a:noFill/>
          <a:ln>
            <a:solidFill>
              <a:srgbClr val="A568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93814" y="1868269"/>
            <a:ext cx="1509623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দুর্গ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Pentagon 5"/>
          <p:cNvSpPr/>
          <p:nvPr/>
        </p:nvSpPr>
        <p:spPr>
          <a:xfrm flipH="1">
            <a:off x="5608637" y="1905000"/>
            <a:ext cx="5181600" cy="685800"/>
          </a:xfrm>
          <a:prstGeom prst="homePlate">
            <a:avLst/>
          </a:prstGeom>
          <a:noFill/>
          <a:ln>
            <a:solidFill>
              <a:srgbClr val="A568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61037" y="1944469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প্রাচীর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বেষ্টিত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সংরক্ষিত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সেনানিবাস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7437" y="60198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মাশরাফি আমাদের ক্রিকেট দলের অধিনায়ক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12_r2_c1-960x390-960x390.jpg"/>
          <p:cNvPicPr>
            <a:picLocks noChangeAspect="1"/>
          </p:cNvPicPr>
          <p:nvPr/>
        </p:nvPicPr>
        <p:blipFill>
          <a:blip r:embed="rId3" cstate="print"/>
          <a:srcRect l="24424" t="2820" r="34344" b="27436"/>
          <a:stretch>
            <a:fillRect/>
          </a:stretch>
        </p:blipFill>
        <p:spPr>
          <a:xfrm>
            <a:off x="4964347" y="3962400"/>
            <a:ext cx="3387490" cy="2065965"/>
          </a:xfrm>
          <a:prstGeom prst="rect">
            <a:avLst/>
          </a:prstGeom>
        </p:spPr>
      </p:pic>
      <p:sp>
        <p:nvSpPr>
          <p:cNvPr id="10" name="Pentagon 9"/>
          <p:cNvSpPr/>
          <p:nvPr/>
        </p:nvSpPr>
        <p:spPr>
          <a:xfrm>
            <a:off x="2941637" y="4648200"/>
            <a:ext cx="1905000" cy="685800"/>
          </a:xfrm>
          <a:prstGeom prst="homePlate">
            <a:avLst/>
          </a:prstGeom>
          <a:noFill/>
          <a:ln>
            <a:solidFill>
              <a:srgbClr val="A568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941637" y="4687669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অধিনায়ক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Pentagon 11"/>
          <p:cNvSpPr/>
          <p:nvPr/>
        </p:nvSpPr>
        <p:spPr>
          <a:xfrm flipH="1">
            <a:off x="8504237" y="4648200"/>
            <a:ext cx="2057400" cy="685800"/>
          </a:xfrm>
          <a:prstGeom prst="homePlate">
            <a:avLst/>
          </a:prstGeom>
          <a:noFill/>
          <a:ln>
            <a:solidFill>
              <a:srgbClr val="A568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885237" y="4687669"/>
            <a:ext cx="259080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দলনেতা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482025"/>
            <a:ext cx="11522075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গল্প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শব্দ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দু’টি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খুঁ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করি,অর্থ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জানি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  <p:bldP spid="8" grpId="0"/>
      <p:bldP spid="1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5761037" y="914400"/>
            <a:ext cx="0" cy="50292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1837" y="4561582"/>
            <a:ext cx="5867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পাকিস্তানি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হানাদার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বাহিনী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এগিয়ে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আসছে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ব্রাহ্মণবাড়িয়ার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24599" y="4551164"/>
            <a:ext cx="57610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ঠেকানোর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মুক্তিযোদ্ধারা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অবস্থান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নিয়েছে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দরুইন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গ্রামে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8237" y="1600200"/>
            <a:ext cx="4800600" cy="2895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9437" y="725269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এপ্রিল ১৯৭১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f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437" y="1573787"/>
            <a:ext cx="4724400" cy="29220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80237" y="5334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শিক্ষকের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আদর্শ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2837" y="4444425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সৈন্য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799" y="4485382"/>
            <a:ext cx="48466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অধিনায়ক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সিপাহি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মোহাম্মাদ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মোস্তাফা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কামাল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94437" y="1371600"/>
            <a:ext cx="4648200" cy="2895600"/>
          </a:xfrm>
          <a:prstGeom prst="rect">
            <a:avLst/>
          </a:prstGeom>
        </p:spPr>
      </p:pic>
      <p:pic>
        <p:nvPicPr>
          <p:cNvPr id="9" name="Picture 8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437" y="1368923"/>
            <a:ext cx="4724400" cy="2898277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5761037" y="762000"/>
            <a:ext cx="0" cy="4953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4237" y="4332982"/>
            <a:ext cx="5456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৭ই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ভাষণ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জাতির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পিতা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বঙ্গবন্ধু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শেখ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মুজিবর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রহমান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84837" y="4368225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ঐ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ভাষণে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তিনি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স্বাধীনতার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ডাক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236" y="1268074"/>
            <a:ext cx="4823847" cy="2999125"/>
          </a:xfrm>
          <a:prstGeom prst="rect">
            <a:avLst/>
          </a:prstGeom>
        </p:spPr>
      </p:pic>
      <p:pic>
        <p:nvPicPr>
          <p:cNvPr id="10" name="Picture 9" descr="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94437" y="1249136"/>
            <a:ext cx="4724400" cy="301806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5837237" y="838200"/>
            <a:ext cx="0" cy="48768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495</Words>
  <Application>Microsoft Office PowerPoint</Application>
  <PresentationFormat>Custom</PresentationFormat>
  <Paragraphs>95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SALAM COMPUTER</cp:lastModifiedBy>
  <cp:revision>146</cp:revision>
  <dcterms:created xsi:type="dcterms:W3CDTF">2006-08-16T00:00:00Z</dcterms:created>
  <dcterms:modified xsi:type="dcterms:W3CDTF">2023-05-18T05:21:44Z</dcterms:modified>
</cp:coreProperties>
</file>