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69" r:id="rId4"/>
    <p:sldId id="270" r:id="rId5"/>
    <p:sldId id="271" r:id="rId6"/>
    <p:sldId id="285" r:id="rId7"/>
    <p:sldId id="273" r:id="rId8"/>
    <p:sldId id="266" r:id="rId9"/>
    <p:sldId id="281" r:id="rId10"/>
    <p:sldId id="288" r:id="rId11"/>
    <p:sldId id="256" r:id="rId12"/>
    <p:sldId id="261" r:id="rId13"/>
    <p:sldId id="289" r:id="rId14"/>
    <p:sldId id="279" r:id="rId15"/>
    <p:sldId id="264" r:id="rId16"/>
    <p:sldId id="265" r:id="rId17"/>
    <p:sldId id="262" r:id="rId18"/>
    <p:sldId id="259" r:id="rId19"/>
    <p:sldId id="286" r:id="rId20"/>
    <p:sldId id="258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74F-761B-416A-BF9B-DE756C37BBA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07A-27B4-42FB-BDF1-6B70B3BE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9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74F-761B-416A-BF9B-DE756C37BBA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07A-27B4-42FB-BDF1-6B70B3BE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9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74F-761B-416A-BF9B-DE756C37BBA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07A-27B4-42FB-BDF1-6B70B3BE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5E74-5655-410F-9D90-B57A67AA7F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F984-EC40-4113-91F0-E5F488E0D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76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5E74-5655-410F-9D90-B57A67AA7F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F984-EC40-4113-91F0-E5F488E0D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82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5E74-5655-410F-9D90-B57A67AA7F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F984-EC40-4113-91F0-E5F488E0D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67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5E74-5655-410F-9D90-B57A67AA7F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F984-EC40-4113-91F0-E5F488E0D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03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5E74-5655-410F-9D90-B57A67AA7F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F984-EC40-4113-91F0-E5F488E0D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17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5E74-5655-410F-9D90-B57A67AA7F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F984-EC40-4113-91F0-E5F488E0D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89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5E74-5655-410F-9D90-B57A67AA7F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F984-EC40-4113-91F0-E5F488E0D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62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5E74-5655-410F-9D90-B57A67AA7F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F984-EC40-4113-91F0-E5F488E0D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4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74F-761B-416A-BF9B-DE756C37BBA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07A-27B4-42FB-BDF1-6B70B3BE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8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5E74-5655-410F-9D90-B57A67AA7F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F984-EC40-4113-91F0-E5F488E0D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43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5E74-5655-410F-9D90-B57A67AA7F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F984-EC40-4113-91F0-E5F488E0D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85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5E74-5655-410F-9D90-B57A67AA7F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F984-EC40-4113-91F0-E5F488E0D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6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74F-761B-416A-BF9B-DE756C37BBA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07A-27B4-42FB-BDF1-6B70B3BE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0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74F-761B-416A-BF9B-DE756C37BBA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07A-27B4-42FB-BDF1-6B70B3BE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74F-761B-416A-BF9B-DE756C37BBA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07A-27B4-42FB-BDF1-6B70B3BE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4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74F-761B-416A-BF9B-DE756C37BBA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07A-27B4-42FB-BDF1-6B70B3BE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74F-761B-416A-BF9B-DE756C37BBA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07A-27B4-42FB-BDF1-6B70B3BE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8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74F-761B-416A-BF9B-DE756C37BBA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07A-27B4-42FB-BDF1-6B70B3BE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5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774F-761B-416A-BF9B-DE756C37BBA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907A-27B4-42FB-BDF1-6B70B3BE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6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6774F-761B-416A-BF9B-DE756C37BBA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907A-27B4-42FB-BDF1-6B70B3BE7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3CB5E74-5655-410F-9D90-B57A67AA7F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F31F984-EC40-4113-91F0-E5F488E0D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9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ma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ma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-269101" y="-1114118"/>
            <a:ext cx="2321170" cy="6137108"/>
            <a:chOff x="1181997" y="-510320"/>
            <a:chExt cx="2321170" cy="6137108"/>
          </a:xfrm>
        </p:grpSpPr>
        <p:sp>
          <p:nvSpPr>
            <p:cNvPr id="2" name="TextBox 1"/>
            <p:cNvSpPr txBox="1"/>
            <p:nvPr/>
          </p:nvSpPr>
          <p:spPr>
            <a:xfrm>
              <a:off x="1181997" y="3764740"/>
              <a:ext cx="232117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r="2460000" sx="110000" sy="110000" algn="l" rotWithShape="0">
                      <a:prstClr val="black">
                        <a:alpha val="41000"/>
                      </a:prstClr>
                    </a:outerShdw>
                  </a:effectLst>
                  <a:latin typeface="Arial Black" panose="020B0A04020102020204" pitchFamily="34" charset="0"/>
                </a:rPr>
                <a:t>W</a:t>
              </a:r>
              <a:endParaRPr lang="en-US" sz="11500" dirty="0">
                <a:solidFill>
                  <a:schemeClr val="accent5">
                    <a:lumMod val="75000"/>
                  </a:schemeClr>
                </a:solidFill>
                <a:effectLst>
                  <a:outerShdw blurRad="50800" dir="2460000" sx="110000" sy="110000" algn="l" rotWithShape="0">
                    <a:prstClr val="black">
                      <a:alpha val="41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674367" y="4039207"/>
              <a:ext cx="228600" cy="1758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689103" y="-510320"/>
              <a:ext cx="92102" cy="45495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735154" y="3869440"/>
              <a:ext cx="158044" cy="225777"/>
            </a:xfrm>
            <a:custGeom>
              <a:avLst/>
              <a:gdLst>
                <a:gd name="connsiteX0" fmla="*/ 0 w 158044"/>
                <a:gd name="connsiteY0" fmla="*/ 225777 h 225777"/>
                <a:gd name="connsiteX1" fmla="*/ 11288 w 158044"/>
                <a:gd name="connsiteY1" fmla="*/ 90311 h 225777"/>
                <a:gd name="connsiteX2" fmla="*/ 67733 w 158044"/>
                <a:gd name="connsiteY2" fmla="*/ 33866 h 225777"/>
                <a:gd name="connsiteX3" fmla="*/ 135466 w 158044"/>
                <a:gd name="connsiteY3" fmla="*/ 22577 h 225777"/>
                <a:gd name="connsiteX4" fmla="*/ 158044 w 158044"/>
                <a:gd name="connsiteY4" fmla="*/ 0 h 2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044" h="225777">
                  <a:moveTo>
                    <a:pt x="0" y="225777"/>
                  </a:moveTo>
                  <a:cubicBezTo>
                    <a:pt x="3763" y="180622"/>
                    <a:pt x="2402" y="134743"/>
                    <a:pt x="11288" y="90311"/>
                  </a:cubicBezTo>
                  <a:cubicBezTo>
                    <a:pt x="15589" y="68808"/>
                    <a:pt x="48380" y="40317"/>
                    <a:pt x="67733" y="33866"/>
                  </a:cubicBezTo>
                  <a:cubicBezTo>
                    <a:pt x="89447" y="26628"/>
                    <a:pt x="114034" y="30614"/>
                    <a:pt x="135466" y="22577"/>
                  </a:cubicBezTo>
                  <a:cubicBezTo>
                    <a:pt x="145432" y="18840"/>
                    <a:pt x="150518" y="7526"/>
                    <a:pt x="15804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530257" y="-368748"/>
            <a:ext cx="2321170" cy="6046852"/>
            <a:chOff x="917022" y="-510320"/>
            <a:chExt cx="2321170" cy="6046852"/>
          </a:xfrm>
        </p:grpSpPr>
        <p:sp>
          <p:nvSpPr>
            <p:cNvPr id="60" name="TextBox 59"/>
            <p:cNvSpPr txBox="1"/>
            <p:nvPr/>
          </p:nvSpPr>
          <p:spPr>
            <a:xfrm>
              <a:off x="917022" y="3674484"/>
              <a:ext cx="232117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rgbClr val="FF0000"/>
                  </a:solidFill>
                  <a:effectLst>
                    <a:outerShdw blurRad="50800" dir="2460000" sx="110000" sy="110000" algn="l" rotWithShape="0">
                      <a:prstClr val="black">
                        <a:alpha val="41000"/>
                      </a:prstClr>
                    </a:outerShdw>
                  </a:effectLst>
                  <a:latin typeface="Arial Black" panose="020B0A04020102020204" pitchFamily="34" charset="0"/>
                </a:rPr>
                <a:t>E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1674367" y="4039207"/>
              <a:ext cx="228600" cy="1758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 flipH="1" flipV="1">
              <a:off x="1689103" y="-510320"/>
              <a:ext cx="92102" cy="45495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62"/>
            <p:cNvSpPr/>
            <p:nvPr/>
          </p:nvSpPr>
          <p:spPr>
            <a:xfrm>
              <a:off x="1735154" y="3869440"/>
              <a:ext cx="158044" cy="225777"/>
            </a:xfrm>
            <a:custGeom>
              <a:avLst/>
              <a:gdLst>
                <a:gd name="connsiteX0" fmla="*/ 0 w 158044"/>
                <a:gd name="connsiteY0" fmla="*/ 225777 h 225777"/>
                <a:gd name="connsiteX1" fmla="*/ 11288 w 158044"/>
                <a:gd name="connsiteY1" fmla="*/ 90311 h 225777"/>
                <a:gd name="connsiteX2" fmla="*/ 67733 w 158044"/>
                <a:gd name="connsiteY2" fmla="*/ 33866 h 225777"/>
                <a:gd name="connsiteX3" fmla="*/ 135466 w 158044"/>
                <a:gd name="connsiteY3" fmla="*/ 22577 h 225777"/>
                <a:gd name="connsiteX4" fmla="*/ 158044 w 158044"/>
                <a:gd name="connsiteY4" fmla="*/ 0 h 2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044" h="225777">
                  <a:moveTo>
                    <a:pt x="0" y="225777"/>
                  </a:moveTo>
                  <a:cubicBezTo>
                    <a:pt x="3763" y="180622"/>
                    <a:pt x="2402" y="134743"/>
                    <a:pt x="11288" y="90311"/>
                  </a:cubicBezTo>
                  <a:cubicBezTo>
                    <a:pt x="15589" y="68808"/>
                    <a:pt x="48380" y="40317"/>
                    <a:pt x="67733" y="33866"/>
                  </a:cubicBezTo>
                  <a:cubicBezTo>
                    <a:pt x="89447" y="26628"/>
                    <a:pt x="114034" y="30614"/>
                    <a:pt x="135466" y="22577"/>
                  </a:cubicBezTo>
                  <a:cubicBezTo>
                    <a:pt x="145432" y="18840"/>
                    <a:pt x="150518" y="7526"/>
                    <a:pt x="15804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329615" y="-1138856"/>
            <a:ext cx="2321170" cy="6135665"/>
            <a:chOff x="866087" y="-510320"/>
            <a:chExt cx="2321170" cy="6135665"/>
          </a:xfrm>
        </p:grpSpPr>
        <p:sp>
          <p:nvSpPr>
            <p:cNvPr id="65" name="TextBox 64"/>
            <p:cNvSpPr txBox="1"/>
            <p:nvPr/>
          </p:nvSpPr>
          <p:spPr>
            <a:xfrm>
              <a:off x="866087" y="3763297"/>
              <a:ext cx="232117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50800" dir="2460000" sx="110000" sy="110000" algn="l" rotWithShape="0">
                      <a:prstClr val="black">
                        <a:alpha val="41000"/>
                      </a:prstClr>
                    </a:outerShdw>
                  </a:effectLst>
                  <a:latin typeface="Arial Black" panose="020B0A04020102020204" pitchFamily="34" charset="0"/>
                </a:rPr>
                <a:t>L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1674367" y="4039207"/>
              <a:ext cx="228600" cy="1758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 flipV="1">
              <a:off x="1689103" y="-510320"/>
              <a:ext cx="92102" cy="45495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 67"/>
            <p:cNvSpPr/>
            <p:nvPr/>
          </p:nvSpPr>
          <p:spPr>
            <a:xfrm>
              <a:off x="1735154" y="3869440"/>
              <a:ext cx="158044" cy="225777"/>
            </a:xfrm>
            <a:custGeom>
              <a:avLst/>
              <a:gdLst>
                <a:gd name="connsiteX0" fmla="*/ 0 w 158044"/>
                <a:gd name="connsiteY0" fmla="*/ 225777 h 225777"/>
                <a:gd name="connsiteX1" fmla="*/ 11288 w 158044"/>
                <a:gd name="connsiteY1" fmla="*/ 90311 h 225777"/>
                <a:gd name="connsiteX2" fmla="*/ 67733 w 158044"/>
                <a:gd name="connsiteY2" fmla="*/ 33866 h 225777"/>
                <a:gd name="connsiteX3" fmla="*/ 135466 w 158044"/>
                <a:gd name="connsiteY3" fmla="*/ 22577 h 225777"/>
                <a:gd name="connsiteX4" fmla="*/ 158044 w 158044"/>
                <a:gd name="connsiteY4" fmla="*/ 0 h 2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044" h="225777">
                  <a:moveTo>
                    <a:pt x="0" y="225777"/>
                  </a:moveTo>
                  <a:cubicBezTo>
                    <a:pt x="3763" y="180622"/>
                    <a:pt x="2402" y="134743"/>
                    <a:pt x="11288" y="90311"/>
                  </a:cubicBezTo>
                  <a:cubicBezTo>
                    <a:pt x="15589" y="68808"/>
                    <a:pt x="48380" y="40317"/>
                    <a:pt x="67733" y="33866"/>
                  </a:cubicBezTo>
                  <a:cubicBezTo>
                    <a:pt x="89447" y="26628"/>
                    <a:pt x="114034" y="30614"/>
                    <a:pt x="135466" y="22577"/>
                  </a:cubicBezTo>
                  <a:cubicBezTo>
                    <a:pt x="145432" y="18840"/>
                    <a:pt x="150518" y="7526"/>
                    <a:pt x="15804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28973" y="-368748"/>
            <a:ext cx="2321170" cy="6084903"/>
            <a:chOff x="653591" y="-510320"/>
            <a:chExt cx="2321170" cy="6084903"/>
          </a:xfrm>
        </p:grpSpPr>
        <p:sp>
          <p:nvSpPr>
            <p:cNvPr id="70" name="TextBox 69"/>
            <p:cNvSpPr txBox="1"/>
            <p:nvPr/>
          </p:nvSpPr>
          <p:spPr>
            <a:xfrm>
              <a:off x="653591" y="3712535"/>
              <a:ext cx="232117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rgbClr val="FFFF00"/>
                  </a:solidFill>
                  <a:effectLst>
                    <a:outerShdw blurRad="50800" dir="2460000" sx="110000" sy="110000" algn="l" rotWithShape="0">
                      <a:prstClr val="black">
                        <a:alpha val="41000"/>
                      </a:prstClr>
                    </a:outerShdw>
                  </a:effectLst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1674367" y="4039207"/>
              <a:ext cx="228600" cy="1758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 flipV="1">
              <a:off x="1689103" y="-510320"/>
              <a:ext cx="92102" cy="45495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 72"/>
            <p:cNvSpPr/>
            <p:nvPr/>
          </p:nvSpPr>
          <p:spPr>
            <a:xfrm>
              <a:off x="1735154" y="3869440"/>
              <a:ext cx="158044" cy="225777"/>
            </a:xfrm>
            <a:custGeom>
              <a:avLst/>
              <a:gdLst>
                <a:gd name="connsiteX0" fmla="*/ 0 w 158044"/>
                <a:gd name="connsiteY0" fmla="*/ 225777 h 225777"/>
                <a:gd name="connsiteX1" fmla="*/ 11288 w 158044"/>
                <a:gd name="connsiteY1" fmla="*/ 90311 h 225777"/>
                <a:gd name="connsiteX2" fmla="*/ 67733 w 158044"/>
                <a:gd name="connsiteY2" fmla="*/ 33866 h 225777"/>
                <a:gd name="connsiteX3" fmla="*/ 135466 w 158044"/>
                <a:gd name="connsiteY3" fmla="*/ 22577 h 225777"/>
                <a:gd name="connsiteX4" fmla="*/ 158044 w 158044"/>
                <a:gd name="connsiteY4" fmla="*/ 0 h 2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044" h="225777">
                  <a:moveTo>
                    <a:pt x="0" y="225777"/>
                  </a:moveTo>
                  <a:cubicBezTo>
                    <a:pt x="3763" y="180622"/>
                    <a:pt x="2402" y="134743"/>
                    <a:pt x="11288" y="90311"/>
                  </a:cubicBezTo>
                  <a:cubicBezTo>
                    <a:pt x="15589" y="68808"/>
                    <a:pt x="48380" y="40317"/>
                    <a:pt x="67733" y="33866"/>
                  </a:cubicBezTo>
                  <a:cubicBezTo>
                    <a:pt x="89447" y="26628"/>
                    <a:pt x="114034" y="30614"/>
                    <a:pt x="135466" y="22577"/>
                  </a:cubicBezTo>
                  <a:cubicBezTo>
                    <a:pt x="145432" y="18840"/>
                    <a:pt x="150518" y="7526"/>
                    <a:pt x="15804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928331" y="-1705338"/>
            <a:ext cx="2321170" cy="6195616"/>
            <a:chOff x="644665" y="-510320"/>
            <a:chExt cx="2321170" cy="6195616"/>
          </a:xfrm>
        </p:grpSpPr>
        <p:sp>
          <p:nvSpPr>
            <p:cNvPr id="75" name="TextBox 74"/>
            <p:cNvSpPr txBox="1"/>
            <p:nvPr/>
          </p:nvSpPr>
          <p:spPr>
            <a:xfrm>
              <a:off x="644665" y="3823248"/>
              <a:ext cx="232117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chemeClr val="accent6"/>
                  </a:solidFill>
                  <a:effectLst>
                    <a:outerShdw blurRad="50800" dir="2460000" sx="110000" sy="110000" algn="l" rotWithShape="0">
                      <a:prstClr val="black">
                        <a:alpha val="41000"/>
                      </a:prstClr>
                    </a:outerShdw>
                  </a:effectLst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1674367" y="4039207"/>
              <a:ext cx="228600" cy="1758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 flipV="1">
              <a:off x="1689103" y="-510320"/>
              <a:ext cx="92102" cy="45495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eform 77"/>
            <p:cNvSpPr/>
            <p:nvPr/>
          </p:nvSpPr>
          <p:spPr>
            <a:xfrm>
              <a:off x="1735154" y="3869440"/>
              <a:ext cx="158044" cy="225777"/>
            </a:xfrm>
            <a:custGeom>
              <a:avLst/>
              <a:gdLst>
                <a:gd name="connsiteX0" fmla="*/ 0 w 158044"/>
                <a:gd name="connsiteY0" fmla="*/ 225777 h 225777"/>
                <a:gd name="connsiteX1" fmla="*/ 11288 w 158044"/>
                <a:gd name="connsiteY1" fmla="*/ 90311 h 225777"/>
                <a:gd name="connsiteX2" fmla="*/ 67733 w 158044"/>
                <a:gd name="connsiteY2" fmla="*/ 33866 h 225777"/>
                <a:gd name="connsiteX3" fmla="*/ 135466 w 158044"/>
                <a:gd name="connsiteY3" fmla="*/ 22577 h 225777"/>
                <a:gd name="connsiteX4" fmla="*/ 158044 w 158044"/>
                <a:gd name="connsiteY4" fmla="*/ 0 h 2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044" h="225777">
                  <a:moveTo>
                    <a:pt x="0" y="225777"/>
                  </a:moveTo>
                  <a:cubicBezTo>
                    <a:pt x="3763" y="180622"/>
                    <a:pt x="2402" y="134743"/>
                    <a:pt x="11288" y="90311"/>
                  </a:cubicBezTo>
                  <a:cubicBezTo>
                    <a:pt x="15589" y="68808"/>
                    <a:pt x="48380" y="40317"/>
                    <a:pt x="67733" y="33866"/>
                  </a:cubicBezTo>
                  <a:cubicBezTo>
                    <a:pt x="89447" y="26628"/>
                    <a:pt x="114034" y="30614"/>
                    <a:pt x="135466" y="22577"/>
                  </a:cubicBezTo>
                  <a:cubicBezTo>
                    <a:pt x="145432" y="18840"/>
                    <a:pt x="150518" y="7526"/>
                    <a:pt x="15804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727689" y="-714964"/>
            <a:ext cx="2321170" cy="6136266"/>
            <a:chOff x="977902" y="-510320"/>
            <a:chExt cx="2321170" cy="6136266"/>
          </a:xfrm>
        </p:grpSpPr>
        <p:sp>
          <p:nvSpPr>
            <p:cNvPr id="80" name="TextBox 79"/>
            <p:cNvSpPr txBox="1"/>
            <p:nvPr/>
          </p:nvSpPr>
          <p:spPr>
            <a:xfrm>
              <a:off x="977902" y="3763898"/>
              <a:ext cx="232117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rgbClr val="FFC000"/>
                  </a:solidFill>
                  <a:effectLst>
                    <a:outerShdw blurRad="50800" dir="2460000" sx="110000" sy="110000" algn="l" rotWithShape="0">
                      <a:prstClr val="black">
                        <a:alpha val="41000"/>
                      </a:prstClr>
                    </a:outerShdw>
                  </a:effectLst>
                  <a:latin typeface="Arial Black" panose="020B0A04020102020204" pitchFamily="34" charset="0"/>
                </a:rPr>
                <a:t>M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1674367" y="4039207"/>
              <a:ext cx="228600" cy="1758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 flipV="1">
              <a:off x="1689103" y="-510320"/>
              <a:ext cx="92102" cy="45495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2"/>
            <p:cNvSpPr/>
            <p:nvPr/>
          </p:nvSpPr>
          <p:spPr>
            <a:xfrm>
              <a:off x="1735154" y="3869440"/>
              <a:ext cx="158044" cy="225777"/>
            </a:xfrm>
            <a:custGeom>
              <a:avLst/>
              <a:gdLst>
                <a:gd name="connsiteX0" fmla="*/ 0 w 158044"/>
                <a:gd name="connsiteY0" fmla="*/ 225777 h 225777"/>
                <a:gd name="connsiteX1" fmla="*/ 11288 w 158044"/>
                <a:gd name="connsiteY1" fmla="*/ 90311 h 225777"/>
                <a:gd name="connsiteX2" fmla="*/ 67733 w 158044"/>
                <a:gd name="connsiteY2" fmla="*/ 33866 h 225777"/>
                <a:gd name="connsiteX3" fmla="*/ 135466 w 158044"/>
                <a:gd name="connsiteY3" fmla="*/ 22577 h 225777"/>
                <a:gd name="connsiteX4" fmla="*/ 158044 w 158044"/>
                <a:gd name="connsiteY4" fmla="*/ 0 h 2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044" h="225777">
                  <a:moveTo>
                    <a:pt x="0" y="225777"/>
                  </a:moveTo>
                  <a:cubicBezTo>
                    <a:pt x="3763" y="180622"/>
                    <a:pt x="2402" y="134743"/>
                    <a:pt x="11288" y="90311"/>
                  </a:cubicBezTo>
                  <a:cubicBezTo>
                    <a:pt x="15589" y="68808"/>
                    <a:pt x="48380" y="40317"/>
                    <a:pt x="67733" y="33866"/>
                  </a:cubicBezTo>
                  <a:cubicBezTo>
                    <a:pt x="89447" y="26628"/>
                    <a:pt x="114034" y="30614"/>
                    <a:pt x="135466" y="22577"/>
                  </a:cubicBezTo>
                  <a:cubicBezTo>
                    <a:pt x="145432" y="18840"/>
                    <a:pt x="150518" y="7526"/>
                    <a:pt x="15804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0527045" y="-1390028"/>
            <a:ext cx="2321170" cy="6152275"/>
            <a:chOff x="842359" y="-510320"/>
            <a:chExt cx="2321170" cy="6152275"/>
          </a:xfrm>
        </p:grpSpPr>
        <p:sp>
          <p:nvSpPr>
            <p:cNvPr id="85" name="TextBox 84"/>
            <p:cNvSpPr txBox="1"/>
            <p:nvPr/>
          </p:nvSpPr>
          <p:spPr>
            <a:xfrm>
              <a:off x="842359" y="3779907"/>
              <a:ext cx="232117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r="2460000" sx="110000" sy="110000" algn="l" rotWithShape="0">
                      <a:prstClr val="black">
                        <a:alpha val="41000"/>
                      </a:prstClr>
                    </a:outerShdw>
                  </a:effectLst>
                  <a:latin typeface="Arial Black" panose="020B0A04020102020204" pitchFamily="34" charset="0"/>
                </a:rPr>
                <a:t>E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1674367" y="4039207"/>
              <a:ext cx="228600" cy="1758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 flipV="1">
              <a:off x="1689103" y="-510320"/>
              <a:ext cx="92102" cy="45495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>
              <a:off x="1735154" y="3869440"/>
              <a:ext cx="158044" cy="225777"/>
            </a:xfrm>
            <a:custGeom>
              <a:avLst/>
              <a:gdLst>
                <a:gd name="connsiteX0" fmla="*/ 0 w 158044"/>
                <a:gd name="connsiteY0" fmla="*/ 225777 h 225777"/>
                <a:gd name="connsiteX1" fmla="*/ 11288 w 158044"/>
                <a:gd name="connsiteY1" fmla="*/ 90311 h 225777"/>
                <a:gd name="connsiteX2" fmla="*/ 67733 w 158044"/>
                <a:gd name="connsiteY2" fmla="*/ 33866 h 225777"/>
                <a:gd name="connsiteX3" fmla="*/ 135466 w 158044"/>
                <a:gd name="connsiteY3" fmla="*/ 22577 h 225777"/>
                <a:gd name="connsiteX4" fmla="*/ 158044 w 158044"/>
                <a:gd name="connsiteY4" fmla="*/ 0 h 2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044" h="225777">
                  <a:moveTo>
                    <a:pt x="0" y="225777"/>
                  </a:moveTo>
                  <a:cubicBezTo>
                    <a:pt x="3763" y="180622"/>
                    <a:pt x="2402" y="134743"/>
                    <a:pt x="11288" y="90311"/>
                  </a:cubicBezTo>
                  <a:cubicBezTo>
                    <a:pt x="15589" y="68808"/>
                    <a:pt x="48380" y="40317"/>
                    <a:pt x="67733" y="33866"/>
                  </a:cubicBezTo>
                  <a:cubicBezTo>
                    <a:pt x="89447" y="26628"/>
                    <a:pt x="114034" y="30614"/>
                    <a:pt x="135466" y="22577"/>
                  </a:cubicBezTo>
                  <a:cubicBezTo>
                    <a:pt x="145432" y="18840"/>
                    <a:pt x="150518" y="7526"/>
                    <a:pt x="15804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447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60" y="1876032"/>
            <a:ext cx="3224937" cy="3224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836" y="363113"/>
            <a:ext cx="12081164" cy="830997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82550" cmpd="tri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What can you see in the picture?</a:t>
            </a:r>
            <a:endParaRPr lang="en-US" sz="4800" b="1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0966" y="5247249"/>
            <a:ext cx="7799299" cy="12653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smtClean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B</a:t>
            </a:r>
            <a:r>
              <a:rPr lang="en-US" sz="3600" dirty="0" smtClean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ag</a:t>
            </a:r>
            <a:endParaRPr lang="en-US" sz="3600" dirty="0"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7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5484" y="4825999"/>
            <a:ext cx="5367867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15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B</a:t>
            </a:r>
            <a:r>
              <a:rPr lang="en-US" sz="11500" dirty="0" smtClean="0">
                <a:ln>
                  <a:solidFill>
                    <a:srgbClr val="00B050"/>
                  </a:solidFill>
                </a:ln>
                <a:solidFill>
                  <a:schemeClr val="accent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ag</a:t>
            </a:r>
            <a:endParaRPr lang="en-US" sz="11500" dirty="0">
              <a:ln>
                <a:solidFill>
                  <a:srgbClr val="00B05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5131" y="1187549"/>
            <a:ext cx="33866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</a:t>
            </a:r>
            <a:r>
              <a:rPr lang="en-US" sz="13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</a:t>
            </a:r>
            <a:endParaRPr lang="en-US" sz="13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4712" y="138957"/>
            <a:ext cx="587470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Look, listen and say.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83" y="889832"/>
            <a:ext cx="3224937" cy="322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278" y="2494652"/>
            <a:ext cx="24618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474" y="226886"/>
            <a:ext cx="10481455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the name of the letter and it’s sound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1976" y="2710096"/>
            <a:ext cx="156164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8366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0" r="5709"/>
          <a:stretch/>
        </p:blipFill>
        <p:spPr>
          <a:xfrm>
            <a:off x="1" y="5672298"/>
            <a:ext cx="12191999" cy="1127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8" y="3883376"/>
            <a:ext cx="1524003" cy="15240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33664" y="1661141"/>
            <a:ext cx="2095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en-US" sz="96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</a:t>
            </a:r>
            <a:endParaRPr lang="en-US" sz="96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7153" y="1686159"/>
            <a:ext cx="2093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9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9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A</a:t>
            </a:r>
            <a:endParaRPr lang="en-US" sz="96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349" y="1758686"/>
            <a:ext cx="2095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en-US" sz="96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</a:t>
            </a:r>
            <a:endParaRPr lang="en-US" sz="96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2366" y="1566791"/>
            <a:ext cx="2095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en-US" sz="96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</a:t>
            </a:r>
            <a:endParaRPr lang="en-US" sz="96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-1" r="-139" b="15714"/>
          <a:stretch/>
        </p:blipFill>
        <p:spPr>
          <a:xfrm>
            <a:off x="6310750" y="4344690"/>
            <a:ext cx="2633810" cy="862107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87566" y="5185603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57368" y="5102579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3628" y="140237"/>
            <a:ext cx="10880400" cy="6075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457200"/>
            <a:r>
              <a:rPr lang="en-US" sz="4400" dirty="0" smtClean="0">
                <a:ln>
                  <a:solidFill>
                    <a:srgbClr val="44546A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glow rad="101600">
                    <a:srgbClr val="B74919">
                      <a:satMod val="175000"/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Sound and letter case practice</a:t>
            </a:r>
            <a:endParaRPr lang="en-US" sz="4400" dirty="0">
              <a:ln>
                <a:solidFill>
                  <a:srgbClr val="44546A">
                    <a:lumMod val="60000"/>
                    <a:lumOff val="40000"/>
                  </a:srgbClr>
                </a:solidFill>
              </a:ln>
              <a:solidFill>
                <a:prstClr val="white"/>
              </a:solidFill>
              <a:effectLst>
                <a:glow rad="101600">
                  <a:srgbClr val="B74919">
                    <a:satMod val="175000"/>
                    <a:alpha val="4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1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51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092 L -0.22683 0.3451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0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2 0.00023 L 0.47383 0.3307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4492 0.3490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0345 0.3340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6" grpId="0"/>
      <p:bldP spid="16" grpId="1"/>
      <p:bldP spid="17" grpId="0"/>
      <p:bldP spid="17" grpId="1"/>
      <p:bldP spid="12" grpId="0"/>
      <p:bldP spid="12" grpId="1"/>
      <p:bldP spid="14" grpId="0"/>
      <p:bldP spid="14" grpId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817" y="478675"/>
            <a:ext cx="10668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Match the picture with the word</a:t>
            </a:r>
            <a:endParaRPr lang="en-US" sz="44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7714" y="2139043"/>
            <a:ext cx="2710543" cy="125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6753" y="1945992"/>
            <a:ext cx="2959556" cy="16434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73901" y="4287270"/>
            <a:ext cx="2959555" cy="1805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92985" y="4287270"/>
            <a:ext cx="2334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C00000"/>
                </a:solidFill>
              </a:rPr>
              <a:t>Arm</a:t>
            </a:r>
          </a:p>
          <a:p>
            <a:r>
              <a:rPr lang="en-US" sz="6000" b="1" i="1" dirty="0" smtClean="0">
                <a:solidFill>
                  <a:srgbClr val="C00000"/>
                </a:solidFill>
              </a:rPr>
              <a:t>arm</a:t>
            </a:r>
            <a:endParaRPr lang="en-US" sz="6000" b="1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92985" y="1465736"/>
            <a:ext cx="1682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rgbClr val="C00000"/>
                </a:solidFill>
              </a:rPr>
              <a:t>Bag</a:t>
            </a:r>
            <a:endParaRPr lang="en-US" sz="6600" b="1" i="1" dirty="0">
              <a:solidFill>
                <a:srgbClr val="C00000"/>
              </a:solidFill>
            </a:endParaRPr>
          </a:p>
          <a:p>
            <a:r>
              <a:rPr lang="en-US" sz="6600" b="1" i="1" dirty="0" smtClean="0">
                <a:solidFill>
                  <a:srgbClr val="C00000"/>
                </a:solidFill>
              </a:rPr>
              <a:t>bag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69" y="4702259"/>
            <a:ext cx="1524003" cy="15240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-1" r="-139" b="15714"/>
          <a:stretch/>
        </p:blipFill>
        <p:spPr>
          <a:xfrm flipH="1">
            <a:off x="608639" y="2004290"/>
            <a:ext cx="2572306" cy="13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8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41901 0.378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95 L -0.43294 -0.370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/>
      <p:bldP spid="11" grpId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5941" y="212272"/>
            <a:ext cx="1178923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 the first letter of the picture</a:t>
            </a:r>
            <a:endParaRPr lang="en-US" sz="4800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Heart 12"/>
          <p:cNvSpPr/>
          <p:nvPr/>
        </p:nvSpPr>
        <p:spPr>
          <a:xfrm>
            <a:off x="8115043" y="3800717"/>
            <a:ext cx="3149600" cy="2768600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eart 14"/>
          <p:cNvSpPr/>
          <p:nvPr/>
        </p:nvSpPr>
        <p:spPr>
          <a:xfrm>
            <a:off x="1105157" y="3915017"/>
            <a:ext cx="3149600" cy="2768600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"/>
          <p:cNvSpPr txBox="1"/>
          <p:nvPr/>
        </p:nvSpPr>
        <p:spPr>
          <a:xfrm flipH="1">
            <a:off x="1960289" y="3773951"/>
            <a:ext cx="23278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</a:t>
            </a:r>
            <a:endParaRPr lang="en-US" sz="16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A"/>
          <p:cNvSpPr txBox="1"/>
          <p:nvPr/>
        </p:nvSpPr>
        <p:spPr>
          <a:xfrm flipH="1">
            <a:off x="8677819" y="3800717"/>
            <a:ext cx="20240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  <a:latin typeface="Arial Black" panose="020B0A04020102020204" pitchFamily="34" charset="0"/>
              </a:rPr>
              <a:t>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90" y="1460021"/>
            <a:ext cx="2809689" cy="2107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-1" r="-139" b="15714"/>
          <a:stretch/>
        </p:blipFill>
        <p:spPr>
          <a:xfrm>
            <a:off x="876507" y="1807750"/>
            <a:ext cx="3658418" cy="11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87610" y="182881"/>
            <a:ext cx="6494687" cy="6075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457200"/>
            <a:r>
              <a:rPr lang="en-US" sz="4400" dirty="0">
                <a:ln>
                  <a:solidFill>
                    <a:srgbClr val="44546A">
                      <a:lumMod val="60000"/>
                      <a:lumOff val="40000"/>
                    </a:srgbClr>
                  </a:solidFill>
                </a:ln>
                <a:solidFill>
                  <a:prstClr val="white"/>
                </a:solidFill>
                <a:effectLst>
                  <a:glow rad="101600">
                    <a:srgbClr val="B74919">
                      <a:satMod val="175000"/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Checking learning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51631" y="1751574"/>
            <a:ext cx="52268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15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rm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49720" y="1975436"/>
            <a:ext cx="19225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1500" dirty="0">
                <a:ln w="762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72846" y="4572000"/>
            <a:ext cx="28492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38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ag</a:t>
            </a:r>
            <a:endParaRPr lang="en-US" sz="13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7006" y="5908022"/>
            <a:ext cx="2011680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--------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08558" y="2979887"/>
            <a:ext cx="151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--------------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659950" y="4639364"/>
            <a:ext cx="19225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1500" dirty="0">
                <a:ln w="762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70" y="3837484"/>
            <a:ext cx="2324907" cy="23249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-1" r="-139" b="15714"/>
          <a:stretch/>
        </p:blipFill>
        <p:spPr>
          <a:xfrm>
            <a:off x="1020494" y="1805200"/>
            <a:ext cx="3924994" cy="128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0.06088 L -0.40416 -0.0583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97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45508 0.0064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6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4" y="4359751"/>
            <a:ext cx="2581275" cy="1552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0" r="5709"/>
          <a:stretch/>
        </p:blipFill>
        <p:spPr>
          <a:xfrm>
            <a:off x="1" y="5730377"/>
            <a:ext cx="12191999" cy="11276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94" y="4036052"/>
            <a:ext cx="1737277" cy="18411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19508" y="1025289"/>
            <a:ext cx="2095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en-US" sz="96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en-US" sz="9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</a:t>
            </a:r>
            <a:endParaRPr lang="en-US" sz="9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5881" y="1175793"/>
            <a:ext cx="2093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9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9182" y="953671"/>
            <a:ext cx="2095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en-US" sz="96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</a:t>
            </a:r>
            <a:endParaRPr lang="en-US" sz="96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0" r="5709"/>
          <a:stretch/>
        </p:blipFill>
        <p:spPr>
          <a:xfrm>
            <a:off x="1" y="5672298"/>
            <a:ext cx="12191999" cy="11276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0" y="891909"/>
            <a:ext cx="2095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en-US" sz="96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 </a:t>
            </a:r>
            <a:r>
              <a:rPr lang="en-US" sz="9600" dirty="0">
                <a:solidFill>
                  <a:schemeClr val="accent2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108" y="137694"/>
            <a:ext cx="11632605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Identify the first letter and match capital and small letters</a:t>
            </a:r>
            <a:endParaRPr lang="en-U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02031 0.4009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3.7037E-7 L 0.03985 0.411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40169 0.4018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21146 0.4564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2"/>
      <p:bldP spid="12" grpId="0"/>
      <p:bldP spid="12" grpId="1"/>
      <p:bldP spid="15" grpId="0"/>
      <p:bldP spid="15" grpId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0326" y="1205131"/>
            <a:ext cx="24618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</a:t>
            </a:r>
            <a:endParaRPr lang="en-US" sz="115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7783" y="3067179"/>
            <a:ext cx="24618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</a:t>
            </a:r>
            <a:endParaRPr lang="en-US" sz="115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2024" y="1205131"/>
            <a:ext cx="24618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72024" y="3067179"/>
            <a:ext cx="24618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474" y="226886"/>
            <a:ext cx="10481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the name of the letter and it’s sound</a:t>
            </a:r>
            <a:endParaRPr lang="en-US" sz="44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7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0326" y="1205131"/>
            <a:ext cx="24618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</a:t>
            </a:r>
            <a:endParaRPr lang="en-US" sz="115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7783" y="3067179"/>
            <a:ext cx="24618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</a:t>
            </a:r>
            <a:endParaRPr lang="en-US" sz="115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2024" y="1205131"/>
            <a:ext cx="24618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72024" y="3067179"/>
            <a:ext cx="24618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474" y="226886"/>
            <a:ext cx="10481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match the small and capital letters</a:t>
            </a:r>
            <a:endParaRPr lang="en-US" sz="44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48706" y="2164082"/>
            <a:ext cx="6176024" cy="19971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708031" y="2300973"/>
            <a:ext cx="6316699" cy="166930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6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399" y="254833"/>
            <a:ext cx="8514413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600" i="1" dirty="0" smtClean="0">
                <a:ln w="381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Teacher’s identity</a:t>
            </a:r>
            <a:endParaRPr lang="en-US" sz="6600" i="1" dirty="0">
              <a:ln w="381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62" y="2240777"/>
            <a:ext cx="3455007" cy="42792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6398" y="2302933"/>
            <a:ext cx="7244647" cy="44012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Fahima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Akter</a:t>
            </a:r>
            <a:endParaRPr lang="en-US" sz="6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Assistant teacher</a:t>
            </a:r>
          </a:p>
          <a:p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Uttar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kendua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GPS</a:t>
            </a:r>
          </a:p>
          <a:p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Kendua</a:t>
            </a:r>
            <a:r>
              <a:rPr lang="en-US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6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Netrakona</a:t>
            </a:r>
            <a:endParaRPr lang="en-US" sz="6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4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Email:fahimakendua@gmail.com</a:t>
            </a:r>
            <a:endParaRPr lang="en-US" sz="4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44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5914" y="1350498"/>
            <a:ext cx="5092504" cy="81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03" y="1053885"/>
            <a:ext cx="559488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8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Goodbye</a:t>
            </a:r>
            <a:endParaRPr lang="en-US" sz="8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194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79687"/>
            <a:ext cx="8686800" cy="5078313"/>
          </a:xfrm>
          <a:prstGeom prst="rect">
            <a:avLst/>
          </a:prstGeom>
          <a:noFill/>
          <a:ln w="133350" cap="sq" cmpd="tri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 Black" panose="020B0A04020102020204" pitchFamily="34" charset="0"/>
              </a:rPr>
              <a:t>Class: One</a:t>
            </a:r>
          </a:p>
          <a:p>
            <a:r>
              <a:rPr lang="en-US" sz="5400" dirty="0" smtClean="0">
                <a:latin typeface="Arial Black" panose="020B0A04020102020204" pitchFamily="34" charset="0"/>
              </a:rPr>
              <a:t>Sub: English</a:t>
            </a:r>
          </a:p>
          <a:p>
            <a:r>
              <a:rPr lang="en-US" sz="5400" dirty="0" err="1" smtClean="0">
                <a:latin typeface="Arial Black" panose="020B0A04020102020204" pitchFamily="34" charset="0"/>
              </a:rPr>
              <a:t>unit:2</a:t>
            </a:r>
            <a:endParaRPr lang="en-US" sz="5400" dirty="0" smtClean="0">
              <a:latin typeface="Arial Black" panose="020B0A04020102020204" pitchFamily="34" charset="0"/>
            </a:endParaRPr>
          </a:p>
          <a:p>
            <a:r>
              <a:rPr lang="en-US" sz="5400" dirty="0" err="1" smtClean="0">
                <a:latin typeface="Arial Black" panose="020B0A04020102020204" pitchFamily="34" charset="0"/>
              </a:rPr>
              <a:t>Lesson:2</a:t>
            </a:r>
            <a:r>
              <a:rPr lang="en-US" sz="5400" dirty="0" smtClean="0">
                <a:latin typeface="Arial Black" panose="020B0A04020102020204" pitchFamily="34" charset="0"/>
              </a:rPr>
              <a:t>(</a:t>
            </a:r>
            <a:r>
              <a:rPr lang="en-US" sz="5400" dirty="0" err="1" smtClean="0">
                <a:latin typeface="Arial Black" panose="020B0A04020102020204" pitchFamily="34" charset="0"/>
              </a:rPr>
              <a:t>C,E</a:t>
            </a:r>
            <a:r>
              <a:rPr lang="en-US" sz="5400" dirty="0" smtClean="0">
                <a:latin typeface="Arial Black" panose="020B0A04020102020204" pitchFamily="34" charset="0"/>
              </a:rPr>
              <a:t>)</a:t>
            </a:r>
          </a:p>
          <a:p>
            <a:r>
              <a:rPr lang="en-US" sz="5400" dirty="0" smtClean="0">
                <a:latin typeface="Arial Black" panose="020B0A04020102020204" pitchFamily="34" charset="0"/>
              </a:rPr>
              <a:t>Time: 50 minutes</a:t>
            </a:r>
          </a:p>
          <a:p>
            <a:pPr algn="ctr"/>
            <a:endParaRPr lang="en-US" sz="5400" dirty="0">
              <a:latin typeface="Arial Black" panose="020B0A04020102020204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779687"/>
            <a:ext cx="3291839" cy="5078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12765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Introduction</a:t>
            </a:r>
            <a:endParaRPr lang="en-US" sz="6600" dirty="0">
              <a:ln>
                <a:solidFill>
                  <a:schemeClr val="bg2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4" y="2469494"/>
            <a:ext cx="11907616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students will be able to-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080" y="3529012"/>
            <a:ext cx="12354608" cy="21236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Narrow" pitchFamily="34" charset="0"/>
                <a:cs typeface="Arial" pitchFamily="34" charset="0"/>
              </a:rPr>
              <a:t>3.1.1 say proper sounds of the letters in familiar words..</a:t>
            </a:r>
          </a:p>
          <a:p>
            <a:r>
              <a:rPr lang="en-US" sz="4400" dirty="0" smtClean="0">
                <a:latin typeface="Arial Narrow" pitchFamily="34" charset="0"/>
                <a:cs typeface="Arial" pitchFamily="34" charset="0"/>
              </a:rPr>
              <a:t>4.1.2 recognize and read aloud the capital letters properly.</a:t>
            </a:r>
          </a:p>
          <a:p>
            <a:r>
              <a:rPr lang="en-US" sz="4400" dirty="0" smtClean="0">
                <a:latin typeface="Arial Narrow" pitchFamily="34" charset="0"/>
                <a:cs typeface="Arial" pitchFamily="34" charset="0"/>
              </a:rPr>
              <a:t>4.1.3 </a:t>
            </a:r>
            <a:r>
              <a:rPr lang="en-US" sz="4400" dirty="0">
                <a:latin typeface="Arial Narrow" pitchFamily="34" charset="0"/>
                <a:cs typeface="Arial" pitchFamily="34" charset="0"/>
              </a:rPr>
              <a:t>recognize and read aloud the </a:t>
            </a:r>
            <a:r>
              <a:rPr lang="en-US" sz="4400" dirty="0" err="1" smtClean="0">
                <a:latin typeface="Arial Narrow" pitchFamily="34" charset="0"/>
                <a:cs typeface="Arial" pitchFamily="34" charset="0"/>
              </a:rPr>
              <a:t>smalll</a:t>
            </a:r>
            <a:r>
              <a:rPr lang="en-US" sz="4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sz="4400" dirty="0">
                <a:latin typeface="Arial Narrow" pitchFamily="34" charset="0"/>
                <a:cs typeface="Arial" pitchFamily="34" charset="0"/>
              </a:rPr>
              <a:t>letters properly.</a:t>
            </a:r>
            <a:endParaRPr lang="en-US" sz="4400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2717" y="876989"/>
            <a:ext cx="8347185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>
                <a:ln w="3810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Learning outcomes </a:t>
            </a:r>
          </a:p>
        </p:txBody>
      </p:sp>
      <p:sp>
        <p:nvSpPr>
          <p:cNvPr id="6" name="Frame 5"/>
          <p:cNvSpPr/>
          <p:nvPr/>
        </p:nvSpPr>
        <p:spPr>
          <a:xfrm>
            <a:off x="75173" y="0"/>
            <a:ext cx="12610422" cy="7058025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4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8228" y="2170174"/>
            <a:ext cx="89154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Let’s watch a video</a:t>
            </a:r>
            <a:endParaRPr lang="en-US" sz="540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4659" y="3244334"/>
            <a:ext cx="5582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gsb999VSvh8&amp;t</a:t>
            </a:r>
            <a:r>
              <a:rPr lang="en-US" dirty="0"/>
              <a:t>=</a:t>
            </a:r>
            <a:r>
              <a:rPr lang="en-US" dirty="0" err="1"/>
              <a:t>20s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0373" y="380759"/>
            <a:ext cx="5562600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Today’s lesson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2904" y="6625718"/>
            <a:ext cx="6679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Md. </a:t>
            </a:r>
            <a:r>
              <a:rPr lang="en-US" sz="1400" b="1" dirty="0" err="1" smtClean="0">
                <a:latin typeface="Arial Narrow" pitchFamily="34" charset="0"/>
              </a:rPr>
              <a:t>Mofakkarul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Alam</a:t>
            </a:r>
            <a:r>
              <a:rPr lang="en-US" sz="1400" b="1" dirty="0" smtClean="0">
                <a:latin typeface="Arial Narrow" pitchFamily="34" charset="0"/>
              </a:rPr>
              <a:t>, Assistant Teacher, </a:t>
            </a:r>
            <a:r>
              <a:rPr lang="en-US" sz="1400" b="1" dirty="0" err="1" smtClean="0">
                <a:latin typeface="Arial Narrow" pitchFamily="34" charset="0"/>
              </a:rPr>
              <a:t>Gamruli</a:t>
            </a:r>
            <a:r>
              <a:rPr lang="en-US" sz="1400" b="1" dirty="0" smtClean="0">
                <a:latin typeface="Arial Narrow" pitchFamily="34" charset="0"/>
              </a:rPr>
              <a:t> govt. Primary School, </a:t>
            </a:r>
            <a:r>
              <a:rPr lang="en-US" sz="1400" b="1" dirty="0" err="1" smtClean="0">
                <a:latin typeface="Arial Narrow" pitchFamily="34" charset="0"/>
              </a:rPr>
              <a:t>Kendua</a:t>
            </a:r>
            <a:r>
              <a:rPr lang="en-US" sz="1400" b="1" dirty="0" smtClean="0">
                <a:latin typeface="Arial Narrow" pitchFamily="34" charset="0"/>
              </a:rPr>
              <a:t>, </a:t>
            </a:r>
            <a:r>
              <a:rPr lang="en-US" sz="1400" b="1" dirty="0" err="1" smtClean="0">
                <a:latin typeface="Arial Narrow" pitchFamily="34" charset="0"/>
              </a:rPr>
              <a:t>Netrokona</a:t>
            </a:r>
            <a:r>
              <a:rPr lang="en-US" sz="1400" b="1" dirty="0" smtClean="0">
                <a:latin typeface="Arial Narrow" pitchFamily="34" charset="0"/>
              </a:rPr>
              <a:t>.</a:t>
            </a:r>
            <a:endParaRPr lang="en-US" sz="1400" b="1" dirty="0">
              <a:latin typeface="Arial Narrow" pitchFamily="34" charset="0"/>
            </a:endParaRPr>
          </a:p>
        </p:txBody>
      </p:sp>
      <p:sp>
        <p:nvSpPr>
          <p:cNvPr id="11" name="A"/>
          <p:cNvSpPr txBox="1"/>
          <p:nvPr/>
        </p:nvSpPr>
        <p:spPr>
          <a:xfrm flipH="1">
            <a:off x="6684490" y="1824103"/>
            <a:ext cx="43359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bB</a:t>
            </a:r>
            <a:endParaRPr lang="en-US" sz="1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A"/>
          <p:cNvSpPr txBox="1"/>
          <p:nvPr/>
        </p:nvSpPr>
        <p:spPr>
          <a:xfrm flipH="1">
            <a:off x="1519330" y="1824103"/>
            <a:ext cx="324582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aA</a:t>
            </a:r>
            <a:endParaRPr lang="en-US" sz="1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1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" r="-139" b="15714"/>
          <a:stretch/>
        </p:blipFill>
        <p:spPr>
          <a:xfrm>
            <a:off x="1494692" y="1107832"/>
            <a:ext cx="6998677" cy="2290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8046" y="4351865"/>
            <a:ext cx="8280402" cy="17492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A</a:t>
            </a:r>
            <a:r>
              <a:rPr lang="en-US" sz="3600" dirty="0" smtClean="0">
                <a:ln w="571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rm</a:t>
            </a:r>
            <a:endParaRPr lang="en-US" sz="3600" dirty="0"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7030A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7080" y="397565"/>
            <a:ext cx="758107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Look ,listen and say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6130" y="3884626"/>
            <a:ext cx="55392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n w="5715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a</a:t>
            </a:r>
            <a:r>
              <a:rPr lang="en-US" sz="16600" b="1" dirty="0" smtClean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rm</a:t>
            </a:r>
            <a:endParaRPr lang="en-US" sz="16600" dirty="0">
              <a:ln w="5715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8267" y="1540932"/>
            <a:ext cx="299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Aa</a:t>
            </a:r>
            <a:endParaRPr lang="en-US" sz="138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1" r="-139" b="15714"/>
          <a:stretch/>
        </p:blipFill>
        <p:spPr>
          <a:xfrm>
            <a:off x="979536" y="1934274"/>
            <a:ext cx="4366651" cy="14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278" y="2186668"/>
            <a:ext cx="24618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</a:t>
            </a:r>
            <a:endParaRPr lang="en-US" sz="115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8649" y="2186668"/>
            <a:ext cx="24618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</a:t>
            </a:r>
            <a:endParaRPr lang="en-US" sz="115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474" y="226886"/>
            <a:ext cx="10481455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the name of the letter and it’s sound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8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241</Words>
  <Application>Microsoft Office PowerPoint</Application>
  <PresentationFormat>Widescreen</PresentationFormat>
  <Paragraphs>81</Paragraphs>
  <Slides>20</Slides>
  <Notes>0</Notes>
  <HiddenSlides>1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Calibri Light</vt:lpstr>
      <vt:lpstr>Century Gothic</vt:lpstr>
      <vt:lpstr>Miriam Fixed</vt:lpstr>
      <vt:lpstr>Nikosh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71</cp:revision>
  <dcterms:created xsi:type="dcterms:W3CDTF">2023-12-22T17:54:51Z</dcterms:created>
  <dcterms:modified xsi:type="dcterms:W3CDTF">2023-12-24T17:14:36Z</dcterms:modified>
</cp:coreProperties>
</file>