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1" r:id="rId2"/>
    <p:sldId id="385" r:id="rId3"/>
    <p:sldId id="262" r:id="rId4"/>
    <p:sldId id="387" r:id="rId5"/>
    <p:sldId id="388" r:id="rId6"/>
    <p:sldId id="386" r:id="rId7"/>
    <p:sldId id="364" r:id="rId8"/>
    <p:sldId id="261" r:id="rId9"/>
    <p:sldId id="389" r:id="rId10"/>
    <p:sldId id="390" r:id="rId11"/>
    <p:sldId id="391" r:id="rId12"/>
    <p:sldId id="266" r:id="rId13"/>
    <p:sldId id="267" r:id="rId14"/>
    <p:sldId id="268" r:id="rId15"/>
    <p:sldId id="274" r:id="rId16"/>
    <p:sldId id="275" r:id="rId17"/>
    <p:sldId id="3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9ED0A-AD42-4E7D-BA9F-267FF0E6327E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4D42FD-D9D9-4FFF-84B8-34BFC7330432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জন্ম</a:t>
          </a:r>
          <a:r>
            <a:rPr lang="bn-IN" sz="1800" dirty="0">
              <a:solidFill>
                <a:schemeClr val="tx1"/>
              </a:solidFill>
            </a:rPr>
            <a:t>,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৮৯৯সালে </a:t>
          </a:r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জেলার আসানসোল মহকুমার চুরুলিয়া গ্রামে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15AD9981-8E8B-4840-9552-2B899A3E3617}" type="parTrans" cxnId="{9FC40D62-B59A-4CDD-B176-B37EB6921EAD}">
      <dgm:prSet/>
      <dgm:spPr/>
      <dgm:t>
        <a:bodyPr/>
        <a:lstStyle/>
        <a:p>
          <a:endParaRPr lang="en-US"/>
        </a:p>
      </dgm:t>
    </dgm:pt>
    <dgm:pt modelId="{A8294D6C-1C73-4124-937E-15474EDBD48E}" type="sibTrans" cxnId="{9FC40D62-B59A-4CDD-B176-B37EB6921EAD}">
      <dgm:prSet/>
      <dgm:spPr/>
      <dgm:t>
        <a:bodyPr/>
        <a:lstStyle/>
        <a:p>
          <a:endParaRPr lang="en-US"/>
        </a:p>
      </dgm:t>
    </dgm:pt>
    <dgm:pt modelId="{C9A8E8A5-BC14-4D40-915D-47EEEB31B62F}">
      <dgm:prSet custT="1"/>
      <dgm:spPr/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১৯৭৬সাল ঢাকায়। ঢা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মসজিদসংলগ্ন প্রাঙ্গনে তাঁকে সমাহিত করা হয়</a:t>
          </a:r>
          <a:r>
            <a: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AU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C68AD8-E2FF-4B6F-9CA4-B994DE3BC9E9}" type="parTrans" cxnId="{6883A5CB-C96F-416A-8E66-818EA2BF3D11}">
      <dgm:prSet/>
      <dgm:spPr/>
      <dgm:t>
        <a:bodyPr/>
        <a:lstStyle/>
        <a:p>
          <a:endParaRPr lang="en-US"/>
        </a:p>
      </dgm:t>
    </dgm:pt>
    <dgm:pt modelId="{3230E31D-CC7E-4989-A573-0F677B9A07BC}" type="sibTrans" cxnId="{6883A5CB-C96F-416A-8E66-818EA2BF3D11}">
      <dgm:prSet/>
      <dgm:spPr/>
      <dgm:t>
        <a:bodyPr/>
        <a:lstStyle/>
        <a:p>
          <a:endParaRPr lang="en-US"/>
        </a:p>
      </dgm:t>
    </dgm:pt>
    <dgm:pt modelId="{586BA0C3-B6A0-4B92-8B79-84A31433C96E}">
      <dgm:prSet/>
      <dgm:spPr/>
      <dgm:t>
        <a:bodyPr/>
        <a:lstStyle/>
        <a:p>
          <a:endParaRPr lang="en-US"/>
        </a:p>
      </dgm:t>
    </dgm:pt>
    <dgm:pt modelId="{DDADAF8F-0AC9-41A8-8196-C087694B520D}" type="parTrans" cxnId="{2E74B56D-076E-4757-92E1-D9D1AD00EDCE}">
      <dgm:prSet/>
      <dgm:spPr/>
      <dgm:t>
        <a:bodyPr/>
        <a:lstStyle/>
        <a:p>
          <a:endParaRPr lang="en-US"/>
        </a:p>
      </dgm:t>
    </dgm:pt>
    <dgm:pt modelId="{6D76C8AA-524C-44D2-AFEB-2E895D4EBFCF}" type="sibTrans" cxnId="{2E74B56D-076E-4757-92E1-D9D1AD00EDCE}">
      <dgm:prSet/>
      <dgm:spPr/>
      <dgm:t>
        <a:bodyPr/>
        <a:lstStyle/>
        <a:p>
          <a:endParaRPr lang="en-US"/>
        </a:p>
      </dgm:t>
    </dgm:pt>
    <dgm:pt modelId="{DCA39762-9066-478D-8A32-D181829247D9}">
      <dgm:prSet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জীবনঃ  ময়মনসিংহ জেলার দরিরাম পুর হাইস্কুল।</a:t>
          </a:r>
          <a:endParaRPr lang="en-AU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6056D2-61AB-4925-9AE6-325A20B43918}" type="parTrans" cxnId="{245A4139-C9DD-41F9-AFB1-CDA5C0C74EE8}">
      <dgm:prSet/>
      <dgm:spPr/>
      <dgm:t>
        <a:bodyPr/>
        <a:lstStyle/>
        <a:p>
          <a:endParaRPr lang="en-US"/>
        </a:p>
      </dgm:t>
    </dgm:pt>
    <dgm:pt modelId="{AF7D3B19-929E-4408-80E7-8C6272B55BFE}" type="sibTrans" cxnId="{245A4139-C9DD-41F9-AFB1-CDA5C0C74EE8}">
      <dgm:prSet/>
      <dgm:spPr/>
      <dgm:t>
        <a:bodyPr/>
        <a:lstStyle/>
        <a:p>
          <a:endParaRPr lang="en-US"/>
        </a:p>
      </dgm:t>
    </dgm:pt>
    <dgm:pt modelId="{F62C651F-6F19-4954-921C-AB8BC6514486}">
      <dgm:prSet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১৯১৭ সালে সেনাবাহিনীর বাঙালি পল্টনে যোগদিয়ে করাচি যান।।</a:t>
          </a:r>
          <a:endParaRPr lang="en-AU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FD7D13-9BD1-4287-B377-BDFE446327F9}" type="parTrans" cxnId="{E38528B2-DCBF-4B98-B749-0D5E85943378}">
      <dgm:prSet/>
      <dgm:spPr/>
      <dgm:t>
        <a:bodyPr/>
        <a:lstStyle/>
        <a:p>
          <a:endParaRPr lang="en-US"/>
        </a:p>
      </dgm:t>
    </dgm:pt>
    <dgm:pt modelId="{8A2CBF5D-7FC0-47DD-AEAF-5B044229F725}" type="sibTrans" cxnId="{E38528B2-DCBF-4B98-B749-0D5E85943378}">
      <dgm:prSet/>
      <dgm:spPr/>
      <dgm:t>
        <a:bodyPr/>
        <a:lstStyle/>
        <a:p>
          <a:endParaRPr lang="en-US"/>
        </a:p>
      </dgm:t>
    </dgm:pt>
    <dgm:pt modelId="{5944BB91-315E-4E44-A566-8164DF426134}">
      <dgm:prSet custT="1"/>
      <dgm:spPr/>
      <dgm:t>
        <a:bodyPr/>
        <a:lstStyle/>
        <a:p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অসাধারণ সাহিত্যকৃতির জন্য ঢা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 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তাঁকে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ডি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লিট</a:t>
          </a:r>
          <a:r>
            <a:rPr lang="bn-BD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 প্রদান করেন।</a:t>
          </a:r>
          <a:endParaRPr lang="en-AU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B7F75C-1A94-4A7C-9642-DA323269D892}" type="parTrans" cxnId="{5C9AAF12-6A7B-487F-941B-78B338B8008E}">
      <dgm:prSet/>
      <dgm:spPr/>
      <dgm:t>
        <a:bodyPr/>
        <a:lstStyle/>
        <a:p>
          <a:endParaRPr lang="en-US"/>
        </a:p>
      </dgm:t>
    </dgm:pt>
    <dgm:pt modelId="{4FCAFFAC-336B-40A4-8C5C-F8AA7EF698A0}" type="sibTrans" cxnId="{5C9AAF12-6A7B-487F-941B-78B338B8008E}">
      <dgm:prSet/>
      <dgm:spPr/>
      <dgm:t>
        <a:bodyPr/>
        <a:lstStyle/>
        <a:p>
          <a:endParaRPr lang="en-US"/>
        </a:p>
      </dgm:t>
    </dgm:pt>
    <dgm:pt modelId="{881C3B01-5E11-4F45-8069-D8FA785D88A3}">
      <dgm:prSet custT="1"/>
      <dgm:spPr/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</a:t>
          </a:r>
          <a:r>
            <a:rPr lang="bn-IN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কবিতা-অগ্নি বীণা,বিষের বাঁশি।ব্যথার দান,রিক্তের বেদন, গল্প ও উপন্যাস, এবং নাটক ও প্রবন্ধ রচনা করেন।</a:t>
          </a:r>
          <a:r>
            <a:rPr lang="bn-BD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endParaRPr lang="en-AU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8697BF-C756-4AE9-A7A1-F6C395893051}" type="parTrans" cxnId="{9CD1BF82-FDF9-4FB0-BD44-88A37E41A08F}">
      <dgm:prSet/>
      <dgm:spPr/>
      <dgm:t>
        <a:bodyPr/>
        <a:lstStyle/>
        <a:p>
          <a:endParaRPr lang="en-US"/>
        </a:p>
      </dgm:t>
    </dgm:pt>
    <dgm:pt modelId="{5E66AEE7-17FA-41F6-BBFE-F0F81D7D24AE}" type="sibTrans" cxnId="{9CD1BF82-FDF9-4FB0-BD44-88A37E41A08F}">
      <dgm:prSet/>
      <dgm:spPr/>
      <dgm:t>
        <a:bodyPr/>
        <a:lstStyle/>
        <a:p>
          <a:endParaRPr lang="en-US"/>
        </a:p>
      </dgm:t>
    </dgm:pt>
    <dgm:pt modelId="{9669F0CC-D2DD-4AAD-A559-7B99D22E68D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কাজী</a:t>
          </a:r>
          <a:endParaRPr lang="en-US" sz="2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নজরুল</a:t>
          </a:r>
          <a:r>
            <a: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8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endParaRPr lang="en-US" sz="2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F05456-C868-4985-B742-F51E4C13B18D}" type="sibTrans" cxnId="{9843A1C9-9DFB-43C9-B48A-A6D515CF33D9}">
      <dgm:prSet/>
      <dgm:spPr/>
      <dgm:t>
        <a:bodyPr/>
        <a:lstStyle/>
        <a:p>
          <a:endParaRPr lang="en-US"/>
        </a:p>
      </dgm:t>
    </dgm:pt>
    <dgm:pt modelId="{C3A37C7B-8F22-40AA-85F0-78AF6491B573}" type="parTrans" cxnId="{9843A1C9-9DFB-43C9-B48A-A6D515CF33D9}">
      <dgm:prSet/>
      <dgm:spPr/>
      <dgm:t>
        <a:bodyPr/>
        <a:lstStyle/>
        <a:p>
          <a:endParaRPr lang="en-US"/>
        </a:p>
      </dgm:t>
    </dgm:pt>
    <dgm:pt modelId="{930FBB49-8C62-4F89-8741-3BBAC4177256}">
      <dgm:prSet phldrT="[Text]" phldr="1"/>
      <dgm:spPr/>
      <dgm:t>
        <a:bodyPr/>
        <a:lstStyle/>
        <a:p>
          <a:endParaRPr lang="en-US" dirty="0"/>
        </a:p>
      </dgm:t>
    </dgm:pt>
    <dgm:pt modelId="{22BB4FAB-DEA3-435D-833B-AF619B363794}" type="parTrans" cxnId="{1E5A5805-D35C-4C12-92E4-09845D977B20}">
      <dgm:prSet/>
      <dgm:spPr/>
      <dgm:t>
        <a:bodyPr/>
        <a:lstStyle/>
        <a:p>
          <a:endParaRPr lang="en-US"/>
        </a:p>
      </dgm:t>
    </dgm:pt>
    <dgm:pt modelId="{15CD3662-BAE7-4DC5-96B7-3F073C5928F3}" type="sibTrans" cxnId="{1E5A5805-D35C-4C12-92E4-09845D977B20}">
      <dgm:prSet/>
      <dgm:spPr/>
      <dgm:t>
        <a:bodyPr/>
        <a:lstStyle/>
        <a:p>
          <a:endParaRPr lang="en-US"/>
        </a:p>
      </dgm:t>
    </dgm:pt>
    <dgm:pt modelId="{151A996A-DE9E-4E75-AE39-531BE9FCE77B}">
      <dgm:prSet phldrT="[Text]" phldr="1"/>
      <dgm:spPr/>
      <dgm:t>
        <a:bodyPr/>
        <a:lstStyle/>
        <a:p>
          <a:endParaRPr lang="en-US" dirty="0"/>
        </a:p>
      </dgm:t>
    </dgm:pt>
    <dgm:pt modelId="{C0AC05D8-EBD8-4771-8340-B7C8B9099A9B}" type="parTrans" cxnId="{1C8987E1-098C-4644-8450-805FB63DBA6B}">
      <dgm:prSet/>
      <dgm:spPr/>
      <dgm:t>
        <a:bodyPr/>
        <a:lstStyle/>
        <a:p>
          <a:endParaRPr lang="en-US"/>
        </a:p>
      </dgm:t>
    </dgm:pt>
    <dgm:pt modelId="{ADC14E26-7C98-47FB-BC4B-21B871D7E9CD}" type="sibTrans" cxnId="{1C8987E1-098C-4644-8450-805FB63DBA6B}">
      <dgm:prSet/>
      <dgm:spPr/>
      <dgm:t>
        <a:bodyPr/>
        <a:lstStyle/>
        <a:p>
          <a:endParaRPr lang="en-US"/>
        </a:p>
      </dgm:t>
    </dgm:pt>
    <dgm:pt modelId="{BDD38B65-F99C-4C9E-A9E9-134ECEE65F1E}" type="pres">
      <dgm:prSet presAssocID="{FF79ED0A-AD42-4E7D-BA9F-267FF0E6327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EAA6D9-1100-46A9-9C4B-1C1F200A56D3}" type="pres">
      <dgm:prSet presAssocID="{9669F0CC-D2DD-4AAD-A559-7B99D22E68DB}" presName="centerShape" presStyleLbl="node0" presStyleIdx="0" presStyleCnt="1" custScaleX="123093" custScaleY="113286" custLinFactNeighborX="842" custLinFactNeighborY="686"/>
      <dgm:spPr/>
    </dgm:pt>
    <dgm:pt modelId="{20AA0F92-7CD4-4617-BFF7-DA89B106F66B}" type="pres">
      <dgm:prSet presAssocID="{15AD9981-8E8B-4840-9552-2B899A3E3617}" presName="parTrans" presStyleLbl="sibTrans2D1" presStyleIdx="0" presStyleCnt="6"/>
      <dgm:spPr/>
    </dgm:pt>
    <dgm:pt modelId="{BA812D9B-3AEA-4C63-8722-538D920CEE21}" type="pres">
      <dgm:prSet presAssocID="{15AD9981-8E8B-4840-9552-2B899A3E3617}" presName="connectorText" presStyleLbl="sibTrans2D1" presStyleIdx="0" presStyleCnt="6"/>
      <dgm:spPr/>
    </dgm:pt>
    <dgm:pt modelId="{1F69BB2C-AC91-45B4-954F-DEDEF17D125C}" type="pres">
      <dgm:prSet presAssocID="{D34D42FD-D9D9-4FFF-84B8-34BFC7330432}" presName="node" presStyleLbl="node1" presStyleIdx="0" presStyleCnt="6" custScaleX="123259">
        <dgm:presLayoutVars>
          <dgm:bulletEnabled val="1"/>
        </dgm:presLayoutVars>
      </dgm:prSet>
      <dgm:spPr/>
    </dgm:pt>
    <dgm:pt modelId="{429345E8-6254-45FD-9670-75DF999A7D05}" type="pres">
      <dgm:prSet presAssocID="{7F6056D2-61AB-4925-9AE6-325A20B43918}" presName="parTrans" presStyleLbl="sibTrans2D1" presStyleIdx="1" presStyleCnt="6"/>
      <dgm:spPr/>
    </dgm:pt>
    <dgm:pt modelId="{EEBAC664-7FCA-4543-AB51-B496228981E2}" type="pres">
      <dgm:prSet presAssocID="{7F6056D2-61AB-4925-9AE6-325A20B43918}" presName="connectorText" presStyleLbl="sibTrans2D1" presStyleIdx="1" presStyleCnt="6"/>
      <dgm:spPr/>
    </dgm:pt>
    <dgm:pt modelId="{B8C65C87-A226-4CB6-BFE9-3AAAE344927D}" type="pres">
      <dgm:prSet presAssocID="{DCA39762-9066-478D-8A32-D181829247D9}" presName="node" presStyleLbl="node1" presStyleIdx="1" presStyleCnt="6" custScaleX="122669">
        <dgm:presLayoutVars>
          <dgm:bulletEnabled val="1"/>
        </dgm:presLayoutVars>
      </dgm:prSet>
      <dgm:spPr/>
    </dgm:pt>
    <dgm:pt modelId="{0FE14F77-455B-40AF-9ABC-6B1F09DF95DB}" type="pres">
      <dgm:prSet presAssocID="{06FD7D13-9BD1-4287-B377-BDFE446327F9}" presName="parTrans" presStyleLbl="sibTrans2D1" presStyleIdx="2" presStyleCnt="6"/>
      <dgm:spPr/>
    </dgm:pt>
    <dgm:pt modelId="{AD9FE43E-2413-4DCA-B8C5-EE20156D4588}" type="pres">
      <dgm:prSet presAssocID="{06FD7D13-9BD1-4287-B377-BDFE446327F9}" presName="connectorText" presStyleLbl="sibTrans2D1" presStyleIdx="2" presStyleCnt="6"/>
      <dgm:spPr/>
    </dgm:pt>
    <dgm:pt modelId="{A3ACFA01-22D9-4829-BD2D-EE943E054C94}" type="pres">
      <dgm:prSet presAssocID="{F62C651F-6F19-4954-921C-AB8BC6514486}" presName="node" presStyleLbl="node1" presStyleIdx="2" presStyleCnt="6" custScaleX="120563" custRadScaleRad="108922" custRadScaleInc="-3124">
        <dgm:presLayoutVars>
          <dgm:bulletEnabled val="1"/>
        </dgm:presLayoutVars>
      </dgm:prSet>
      <dgm:spPr/>
    </dgm:pt>
    <dgm:pt modelId="{2CB3065E-2CAE-42AE-AA6A-DB213BA756B8}" type="pres">
      <dgm:prSet presAssocID="{21B7F75C-1A94-4A7C-9642-DA323269D892}" presName="parTrans" presStyleLbl="sibTrans2D1" presStyleIdx="3" presStyleCnt="6"/>
      <dgm:spPr/>
    </dgm:pt>
    <dgm:pt modelId="{E716681F-7919-4E0F-A5C7-613B2918FAEE}" type="pres">
      <dgm:prSet presAssocID="{21B7F75C-1A94-4A7C-9642-DA323269D892}" presName="connectorText" presStyleLbl="sibTrans2D1" presStyleIdx="3" presStyleCnt="6"/>
      <dgm:spPr/>
    </dgm:pt>
    <dgm:pt modelId="{7C37FE3E-93C4-486D-B936-847285B1C09B}" type="pres">
      <dgm:prSet presAssocID="{5944BB91-315E-4E44-A566-8164DF426134}" presName="node" presStyleLbl="node1" presStyleIdx="3" presStyleCnt="6" custScaleX="132959" custRadScaleRad="99247" custRadScaleInc="-254">
        <dgm:presLayoutVars>
          <dgm:bulletEnabled val="1"/>
        </dgm:presLayoutVars>
      </dgm:prSet>
      <dgm:spPr/>
    </dgm:pt>
    <dgm:pt modelId="{69374F66-3F18-4FE2-BDCF-6087985D1E9D}" type="pres">
      <dgm:prSet presAssocID="{B68697BF-C756-4AE9-A7A1-F6C395893051}" presName="parTrans" presStyleLbl="sibTrans2D1" presStyleIdx="4" presStyleCnt="6"/>
      <dgm:spPr/>
    </dgm:pt>
    <dgm:pt modelId="{9205217C-AF0B-4A3C-9499-CE5683018279}" type="pres">
      <dgm:prSet presAssocID="{B68697BF-C756-4AE9-A7A1-F6C395893051}" presName="connectorText" presStyleLbl="sibTrans2D1" presStyleIdx="4" presStyleCnt="6"/>
      <dgm:spPr/>
    </dgm:pt>
    <dgm:pt modelId="{4A87F237-2D56-4E46-8BED-F5C7D41DC86B}" type="pres">
      <dgm:prSet presAssocID="{881C3B01-5E11-4F45-8069-D8FA785D88A3}" presName="node" presStyleLbl="node1" presStyleIdx="4" presStyleCnt="6" custScaleX="140925" custScaleY="118994" custRadScaleRad="110077" custRadScaleInc="4235">
        <dgm:presLayoutVars>
          <dgm:bulletEnabled val="1"/>
        </dgm:presLayoutVars>
      </dgm:prSet>
      <dgm:spPr/>
    </dgm:pt>
    <dgm:pt modelId="{BC1172EB-7CEC-4298-AAA4-E36B0E5B0849}" type="pres">
      <dgm:prSet presAssocID="{49C68AD8-E2FF-4B6F-9CA4-B994DE3BC9E9}" presName="parTrans" presStyleLbl="sibTrans2D1" presStyleIdx="5" presStyleCnt="6"/>
      <dgm:spPr/>
    </dgm:pt>
    <dgm:pt modelId="{159BCF36-DFCB-4EC6-AF0D-05B4383330A6}" type="pres">
      <dgm:prSet presAssocID="{49C68AD8-E2FF-4B6F-9CA4-B994DE3BC9E9}" presName="connectorText" presStyleLbl="sibTrans2D1" presStyleIdx="5" presStyleCnt="6"/>
      <dgm:spPr/>
    </dgm:pt>
    <dgm:pt modelId="{986228F3-4540-4901-8796-04A6BDF7DD18}" type="pres">
      <dgm:prSet presAssocID="{C9A8E8A5-BC14-4D40-915D-47EEEB31B62F}" presName="node" presStyleLbl="node1" presStyleIdx="5" presStyleCnt="6" custScaleX="129563">
        <dgm:presLayoutVars>
          <dgm:bulletEnabled val="1"/>
        </dgm:presLayoutVars>
      </dgm:prSet>
      <dgm:spPr/>
    </dgm:pt>
  </dgm:ptLst>
  <dgm:cxnLst>
    <dgm:cxn modelId="{1E5A5805-D35C-4C12-92E4-09845D977B20}" srcId="{FF79ED0A-AD42-4E7D-BA9F-267FF0E6327E}" destId="{930FBB49-8C62-4F89-8741-3BBAC4177256}" srcOrd="2" destOrd="0" parTransId="{22BB4FAB-DEA3-435D-833B-AF619B363794}" sibTransId="{15CD3662-BAE7-4DC5-96B7-3F073C5928F3}"/>
    <dgm:cxn modelId="{5C9AAF12-6A7B-487F-941B-78B338B8008E}" srcId="{9669F0CC-D2DD-4AAD-A559-7B99D22E68DB}" destId="{5944BB91-315E-4E44-A566-8164DF426134}" srcOrd="3" destOrd="0" parTransId="{21B7F75C-1A94-4A7C-9642-DA323269D892}" sibTransId="{4FCAFFAC-336B-40A4-8C5C-F8AA7EF698A0}"/>
    <dgm:cxn modelId="{3CEEB615-5173-41C2-A866-849031FBFCA8}" type="presOf" srcId="{21B7F75C-1A94-4A7C-9642-DA323269D892}" destId="{2CB3065E-2CAE-42AE-AA6A-DB213BA756B8}" srcOrd="0" destOrd="0" presId="urn:microsoft.com/office/officeart/2005/8/layout/radial5"/>
    <dgm:cxn modelId="{DD0AD81D-2A9C-4C0B-A255-21EC53408BB1}" type="presOf" srcId="{49C68AD8-E2FF-4B6F-9CA4-B994DE3BC9E9}" destId="{BC1172EB-7CEC-4298-AAA4-E36B0E5B0849}" srcOrd="0" destOrd="0" presId="urn:microsoft.com/office/officeart/2005/8/layout/radial5"/>
    <dgm:cxn modelId="{8A89CE20-BB6E-45FE-895A-FA24597DDFCE}" type="presOf" srcId="{06FD7D13-9BD1-4287-B377-BDFE446327F9}" destId="{AD9FE43E-2413-4DCA-B8C5-EE20156D4588}" srcOrd="1" destOrd="0" presId="urn:microsoft.com/office/officeart/2005/8/layout/radial5"/>
    <dgm:cxn modelId="{7D88F72A-5053-4010-A104-B4F35A0220D7}" type="presOf" srcId="{49C68AD8-E2FF-4B6F-9CA4-B994DE3BC9E9}" destId="{159BCF36-DFCB-4EC6-AF0D-05B4383330A6}" srcOrd="1" destOrd="0" presId="urn:microsoft.com/office/officeart/2005/8/layout/radial5"/>
    <dgm:cxn modelId="{740A052E-9D5E-49FE-9482-AA0940C8DCFE}" type="presOf" srcId="{B68697BF-C756-4AE9-A7A1-F6C395893051}" destId="{9205217C-AF0B-4A3C-9499-CE5683018279}" srcOrd="1" destOrd="0" presId="urn:microsoft.com/office/officeart/2005/8/layout/radial5"/>
    <dgm:cxn modelId="{65091A34-FC74-4D7A-B54F-85B009CF2114}" type="presOf" srcId="{F62C651F-6F19-4954-921C-AB8BC6514486}" destId="{A3ACFA01-22D9-4829-BD2D-EE943E054C94}" srcOrd="0" destOrd="0" presId="urn:microsoft.com/office/officeart/2005/8/layout/radial5"/>
    <dgm:cxn modelId="{3639FD34-4380-4CF8-B2AB-0AD974C57B03}" type="presOf" srcId="{B68697BF-C756-4AE9-A7A1-F6C395893051}" destId="{69374F66-3F18-4FE2-BDCF-6087985D1E9D}" srcOrd="0" destOrd="0" presId="urn:microsoft.com/office/officeart/2005/8/layout/radial5"/>
    <dgm:cxn modelId="{245A4139-C9DD-41F9-AFB1-CDA5C0C74EE8}" srcId="{9669F0CC-D2DD-4AAD-A559-7B99D22E68DB}" destId="{DCA39762-9066-478D-8A32-D181829247D9}" srcOrd="1" destOrd="0" parTransId="{7F6056D2-61AB-4925-9AE6-325A20B43918}" sibTransId="{AF7D3B19-929E-4408-80E7-8C6272B55BFE}"/>
    <dgm:cxn modelId="{9FC40D62-B59A-4CDD-B176-B37EB6921EAD}" srcId="{9669F0CC-D2DD-4AAD-A559-7B99D22E68DB}" destId="{D34D42FD-D9D9-4FFF-84B8-34BFC7330432}" srcOrd="0" destOrd="0" parTransId="{15AD9981-8E8B-4840-9552-2B899A3E3617}" sibTransId="{A8294D6C-1C73-4124-937E-15474EDBD48E}"/>
    <dgm:cxn modelId="{B7B3BC62-5BB2-4097-9E28-46919E67E1A0}" type="presOf" srcId="{FF79ED0A-AD42-4E7D-BA9F-267FF0E6327E}" destId="{BDD38B65-F99C-4C9E-A9E9-134ECEE65F1E}" srcOrd="0" destOrd="0" presId="urn:microsoft.com/office/officeart/2005/8/layout/radial5"/>
    <dgm:cxn modelId="{AFF7FB44-BC39-4D62-96D0-156D2CD908DA}" type="presOf" srcId="{7F6056D2-61AB-4925-9AE6-325A20B43918}" destId="{429345E8-6254-45FD-9670-75DF999A7D05}" srcOrd="0" destOrd="0" presId="urn:microsoft.com/office/officeart/2005/8/layout/radial5"/>
    <dgm:cxn modelId="{1F425045-9035-4240-8BEC-55713C322611}" type="presOf" srcId="{D34D42FD-D9D9-4FFF-84B8-34BFC7330432}" destId="{1F69BB2C-AC91-45B4-954F-DEDEF17D125C}" srcOrd="0" destOrd="0" presId="urn:microsoft.com/office/officeart/2005/8/layout/radial5"/>
    <dgm:cxn modelId="{8AF5AA65-3233-4BD0-B288-43F580B23844}" type="presOf" srcId="{7F6056D2-61AB-4925-9AE6-325A20B43918}" destId="{EEBAC664-7FCA-4543-AB51-B496228981E2}" srcOrd="1" destOrd="0" presId="urn:microsoft.com/office/officeart/2005/8/layout/radial5"/>
    <dgm:cxn modelId="{09DFD968-D0F5-4B8B-98DD-1A0DD0145542}" type="presOf" srcId="{15AD9981-8E8B-4840-9552-2B899A3E3617}" destId="{BA812D9B-3AEA-4C63-8722-538D920CEE21}" srcOrd="1" destOrd="0" presId="urn:microsoft.com/office/officeart/2005/8/layout/radial5"/>
    <dgm:cxn modelId="{D7A2CE49-CFE3-4426-BF26-624A66328246}" type="presOf" srcId="{06FD7D13-9BD1-4287-B377-BDFE446327F9}" destId="{0FE14F77-455B-40AF-9ABC-6B1F09DF95DB}" srcOrd="0" destOrd="0" presId="urn:microsoft.com/office/officeart/2005/8/layout/radial5"/>
    <dgm:cxn modelId="{2E74B56D-076E-4757-92E1-D9D1AD00EDCE}" srcId="{FF79ED0A-AD42-4E7D-BA9F-267FF0E6327E}" destId="{586BA0C3-B6A0-4B92-8B79-84A31433C96E}" srcOrd="3" destOrd="0" parTransId="{DDADAF8F-0AC9-41A8-8196-C087694B520D}" sibTransId="{6D76C8AA-524C-44D2-AFEB-2E895D4EBFCF}"/>
    <dgm:cxn modelId="{3BC6F176-997E-4990-AAC8-22012851297E}" type="presOf" srcId="{21B7F75C-1A94-4A7C-9642-DA323269D892}" destId="{E716681F-7919-4E0F-A5C7-613B2918FAEE}" srcOrd="1" destOrd="0" presId="urn:microsoft.com/office/officeart/2005/8/layout/radial5"/>
    <dgm:cxn modelId="{C7C6117A-C7B4-421F-A41D-4CA52E4CCCEF}" type="presOf" srcId="{9669F0CC-D2DD-4AAD-A559-7B99D22E68DB}" destId="{22EAA6D9-1100-46A9-9C4B-1C1F200A56D3}" srcOrd="0" destOrd="0" presId="urn:microsoft.com/office/officeart/2005/8/layout/radial5"/>
    <dgm:cxn modelId="{14B08A80-3DA1-4563-8B27-8C83A92D703D}" type="presOf" srcId="{881C3B01-5E11-4F45-8069-D8FA785D88A3}" destId="{4A87F237-2D56-4E46-8BED-F5C7D41DC86B}" srcOrd="0" destOrd="0" presId="urn:microsoft.com/office/officeart/2005/8/layout/radial5"/>
    <dgm:cxn modelId="{37C53581-2189-473A-BC03-297EDA9007EE}" type="presOf" srcId="{C9A8E8A5-BC14-4D40-915D-47EEEB31B62F}" destId="{986228F3-4540-4901-8796-04A6BDF7DD18}" srcOrd="0" destOrd="0" presId="urn:microsoft.com/office/officeart/2005/8/layout/radial5"/>
    <dgm:cxn modelId="{9CD1BF82-FDF9-4FB0-BD44-88A37E41A08F}" srcId="{9669F0CC-D2DD-4AAD-A559-7B99D22E68DB}" destId="{881C3B01-5E11-4F45-8069-D8FA785D88A3}" srcOrd="4" destOrd="0" parTransId="{B68697BF-C756-4AE9-A7A1-F6C395893051}" sibTransId="{5E66AEE7-17FA-41F6-BBFE-F0F81D7D24AE}"/>
    <dgm:cxn modelId="{66F6CCA8-A3FB-4B94-AB34-F37446463DDB}" type="presOf" srcId="{15AD9981-8E8B-4840-9552-2B899A3E3617}" destId="{20AA0F92-7CD4-4617-BFF7-DA89B106F66B}" srcOrd="0" destOrd="0" presId="urn:microsoft.com/office/officeart/2005/8/layout/radial5"/>
    <dgm:cxn modelId="{B690C7AA-3A86-4223-B420-9DD886FC17C5}" type="presOf" srcId="{DCA39762-9066-478D-8A32-D181829247D9}" destId="{B8C65C87-A226-4CB6-BFE9-3AAAE344927D}" srcOrd="0" destOrd="0" presId="urn:microsoft.com/office/officeart/2005/8/layout/radial5"/>
    <dgm:cxn modelId="{E38528B2-DCBF-4B98-B749-0D5E85943378}" srcId="{9669F0CC-D2DD-4AAD-A559-7B99D22E68DB}" destId="{F62C651F-6F19-4954-921C-AB8BC6514486}" srcOrd="2" destOrd="0" parTransId="{06FD7D13-9BD1-4287-B377-BDFE446327F9}" sibTransId="{8A2CBF5D-7FC0-47DD-AEAF-5B044229F725}"/>
    <dgm:cxn modelId="{9843A1C9-9DFB-43C9-B48A-A6D515CF33D9}" srcId="{FF79ED0A-AD42-4E7D-BA9F-267FF0E6327E}" destId="{9669F0CC-D2DD-4AAD-A559-7B99D22E68DB}" srcOrd="0" destOrd="0" parTransId="{C3A37C7B-8F22-40AA-85F0-78AF6491B573}" sibTransId="{DDF05456-C868-4985-B742-F51E4C13B18D}"/>
    <dgm:cxn modelId="{6883A5CB-C96F-416A-8E66-818EA2BF3D11}" srcId="{9669F0CC-D2DD-4AAD-A559-7B99D22E68DB}" destId="{C9A8E8A5-BC14-4D40-915D-47EEEB31B62F}" srcOrd="5" destOrd="0" parTransId="{49C68AD8-E2FF-4B6F-9CA4-B994DE3BC9E9}" sibTransId="{3230E31D-CC7E-4989-A573-0F677B9A07BC}"/>
    <dgm:cxn modelId="{1C8987E1-098C-4644-8450-805FB63DBA6B}" srcId="{FF79ED0A-AD42-4E7D-BA9F-267FF0E6327E}" destId="{151A996A-DE9E-4E75-AE39-531BE9FCE77B}" srcOrd="1" destOrd="0" parTransId="{C0AC05D8-EBD8-4771-8340-B7C8B9099A9B}" sibTransId="{ADC14E26-7C98-47FB-BC4B-21B871D7E9CD}"/>
    <dgm:cxn modelId="{17FC54ED-3D2E-4BC7-B1F2-CFA4D3506D0C}" type="presOf" srcId="{5944BB91-315E-4E44-A566-8164DF426134}" destId="{7C37FE3E-93C4-486D-B936-847285B1C09B}" srcOrd="0" destOrd="0" presId="urn:microsoft.com/office/officeart/2005/8/layout/radial5"/>
    <dgm:cxn modelId="{A46A1906-1C64-4DDD-9343-671477D9BFBF}" type="presParOf" srcId="{BDD38B65-F99C-4C9E-A9E9-134ECEE65F1E}" destId="{22EAA6D9-1100-46A9-9C4B-1C1F200A56D3}" srcOrd="0" destOrd="0" presId="urn:microsoft.com/office/officeart/2005/8/layout/radial5"/>
    <dgm:cxn modelId="{BCF0B67D-9303-4A80-BD9A-B7087EB03869}" type="presParOf" srcId="{BDD38B65-F99C-4C9E-A9E9-134ECEE65F1E}" destId="{20AA0F92-7CD4-4617-BFF7-DA89B106F66B}" srcOrd="1" destOrd="0" presId="urn:microsoft.com/office/officeart/2005/8/layout/radial5"/>
    <dgm:cxn modelId="{4DD32286-CAD5-4193-B8E7-5C5E5BAA9BF8}" type="presParOf" srcId="{20AA0F92-7CD4-4617-BFF7-DA89B106F66B}" destId="{BA812D9B-3AEA-4C63-8722-538D920CEE21}" srcOrd="0" destOrd="0" presId="urn:microsoft.com/office/officeart/2005/8/layout/radial5"/>
    <dgm:cxn modelId="{8F23E896-B14B-44CC-8340-3926F98B6D08}" type="presParOf" srcId="{BDD38B65-F99C-4C9E-A9E9-134ECEE65F1E}" destId="{1F69BB2C-AC91-45B4-954F-DEDEF17D125C}" srcOrd="2" destOrd="0" presId="urn:microsoft.com/office/officeart/2005/8/layout/radial5"/>
    <dgm:cxn modelId="{EBA2ABE0-8B53-40FA-BA6C-E94D6EF6A582}" type="presParOf" srcId="{BDD38B65-F99C-4C9E-A9E9-134ECEE65F1E}" destId="{429345E8-6254-45FD-9670-75DF999A7D05}" srcOrd="3" destOrd="0" presId="urn:microsoft.com/office/officeart/2005/8/layout/radial5"/>
    <dgm:cxn modelId="{0EACE258-949E-44C4-A636-CE4D0183C530}" type="presParOf" srcId="{429345E8-6254-45FD-9670-75DF999A7D05}" destId="{EEBAC664-7FCA-4543-AB51-B496228981E2}" srcOrd="0" destOrd="0" presId="urn:microsoft.com/office/officeart/2005/8/layout/radial5"/>
    <dgm:cxn modelId="{310465B3-8334-4F11-AE5E-7CC4A67B3547}" type="presParOf" srcId="{BDD38B65-F99C-4C9E-A9E9-134ECEE65F1E}" destId="{B8C65C87-A226-4CB6-BFE9-3AAAE344927D}" srcOrd="4" destOrd="0" presId="urn:microsoft.com/office/officeart/2005/8/layout/radial5"/>
    <dgm:cxn modelId="{E6FCF197-A82A-4532-B108-C757E7556519}" type="presParOf" srcId="{BDD38B65-F99C-4C9E-A9E9-134ECEE65F1E}" destId="{0FE14F77-455B-40AF-9ABC-6B1F09DF95DB}" srcOrd="5" destOrd="0" presId="urn:microsoft.com/office/officeart/2005/8/layout/radial5"/>
    <dgm:cxn modelId="{C7765FDE-0AF8-46D7-ACF6-359E7E86C77B}" type="presParOf" srcId="{0FE14F77-455B-40AF-9ABC-6B1F09DF95DB}" destId="{AD9FE43E-2413-4DCA-B8C5-EE20156D4588}" srcOrd="0" destOrd="0" presId="urn:microsoft.com/office/officeart/2005/8/layout/radial5"/>
    <dgm:cxn modelId="{D43BA4F2-FB87-4C92-9243-97072EEC8111}" type="presParOf" srcId="{BDD38B65-F99C-4C9E-A9E9-134ECEE65F1E}" destId="{A3ACFA01-22D9-4829-BD2D-EE943E054C94}" srcOrd="6" destOrd="0" presId="urn:microsoft.com/office/officeart/2005/8/layout/radial5"/>
    <dgm:cxn modelId="{67B3FEB1-F9A7-4AA4-9C0A-B15E2ED8178D}" type="presParOf" srcId="{BDD38B65-F99C-4C9E-A9E9-134ECEE65F1E}" destId="{2CB3065E-2CAE-42AE-AA6A-DB213BA756B8}" srcOrd="7" destOrd="0" presId="urn:microsoft.com/office/officeart/2005/8/layout/radial5"/>
    <dgm:cxn modelId="{A247F185-DD9E-4F72-80A5-B7FBD53F805E}" type="presParOf" srcId="{2CB3065E-2CAE-42AE-AA6A-DB213BA756B8}" destId="{E716681F-7919-4E0F-A5C7-613B2918FAEE}" srcOrd="0" destOrd="0" presId="urn:microsoft.com/office/officeart/2005/8/layout/radial5"/>
    <dgm:cxn modelId="{23203B41-2A1F-46BA-9A13-84B1B22DCE20}" type="presParOf" srcId="{BDD38B65-F99C-4C9E-A9E9-134ECEE65F1E}" destId="{7C37FE3E-93C4-486D-B936-847285B1C09B}" srcOrd="8" destOrd="0" presId="urn:microsoft.com/office/officeart/2005/8/layout/radial5"/>
    <dgm:cxn modelId="{871816AB-F8F6-4BB4-BEF1-FAC770C4BABA}" type="presParOf" srcId="{BDD38B65-F99C-4C9E-A9E9-134ECEE65F1E}" destId="{69374F66-3F18-4FE2-BDCF-6087985D1E9D}" srcOrd="9" destOrd="0" presId="urn:microsoft.com/office/officeart/2005/8/layout/radial5"/>
    <dgm:cxn modelId="{F4D9238A-9D6C-473A-8213-A15A8280B8B6}" type="presParOf" srcId="{69374F66-3F18-4FE2-BDCF-6087985D1E9D}" destId="{9205217C-AF0B-4A3C-9499-CE5683018279}" srcOrd="0" destOrd="0" presId="urn:microsoft.com/office/officeart/2005/8/layout/radial5"/>
    <dgm:cxn modelId="{3EE1A0C0-A915-4C0A-890E-16E8175CB1AB}" type="presParOf" srcId="{BDD38B65-F99C-4C9E-A9E9-134ECEE65F1E}" destId="{4A87F237-2D56-4E46-8BED-F5C7D41DC86B}" srcOrd="10" destOrd="0" presId="urn:microsoft.com/office/officeart/2005/8/layout/radial5"/>
    <dgm:cxn modelId="{EAF18DB0-A633-4F77-9208-8953445DF95E}" type="presParOf" srcId="{BDD38B65-F99C-4C9E-A9E9-134ECEE65F1E}" destId="{BC1172EB-7CEC-4298-AAA4-E36B0E5B0849}" srcOrd="11" destOrd="0" presId="urn:microsoft.com/office/officeart/2005/8/layout/radial5"/>
    <dgm:cxn modelId="{8E33E938-991C-4DC9-BA11-9503A1F1C83F}" type="presParOf" srcId="{BC1172EB-7CEC-4298-AAA4-E36B0E5B0849}" destId="{159BCF36-DFCB-4EC6-AF0D-05B4383330A6}" srcOrd="0" destOrd="0" presId="urn:microsoft.com/office/officeart/2005/8/layout/radial5"/>
    <dgm:cxn modelId="{EEE2694B-AD2B-4FBD-A17A-EDD7096AB936}" type="presParOf" srcId="{BDD38B65-F99C-4C9E-A9E9-134ECEE65F1E}" destId="{986228F3-4540-4901-8796-04A6BDF7DD1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AA6D9-1100-46A9-9C4B-1C1F200A56D3}">
      <dsp:nvSpPr>
        <dsp:cNvPr id="0" name=""/>
        <dsp:cNvSpPr/>
      </dsp:nvSpPr>
      <dsp:spPr>
        <a:xfrm>
          <a:off x="4000499" y="2594622"/>
          <a:ext cx="1769587" cy="1628601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কাজী</a:t>
          </a:r>
          <a:endParaRPr lang="en-US" sz="2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নজরুল</a:t>
          </a:r>
          <a:r>
            <a:rPr lang="en-US" sz="28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endParaRPr lang="en-US" sz="2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9649" y="2833125"/>
        <a:ext cx="1251287" cy="1151595"/>
      </dsp:txXfrm>
    </dsp:sp>
    <dsp:sp modelId="{20AA0F92-7CD4-4617-BFF7-DA89B106F66B}">
      <dsp:nvSpPr>
        <dsp:cNvPr id="0" name=""/>
        <dsp:cNvSpPr/>
      </dsp:nvSpPr>
      <dsp:spPr>
        <a:xfrm rot="16142897">
          <a:off x="4648992" y="1897449"/>
          <a:ext cx="432404" cy="603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14930" y="2082954"/>
        <a:ext cx="302683" cy="361959"/>
      </dsp:txXfrm>
    </dsp:sp>
    <dsp:sp modelId="{1F69BB2C-AC91-45B4-954F-DEDEF17D125C}">
      <dsp:nvSpPr>
        <dsp:cNvPr id="0" name=""/>
        <dsp:cNvSpPr/>
      </dsp:nvSpPr>
      <dsp:spPr>
        <a:xfrm>
          <a:off x="3749980" y="4743"/>
          <a:ext cx="2186997" cy="17743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জন্ম</a:t>
          </a:r>
          <a:r>
            <a:rPr lang="bn-IN" sz="1800" kern="1200" dirty="0">
              <a:solidFill>
                <a:schemeClr val="tx1"/>
              </a:solidFill>
            </a:rPr>
            <a:t>,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bn-IN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৮৯৯সালে </a:t>
          </a:r>
          <a:r>
            <a:rPr 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bn-IN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জেলার আসানসোল মহকুমার চুরুলিয়া গ্রামে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4070258" y="264585"/>
        <a:ext cx="1546441" cy="1254626"/>
      </dsp:txXfrm>
    </dsp:sp>
    <dsp:sp modelId="{429345E8-6254-45FD-9670-75DF999A7D05}">
      <dsp:nvSpPr>
        <dsp:cNvPr id="0" name=""/>
        <dsp:cNvSpPr/>
      </dsp:nvSpPr>
      <dsp:spPr>
        <a:xfrm rot="19729674">
          <a:off x="5711458" y="2514711"/>
          <a:ext cx="306751" cy="603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718101" y="2659181"/>
        <a:ext cx="214726" cy="361959"/>
      </dsp:txXfrm>
    </dsp:sp>
    <dsp:sp modelId="{B8C65C87-A226-4CB6-BFE9-3AAAE344927D}">
      <dsp:nvSpPr>
        <dsp:cNvPr id="0" name=""/>
        <dsp:cNvSpPr/>
      </dsp:nvSpPr>
      <dsp:spPr>
        <a:xfrm>
          <a:off x="5905520" y="1246223"/>
          <a:ext cx="2176528" cy="1774310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জীবনঃ  ময়মনসিংহ জেলার দরিরাম পুর হাইস্কুল।</a:t>
          </a:r>
          <a:endParaRPr lang="en-AU" sz="1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24265" y="1506065"/>
        <a:ext cx="1539038" cy="1254626"/>
      </dsp:txXfrm>
    </dsp:sp>
    <dsp:sp modelId="{0FE14F77-455B-40AF-9ABC-6B1F09DF95DB}">
      <dsp:nvSpPr>
        <dsp:cNvPr id="0" name=""/>
        <dsp:cNvSpPr/>
      </dsp:nvSpPr>
      <dsp:spPr>
        <a:xfrm rot="1731495">
          <a:off x="5767021" y="3705271"/>
          <a:ext cx="406757" cy="603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774598" y="3796476"/>
        <a:ext cx="284730" cy="361959"/>
      </dsp:txXfrm>
    </dsp:sp>
    <dsp:sp modelId="{A3ACFA01-22D9-4829-BD2D-EE943E054C94}">
      <dsp:nvSpPr>
        <dsp:cNvPr id="0" name=""/>
        <dsp:cNvSpPr/>
      </dsp:nvSpPr>
      <dsp:spPr>
        <a:xfrm>
          <a:off x="6137858" y="3801456"/>
          <a:ext cx="2139161" cy="1774310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১৯১৭ সালে সেনাবাহিনীর বাঙালি পল্টনে যোগদিয়ে করাচি যান।।</a:t>
          </a:r>
          <a:endParaRPr lang="en-AU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51131" y="4061298"/>
        <a:ext cx="1512615" cy="1254626"/>
      </dsp:txXfrm>
    </dsp:sp>
    <dsp:sp modelId="{2CB3065E-2CAE-42AE-AA6A-DB213BA756B8}">
      <dsp:nvSpPr>
        <dsp:cNvPr id="0" name=""/>
        <dsp:cNvSpPr/>
      </dsp:nvSpPr>
      <dsp:spPr>
        <a:xfrm rot="5454508">
          <a:off x="4673596" y="4275015"/>
          <a:ext cx="386358" cy="603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32468" y="4337722"/>
        <a:ext cx="270451" cy="361959"/>
      </dsp:txXfrm>
    </dsp:sp>
    <dsp:sp modelId="{7C37FE3E-93C4-486D-B936-847285B1C09B}">
      <dsp:nvSpPr>
        <dsp:cNvPr id="0" name=""/>
        <dsp:cNvSpPr/>
      </dsp:nvSpPr>
      <dsp:spPr>
        <a:xfrm>
          <a:off x="3667204" y="4951961"/>
          <a:ext cx="2359105" cy="1774310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অসাধারণ সাহিত্যকৃতির জন্য ঢা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 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তাঁকে</a:t>
          </a:r>
          <a:r>
            <a:rPr lang="bn-IN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ডি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লিট</a:t>
          </a:r>
          <a:r>
            <a:rPr lang="bn-BD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 প্রদান করেন।</a:t>
          </a:r>
          <a:endParaRPr lang="en-AU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12687" y="5211803"/>
        <a:ext cx="1668139" cy="1254626"/>
      </dsp:txXfrm>
    </dsp:sp>
    <dsp:sp modelId="{69374F66-3F18-4FE2-BDCF-6087985D1E9D}">
      <dsp:nvSpPr>
        <dsp:cNvPr id="0" name=""/>
        <dsp:cNvSpPr/>
      </dsp:nvSpPr>
      <dsp:spPr>
        <a:xfrm rot="9138613">
          <a:off x="3639794" y="3665411"/>
          <a:ext cx="363948" cy="603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742726" y="3760696"/>
        <a:ext cx="254764" cy="361959"/>
      </dsp:txXfrm>
    </dsp:sp>
    <dsp:sp modelId="{4A87F237-2D56-4E46-8BED-F5C7D41DC86B}">
      <dsp:nvSpPr>
        <dsp:cNvPr id="0" name=""/>
        <dsp:cNvSpPr/>
      </dsp:nvSpPr>
      <dsp:spPr>
        <a:xfrm>
          <a:off x="1196545" y="3632960"/>
          <a:ext cx="2500446" cy="2111322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</a:t>
          </a:r>
          <a:r>
            <a:rPr lang="bn-IN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কবিতা-অগ্নি বীণা,বিষের বাঁশি।ব্যথার দান,রিক্তের বেদন, গল্প ও উপন্যাস, এবং নাটক ও প্রবন্ধ রচনা করেন।</a:t>
          </a:r>
          <a:r>
            <a:rPr lang="bn-BD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endParaRPr lang="en-AU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2727" y="3942156"/>
        <a:ext cx="1768082" cy="1492930"/>
      </dsp:txXfrm>
    </dsp:sp>
    <dsp:sp modelId="{BC1172EB-7CEC-4298-AAA4-E36B0E5B0849}">
      <dsp:nvSpPr>
        <dsp:cNvPr id="0" name=""/>
        <dsp:cNvSpPr/>
      </dsp:nvSpPr>
      <dsp:spPr>
        <a:xfrm rot="12611651">
          <a:off x="3720705" y="2523562"/>
          <a:ext cx="322811" cy="603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810978" y="2668568"/>
        <a:ext cx="225968" cy="361959"/>
      </dsp:txXfrm>
    </dsp:sp>
    <dsp:sp modelId="{986228F3-4540-4901-8796-04A6BDF7DD18}">
      <dsp:nvSpPr>
        <dsp:cNvPr id="0" name=""/>
        <dsp:cNvSpPr/>
      </dsp:nvSpPr>
      <dsp:spPr>
        <a:xfrm>
          <a:off x="1543749" y="1246223"/>
          <a:ext cx="2298849" cy="177431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bn-IN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১৯৭৬সাল ঢাকায়। ঢা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মসজিদসংলগ্ন প্রাঙ্গনে তাঁকে সমাহিত করা হয়</a:t>
          </a:r>
          <a:r>
            <a:rPr lang="bn-IN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AU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0408" y="1506065"/>
        <a:ext cx="1625531" cy="125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1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0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4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0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4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3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D679-6FEF-4F25-BF28-C49981E91FD5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923D3-91E6-47E9-A9C3-8E76A8FF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0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Rose Flower Pictures | Download Free Images on Unsplash">
            <a:extLst>
              <a:ext uri="{FF2B5EF4-FFF2-40B4-BE49-F238E27FC236}">
                <a16:creationId xmlns:a16="http://schemas.microsoft.com/office/drawing/2014/main" id="{D8DE85F3-C8CD-4003-25E6-500EC82B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75D21F-72CA-ACFA-91AD-E02913612193}"/>
              </a:ext>
            </a:extLst>
          </p:cNvPr>
          <p:cNvSpPr/>
          <p:nvPr/>
        </p:nvSpPr>
        <p:spPr>
          <a:xfrm>
            <a:off x="1987826" y="2182144"/>
            <a:ext cx="849014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আজকের</a:t>
            </a:r>
            <a:r>
              <a:rPr lang="en-US" sz="6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6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পাঠে</a:t>
            </a:r>
            <a:r>
              <a:rPr lang="en-US" sz="6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6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সবাইকে</a:t>
            </a:r>
            <a:r>
              <a:rPr lang="en-US" sz="6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60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স্বাগতম</a:t>
            </a:r>
            <a:r>
              <a:rPr lang="en-US" sz="60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52665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formation is power : December 2016">
            <a:extLst>
              <a:ext uri="{FF2B5EF4-FFF2-40B4-BE49-F238E27FC236}">
                <a16:creationId xmlns:a16="http://schemas.microsoft.com/office/drawing/2014/main" id="{E03B7DEE-9E71-43BD-D21A-03813D527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40606"/>
            <a:ext cx="4572000" cy="48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কিছু অস্বস্তিকর বা হাস্যকর অভিজ্ঞতা - রুচি এর বাংলা ব্লগ । bangla blog | 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0BFD4247-5E1F-454E-E5F7-298FF988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0606"/>
            <a:ext cx="4572000" cy="48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CE6111-B822-FBFE-A25B-05E1784C3D3B}"/>
              </a:ext>
            </a:extLst>
          </p:cNvPr>
          <p:cNvSpPr/>
          <p:nvPr/>
        </p:nvSpPr>
        <p:spPr>
          <a:xfrm>
            <a:off x="2245309" y="609600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সরব</a:t>
            </a:r>
            <a:r>
              <a:rPr lang="en-US" sz="5400" b="1" spc="50" dirty="0">
                <a:ln w="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endParaRPr lang="en-US" sz="5400" b="1" spc="50" dirty="0">
              <a:ln w="0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2FE93D-CB76-95E9-579F-5F3FA3D04302}"/>
              </a:ext>
            </a:extLst>
          </p:cNvPr>
          <p:cNvSpPr/>
          <p:nvPr/>
        </p:nvSpPr>
        <p:spPr>
          <a:xfrm>
            <a:off x="6934201" y="609600"/>
            <a:ext cx="3278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নিরব</a:t>
            </a:r>
            <a:r>
              <a:rPr lang="en-US" sz="5400" b="1" spc="50" dirty="0">
                <a:ln w="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endParaRPr lang="en-US" sz="5400" b="1" spc="50" dirty="0">
              <a:ln w="0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1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শ্রেণিকক্ষসংকট, দাঁড়িয়েও পাঠ নিতে হয় শিক্ষার্থীদের | প্রথম আলো">
            <a:extLst>
              <a:ext uri="{FF2B5EF4-FFF2-40B4-BE49-F238E27FC236}">
                <a16:creationId xmlns:a16="http://schemas.microsoft.com/office/drawing/2014/main" id="{728C450A-FBB7-27DB-A71F-3BEFE283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053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054AED-01CE-17D4-E0CA-A53D4FDC612F}"/>
              </a:ext>
            </a:extLst>
          </p:cNvPr>
          <p:cNvSpPr/>
          <p:nvPr/>
        </p:nvSpPr>
        <p:spPr>
          <a:xfrm>
            <a:off x="4170135" y="457200"/>
            <a:ext cx="3595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আদর্শ</a:t>
            </a:r>
            <a:r>
              <a:rPr lang="en-US" sz="5400" b="1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endParaRPr lang="en-US" sz="5400" b="1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6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090" y="526473"/>
            <a:ext cx="2103120" cy="731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Kalpurush" panose="02000600000000000000" pitchFamily="2" charset="0"/>
                <a:cs typeface="Kalpurush" panose="02000600000000000000" pitchFamily="2" charset="0"/>
              </a:rPr>
              <a:t>শব্দার্থ 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1533438"/>
            <a:ext cx="3796145" cy="15838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399" y="1909856"/>
            <a:ext cx="1920103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দধীচি</a:t>
            </a:r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3228109"/>
            <a:ext cx="3796145" cy="16348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3881643"/>
            <a:ext cx="2521527" cy="76944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বাষ্প শকট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5" y="4989595"/>
            <a:ext cx="3796144" cy="1590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9" y="5422542"/>
            <a:ext cx="2072502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ক্রোর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0836" y="1725189"/>
            <a:ext cx="401781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পুরাণে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উল্লিখিত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ত্যাগী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মুনি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6145" y="3881643"/>
            <a:ext cx="414250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বাস্প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চালিত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গাড়ি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0836" y="5708073"/>
            <a:ext cx="4017818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কোটি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96" y="671512"/>
            <a:ext cx="3527714" cy="1685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9710" y="972188"/>
            <a:ext cx="2438400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অট্টালিকা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96" y="2564173"/>
            <a:ext cx="3527714" cy="1729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96" y="4500563"/>
            <a:ext cx="3629890" cy="2050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964" y="3429000"/>
            <a:ext cx="2272146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শাবল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710" y="5205635"/>
            <a:ext cx="2743199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গাঁইতি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00109" y="1076749"/>
            <a:ext cx="306185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প্রাসাদ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7578435" y="3105834"/>
            <a:ext cx="389312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মাটি খোঁড়ার হাতিয়ার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00109" y="5171856"/>
            <a:ext cx="2590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পাথর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73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8" y="1500188"/>
            <a:ext cx="3929062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326" y="3586163"/>
            <a:ext cx="9786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দধীচি,বাস্প-শকট,গাঁইতি,শব্দগুলোর অর্থসহ দুইটি করে বাক্য গঠন কর।  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526" y="1657350"/>
            <a:ext cx="3338511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788" y="3467100"/>
            <a:ext cx="10444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কুলি-মজুর কবিতায় কবি শ্রমজীবীদের জয়গান করেছেন তার কারণ ব্যাখ্যা কর।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075" y="1171576"/>
            <a:ext cx="30861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মূল্যায়ণ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913" y="2802493"/>
            <a:ext cx="9944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১। কুলি-মজুর কবিতার লেখকের নাম কি? </a:t>
            </a:r>
          </a:p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২। তিনি কত সালে জন্মগ্রহণ করেন?  </a:t>
            </a:r>
          </a:p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 মানুষদের শোষণ করে কারা ? </a:t>
            </a:r>
            <a:endParaRPr lang="bn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বাষ্প-শকট কোন পথে চলে ? </a:t>
            </a:r>
            <a:endParaRPr lang="bn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৫। কবি কত সালে মৃত্যু বরণ করেন?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0B8B6-5E6C-2994-F0DE-B31E5630D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13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609601"/>
            <a:ext cx="662940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98D35-C7BA-21A6-1145-CB30C8D66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735" y="3975653"/>
            <a:ext cx="2982842" cy="28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D15E8-AE17-0B9B-5009-B478026B2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41" y="417444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9116CD-99C6-7E5F-0DD4-B64EFF1E1631}"/>
              </a:ext>
            </a:extLst>
          </p:cNvPr>
          <p:cNvSpPr/>
          <p:nvPr/>
        </p:nvSpPr>
        <p:spPr>
          <a:xfrm>
            <a:off x="2254114" y="3429000"/>
            <a:ext cx="7334059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মো</a:t>
            </a:r>
            <a:r>
              <a:rPr lang="en-U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</a:t>
            </a:r>
            <a:r>
              <a:rPr lang="en-US" sz="5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জাহিদুল</a:t>
            </a:r>
            <a:r>
              <a:rPr lang="en-U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ইসলাম</a:t>
            </a:r>
            <a:endParaRPr lang="en-U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2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সহকারী</a:t>
            </a:r>
            <a:r>
              <a:rPr lang="en-US" sz="2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শিক্ষক</a:t>
            </a:r>
            <a:endParaRPr lang="en-US" sz="2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2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2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দিনারপুর</a:t>
            </a:r>
            <a:r>
              <a:rPr lang="en-US" sz="2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ফুলতলী</a:t>
            </a:r>
            <a:r>
              <a:rPr lang="en-US" sz="2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গাউছিয়া</a:t>
            </a:r>
            <a:r>
              <a:rPr lang="en-US" sz="2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সুন্নিয়া</a:t>
            </a:r>
            <a:r>
              <a:rPr lang="en-US" sz="2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দাখিল</a:t>
            </a:r>
            <a:r>
              <a:rPr lang="en-US" sz="2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মাদ্রাসা</a:t>
            </a:r>
            <a:r>
              <a:rPr lang="en-US" sz="2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।</a:t>
            </a:r>
          </a:p>
          <a:p>
            <a:pPr algn="ctr"/>
            <a:endParaRPr lang="en-US" sz="2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2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নবীগঞ্জ</a:t>
            </a:r>
            <a:r>
              <a:rPr lang="en-US" sz="2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হবিগঞ্জ</a:t>
            </a:r>
            <a:r>
              <a:rPr lang="en-US" sz="2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4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সিলেট</a:t>
            </a:r>
            <a:r>
              <a:rPr lang="en-US" sz="2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842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ুলি-মজুর">
            <a:extLst>
              <a:ext uri="{FF2B5EF4-FFF2-40B4-BE49-F238E27FC236}">
                <a16:creationId xmlns:a16="http://schemas.microsoft.com/office/drawing/2014/main" id="{BED58750-404E-2388-C7A6-387812035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78" y="178903"/>
            <a:ext cx="5781261" cy="46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ভালো নেই রেলের কুলিরা">
            <a:extLst>
              <a:ext uri="{FF2B5EF4-FFF2-40B4-BE49-F238E27FC236}">
                <a16:creationId xmlns:a16="http://schemas.microsoft.com/office/drawing/2014/main" id="{0F145000-34EB-8701-F0E3-35C6CAB6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178903"/>
            <a:ext cx="587733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61DEC-666E-34C1-E5B8-D1F8148B346A}"/>
              </a:ext>
            </a:extLst>
          </p:cNvPr>
          <p:cNvSpPr txBox="1"/>
          <p:nvPr/>
        </p:nvSpPr>
        <p:spPr>
          <a:xfrm>
            <a:off x="-469625" y="491828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নং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চিত্রের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এই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মানুষদের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 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B2C6E-78F2-9886-DE5F-6BDC864CE124}"/>
              </a:ext>
            </a:extLst>
          </p:cNvPr>
          <p:cNvSpPr txBox="1"/>
          <p:nvPr/>
        </p:nvSpPr>
        <p:spPr>
          <a:xfrm>
            <a:off x="6332053" y="491828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নং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চিত্রের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এই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মানুষদের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 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4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2A4E40-0B61-C3D1-DBE2-4A5AD5B25C43}"/>
              </a:ext>
            </a:extLst>
          </p:cNvPr>
          <p:cNvSpPr/>
          <p:nvPr/>
        </p:nvSpPr>
        <p:spPr>
          <a:xfrm>
            <a:off x="2912277" y="2967335"/>
            <a:ext cx="6367449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হ্যা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ঠিক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বলেছ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তোমররা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এরাই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হল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সভ্যতার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ধারক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বাহক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8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271F95-A94D-67CF-6083-16646723F579}"/>
              </a:ext>
            </a:extLst>
          </p:cNvPr>
          <p:cNvSpPr/>
          <p:nvPr/>
        </p:nvSpPr>
        <p:spPr>
          <a:xfrm>
            <a:off x="785892" y="1675248"/>
            <a:ext cx="1062021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কুলি</a:t>
            </a:r>
            <a:r>
              <a:rPr lang="en-US" sz="1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- </a:t>
            </a:r>
            <a:r>
              <a:rPr lang="en-US" sz="166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মজুর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EB0912-66D1-EE2A-170E-E54F73E093E9}"/>
              </a:ext>
            </a:extLst>
          </p:cNvPr>
          <p:cNvSpPr/>
          <p:nvPr/>
        </p:nvSpPr>
        <p:spPr>
          <a:xfrm>
            <a:off x="4011600" y="283769"/>
            <a:ext cx="41688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ণীঃ সপ্তম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জাতীয় কবি কাজী নজরুল ইসলামের ৪৭তম মৃত্যুবার্ষিকী আজ">
            <a:extLst>
              <a:ext uri="{FF2B5EF4-FFF2-40B4-BE49-F238E27FC236}">
                <a16:creationId xmlns:a16="http://schemas.microsoft.com/office/drawing/2014/main" id="{B18B8DDE-2FA0-3177-21C2-DB884D33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128332"/>
              </p:ext>
            </p:extLst>
          </p:nvPr>
        </p:nvGraphicFramePr>
        <p:xfrm>
          <a:off x="1770822" y="0"/>
          <a:ext cx="9525000" cy="674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44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76651" y="5993296"/>
            <a:ext cx="2638697" cy="783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নজরুলের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সমাধি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30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542B3982-25E5-E6CB-1BF9-4342ECDF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0" y="0"/>
            <a:ext cx="8639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264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Md. Obaydul Haque</cp:lastModifiedBy>
  <cp:revision>46</cp:revision>
  <dcterms:created xsi:type="dcterms:W3CDTF">2015-12-28T14:27:44Z</dcterms:created>
  <dcterms:modified xsi:type="dcterms:W3CDTF">2023-12-31T03:23:32Z</dcterms:modified>
</cp:coreProperties>
</file>