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7" r:id="rId3"/>
    <p:sldId id="262" r:id="rId4"/>
    <p:sldId id="276" r:id="rId5"/>
    <p:sldId id="275" r:id="rId6"/>
    <p:sldId id="263" r:id="rId7"/>
    <p:sldId id="259" r:id="rId8"/>
    <p:sldId id="271" r:id="rId9"/>
    <p:sldId id="273" r:id="rId10"/>
    <p:sldId id="274" r:id="rId11"/>
    <p:sldId id="264" r:id="rId12"/>
    <p:sldId id="258" r:id="rId13"/>
    <p:sldId id="272" r:id="rId14"/>
    <p:sldId id="270" r:id="rId15"/>
    <p:sldId id="265" r:id="rId16"/>
    <p:sldId id="267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0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971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101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95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099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34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84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63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671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65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072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70F0B-E62F-4C32-8470-7DA444CD08DB}" type="datetimeFigureOut">
              <a:rPr lang="en-US" smtClean="0"/>
              <a:pPr/>
              <a:t>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6E9C-A03B-48DA-AD48-8355B04E5A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805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7150" y="2800352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pic>
        <p:nvPicPr>
          <p:cNvPr id="1026" name="Picture 2" descr="Free download The Sacred Art of Gardening [1920x1080] for your Desktop,  Mobile &amp; Tablet | Explore 49+ Garden Wallpaper Free Download | Betty Boop  Wallpapers Free Download, Windows Wallpapers Free Download, L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8510" y="1106728"/>
            <a:ext cx="8003263" cy="44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390931" y="2926655"/>
            <a:ext cx="2669829" cy="841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b="1" i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1108602" y="2045631"/>
            <a:ext cx="45719" cy="457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4638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8171" y="479070"/>
            <a:ext cx="6036905" cy="60369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2001" y="22860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213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685801"/>
            <a:ext cx="43434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399" y="2667001"/>
            <a:ext cx="862493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পাঠ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</a:rPr>
              <a:t>শিক্ষাথীরা-</a:t>
            </a:r>
          </a:p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ভ্যান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 ।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ভ্যান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গঠণ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bn-BD" sz="4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ভ্যান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ওকার্যপ্রণালী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করতে পারবে </a:t>
            </a:r>
            <a:r>
              <a:rPr lang="bn-BD" sz="4000" dirty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580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30854" y="445588"/>
            <a:ext cx="5033724" cy="544166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1867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2449" y="549109"/>
            <a:ext cx="6231099" cy="55503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345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22107" y="946125"/>
            <a:ext cx="8210938" cy="54640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87354" y="0"/>
            <a:ext cx="200464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4999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73194" y="407962"/>
            <a:ext cx="4473527" cy="1702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কক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8882" y="3191069"/>
            <a:ext cx="94239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ভ্যান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গ্রাফ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ফটোকপি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মেশিনে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774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222" y="24743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73217" y="1572993"/>
            <a:ext cx="5768084" cy="5768084"/>
          </a:xfrm>
        </p:spPr>
      </p:pic>
      <p:sp>
        <p:nvSpPr>
          <p:cNvPr id="5" name="TextBox 4"/>
          <p:cNvSpPr txBox="1"/>
          <p:nvPr/>
        </p:nvSpPr>
        <p:spPr>
          <a:xfrm>
            <a:off x="884222" y="4581331"/>
            <a:ext cx="31186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আলোকপাত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506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ree download The Sacred Art of Gardening [1920x1080] for your Desktop,  Mobile &amp; Tablet | Explore 49+ Garden Wallpaper Free Download | Betty Boop  Wallpapers Free Download, Windows Wallpapers Free Download, L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813" y="1041009"/>
            <a:ext cx="10387485" cy="5816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967089" y="3742006"/>
            <a:ext cx="4304714" cy="15052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1212" y="0"/>
            <a:ext cx="1440788" cy="86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677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11976280" cy="6858000"/>
            <a:chOff x="0" y="0"/>
            <a:chExt cx="12192000" cy="68580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r="7764" b="7841"/>
            <a:stretch/>
          </p:blipFill>
          <p:spPr>
            <a:xfrm>
              <a:off x="0" y="0"/>
              <a:ext cx="12192000" cy="6858000"/>
            </a:xfrm>
            <a:prstGeom prst="rect">
              <a:avLst/>
            </a:prstGeom>
            <a:ln w="28575">
              <a:solidFill>
                <a:schemeClr val="tx1"/>
              </a:solidFill>
            </a:ln>
          </p:spPr>
        </p:pic>
        <p:sp>
          <p:nvSpPr>
            <p:cNvPr id="15" name="Rectangle 14"/>
            <p:cNvSpPr/>
            <p:nvPr/>
          </p:nvSpPr>
          <p:spPr>
            <a:xfrm>
              <a:off x="127000" y="167371"/>
              <a:ext cx="11899900" cy="6525529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368800" y="1600200"/>
            <a:ext cx="2740787" cy="611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375" u="sng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475" u="sng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30400" y="1981201"/>
            <a:ext cx="2634024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25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202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399" y="2754922"/>
            <a:ext cx="6029569" cy="1581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IN" sz="1575" b="1" dirty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sz="1575" b="1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1575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575" b="1" dirty="0">
                <a:latin typeface="NikoshBAN" pitchFamily="2" charset="0"/>
                <a:cs typeface="NikoshBAN" pitchFamily="2" charset="0"/>
              </a:rPr>
              <a:t>মোঃ</a:t>
            </a:r>
            <a:r>
              <a:rPr lang="bn-IN" sz="1575" b="1" dirty="0">
                <a:latin typeface="NikoshBAN" pitchFamily="2" charset="0"/>
                <a:cs typeface="NikoshBAN" pitchFamily="2" charset="0"/>
              </a:rPr>
              <a:t>মোজাফফর হোসেন</a:t>
            </a:r>
          </a:p>
          <a:p>
            <a:pPr>
              <a:buNone/>
            </a:pPr>
            <a:r>
              <a:rPr lang="bn-IN" sz="1350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en-US" sz="135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13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350" dirty="0">
                <a:latin typeface="NikoshBAN" pitchFamily="2" charset="0"/>
                <a:cs typeface="NikoshBAN" pitchFamily="2" charset="0"/>
              </a:rPr>
              <a:t>বিএসসি (অনার্স),এম এস সি (পদার্থ)</a:t>
            </a:r>
          </a:p>
          <a:p>
            <a:pPr>
              <a:buNone/>
            </a:pPr>
            <a:r>
              <a:rPr lang="bn-IN" sz="1350" dirty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135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135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1350" dirty="0">
                <a:latin typeface="NikoshBAN" pitchFamily="2" charset="0"/>
                <a:cs typeface="NikoshBAN" pitchFamily="2" charset="0"/>
              </a:rPr>
              <a:t>বি  এড (প্রথম শ্রেনী)</a:t>
            </a:r>
            <a:endParaRPr lang="en-US" sz="135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135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13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35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sz="135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IN" sz="135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1350" dirty="0">
                <a:latin typeface="NikoshBAN" pitchFamily="2" charset="0"/>
                <a:cs typeface="NikoshBAN" pitchFamily="2" charset="0"/>
              </a:rPr>
              <a:t>সহকারি শিক্ষক (বিজ্ঞান)</a:t>
            </a:r>
          </a:p>
          <a:p>
            <a:pPr>
              <a:buNone/>
            </a:pPr>
            <a:r>
              <a:rPr lang="bn-IN" sz="135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13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35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13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3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1350" dirty="0" smtClean="0">
                <a:latin typeface="NikoshBAN" pitchFamily="2" charset="0"/>
                <a:cs typeface="NikoshBAN" pitchFamily="2" charset="0"/>
              </a:rPr>
              <a:t>শিবগঞ্জ </a:t>
            </a:r>
            <a:r>
              <a:rPr lang="bn-IN" sz="1350" dirty="0">
                <a:latin typeface="NikoshBAN" pitchFamily="2" charset="0"/>
                <a:cs typeface="NikoshBAN" pitchFamily="2" charset="0"/>
              </a:rPr>
              <a:t>পাইলট বালিকা উচ্চ বিদ্যালয়, </a:t>
            </a:r>
            <a:r>
              <a:rPr lang="bn-IN" sz="1350" dirty="0" smtClean="0">
                <a:latin typeface="NikoshBAN" pitchFamily="2" charset="0"/>
                <a:cs typeface="NikoshBAN" pitchFamily="2" charset="0"/>
              </a:rPr>
              <a:t>শিবগঞ্জ,বগুরা</a:t>
            </a:r>
            <a:r>
              <a:rPr lang="en-US" sz="135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bn-BD" sz="135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135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135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1350" dirty="0">
                <a:latin typeface="NikoshBAN" pitchFamily="2" charset="0"/>
                <a:cs typeface="NikoshBAN" pitchFamily="2" charset="0"/>
              </a:rPr>
              <a:t>Email:mozaffar</a:t>
            </a:r>
            <a:r>
              <a:rPr lang="en-US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192663@gmail.com</a:t>
            </a:r>
          </a:p>
          <a:p>
            <a:pPr>
              <a:buNone/>
            </a:pPr>
            <a:r>
              <a:rPr lang="bn-IN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bn-IN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মোবাইলঃ০১৭৩৮১৯২৬৬৩</a:t>
            </a:r>
            <a:endParaRPr lang="en-US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3591" y="2250831"/>
            <a:ext cx="2987332" cy="3259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2001" y="22860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773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6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বিষয়ঃপদার্থ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</a:t>
            </a:r>
            <a:endParaRPr lang="en-US" sz="5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১০ম </a:t>
            </a: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54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১০ম</a:t>
            </a:r>
          </a:p>
          <a:p>
            <a:pPr marL="0" indent="0" algn="ctr">
              <a:buNone/>
            </a:pP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বিদ্যু</a:t>
            </a:r>
            <a:r>
              <a:rPr lang="en-US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475" y="1149790"/>
            <a:ext cx="3174687" cy="42117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9141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81739" y="415095"/>
            <a:ext cx="5990253" cy="59190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36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30016" y="106171"/>
            <a:ext cx="6606074" cy="56779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393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9791" y="1901228"/>
            <a:ext cx="9296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ঘোষণা</a:t>
            </a:r>
            <a:endParaRPr lang="en-US" sz="9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ভ্যান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গ্রাফ</a:t>
            </a:r>
            <a:r>
              <a:rPr lang="en-US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মেশিন</a:t>
            </a:r>
            <a:endParaRPr lang="bn-BD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823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355" y="659924"/>
            <a:ext cx="3618051" cy="3054584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21431" y="2659225"/>
            <a:ext cx="6426014" cy="3598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897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7572" y="595993"/>
            <a:ext cx="5793614" cy="45570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5337" y="2990821"/>
            <a:ext cx="4120141" cy="30861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04844" y="0"/>
            <a:ext cx="2187156" cy="132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7802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6955" y="905631"/>
            <a:ext cx="9694506" cy="50974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4522" y="0"/>
            <a:ext cx="1207477" cy="10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993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125</Words>
  <Application>Microsoft Office PowerPoint</Application>
  <PresentationFormat>Custom</PresentationFormat>
  <Paragraphs>29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পাঠ পরিচিতি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বাড়ির কাজ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HP</cp:lastModifiedBy>
  <cp:revision>18</cp:revision>
  <dcterms:created xsi:type="dcterms:W3CDTF">2020-12-28T14:59:24Z</dcterms:created>
  <dcterms:modified xsi:type="dcterms:W3CDTF">2023-02-01T06:44:36Z</dcterms:modified>
</cp:coreProperties>
</file>